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6" r:id="rId4"/>
    <p:sldId id="275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43"/>
    <p:restoredTop sz="94628"/>
  </p:normalViewPr>
  <p:slideViewPr>
    <p:cSldViewPr showGuides="1">
      <p:cViewPr varScale="1">
        <p:scale>
          <a:sx n="99" d="100"/>
          <a:sy n="99" d="100"/>
        </p:scale>
        <p:origin x="192" y="400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27/10/2022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27/10/2022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27/10/2022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27/10/2022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27/10/2022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27/10/2022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27/10/2022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27/10/2022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27/10/2022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27/10/2022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27/10/2022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27/10/2022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46042" y="1987346"/>
            <a:ext cx="5806080" cy="3588157"/>
            <a:chOff x="2446042" y="1987346"/>
            <a:chExt cx="5806080" cy="3588157"/>
          </a:xfrm>
        </p:grpSpPr>
        <p:sp>
          <p:nvSpPr>
            <p:cNvPr id="3" name="rc3"/>
            <p:cNvSpPr/>
            <p:nvPr/>
          </p:nvSpPr>
          <p:spPr>
            <a:xfrm>
              <a:off x="2446041" y="1987346"/>
              <a:ext cx="5806079" cy="35881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2446041" y="1987346"/>
              <a:ext cx="5806079" cy="35881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2936739" y="2056935"/>
              <a:ext cx="5029566" cy="152298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2936739" y="3499261"/>
              <a:ext cx="5029566" cy="0"/>
            </a:xfrm>
            <a:custGeom>
              <a:avLst/>
              <a:gdLst/>
              <a:ahLst/>
              <a:cxnLst/>
              <a:rect l="0" t="0" r="0" b="0"/>
              <a:pathLst>
                <a:path w="5029566">
                  <a:moveTo>
                    <a:pt x="0" y="0"/>
                  </a:moveTo>
                  <a:lnTo>
                    <a:pt x="5029566" y="0"/>
                  </a:lnTo>
                  <a:lnTo>
                    <a:pt x="5029566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2936739" y="3244786"/>
              <a:ext cx="5029566" cy="0"/>
            </a:xfrm>
            <a:custGeom>
              <a:avLst/>
              <a:gdLst/>
              <a:ahLst/>
              <a:cxnLst/>
              <a:rect l="0" t="0" r="0" b="0"/>
              <a:pathLst>
                <a:path w="5029566">
                  <a:moveTo>
                    <a:pt x="0" y="0"/>
                  </a:moveTo>
                  <a:lnTo>
                    <a:pt x="5029566" y="0"/>
                  </a:lnTo>
                  <a:lnTo>
                    <a:pt x="5029566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2936739" y="2990311"/>
              <a:ext cx="5029566" cy="0"/>
            </a:xfrm>
            <a:custGeom>
              <a:avLst/>
              <a:gdLst/>
              <a:ahLst/>
              <a:cxnLst/>
              <a:rect l="0" t="0" r="0" b="0"/>
              <a:pathLst>
                <a:path w="5029566">
                  <a:moveTo>
                    <a:pt x="0" y="0"/>
                  </a:moveTo>
                  <a:lnTo>
                    <a:pt x="5029566" y="0"/>
                  </a:lnTo>
                  <a:lnTo>
                    <a:pt x="5029566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2936739" y="2735836"/>
              <a:ext cx="5029566" cy="0"/>
            </a:xfrm>
            <a:custGeom>
              <a:avLst/>
              <a:gdLst/>
              <a:ahLst/>
              <a:cxnLst/>
              <a:rect l="0" t="0" r="0" b="0"/>
              <a:pathLst>
                <a:path w="5029566">
                  <a:moveTo>
                    <a:pt x="0" y="0"/>
                  </a:moveTo>
                  <a:lnTo>
                    <a:pt x="5029566" y="0"/>
                  </a:lnTo>
                  <a:lnTo>
                    <a:pt x="5029566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2936739" y="2481360"/>
              <a:ext cx="5029566" cy="0"/>
            </a:xfrm>
            <a:custGeom>
              <a:avLst/>
              <a:gdLst/>
              <a:ahLst/>
              <a:cxnLst/>
              <a:rect l="0" t="0" r="0" b="0"/>
              <a:pathLst>
                <a:path w="5029566">
                  <a:moveTo>
                    <a:pt x="0" y="0"/>
                  </a:moveTo>
                  <a:lnTo>
                    <a:pt x="5029566" y="0"/>
                  </a:lnTo>
                  <a:lnTo>
                    <a:pt x="5029566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2936739" y="2226885"/>
              <a:ext cx="5029566" cy="0"/>
            </a:xfrm>
            <a:custGeom>
              <a:avLst/>
              <a:gdLst/>
              <a:ahLst/>
              <a:cxnLst/>
              <a:rect l="0" t="0" r="0" b="0"/>
              <a:pathLst>
                <a:path w="5029566">
                  <a:moveTo>
                    <a:pt x="0" y="0"/>
                  </a:moveTo>
                  <a:lnTo>
                    <a:pt x="5029566" y="0"/>
                  </a:lnTo>
                  <a:lnTo>
                    <a:pt x="5029566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3122267" y="2056935"/>
              <a:ext cx="0" cy="1522988"/>
            </a:xfrm>
            <a:custGeom>
              <a:avLst/>
              <a:gdLst/>
              <a:ahLst/>
              <a:cxnLst/>
              <a:rect l="0" t="0" r="0" b="0"/>
              <a:pathLst>
                <a:path h="1522988">
                  <a:moveTo>
                    <a:pt x="0" y="15229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4427850" y="2056935"/>
              <a:ext cx="0" cy="1522988"/>
            </a:xfrm>
            <a:custGeom>
              <a:avLst/>
              <a:gdLst/>
              <a:ahLst/>
              <a:cxnLst/>
              <a:rect l="0" t="0" r="0" b="0"/>
              <a:pathLst>
                <a:path h="1522988">
                  <a:moveTo>
                    <a:pt x="0" y="15229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5733432" y="2056935"/>
              <a:ext cx="0" cy="1522988"/>
            </a:xfrm>
            <a:custGeom>
              <a:avLst/>
              <a:gdLst/>
              <a:ahLst/>
              <a:cxnLst/>
              <a:rect l="0" t="0" r="0" b="0"/>
              <a:pathLst>
                <a:path h="1522988">
                  <a:moveTo>
                    <a:pt x="0" y="15229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7039014" y="2056935"/>
              <a:ext cx="0" cy="1522988"/>
            </a:xfrm>
            <a:custGeom>
              <a:avLst/>
              <a:gdLst/>
              <a:ahLst/>
              <a:cxnLst/>
              <a:rect l="0" t="0" r="0" b="0"/>
              <a:pathLst>
                <a:path h="1522988">
                  <a:moveTo>
                    <a:pt x="0" y="15229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2936739" y="3372023"/>
              <a:ext cx="5029566" cy="0"/>
            </a:xfrm>
            <a:custGeom>
              <a:avLst/>
              <a:gdLst/>
              <a:ahLst/>
              <a:cxnLst/>
              <a:rect l="0" t="0" r="0" b="0"/>
              <a:pathLst>
                <a:path w="5029566">
                  <a:moveTo>
                    <a:pt x="0" y="0"/>
                  </a:moveTo>
                  <a:lnTo>
                    <a:pt x="5029566" y="0"/>
                  </a:lnTo>
                  <a:lnTo>
                    <a:pt x="502956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2936739" y="3117548"/>
              <a:ext cx="5029566" cy="0"/>
            </a:xfrm>
            <a:custGeom>
              <a:avLst/>
              <a:gdLst/>
              <a:ahLst/>
              <a:cxnLst/>
              <a:rect l="0" t="0" r="0" b="0"/>
              <a:pathLst>
                <a:path w="5029566">
                  <a:moveTo>
                    <a:pt x="0" y="0"/>
                  </a:moveTo>
                  <a:lnTo>
                    <a:pt x="5029566" y="0"/>
                  </a:lnTo>
                  <a:lnTo>
                    <a:pt x="502956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2936739" y="2863073"/>
              <a:ext cx="5029566" cy="0"/>
            </a:xfrm>
            <a:custGeom>
              <a:avLst/>
              <a:gdLst/>
              <a:ahLst/>
              <a:cxnLst/>
              <a:rect l="0" t="0" r="0" b="0"/>
              <a:pathLst>
                <a:path w="5029566">
                  <a:moveTo>
                    <a:pt x="0" y="0"/>
                  </a:moveTo>
                  <a:lnTo>
                    <a:pt x="5029566" y="0"/>
                  </a:lnTo>
                  <a:lnTo>
                    <a:pt x="502956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2936739" y="2608598"/>
              <a:ext cx="5029566" cy="0"/>
            </a:xfrm>
            <a:custGeom>
              <a:avLst/>
              <a:gdLst/>
              <a:ahLst/>
              <a:cxnLst/>
              <a:rect l="0" t="0" r="0" b="0"/>
              <a:pathLst>
                <a:path w="5029566">
                  <a:moveTo>
                    <a:pt x="0" y="0"/>
                  </a:moveTo>
                  <a:lnTo>
                    <a:pt x="5029566" y="0"/>
                  </a:lnTo>
                  <a:lnTo>
                    <a:pt x="502956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2936739" y="2354123"/>
              <a:ext cx="5029566" cy="0"/>
            </a:xfrm>
            <a:custGeom>
              <a:avLst/>
              <a:gdLst/>
              <a:ahLst/>
              <a:cxnLst/>
              <a:rect l="0" t="0" r="0" b="0"/>
              <a:pathLst>
                <a:path w="5029566">
                  <a:moveTo>
                    <a:pt x="0" y="0"/>
                  </a:moveTo>
                  <a:lnTo>
                    <a:pt x="5029566" y="0"/>
                  </a:lnTo>
                  <a:lnTo>
                    <a:pt x="502956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2936739" y="2099648"/>
              <a:ext cx="5029566" cy="0"/>
            </a:xfrm>
            <a:custGeom>
              <a:avLst/>
              <a:gdLst/>
              <a:ahLst/>
              <a:cxnLst/>
              <a:rect l="0" t="0" r="0" b="0"/>
              <a:pathLst>
                <a:path w="5029566">
                  <a:moveTo>
                    <a:pt x="0" y="0"/>
                  </a:moveTo>
                  <a:lnTo>
                    <a:pt x="5029566" y="0"/>
                  </a:lnTo>
                  <a:lnTo>
                    <a:pt x="502956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3775058" y="2056935"/>
              <a:ext cx="0" cy="1522988"/>
            </a:xfrm>
            <a:custGeom>
              <a:avLst/>
              <a:gdLst/>
              <a:ahLst/>
              <a:cxnLst/>
              <a:rect l="0" t="0" r="0" b="0"/>
              <a:pathLst>
                <a:path h="1522988">
                  <a:moveTo>
                    <a:pt x="0" y="15229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5080641" y="2056935"/>
              <a:ext cx="0" cy="1522988"/>
            </a:xfrm>
            <a:custGeom>
              <a:avLst/>
              <a:gdLst/>
              <a:ahLst/>
              <a:cxnLst/>
              <a:rect l="0" t="0" r="0" b="0"/>
              <a:pathLst>
                <a:path h="1522988">
                  <a:moveTo>
                    <a:pt x="0" y="15229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6386223" y="2056935"/>
              <a:ext cx="0" cy="1522988"/>
            </a:xfrm>
            <a:custGeom>
              <a:avLst/>
              <a:gdLst/>
              <a:ahLst/>
              <a:cxnLst/>
              <a:rect l="0" t="0" r="0" b="0"/>
              <a:pathLst>
                <a:path h="1522988">
                  <a:moveTo>
                    <a:pt x="0" y="15229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7691806" y="2056935"/>
              <a:ext cx="0" cy="1522988"/>
            </a:xfrm>
            <a:custGeom>
              <a:avLst/>
              <a:gdLst/>
              <a:ahLst/>
              <a:cxnLst/>
              <a:rect l="0" t="0" r="0" b="0"/>
              <a:pathLst>
                <a:path h="1522988">
                  <a:moveTo>
                    <a:pt x="0" y="15229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g26"/>
            <p:cNvSpPr/>
            <p:nvPr/>
          </p:nvSpPr>
          <p:spPr>
            <a:xfrm>
              <a:off x="7051627" y="2556572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3CB37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" name="pg27"/>
            <p:cNvSpPr/>
            <p:nvPr/>
          </p:nvSpPr>
          <p:spPr>
            <a:xfrm>
              <a:off x="7022066" y="3227787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" name="pg28"/>
            <p:cNvSpPr/>
            <p:nvPr/>
          </p:nvSpPr>
          <p:spPr>
            <a:xfrm>
              <a:off x="7116935" y="3368642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" name="pg29"/>
            <p:cNvSpPr/>
            <p:nvPr/>
          </p:nvSpPr>
          <p:spPr>
            <a:xfrm>
              <a:off x="7148347" y="3418801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" name="pg30"/>
            <p:cNvSpPr/>
            <p:nvPr/>
          </p:nvSpPr>
          <p:spPr>
            <a:xfrm>
              <a:off x="7233643" y="3361019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" name="pg31"/>
            <p:cNvSpPr/>
            <p:nvPr/>
          </p:nvSpPr>
          <p:spPr>
            <a:xfrm>
              <a:off x="7286997" y="3174363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" name="pg32"/>
            <p:cNvSpPr/>
            <p:nvPr/>
          </p:nvSpPr>
          <p:spPr>
            <a:xfrm>
              <a:off x="7453879" y="3018576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" name="pg33"/>
            <p:cNvSpPr/>
            <p:nvPr/>
          </p:nvSpPr>
          <p:spPr>
            <a:xfrm>
              <a:off x="7583783" y="2922660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" name="pg34"/>
            <p:cNvSpPr/>
            <p:nvPr/>
          </p:nvSpPr>
          <p:spPr>
            <a:xfrm>
              <a:off x="7445118" y="2930263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" name="pg35"/>
            <p:cNvSpPr/>
            <p:nvPr/>
          </p:nvSpPr>
          <p:spPr>
            <a:xfrm>
              <a:off x="7451627" y="3067317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" name="pg36"/>
            <p:cNvSpPr/>
            <p:nvPr/>
          </p:nvSpPr>
          <p:spPr>
            <a:xfrm>
              <a:off x="7261167" y="3008188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" name="pg37"/>
            <p:cNvSpPr/>
            <p:nvPr/>
          </p:nvSpPr>
          <p:spPr>
            <a:xfrm>
              <a:off x="7092332" y="3449870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" name="pg38"/>
            <p:cNvSpPr/>
            <p:nvPr/>
          </p:nvSpPr>
          <p:spPr>
            <a:xfrm>
              <a:off x="7177191" y="3287677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" name="pg39"/>
            <p:cNvSpPr/>
            <p:nvPr/>
          </p:nvSpPr>
          <p:spPr>
            <a:xfrm>
              <a:off x="7107775" y="3145672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" name="pg40"/>
            <p:cNvSpPr/>
            <p:nvPr/>
          </p:nvSpPr>
          <p:spPr>
            <a:xfrm>
              <a:off x="7040271" y="3194126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" name="pg41"/>
            <p:cNvSpPr/>
            <p:nvPr/>
          </p:nvSpPr>
          <p:spPr>
            <a:xfrm>
              <a:off x="7047855" y="3261473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" name="pg42"/>
            <p:cNvSpPr/>
            <p:nvPr/>
          </p:nvSpPr>
          <p:spPr>
            <a:xfrm>
              <a:off x="7079112" y="3299452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" name="pg43"/>
            <p:cNvSpPr/>
            <p:nvPr/>
          </p:nvSpPr>
          <p:spPr>
            <a:xfrm>
              <a:off x="7083405" y="3315286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" name="pg44"/>
            <p:cNvSpPr/>
            <p:nvPr/>
          </p:nvSpPr>
          <p:spPr>
            <a:xfrm>
              <a:off x="7160555" y="3352083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" name="pg45"/>
            <p:cNvSpPr/>
            <p:nvPr/>
          </p:nvSpPr>
          <p:spPr>
            <a:xfrm>
              <a:off x="7194446" y="3357441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" name="pg46"/>
            <p:cNvSpPr/>
            <p:nvPr/>
          </p:nvSpPr>
          <p:spPr>
            <a:xfrm>
              <a:off x="7214703" y="3430895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" name="pg47"/>
            <p:cNvSpPr/>
            <p:nvPr/>
          </p:nvSpPr>
          <p:spPr>
            <a:xfrm>
              <a:off x="7317833" y="3395938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" name="pg48"/>
            <p:cNvSpPr/>
            <p:nvPr/>
          </p:nvSpPr>
          <p:spPr>
            <a:xfrm>
              <a:off x="7352234" y="3058589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" name="pg49"/>
            <p:cNvSpPr/>
            <p:nvPr/>
          </p:nvSpPr>
          <p:spPr>
            <a:xfrm>
              <a:off x="7483629" y="2813938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" name="pg50"/>
            <p:cNvSpPr/>
            <p:nvPr/>
          </p:nvSpPr>
          <p:spPr>
            <a:xfrm>
              <a:off x="7495249" y="2822658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" name="pg51"/>
            <p:cNvSpPr/>
            <p:nvPr/>
          </p:nvSpPr>
          <p:spPr>
            <a:xfrm>
              <a:off x="7532087" y="2831064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" name="pg52"/>
            <p:cNvSpPr/>
            <p:nvPr/>
          </p:nvSpPr>
          <p:spPr>
            <a:xfrm>
              <a:off x="7579826" y="2829142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" name="pg53"/>
            <p:cNvSpPr/>
            <p:nvPr/>
          </p:nvSpPr>
          <p:spPr>
            <a:xfrm>
              <a:off x="7501377" y="2860479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" name="pg54"/>
            <p:cNvSpPr/>
            <p:nvPr/>
          </p:nvSpPr>
          <p:spPr>
            <a:xfrm>
              <a:off x="7455747" y="2989122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" name="pg55"/>
            <p:cNvSpPr/>
            <p:nvPr/>
          </p:nvSpPr>
          <p:spPr>
            <a:xfrm>
              <a:off x="7427841" y="2994268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" name="pg56"/>
            <p:cNvSpPr/>
            <p:nvPr/>
          </p:nvSpPr>
          <p:spPr>
            <a:xfrm>
              <a:off x="7481896" y="2794346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" name="pg57"/>
            <p:cNvSpPr/>
            <p:nvPr/>
          </p:nvSpPr>
          <p:spPr>
            <a:xfrm>
              <a:off x="7517465" y="2847071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" name="pg58"/>
            <p:cNvSpPr/>
            <p:nvPr/>
          </p:nvSpPr>
          <p:spPr>
            <a:xfrm>
              <a:off x="7496111" y="2806841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" name="pg59"/>
            <p:cNvSpPr/>
            <p:nvPr/>
          </p:nvSpPr>
          <p:spPr>
            <a:xfrm>
              <a:off x="7227979" y="3311687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" name="pg60"/>
            <p:cNvSpPr/>
            <p:nvPr/>
          </p:nvSpPr>
          <p:spPr>
            <a:xfrm>
              <a:off x="7258428" y="3354041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" name="pg61"/>
            <p:cNvSpPr/>
            <p:nvPr/>
          </p:nvSpPr>
          <p:spPr>
            <a:xfrm>
              <a:off x="7199428" y="3461553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" name="pg62"/>
            <p:cNvSpPr/>
            <p:nvPr/>
          </p:nvSpPr>
          <p:spPr>
            <a:xfrm>
              <a:off x="7122272" y="3334210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" name="pg63"/>
            <p:cNvSpPr/>
            <p:nvPr/>
          </p:nvSpPr>
          <p:spPr>
            <a:xfrm>
              <a:off x="7138969" y="3397787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" name="pg64"/>
            <p:cNvSpPr/>
            <p:nvPr/>
          </p:nvSpPr>
          <p:spPr>
            <a:xfrm>
              <a:off x="7050407" y="3451965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" name="pg65"/>
            <p:cNvSpPr/>
            <p:nvPr/>
          </p:nvSpPr>
          <p:spPr>
            <a:xfrm>
              <a:off x="7090421" y="3388097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" name="pg66"/>
            <p:cNvSpPr/>
            <p:nvPr/>
          </p:nvSpPr>
          <p:spPr>
            <a:xfrm>
              <a:off x="7021715" y="3378478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" name="pg67"/>
            <p:cNvSpPr/>
            <p:nvPr/>
          </p:nvSpPr>
          <p:spPr>
            <a:xfrm>
              <a:off x="7079078" y="3460444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8" name="pg68"/>
            <p:cNvSpPr/>
            <p:nvPr/>
          </p:nvSpPr>
          <p:spPr>
            <a:xfrm>
              <a:off x="7142464" y="3387736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9" name="pg69"/>
            <p:cNvSpPr/>
            <p:nvPr/>
          </p:nvSpPr>
          <p:spPr>
            <a:xfrm>
              <a:off x="7209645" y="3415744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" name="pg70"/>
            <p:cNvSpPr/>
            <p:nvPr/>
          </p:nvSpPr>
          <p:spPr>
            <a:xfrm>
              <a:off x="7181772" y="3288471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" name="pg71"/>
            <p:cNvSpPr/>
            <p:nvPr/>
          </p:nvSpPr>
          <p:spPr>
            <a:xfrm>
              <a:off x="7095420" y="3120165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" name="pg72"/>
            <p:cNvSpPr/>
            <p:nvPr/>
          </p:nvSpPr>
          <p:spPr>
            <a:xfrm>
              <a:off x="7157268" y="3254285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" name="pg73"/>
            <p:cNvSpPr/>
            <p:nvPr/>
          </p:nvSpPr>
          <p:spPr>
            <a:xfrm>
              <a:off x="7137262" y="3232797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4" name="pg74"/>
            <p:cNvSpPr/>
            <p:nvPr/>
          </p:nvSpPr>
          <p:spPr>
            <a:xfrm>
              <a:off x="7167355" y="3316635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" name="pg75"/>
            <p:cNvSpPr/>
            <p:nvPr/>
          </p:nvSpPr>
          <p:spPr>
            <a:xfrm>
              <a:off x="7153061" y="3339262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6" name="pg76"/>
            <p:cNvSpPr/>
            <p:nvPr/>
          </p:nvSpPr>
          <p:spPr>
            <a:xfrm>
              <a:off x="7206223" y="3346350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7" name="pg77"/>
            <p:cNvSpPr/>
            <p:nvPr/>
          </p:nvSpPr>
          <p:spPr>
            <a:xfrm>
              <a:off x="7244751" y="3381713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8" name="pt78"/>
            <p:cNvSpPr/>
            <p:nvPr/>
          </p:nvSpPr>
          <p:spPr>
            <a:xfrm>
              <a:off x="7276080" y="3045879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9" name="pt79"/>
            <p:cNvSpPr/>
            <p:nvPr/>
          </p:nvSpPr>
          <p:spPr>
            <a:xfrm>
              <a:off x="7372747" y="2373610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0" name="pt80"/>
            <p:cNvSpPr/>
            <p:nvPr/>
          </p:nvSpPr>
          <p:spPr>
            <a:xfrm>
              <a:off x="7383047" y="2305882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1" name="pt81"/>
            <p:cNvSpPr/>
            <p:nvPr/>
          </p:nvSpPr>
          <p:spPr>
            <a:xfrm>
              <a:off x="7323734" y="2251699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2" name="pt82"/>
            <p:cNvSpPr/>
            <p:nvPr/>
          </p:nvSpPr>
          <p:spPr>
            <a:xfrm>
              <a:off x="7403686" y="2218145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3" name="pt83"/>
            <p:cNvSpPr/>
            <p:nvPr/>
          </p:nvSpPr>
          <p:spPr>
            <a:xfrm>
              <a:off x="7395929" y="2219876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4" name="pt84"/>
            <p:cNvSpPr/>
            <p:nvPr/>
          </p:nvSpPr>
          <p:spPr>
            <a:xfrm>
              <a:off x="7411008" y="2208432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5" name="pt85"/>
            <p:cNvSpPr/>
            <p:nvPr/>
          </p:nvSpPr>
          <p:spPr>
            <a:xfrm>
              <a:off x="7358214" y="2223852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6" name="pt86"/>
            <p:cNvSpPr/>
            <p:nvPr/>
          </p:nvSpPr>
          <p:spPr>
            <a:xfrm>
              <a:off x="7378182" y="2254542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7" name="pt87"/>
            <p:cNvSpPr/>
            <p:nvPr/>
          </p:nvSpPr>
          <p:spPr>
            <a:xfrm>
              <a:off x="7366848" y="2226729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8" name="pt88"/>
            <p:cNvSpPr/>
            <p:nvPr/>
          </p:nvSpPr>
          <p:spPr>
            <a:xfrm>
              <a:off x="7338699" y="2216522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9" name="pt89"/>
            <p:cNvSpPr/>
            <p:nvPr/>
          </p:nvSpPr>
          <p:spPr>
            <a:xfrm>
              <a:off x="7345832" y="2214008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0" name="pg90"/>
            <p:cNvSpPr/>
            <p:nvPr/>
          </p:nvSpPr>
          <p:spPr>
            <a:xfrm>
              <a:off x="7237252" y="3435917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1" name="pg91"/>
            <p:cNvSpPr/>
            <p:nvPr/>
          </p:nvSpPr>
          <p:spPr>
            <a:xfrm>
              <a:off x="7224223" y="3437015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2" name="pg92"/>
            <p:cNvSpPr/>
            <p:nvPr/>
          </p:nvSpPr>
          <p:spPr>
            <a:xfrm>
              <a:off x="7269787" y="3394647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3" name="pt93"/>
            <p:cNvSpPr/>
            <p:nvPr/>
          </p:nvSpPr>
          <p:spPr>
            <a:xfrm>
              <a:off x="7462770" y="3009839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4" name="pt94"/>
            <p:cNvSpPr/>
            <p:nvPr/>
          </p:nvSpPr>
          <p:spPr>
            <a:xfrm>
              <a:off x="7414512" y="2510685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5" name="pt95"/>
            <p:cNvSpPr/>
            <p:nvPr/>
          </p:nvSpPr>
          <p:spPr>
            <a:xfrm>
              <a:off x="7260199" y="3405600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6" name="pt96"/>
            <p:cNvSpPr/>
            <p:nvPr/>
          </p:nvSpPr>
          <p:spPr>
            <a:xfrm>
              <a:off x="7364150" y="2269727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7" name="pt97"/>
            <p:cNvSpPr/>
            <p:nvPr/>
          </p:nvSpPr>
          <p:spPr>
            <a:xfrm>
              <a:off x="7418529" y="2249937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8" name="pt98"/>
            <p:cNvSpPr/>
            <p:nvPr/>
          </p:nvSpPr>
          <p:spPr>
            <a:xfrm>
              <a:off x="7434305" y="2220404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9" name="pt99"/>
            <p:cNvSpPr/>
            <p:nvPr/>
          </p:nvSpPr>
          <p:spPr>
            <a:xfrm>
              <a:off x="7452413" y="2198808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0" name="pt100"/>
            <p:cNvSpPr/>
            <p:nvPr/>
          </p:nvSpPr>
          <p:spPr>
            <a:xfrm>
              <a:off x="7412830" y="2189017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1" name="pt101"/>
            <p:cNvSpPr/>
            <p:nvPr/>
          </p:nvSpPr>
          <p:spPr>
            <a:xfrm>
              <a:off x="7381285" y="2204212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2" name="pt102"/>
            <p:cNvSpPr/>
            <p:nvPr/>
          </p:nvSpPr>
          <p:spPr>
            <a:xfrm>
              <a:off x="7385511" y="2206938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3" name="pt103"/>
            <p:cNvSpPr/>
            <p:nvPr/>
          </p:nvSpPr>
          <p:spPr>
            <a:xfrm>
              <a:off x="7389990" y="2232669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4" name="pt104"/>
            <p:cNvSpPr/>
            <p:nvPr/>
          </p:nvSpPr>
          <p:spPr>
            <a:xfrm>
              <a:off x="7368563" y="2243072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5" name="pt105"/>
            <p:cNvSpPr/>
            <p:nvPr/>
          </p:nvSpPr>
          <p:spPr>
            <a:xfrm>
              <a:off x="7388677" y="2247460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6" name="pg106"/>
            <p:cNvSpPr/>
            <p:nvPr/>
          </p:nvSpPr>
          <p:spPr>
            <a:xfrm>
              <a:off x="7294025" y="3357885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7" name="pg107"/>
            <p:cNvSpPr/>
            <p:nvPr/>
          </p:nvSpPr>
          <p:spPr>
            <a:xfrm>
              <a:off x="7221995" y="3372807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8" name="pg108"/>
            <p:cNvSpPr/>
            <p:nvPr/>
          </p:nvSpPr>
          <p:spPr>
            <a:xfrm>
              <a:off x="7309828" y="3396668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9" name="pg109"/>
            <p:cNvSpPr/>
            <p:nvPr/>
          </p:nvSpPr>
          <p:spPr>
            <a:xfrm>
              <a:off x="7382222" y="3324424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0" name="pg110"/>
            <p:cNvSpPr/>
            <p:nvPr/>
          </p:nvSpPr>
          <p:spPr>
            <a:xfrm>
              <a:off x="7322800" y="3384620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1" name="pg111"/>
            <p:cNvSpPr/>
            <p:nvPr/>
          </p:nvSpPr>
          <p:spPr>
            <a:xfrm>
              <a:off x="7298538" y="3323682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2" name="pg112"/>
            <p:cNvSpPr/>
            <p:nvPr/>
          </p:nvSpPr>
          <p:spPr>
            <a:xfrm>
              <a:off x="7298923" y="3256189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3" name="pg113"/>
            <p:cNvSpPr/>
            <p:nvPr/>
          </p:nvSpPr>
          <p:spPr>
            <a:xfrm>
              <a:off x="7296856" y="3022823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4" name="pg114"/>
            <p:cNvSpPr/>
            <p:nvPr/>
          </p:nvSpPr>
          <p:spPr>
            <a:xfrm>
              <a:off x="7189772" y="3422418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5" name="pg115"/>
            <p:cNvSpPr/>
            <p:nvPr/>
          </p:nvSpPr>
          <p:spPr>
            <a:xfrm>
              <a:off x="7233245" y="3407865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6" name="pg116"/>
            <p:cNvSpPr/>
            <p:nvPr/>
          </p:nvSpPr>
          <p:spPr>
            <a:xfrm>
              <a:off x="7210918" y="3212407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7" name="pg117"/>
            <p:cNvSpPr/>
            <p:nvPr/>
          </p:nvSpPr>
          <p:spPr>
            <a:xfrm>
              <a:off x="7265734" y="3325542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8" name="pg118"/>
            <p:cNvSpPr/>
            <p:nvPr/>
          </p:nvSpPr>
          <p:spPr>
            <a:xfrm>
              <a:off x="7209074" y="3132966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9" name="pg119"/>
            <p:cNvSpPr/>
            <p:nvPr/>
          </p:nvSpPr>
          <p:spPr>
            <a:xfrm>
              <a:off x="7198377" y="3152734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0" name="pg120"/>
            <p:cNvSpPr/>
            <p:nvPr/>
          </p:nvSpPr>
          <p:spPr>
            <a:xfrm>
              <a:off x="7212741" y="3116366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1" name="pg121"/>
            <p:cNvSpPr/>
            <p:nvPr/>
          </p:nvSpPr>
          <p:spPr>
            <a:xfrm>
              <a:off x="7170072" y="3341060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2" name="pg122"/>
            <p:cNvSpPr/>
            <p:nvPr/>
          </p:nvSpPr>
          <p:spPr>
            <a:xfrm>
              <a:off x="5765118" y="2680828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3" name="pg123"/>
            <p:cNvSpPr/>
            <p:nvPr/>
          </p:nvSpPr>
          <p:spPr>
            <a:xfrm>
              <a:off x="5926927" y="2550474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4" name="pg124"/>
            <p:cNvSpPr/>
            <p:nvPr/>
          </p:nvSpPr>
          <p:spPr>
            <a:xfrm>
              <a:off x="5303245" y="2754338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5" name="pg125"/>
            <p:cNvSpPr/>
            <p:nvPr/>
          </p:nvSpPr>
          <p:spPr>
            <a:xfrm>
              <a:off x="5233895" y="2824888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6" name="pg126"/>
            <p:cNvSpPr/>
            <p:nvPr/>
          </p:nvSpPr>
          <p:spPr>
            <a:xfrm>
              <a:off x="5158406" y="2796566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7" name="pt127"/>
            <p:cNvSpPr/>
            <p:nvPr/>
          </p:nvSpPr>
          <p:spPr>
            <a:xfrm>
              <a:off x="6214510" y="2545305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8" name="pt128"/>
            <p:cNvSpPr/>
            <p:nvPr/>
          </p:nvSpPr>
          <p:spPr>
            <a:xfrm>
              <a:off x="6035259" y="2479614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9" name="pg129"/>
            <p:cNvSpPr/>
            <p:nvPr/>
          </p:nvSpPr>
          <p:spPr>
            <a:xfrm>
              <a:off x="5177112" y="2808667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0" name="pg130"/>
            <p:cNvSpPr/>
            <p:nvPr/>
          </p:nvSpPr>
          <p:spPr>
            <a:xfrm>
              <a:off x="5243995" y="2797056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1" name="pg131"/>
            <p:cNvSpPr/>
            <p:nvPr/>
          </p:nvSpPr>
          <p:spPr>
            <a:xfrm>
              <a:off x="5384784" y="2751433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2" name="pg132"/>
            <p:cNvSpPr/>
            <p:nvPr/>
          </p:nvSpPr>
          <p:spPr>
            <a:xfrm>
              <a:off x="5238741" y="2868276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3" name="pg133"/>
            <p:cNvSpPr/>
            <p:nvPr/>
          </p:nvSpPr>
          <p:spPr>
            <a:xfrm>
              <a:off x="4984548" y="2900758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4" name="pg134"/>
            <p:cNvSpPr/>
            <p:nvPr/>
          </p:nvSpPr>
          <p:spPr>
            <a:xfrm>
              <a:off x="5103763" y="2888917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5" name="pg135"/>
            <p:cNvSpPr/>
            <p:nvPr/>
          </p:nvSpPr>
          <p:spPr>
            <a:xfrm>
              <a:off x="5168941" y="2897241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6" name="pg136"/>
            <p:cNvSpPr/>
            <p:nvPr/>
          </p:nvSpPr>
          <p:spPr>
            <a:xfrm>
              <a:off x="5213040" y="2896319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7" name="pg137"/>
            <p:cNvSpPr/>
            <p:nvPr/>
          </p:nvSpPr>
          <p:spPr>
            <a:xfrm>
              <a:off x="5041561" y="2850008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8" name="pg138"/>
            <p:cNvSpPr/>
            <p:nvPr/>
          </p:nvSpPr>
          <p:spPr>
            <a:xfrm>
              <a:off x="5049022" y="2892117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9" name="pg139"/>
            <p:cNvSpPr/>
            <p:nvPr/>
          </p:nvSpPr>
          <p:spPr>
            <a:xfrm>
              <a:off x="4989415" y="2914850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0" name="pg140"/>
            <p:cNvSpPr/>
            <p:nvPr/>
          </p:nvSpPr>
          <p:spPr>
            <a:xfrm>
              <a:off x="5018785" y="2906710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1" name="pg141"/>
            <p:cNvSpPr/>
            <p:nvPr/>
          </p:nvSpPr>
          <p:spPr>
            <a:xfrm>
              <a:off x="4941460" y="2925212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2" name="pg142"/>
            <p:cNvSpPr/>
            <p:nvPr/>
          </p:nvSpPr>
          <p:spPr>
            <a:xfrm>
              <a:off x="5180997" y="2890864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3" name="pg143"/>
            <p:cNvSpPr/>
            <p:nvPr/>
          </p:nvSpPr>
          <p:spPr>
            <a:xfrm>
              <a:off x="5054670" y="2906857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4" name="pt144"/>
            <p:cNvSpPr/>
            <p:nvPr/>
          </p:nvSpPr>
          <p:spPr>
            <a:xfrm>
              <a:off x="6634341" y="2320888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5" name="pt145"/>
            <p:cNvSpPr/>
            <p:nvPr/>
          </p:nvSpPr>
          <p:spPr>
            <a:xfrm>
              <a:off x="6891384" y="2169313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6" name="pt146"/>
            <p:cNvSpPr/>
            <p:nvPr/>
          </p:nvSpPr>
          <p:spPr>
            <a:xfrm>
              <a:off x="7043046" y="2123030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7" name="pt147"/>
            <p:cNvSpPr/>
            <p:nvPr/>
          </p:nvSpPr>
          <p:spPr>
            <a:xfrm>
              <a:off x="6850422" y="2126260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8" name="pt148"/>
            <p:cNvSpPr/>
            <p:nvPr/>
          </p:nvSpPr>
          <p:spPr>
            <a:xfrm>
              <a:off x="6858026" y="2221959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9" name="pt149"/>
            <p:cNvSpPr/>
            <p:nvPr/>
          </p:nvSpPr>
          <p:spPr>
            <a:xfrm>
              <a:off x="6727827" y="2162933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0" name="pt150"/>
            <p:cNvSpPr/>
            <p:nvPr/>
          </p:nvSpPr>
          <p:spPr>
            <a:xfrm>
              <a:off x="6733769" y="2179375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1" name="pt151"/>
            <p:cNvSpPr/>
            <p:nvPr/>
          </p:nvSpPr>
          <p:spPr>
            <a:xfrm>
              <a:off x="6761679" y="2131905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2" name="pt152"/>
            <p:cNvSpPr/>
            <p:nvPr/>
          </p:nvSpPr>
          <p:spPr>
            <a:xfrm>
              <a:off x="6795317" y="2120497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3" name="pt153"/>
            <p:cNvSpPr/>
            <p:nvPr/>
          </p:nvSpPr>
          <p:spPr>
            <a:xfrm>
              <a:off x="6879011" y="2145942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4" name="pt154"/>
            <p:cNvSpPr/>
            <p:nvPr/>
          </p:nvSpPr>
          <p:spPr>
            <a:xfrm>
              <a:off x="6801282" y="2110826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5" name="pt155"/>
            <p:cNvSpPr/>
            <p:nvPr/>
          </p:nvSpPr>
          <p:spPr>
            <a:xfrm>
              <a:off x="6789635" y="2145906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6" name="pt156"/>
            <p:cNvSpPr/>
            <p:nvPr/>
          </p:nvSpPr>
          <p:spPr>
            <a:xfrm>
              <a:off x="6527317" y="2283467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7" name="pt157"/>
            <p:cNvSpPr/>
            <p:nvPr/>
          </p:nvSpPr>
          <p:spPr>
            <a:xfrm>
              <a:off x="6843905" y="2139136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8" name="pt158"/>
            <p:cNvSpPr/>
            <p:nvPr/>
          </p:nvSpPr>
          <p:spPr>
            <a:xfrm>
              <a:off x="6960519" y="2111629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9" name="pt159"/>
            <p:cNvSpPr/>
            <p:nvPr/>
          </p:nvSpPr>
          <p:spPr>
            <a:xfrm>
              <a:off x="6686323" y="2202882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0" name="pt160"/>
            <p:cNvSpPr/>
            <p:nvPr/>
          </p:nvSpPr>
          <p:spPr>
            <a:xfrm>
              <a:off x="6678876" y="2215546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1" name="pt161"/>
            <p:cNvSpPr/>
            <p:nvPr/>
          </p:nvSpPr>
          <p:spPr>
            <a:xfrm>
              <a:off x="6758773" y="2151698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2" name="pt162"/>
            <p:cNvSpPr/>
            <p:nvPr/>
          </p:nvSpPr>
          <p:spPr>
            <a:xfrm>
              <a:off x="6860688" y="2120808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3" name="pt163"/>
            <p:cNvSpPr/>
            <p:nvPr/>
          </p:nvSpPr>
          <p:spPr>
            <a:xfrm>
              <a:off x="6834972" y="2113551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4" name="pt164"/>
            <p:cNvSpPr/>
            <p:nvPr/>
          </p:nvSpPr>
          <p:spPr>
            <a:xfrm>
              <a:off x="6988724" y="2135115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5" name="pt165"/>
            <p:cNvSpPr/>
            <p:nvPr/>
          </p:nvSpPr>
          <p:spPr>
            <a:xfrm>
              <a:off x="6863088" y="2114449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6" name="pt166"/>
            <p:cNvSpPr/>
            <p:nvPr/>
          </p:nvSpPr>
          <p:spPr>
            <a:xfrm>
              <a:off x="6854180" y="2145819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7" name="pg167"/>
            <p:cNvSpPr/>
            <p:nvPr/>
          </p:nvSpPr>
          <p:spPr>
            <a:xfrm>
              <a:off x="5140567" y="2833545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8" name="pg168"/>
            <p:cNvSpPr/>
            <p:nvPr/>
          </p:nvSpPr>
          <p:spPr>
            <a:xfrm>
              <a:off x="5084730" y="2974967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9" name="pg169"/>
            <p:cNvSpPr/>
            <p:nvPr/>
          </p:nvSpPr>
          <p:spPr>
            <a:xfrm>
              <a:off x="5527479" y="2848404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0" name="pg170"/>
            <p:cNvSpPr/>
            <p:nvPr/>
          </p:nvSpPr>
          <p:spPr>
            <a:xfrm>
              <a:off x="5027204" y="2862161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1" name="pg171"/>
            <p:cNvSpPr/>
            <p:nvPr/>
          </p:nvSpPr>
          <p:spPr>
            <a:xfrm>
              <a:off x="5043328" y="2882986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2" name="pg172"/>
            <p:cNvSpPr/>
            <p:nvPr/>
          </p:nvSpPr>
          <p:spPr>
            <a:xfrm>
              <a:off x="5025381" y="2862629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3" name="pg173"/>
            <p:cNvSpPr/>
            <p:nvPr/>
          </p:nvSpPr>
          <p:spPr>
            <a:xfrm>
              <a:off x="4892116" y="2882448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4" name="pg174"/>
            <p:cNvSpPr/>
            <p:nvPr/>
          </p:nvSpPr>
          <p:spPr>
            <a:xfrm>
              <a:off x="4957968" y="2924302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5" name="pg175"/>
            <p:cNvSpPr/>
            <p:nvPr/>
          </p:nvSpPr>
          <p:spPr>
            <a:xfrm>
              <a:off x="4966102" y="2913380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6" name="pg176"/>
            <p:cNvSpPr/>
            <p:nvPr/>
          </p:nvSpPr>
          <p:spPr>
            <a:xfrm>
              <a:off x="4939770" y="2914561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7" name="pg177"/>
            <p:cNvSpPr/>
            <p:nvPr/>
          </p:nvSpPr>
          <p:spPr>
            <a:xfrm>
              <a:off x="4966548" y="2909909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8" name="pg178"/>
            <p:cNvSpPr/>
            <p:nvPr/>
          </p:nvSpPr>
          <p:spPr>
            <a:xfrm>
              <a:off x="5144220" y="2878860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9" name="pg179"/>
            <p:cNvSpPr/>
            <p:nvPr/>
          </p:nvSpPr>
          <p:spPr>
            <a:xfrm>
              <a:off x="5071147" y="2939099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0" name="pg180"/>
            <p:cNvSpPr/>
            <p:nvPr/>
          </p:nvSpPr>
          <p:spPr>
            <a:xfrm>
              <a:off x="5184008" y="2924165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1" name="pg181"/>
            <p:cNvSpPr/>
            <p:nvPr/>
          </p:nvSpPr>
          <p:spPr>
            <a:xfrm>
              <a:off x="5105477" y="2912998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2" name="pg182"/>
            <p:cNvSpPr/>
            <p:nvPr/>
          </p:nvSpPr>
          <p:spPr>
            <a:xfrm>
              <a:off x="5016249" y="2912086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3" name="pg183"/>
            <p:cNvSpPr/>
            <p:nvPr/>
          </p:nvSpPr>
          <p:spPr>
            <a:xfrm>
              <a:off x="5095081" y="2815626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4" name="pg184"/>
            <p:cNvSpPr/>
            <p:nvPr/>
          </p:nvSpPr>
          <p:spPr>
            <a:xfrm>
              <a:off x="5029431" y="2881142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5" name="pg185"/>
            <p:cNvSpPr/>
            <p:nvPr/>
          </p:nvSpPr>
          <p:spPr>
            <a:xfrm>
              <a:off x="5045673" y="2941261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6" name="pg186"/>
            <p:cNvSpPr/>
            <p:nvPr/>
          </p:nvSpPr>
          <p:spPr>
            <a:xfrm>
              <a:off x="5059886" y="2926048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7" name="pg187"/>
            <p:cNvSpPr/>
            <p:nvPr/>
          </p:nvSpPr>
          <p:spPr>
            <a:xfrm>
              <a:off x="5087257" y="2894404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8" name="pg188"/>
            <p:cNvSpPr/>
            <p:nvPr/>
          </p:nvSpPr>
          <p:spPr>
            <a:xfrm>
              <a:off x="5099843" y="2943060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9" name="pg189"/>
            <p:cNvSpPr/>
            <p:nvPr/>
          </p:nvSpPr>
          <p:spPr>
            <a:xfrm>
              <a:off x="5959231" y="2621611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0" name="pg190"/>
            <p:cNvSpPr/>
            <p:nvPr/>
          </p:nvSpPr>
          <p:spPr>
            <a:xfrm>
              <a:off x="5353403" y="2898700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1" name="pg191"/>
            <p:cNvSpPr/>
            <p:nvPr/>
          </p:nvSpPr>
          <p:spPr>
            <a:xfrm>
              <a:off x="5340382" y="2888061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2" name="pg192"/>
            <p:cNvSpPr/>
            <p:nvPr/>
          </p:nvSpPr>
          <p:spPr>
            <a:xfrm>
              <a:off x="5839144" y="2694524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3" name="pg193"/>
            <p:cNvSpPr/>
            <p:nvPr/>
          </p:nvSpPr>
          <p:spPr>
            <a:xfrm>
              <a:off x="5695171" y="2760887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4" name="pg194"/>
            <p:cNvSpPr/>
            <p:nvPr/>
          </p:nvSpPr>
          <p:spPr>
            <a:xfrm>
              <a:off x="5683050" y="2787854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5" name="pg195"/>
            <p:cNvSpPr/>
            <p:nvPr/>
          </p:nvSpPr>
          <p:spPr>
            <a:xfrm>
              <a:off x="5540176" y="2832065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6" name="pg196"/>
            <p:cNvSpPr/>
            <p:nvPr/>
          </p:nvSpPr>
          <p:spPr>
            <a:xfrm>
              <a:off x="5445681" y="2859703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7" name="pg197"/>
            <p:cNvSpPr/>
            <p:nvPr/>
          </p:nvSpPr>
          <p:spPr>
            <a:xfrm>
              <a:off x="5401979" y="2843110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8" name="pg198"/>
            <p:cNvSpPr/>
            <p:nvPr/>
          </p:nvSpPr>
          <p:spPr>
            <a:xfrm>
              <a:off x="5385627" y="2857061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9" name="pg199"/>
            <p:cNvSpPr/>
            <p:nvPr/>
          </p:nvSpPr>
          <p:spPr>
            <a:xfrm>
              <a:off x="5718353" y="2712596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0" name="pg200"/>
            <p:cNvSpPr/>
            <p:nvPr/>
          </p:nvSpPr>
          <p:spPr>
            <a:xfrm>
              <a:off x="5353419" y="2864162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1" name="pg201"/>
            <p:cNvSpPr/>
            <p:nvPr/>
          </p:nvSpPr>
          <p:spPr>
            <a:xfrm>
              <a:off x="5127379" y="2892367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2" name="pg202"/>
            <p:cNvSpPr/>
            <p:nvPr/>
          </p:nvSpPr>
          <p:spPr>
            <a:xfrm>
              <a:off x="5158248" y="2882638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3" name="pg203"/>
            <p:cNvSpPr/>
            <p:nvPr/>
          </p:nvSpPr>
          <p:spPr>
            <a:xfrm>
              <a:off x="5329928" y="2821996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4" name="pg204"/>
            <p:cNvSpPr/>
            <p:nvPr/>
          </p:nvSpPr>
          <p:spPr>
            <a:xfrm>
              <a:off x="5088171" y="2888011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5" name="pg205"/>
            <p:cNvSpPr/>
            <p:nvPr/>
          </p:nvSpPr>
          <p:spPr>
            <a:xfrm>
              <a:off x="5017375" y="2873844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6" name="pg206"/>
            <p:cNvSpPr/>
            <p:nvPr/>
          </p:nvSpPr>
          <p:spPr>
            <a:xfrm>
              <a:off x="5184854" y="2861849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7" name="pg207"/>
            <p:cNvSpPr/>
            <p:nvPr/>
          </p:nvSpPr>
          <p:spPr>
            <a:xfrm>
              <a:off x="4920927" y="2880107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8" name="pg208"/>
            <p:cNvSpPr/>
            <p:nvPr/>
          </p:nvSpPr>
          <p:spPr>
            <a:xfrm>
              <a:off x="4967568" y="2903257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9" name="pg209"/>
            <p:cNvSpPr/>
            <p:nvPr/>
          </p:nvSpPr>
          <p:spPr>
            <a:xfrm>
              <a:off x="5048188" y="2866277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0" name="pt210"/>
            <p:cNvSpPr/>
            <p:nvPr/>
          </p:nvSpPr>
          <p:spPr>
            <a:xfrm>
              <a:off x="6888150" y="2136174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1" name="pt211"/>
            <p:cNvSpPr/>
            <p:nvPr/>
          </p:nvSpPr>
          <p:spPr>
            <a:xfrm>
              <a:off x="6995350" y="2144497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2" name="pg212"/>
            <p:cNvSpPr/>
            <p:nvPr/>
          </p:nvSpPr>
          <p:spPr>
            <a:xfrm>
              <a:off x="5224388" y="2819291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3" name="pg213"/>
            <p:cNvSpPr/>
            <p:nvPr/>
          </p:nvSpPr>
          <p:spPr>
            <a:xfrm>
              <a:off x="5256643" y="2841207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4" name="pg214"/>
            <p:cNvSpPr/>
            <p:nvPr/>
          </p:nvSpPr>
          <p:spPr>
            <a:xfrm>
              <a:off x="5921052" y="2695711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5" name="pg215"/>
            <p:cNvSpPr/>
            <p:nvPr/>
          </p:nvSpPr>
          <p:spPr>
            <a:xfrm>
              <a:off x="5249660" y="2939074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6" name="pg216"/>
            <p:cNvSpPr/>
            <p:nvPr/>
          </p:nvSpPr>
          <p:spPr>
            <a:xfrm>
              <a:off x="5329394" y="2782745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7" name="pg217"/>
            <p:cNvSpPr/>
            <p:nvPr/>
          </p:nvSpPr>
          <p:spPr>
            <a:xfrm>
              <a:off x="5153488" y="2824213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8" name="pg218"/>
            <p:cNvSpPr/>
            <p:nvPr/>
          </p:nvSpPr>
          <p:spPr>
            <a:xfrm>
              <a:off x="5307614" y="2835025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9" name="pg219"/>
            <p:cNvSpPr/>
            <p:nvPr/>
          </p:nvSpPr>
          <p:spPr>
            <a:xfrm>
              <a:off x="5675933" y="2754534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0" name="pg220"/>
            <p:cNvSpPr/>
            <p:nvPr/>
          </p:nvSpPr>
          <p:spPr>
            <a:xfrm>
              <a:off x="6575353" y="2467670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3CB37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1" name="pg221"/>
            <p:cNvSpPr/>
            <p:nvPr/>
          </p:nvSpPr>
          <p:spPr>
            <a:xfrm>
              <a:off x="5238610" y="2887410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2" name="pg222"/>
            <p:cNvSpPr/>
            <p:nvPr/>
          </p:nvSpPr>
          <p:spPr>
            <a:xfrm>
              <a:off x="5361034" y="2811977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3" name="pg223"/>
            <p:cNvSpPr/>
            <p:nvPr/>
          </p:nvSpPr>
          <p:spPr>
            <a:xfrm>
              <a:off x="5177172" y="2805422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4" name="pg224"/>
            <p:cNvSpPr/>
            <p:nvPr/>
          </p:nvSpPr>
          <p:spPr>
            <a:xfrm>
              <a:off x="5273418" y="2851610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5" name="pg225"/>
            <p:cNvSpPr/>
            <p:nvPr/>
          </p:nvSpPr>
          <p:spPr>
            <a:xfrm>
              <a:off x="5736541" y="2851149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6" name="pg226"/>
            <p:cNvSpPr/>
            <p:nvPr/>
          </p:nvSpPr>
          <p:spPr>
            <a:xfrm>
              <a:off x="5432834" y="2854405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7" name="pg227"/>
            <p:cNvSpPr/>
            <p:nvPr/>
          </p:nvSpPr>
          <p:spPr>
            <a:xfrm>
              <a:off x="5529699" y="2792363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8" name="pg228"/>
            <p:cNvSpPr/>
            <p:nvPr/>
          </p:nvSpPr>
          <p:spPr>
            <a:xfrm>
              <a:off x="5407335" y="2841762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9" name="pg229"/>
            <p:cNvSpPr/>
            <p:nvPr/>
          </p:nvSpPr>
          <p:spPr>
            <a:xfrm>
              <a:off x="5359235" y="2913198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0" name="pg230"/>
            <p:cNvSpPr/>
            <p:nvPr/>
          </p:nvSpPr>
          <p:spPr>
            <a:xfrm>
              <a:off x="5697232" y="2768252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1" name="pg231"/>
            <p:cNvSpPr/>
            <p:nvPr/>
          </p:nvSpPr>
          <p:spPr>
            <a:xfrm>
              <a:off x="5245528" y="2829336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2" name="pg232"/>
            <p:cNvSpPr/>
            <p:nvPr/>
          </p:nvSpPr>
          <p:spPr>
            <a:xfrm>
              <a:off x="5288300" y="2724393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3" name="pg233"/>
            <p:cNvSpPr/>
            <p:nvPr/>
          </p:nvSpPr>
          <p:spPr>
            <a:xfrm>
              <a:off x="5297262" y="2798983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4" name="pg234"/>
            <p:cNvSpPr/>
            <p:nvPr/>
          </p:nvSpPr>
          <p:spPr>
            <a:xfrm>
              <a:off x="5283448" y="2818317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5" name="pg235"/>
            <p:cNvSpPr/>
            <p:nvPr/>
          </p:nvSpPr>
          <p:spPr>
            <a:xfrm>
              <a:off x="5798815" y="2727474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6" name="pg236"/>
            <p:cNvSpPr/>
            <p:nvPr/>
          </p:nvSpPr>
          <p:spPr>
            <a:xfrm>
              <a:off x="5475281" y="2767389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7" name="pg237"/>
            <p:cNvSpPr/>
            <p:nvPr/>
          </p:nvSpPr>
          <p:spPr>
            <a:xfrm>
              <a:off x="5248693" y="2845074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8" name="pg238"/>
            <p:cNvSpPr/>
            <p:nvPr/>
          </p:nvSpPr>
          <p:spPr>
            <a:xfrm>
              <a:off x="5248035" y="2807676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9" name="pg239"/>
            <p:cNvSpPr/>
            <p:nvPr/>
          </p:nvSpPr>
          <p:spPr>
            <a:xfrm>
              <a:off x="5237593" y="2855573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0" name="pg240"/>
            <p:cNvSpPr/>
            <p:nvPr/>
          </p:nvSpPr>
          <p:spPr>
            <a:xfrm>
              <a:off x="5859777" y="2706623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1" name="pt241"/>
            <p:cNvSpPr/>
            <p:nvPr/>
          </p:nvSpPr>
          <p:spPr>
            <a:xfrm>
              <a:off x="6878281" y="2094560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2" name="pg242"/>
            <p:cNvSpPr/>
            <p:nvPr/>
          </p:nvSpPr>
          <p:spPr>
            <a:xfrm>
              <a:off x="5325912" y="2779367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3" name="pg243"/>
            <p:cNvSpPr/>
            <p:nvPr/>
          </p:nvSpPr>
          <p:spPr>
            <a:xfrm>
              <a:off x="5281517" y="2819547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4" name="pg244"/>
            <p:cNvSpPr/>
            <p:nvPr/>
          </p:nvSpPr>
          <p:spPr>
            <a:xfrm>
              <a:off x="5393317" y="2752713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5" name="pg245"/>
            <p:cNvSpPr/>
            <p:nvPr/>
          </p:nvSpPr>
          <p:spPr>
            <a:xfrm>
              <a:off x="5895434" y="2729224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6" name="pl246"/>
            <p:cNvSpPr/>
            <p:nvPr/>
          </p:nvSpPr>
          <p:spPr>
            <a:xfrm>
              <a:off x="4963487" y="2773537"/>
              <a:ext cx="877888" cy="178863"/>
            </a:xfrm>
            <a:custGeom>
              <a:avLst/>
              <a:gdLst/>
              <a:ahLst/>
              <a:cxnLst/>
              <a:rect l="0" t="0" r="0" b="0"/>
              <a:pathLst>
                <a:path w="877888" h="178863">
                  <a:moveTo>
                    <a:pt x="877888" y="3081"/>
                  </a:moveTo>
                  <a:lnTo>
                    <a:pt x="362520" y="93923"/>
                  </a:lnTo>
                  <a:lnTo>
                    <a:pt x="376335" y="74589"/>
                  </a:lnTo>
                  <a:lnTo>
                    <a:pt x="367372" y="0"/>
                  </a:lnTo>
                  <a:lnTo>
                    <a:pt x="382318" y="29944"/>
                  </a:lnTo>
                  <a:lnTo>
                    <a:pt x="312968" y="100495"/>
                  </a:lnTo>
                  <a:lnTo>
                    <a:pt x="432492" y="139769"/>
                  </a:lnTo>
                  <a:lnTo>
                    <a:pt x="409000" y="97602"/>
                  </a:lnTo>
                  <a:lnTo>
                    <a:pt x="167244" y="163618"/>
                  </a:lnTo>
                  <a:lnTo>
                    <a:pt x="96447" y="149451"/>
                  </a:lnTo>
                  <a:lnTo>
                    <a:pt x="263926" y="137455"/>
                  </a:lnTo>
                  <a:lnTo>
                    <a:pt x="0" y="155713"/>
                  </a:lnTo>
                  <a:lnTo>
                    <a:pt x="46640" y="178863"/>
                  </a:lnTo>
                  <a:lnTo>
                    <a:pt x="127260" y="141884"/>
                  </a:lnTo>
                  <a:lnTo>
                    <a:pt x="206452" y="167974"/>
                  </a:lnTo>
                  <a:lnTo>
                    <a:pt x="237321" y="158245"/>
                  </a:lnTo>
                  <a:lnTo>
                    <a:pt x="324600" y="104943"/>
                  </a:lnTo>
                </a:path>
              </a:pathLst>
            </a:custGeom>
            <a:ln w="2710" cap="flat">
              <a:solidFill>
                <a:srgbClr val="E0F3F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" name="pl247"/>
            <p:cNvSpPr/>
            <p:nvPr/>
          </p:nvSpPr>
          <p:spPr>
            <a:xfrm>
              <a:off x="5150969" y="2878480"/>
              <a:ext cx="137118" cy="120438"/>
            </a:xfrm>
            <a:custGeom>
              <a:avLst/>
              <a:gdLst/>
              <a:ahLst/>
              <a:cxnLst/>
              <a:rect l="0" t="0" r="0" b="0"/>
              <a:pathLst>
                <a:path w="137118" h="120438">
                  <a:moveTo>
                    <a:pt x="71487" y="120438"/>
                  </a:moveTo>
                  <a:lnTo>
                    <a:pt x="137118" y="0"/>
                  </a:lnTo>
                  <a:lnTo>
                    <a:pt x="0" y="3381"/>
                  </a:lnTo>
                </a:path>
              </a:pathLst>
            </a:custGeom>
            <a:ln w="2710" cap="flat">
              <a:solidFill>
                <a:srgbClr val="E0F3F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" name="pl248"/>
            <p:cNvSpPr/>
            <p:nvPr/>
          </p:nvSpPr>
          <p:spPr>
            <a:xfrm>
              <a:off x="7212632" y="3071967"/>
              <a:ext cx="212149" cy="399594"/>
            </a:xfrm>
            <a:custGeom>
              <a:avLst/>
              <a:gdLst/>
              <a:ahLst/>
              <a:cxnLst/>
              <a:rect l="0" t="0" r="0" b="0"/>
              <a:pathLst>
                <a:path w="212149" h="399594">
                  <a:moveTo>
                    <a:pt x="123952" y="335062"/>
                  </a:moveTo>
                  <a:lnTo>
                    <a:pt x="51922" y="349983"/>
                  </a:lnTo>
                  <a:lnTo>
                    <a:pt x="139755" y="373845"/>
                  </a:lnTo>
                  <a:lnTo>
                    <a:pt x="212149" y="301600"/>
                  </a:lnTo>
                  <a:lnTo>
                    <a:pt x="152727" y="361796"/>
                  </a:lnTo>
                  <a:lnTo>
                    <a:pt x="128465" y="300858"/>
                  </a:lnTo>
                  <a:lnTo>
                    <a:pt x="128850" y="233365"/>
                  </a:lnTo>
                  <a:lnTo>
                    <a:pt x="126783" y="0"/>
                  </a:lnTo>
                  <a:lnTo>
                    <a:pt x="19699" y="399594"/>
                  </a:lnTo>
                  <a:lnTo>
                    <a:pt x="63172" y="385041"/>
                  </a:lnTo>
                  <a:lnTo>
                    <a:pt x="40845" y="189583"/>
                  </a:lnTo>
                  <a:lnTo>
                    <a:pt x="95661" y="302718"/>
                  </a:lnTo>
                  <a:lnTo>
                    <a:pt x="39001" y="110142"/>
                  </a:lnTo>
                  <a:lnTo>
                    <a:pt x="28304" y="129911"/>
                  </a:lnTo>
                  <a:lnTo>
                    <a:pt x="42668" y="93543"/>
                  </a:lnTo>
                  <a:lnTo>
                    <a:pt x="0" y="318237"/>
                  </a:lnTo>
                </a:path>
              </a:pathLst>
            </a:custGeom>
            <a:ln w="2710" cap="flat">
              <a:solidFill>
                <a:srgbClr val="E0F3F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" name="pl249"/>
            <p:cNvSpPr/>
            <p:nvPr/>
          </p:nvSpPr>
          <p:spPr>
            <a:xfrm>
              <a:off x="7167417" y="3260711"/>
              <a:ext cx="134751" cy="129493"/>
            </a:xfrm>
            <a:custGeom>
              <a:avLst/>
              <a:gdLst/>
              <a:ahLst/>
              <a:cxnLst/>
              <a:rect l="0" t="0" r="0" b="0"/>
              <a:pathLst>
                <a:path w="134751" h="129493">
                  <a:moveTo>
                    <a:pt x="0" y="0"/>
                  </a:moveTo>
                  <a:lnTo>
                    <a:pt x="45215" y="129493"/>
                  </a:lnTo>
                  <a:lnTo>
                    <a:pt x="134751" y="25588"/>
                  </a:lnTo>
                </a:path>
              </a:pathLst>
            </a:custGeom>
            <a:ln w="2710" cap="flat">
              <a:solidFill>
                <a:srgbClr val="E0F3F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" name="pl250"/>
            <p:cNvSpPr/>
            <p:nvPr/>
          </p:nvSpPr>
          <p:spPr>
            <a:xfrm>
              <a:off x="7053667" y="2954261"/>
              <a:ext cx="561716" cy="527209"/>
            </a:xfrm>
            <a:custGeom>
              <a:avLst/>
              <a:gdLst/>
              <a:ahLst/>
              <a:cxnLst/>
              <a:rect l="0" t="0" r="0" b="0"/>
              <a:pathLst>
                <a:path w="561716" h="527209">
                  <a:moveTo>
                    <a:pt x="105827" y="463524"/>
                  </a:moveTo>
                  <a:lnTo>
                    <a:pt x="137239" y="513683"/>
                  </a:lnTo>
                  <a:lnTo>
                    <a:pt x="211576" y="438358"/>
                  </a:lnTo>
                  <a:lnTo>
                    <a:pt x="264931" y="251702"/>
                  </a:lnTo>
                  <a:lnTo>
                    <a:pt x="431813" y="95916"/>
                  </a:lnTo>
                  <a:lnTo>
                    <a:pt x="561716" y="0"/>
                  </a:lnTo>
                  <a:lnTo>
                    <a:pt x="423051" y="7603"/>
                  </a:lnTo>
                  <a:lnTo>
                    <a:pt x="429561" y="144657"/>
                  </a:lnTo>
                  <a:lnTo>
                    <a:pt x="239100" y="85528"/>
                  </a:lnTo>
                  <a:lnTo>
                    <a:pt x="70266" y="527209"/>
                  </a:lnTo>
                  <a:lnTo>
                    <a:pt x="155125" y="365017"/>
                  </a:lnTo>
                  <a:lnTo>
                    <a:pt x="85709" y="223011"/>
                  </a:lnTo>
                  <a:lnTo>
                    <a:pt x="0" y="305126"/>
                  </a:lnTo>
                  <a:lnTo>
                    <a:pt x="18204" y="271465"/>
                  </a:lnTo>
                  <a:lnTo>
                    <a:pt x="25789" y="338813"/>
                  </a:lnTo>
                  <a:lnTo>
                    <a:pt x="57046" y="376792"/>
                  </a:lnTo>
                </a:path>
              </a:pathLst>
            </a:custGeom>
            <a:ln w="2710" cap="flat">
              <a:solidFill>
                <a:srgbClr val="FC8D59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" name="pl251"/>
            <p:cNvSpPr/>
            <p:nvPr/>
          </p:nvSpPr>
          <p:spPr>
            <a:xfrm>
              <a:off x="6982278" y="3195757"/>
              <a:ext cx="128436" cy="135296"/>
            </a:xfrm>
            <a:custGeom>
              <a:avLst/>
              <a:gdLst/>
              <a:ahLst/>
              <a:cxnLst/>
              <a:rect l="0" t="0" r="0" b="0"/>
              <a:pathLst>
                <a:path w="128436" h="135296">
                  <a:moveTo>
                    <a:pt x="0" y="87161"/>
                  </a:moveTo>
                  <a:lnTo>
                    <a:pt x="128436" y="135296"/>
                  </a:lnTo>
                  <a:lnTo>
                    <a:pt x="105904" y="0"/>
                  </a:lnTo>
                </a:path>
              </a:pathLst>
            </a:custGeom>
            <a:ln w="2710" cap="flat">
              <a:solidFill>
                <a:srgbClr val="FC8D59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" name="pl252"/>
            <p:cNvSpPr/>
            <p:nvPr/>
          </p:nvSpPr>
          <p:spPr>
            <a:xfrm>
              <a:off x="5047850" y="2783034"/>
              <a:ext cx="731250" cy="191627"/>
            </a:xfrm>
            <a:custGeom>
              <a:avLst/>
              <a:gdLst/>
              <a:ahLst/>
              <a:cxnLst/>
              <a:rect l="0" t="0" r="0" b="0"/>
              <a:pathLst>
                <a:path w="731250" h="191627">
                  <a:moveTo>
                    <a:pt x="731250" y="117259"/>
                  </a:moveTo>
                  <a:lnTo>
                    <a:pt x="268128" y="117719"/>
                  </a:lnTo>
                  <a:lnTo>
                    <a:pt x="171882" y="71532"/>
                  </a:lnTo>
                  <a:lnTo>
                    <a:pt x="355743" y="78087"/>
                  </a:lnTo>
                  <a:lnTo>
                    <a:pt x="368534" y="0"/>
                  </a:lnTo>
                  <a:lnTo>
                    <a:pt x="222492" y="116843"/>
                  </a:lnTo>
                  <a:lnTo>
                    <a:pt x="127971" y="127427"/>
                  </a:lnTo>
                  <a:lnTo>
                    <a:pt x="89228" y="161565"/>
                  </a:lnTo>
                  <a:lnTo>
                    <a:pt x="0" y="160653"/>
                  </a:lnTo>
                  <a:lnTo>
                    <a:pt x="78832" y="64193"/>
                  </a:lnTo>
                  <a:lnTo>
                    <a:pt x="13182" y="129709"/>
                  </a:lnTo>
                  <a:lnTo>
                    <a:pt x="29424" y="189828"/>
                  </a:lnTo>
                  <a:lnTo>
                    <a:pt x="43637" y="174614"/>
                  </a:lnTo>
                  <a:lnTo>
                    <a:pt x="71008" y="142971"/>
                  </a:lnTo>
                  <a:lnTo>
                    <a:pt x="83594" y="191627"/>
                  </a:lnTo>
                  <a:lnTo>
                    <a:pt x="54897" y="187665"/>
                  </a:lnTo>
                  <a:lnTo>
                    <a:pt x="167759" y="172732"/>
                  </a:lnTo>
                  <a:lnTo>
                    <a:pt x="222361" y="135977"/>
                  </a:lnTo>
                </a:path>
              </a:pathLst>
            </a:custGeom>
            <a:ln w="2710" cap="flat">
              <a:solidFill>
                <a:srgbClr val="FC8D59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" name="pl253"/>
            <p:cNvSpPr/>
            <p:nvPr/>
          </p:nvSpPr>
          <p:spPr>
            <a:xfrm>
              <a:off x="5133377" y="2919012"/>
              <a:ext cx="136834" cy="123221"/>
            </a:xfrm>
            <a:custGeom>
              <a:avLst/>
              <a:gdLst/>
              <a:ahLst/>
              <a:cxnLst/>
              <a:rect l="0" t="0" r="0" b="0"/>
              <a:pathLst>
                <a:path w="136834" h="123221">
                  <a:moveTo>
                    <a:pt x="76591" y="123221"/>
                  </a:moveTo>
                  <a:lnTo>
                    <a:pt x="136834" y="0"/>
                  </a:lnTo>
                  <a:lnTo>
                    <a:pt x="0" y="9438"/>
                  </a:lnTo>
                </a:path>
              </a:pathLst>
            </a:custGeom>
            <a:ln w="2710" cap="flat">
              <a:solidFill>
                <a:srgbClr val="FC8D59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" name="pl254"/>
            <p:cNvSpPr/>
            <p:nvPr/>
          </p:nvSpPr>
          <p:spPr>
            <a:xfrm>
              <a:off x="7125965" y="2825947"/>
              <a:ext cx="485462" cy="654091"/>
            </a:xfrm>
            <a:custGeom>
              <a:avLst/>
              <a:gdLst/>
              <a:ahLst/>
              <a:cxnLst/>
              <a:rect l="0" t="0" r="0" b="0"/>
              <a:pathLst>
                <a:path w="485462" h="654091">
                  <a:moveTo>
                    <a:pt x="0" y="538482"/>
                  </a:moveTo>
                  <a:lnTo>
                    <a:pt x="77149" y="575279"/>
                  </a:lnTo>
                  <a:lnTo>
                    <a:pt x="111040" y="580637"/>
                  </a:lnTo>
                  <a:lnTo>
                    <a:pt x="131297" y="654091"/>
                  </a:lnTo>
                  <a:lnTo>
                    <a:pt x="223468" y="601591"/>
                  </a:lnTo>
                  <a:lnTo>
                    <a:pt x="257869" y="264242"/>
                  </a:lnTo>
                  <a:lnTo>
                    <a:pt x="389265" y="19591"/>
                  </a:lnTo>
                  <a:lnTo>
                    <a:pt x="400885" y="28312"/>
                  </a:lnTo>
                  <a:lnTo>
                    <a:pt x="437723" y="36717"/>
                  </a:lnTo>
                  <a:lnTo>
                    <a:pt x="485462" y="34795"/>
                  </a:lnTo>
                  <a:lnTo>
                    <a:pt x="407013" y="66133"/>
                  </a:lnTo>
                  <a:lnTo>
                    <a:pt x="361383" y="194775"/>
                  </a:lnTo>
                  <a:lnTo>
                    <a:pt x="333477" y="199922"/>
                  </a:lnTo>
                  <a:lnTo>
                    <a:pt x="387532" y="0"/>
                  </a:lnTo>
                  <a:lnTo>
                    <a:pt x="423101" y="52725"/>
                  </a:lnTo>
                  <a:lnTo>
                    <a:pt x="401747" y="12494"/>
                  </a:lnTo>
                </a:path>
              </a:pathLst>
            </a:custGeom>
            <a:ln w="2710" cap="flat">
              <a:solidFill>
                <a:srgbClr val="D73027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" name="pl255"/>
            <p:cNvSpPr/>
            <p:nvPr/>
          </p:nvSpPr>
          <p:spPr>
            <a:xfrm>
              <a:off x="7522826" y="2838442"/>
              <a:ext cx="121151" cy="137072"/>
            </a:xfrm>
            <a:custGeom>
              <a:avLst/>
              <a:gdLst/>
              <a:ahLst/>
              <a:cxnLst/>
              <a:rect l="0" t="0" r="0" b="0"/>
              <a:pathLst>
                <a:path w="121151" h="137072">
                  <a:moveTo>
                    <a:pt x="121151" y="72768"/>
                  </a:moveTo>
                  <a:lnTo>
                    <a:pt x="4886" y="0"/>
                  </a:lnTo>
                  <a:lnTo>
                    <a:pt x="0" y="137072"/>
                  </a:lnTo>
                </a:path>
              </a:pathLst>
            </a:custGeom>
            <a:ln w="2710" cap="flat">
              <a:solidFill>
                <a:srgbClr val="D73027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" name="pl256"/>
            <p:cNvSpPr/>
            <p:nvPr/>
          </p:nvSpPr>
          <p:spPr>
            <a:xfrm>
              <a:off x="5371983" y="2582075"/>
              <a:ext cx="618849" cy="380266"/>
            </a:xfrm>
            <a:custGeom>
              <a:avLst/>
              <a:gdLst/>
              <a:ahLst/>
              <a:cxnLst/>
              <a:rect l="0" t="0" r="0" b="0"/>
              <a:pathLst>
                <a:path w="618849" h="380266">
                  <a:moveTo>
                    <a:pt x="367808" y="235320"/>
                  </a:moveTo>
                  <a:lnTo>
                    <a:pt x="29811" y="380266"/>
                  </a:lnTo>
                  <a:lnTo>
                    <a:pt x="77911" y="308830"/>
                  </a:lnTo>
                  <a:lnTo>
                    <a:pt x="200275" y="259431"/>
                  </a:lnTo>
                  <a:lnTo>
                    <a:pt x="424735" y="130354"/>
                  </a:lnTo>
                  <a:lnTo>
                    <a:pt x="586545" y="0"/>
                  </a:lnTo>
                  <a:lnTo>
                    <a:pt x="618849" y="71137"/>
                  </a:lnTo>
                  <a:lnTo>
                    <a:pt x="498762" y="144050"/>
                  </a:lnTo>
                  <a:lnTo>
                    <a:pt x="354788" y="210413"/>
                  </a:lnTo>
                  <a:lnTo>
                    <a:pt x="342667" y="237379"/>
                  </a:lnTo>
                  <a:lnTo>
                    <a:pt x="199793" y="281591"/>
                  </a:lnTo>
                  <a:lnTo>
                    <a:pt x="105298" y="309229"/>
                  </a:lnTo>
                  <a:lnTo>
                    <a:pt x="61597" y="292636"/>
                  </a:lnTo>
                  <a:lnTo>
                    <a:pt x="45244" y="306587"/>
                  </a:lnTo>
                  <a:lnTo>
                    <a:pt x="377971" y="162122"/>
                  </a:lnTo>
                  <a:lnTo>
                    <a:pt x="13020" y="348225"/>
                  </a:lnTo>
                  <a:lnTo>
                    <a:pt x="0" y="337586"/>
                  </a:lnTo>
                  <a:lnTo>
                    <a:pt x="92452" y="303931"/>
                  </a:lnTo>
                </a:path>
              </a:pathLst>
            </a:custGeom>
            <a:ln w="2710" cap="flat">
              <a:solidFill>
                <a:srgbClr val="D73027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" name="pl257"/>
            <p:cNvSpPr/>
            <p:nvPr/>
          </p:nvSpPr>
          <p:spPr>
            <a:xfrm>
              <a:off x="5329358" y="2862196"/>
              <a:ext cx="135077" cy="128885"/>
            </a:xfrm>
            <a:custGeom>
              <a:avLst/>
              <a:gdLst/>
              <a:ahLst/>
              <a:cxnLst/>
              <a:rect l="0" t="0" r="0" b="0"/>
              <a:pathLst>
                <a:path w="135077" h="128885">
                  <a:moveTo>
                    <a:pt x="46918" y="128885"/>
                  </a:moveTo>
                  <a:lnTo>
                    <a:pt x="135077" y="2381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D73027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" name="pl258"/>
            <p:cNvSpPr/>
            <p:nvPr/>
          </p:nvSpPr>
          <p:spPr>
            <a:xfrm>
              <a:off x="7064275" y="3169309"/>
              <a:ext cx="236713" cy="341387"/>
            </a:xfrm>
            <a:custGeom>
              <a:avLst/>
              <a:gdLst/>
              <a:ahLst/>
              <a:cxnLst/>
              <a:rect l="0" t="0" r="0" b="0"/>
              <a:pathLst>
                <a:path w="236713" h="341387">
                  <a:moveTo>
                    <a:pt x="206263" y="191522"/>
                  </a:moveTo>
                  <a:lnTo>
                    <a:pt x="236713" y="233876"/>
                  </a:lnTo>
                  <a:lnTo>
                    <a:pt x="177712" y="341387"/>
                  </a:lnTo>
                  <a:lnTo>
                    <a:pt x="100556" y="214044"/>
                  </a:lnTo>
                  <a:lnTo>
                    <a:pt x="117253" y="277621"/>
                  </a:lnTo>
                  <a:lnTo>
                    <a:pt x="28691" y="331800"/>
                  </a:lnTo>
                  <a:lnTo>
                    <a:pt x="68706" y="267932"/>
                  </a:lnTo>
                  <a:lnTo>
                    <a:pt x="0" y="258312"/>
                  </a:lnTo>
                  <a:lnTo>
                    <a:pt x="57362" y="340279"/>
                  </a:lnTo>
                  <a:lnTo>
                    <a:pt x="120748" y="267570"/>
                  </a:lnTo>
                  <a:lnTo>
                    <a:pt x="187929" y="295578"/>
                  </a:lnTo>
                  <a:lnTo>
                    <a:pt x="160056" y="168305"/>
                  </a:lnTo>
                  <a:lnTo>
                    <a:pt x="73704" y="0"/>
                  </a:lnTo>
                  <a:lnTo>
                    <a:pt x="135552" y="134119"/>
                  </a:lnTo>
                  <a:lnTo>
                    <a:pt x="115546" y="112631"/>
                  </a:lnTo>
                </a:path>
              </a:pathLst>
            </a:custGeom>
            <a:ln w="2710" cap="flat">
              <a:solidFill>
                <a:srgbClr val="FEE090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" name="pl259"/>
            <p:cNvSpPr/>
            <p:nvPr/>
          </p:nvSpPr>
          <p:spPr>
            <a:xfrm>
              <a:off x="7179822" y="3281940"/>
              <a:ext cx="131135" cy="133668"/>
            </a:xfrm>
            <a:custGeom>
              <a:avLst/>
              <a:gdLst/>
              <a:ahLst/>
              <a:cxnLst/>
              <a:rect l="0" t="0" r="0" b="0"/>
              <a:pathLst>
                <a:path w="131135" h="133668">
                  <a:moveTo>
                    <a:pt x="131135" y="40205"/>
                  </a:moveTo>
                  <a:lnTo>
                    <a:pt x="0" y="0"/>
                  </a:lnTo>
                  <a:lnTo>
                    <a:pt x="30748" y="133668"/>
                  </a:lnTo>
                </a:path>
              </a:pathLst>
            </a:custGeom>
            <a:ln w="2710" cap="flat">
              <a:solidFill>
                <a:srgbClr val="FEE090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" name="pl260"/>
            <p:cNvSpPr/>
            <p:nvPr/>
          </p:nvSpPr>
          <p:spPr>
            <a:xfrm>
              <a:off x="4984020" y="2755767"/>
              <a:ext cx="918316" cy="218588"/>
            </a:xfrm>
            <a:custGeom>
              <a:avLst/>
              <a:gdLst/>
              <a:ahLst/>
              <a:cxnLst/>
              <a:rect l="0" t="0" r="0" b="0"/>
              <a:pathLst>
                <a:path w="918316" h="218588">
                  <a:moveTo>
                    <a:pt x="918316" y="0"/>
                  </a:moveTo>
                  <a:lnTo>
                    <a:pt x="296133" y="148949"/>
                  </a:lnTo>
                  <a:lnTo>
                    <a:pt x="306574" y="101052"/>
                  </a:lnTo>
                  <a:lnTo>
                    <a:pt x="307232" y="138451"/>
                  </a:lnTo>
                  <a:lnTo>
                    <a:pt x="216945" y="89942"/>
                  </a:lnTo>
                  <a:lnTo>
                    <a:pt x="43087" y="194134"/>
                  </a:lnTo>
                  <a:lnTo>
                    <a:pt x="100101" y="143384"/>
                  </a:lnTo>
                  <a:lnTo>
                    <a:pt x="107561" y="185493"/>
                  </a:lnTo>
                  <a:lnTo>
                    <a:pt x="47954" y="208226"/>
                  </a:lnTo>
                  <a:lnTo>
                    <a:pt x="77324" y="200086"/>
                  </a:lnTo>
                  <a:lnTo>
                    <a:pt x="0" y="218588"/>
                  </a:lnTo>
                  <a:lnTo>
                    <a:pt x="239536" y="184240"/>
                  </a:lnTo>
                  <a:lnTo>
                    <a:pt x="113210" y="200233"/>
                  </a:lnTo>
                  <a:lnTo>
                    <a:pt x="162303" y="182294"/>
                  </a:lnTo>
                  <a:lnTo>
                    <a:pt x="227480" y="190617"/>
                  </a:lnTo>
                  <a:lnTo>
                    <a:pt x="271579" y="189695"/>
                  </a:lnTo>
                  <a:lnTo>
                    <a:pt x="533820" y="60765"/>
                  </a:lnTo>
                </a:path>
              </a:pathLst>
            </a:custGeom>
            <a:ln w="2710" cap="flat">
              <a:solidFill>
                <a:srgbClr val="FEE090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" name="pl261"/>
            <p:cNvSpPr/>
            <p:nvPr/>
          </p:nvSpPr>
          <p:spPr>
            <a:xfrm>
              <a:off x="5380985" y="2807397"/>
              <a:ext cx="136855" cy="123088"/>
            </a:xfrm>
            <a:custGeom>
              <a:avLst/>
              <a:gdLst/>
              <a:ahLst/>
              <a:cxnLst/>
              <a:rect l="0" t="0" r="0" b="0"/>
              <a:pathLst>
                <a:path w="136855" h="123088">
                  <a:moveTo>
                    <a:pt x="60515" y="123088"/>
                  </a:moveTo>
                  <a:lnTo>
                    <a:pt x="136855" y="9135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FEE090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" name="pl262"/>
            <p:cNvSpPr/>
            <p:nvPr/>
          </p:nvSpPr>
          <p:spPr>
            <a:xfrm>
              <a:off x="4934676" y="2803678"/>
              <a:ext cx="783817" cy="220433"/>
            </a:xfrm>
            <a:custGeom>
              <a:avLst/>
              <a:gdLst/>
              <a:ahLst/>
              <a:cxnLst/>
              <a:rect l="0" t="0" r="0" b="0"/>
              <a:pathLst>
                <a:path w="783817" h="220433">
                  <a:moveTo>
                    <a:pt x="783817" y="0"/>
                  </a:moveTo>
                  <a:lnTo>
                    <a:pt x="415498" y="80491"/>
                  </a:lnTo>
                  <a:lnTo>
                    <a:pt x="261372" y="69679"/>
                  </a:lnTo>
                  <a:lnTo>
                    <a:pt x="437278" y="28211"/>
                  </a:lnTo>
                  <a:lnTo>
                    <a:pt x="284996" y="54133"/>
                  </a:lnTo>
                  <a:lnTo>
                    <a:pt x="351879" y="42522"/>
                  </a:lnTo>
                  <a:lnTo>
                    <a:pt x="248450" y="79011"/>
                  </a:lnTo>
                  <a:lnTo>
                    <a:pt x="135088" y="107626"/>
                  </a:lnTo>
                  <a:lnTo>
                    <a:pt x="151212" y="128451"/>
                  </a:lnTo>
                  <a:lnTo>
                    <a:pt x="133264" y="108094"/>
                  </a:lnTo>
                  <a:lnTo>
                    <a:pt x="0" y="127913"/>
                  </a:lnTo>
                  <a:lnTo>
                    <a:pt x="65852" y="169768"/>
                  </a:lnTo>
                  <a:lnTo>
                    <a:pt x="73986" y="158846"/>
                  </a:lnTo>
                  <a:lnTo>
                    <a:pt x="47654" y="160027"/>
                  </a:lnTo>
                  <a:lnTo>
                    <a:pt x="74432" y="155374"/>
                  </a:lnTo>
                  <a:lnTo>
                    <a:pt x="192613" y="220433"/>
                  </a:lnTo>
                  <a:lnTo>
                    <a:pt x="635363" y="93870"/>
                  </a:lnTo>
                  <a:lnTo>
                    <a:pt x="357544" y="184539"/>
                  </a:lnTo>
                </a:path>
              </a:pathLst>
            </a:custGeom>
            <a:ln w="2710" cap="flat">
              <a:solidFill>
                <a:srgbClr val="7C8181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" name="pl263"/>
            <p:cNvSpPr/>
            <p:nvPr/>
          </p:nvSpPr>
          <p:spPr>
            <a:xfrm>
              <a:off x="5292220" y="2886168"/>
              <a:ext cx="134199" cy="130391"/>
            </a:xfrm>
            <a:custGeom>
              <a:avLst/>
              <a:gdLst/>
              <a:ahLst/>
              <a:cxnLst/>
              <a:rect l="0" t="0" r="0" b="0"/>
              <a:pathLst>
                <a:path w="134199" h="130391">
                  <a:moveTo>
                    <a:pt x="91645" y="0"/>
                  </a:moveTo>
                  <a:lnTo>
                    <a:pt x="0" y="102049"/>
                  </a:lnTo>
                  <a:lnTo>
                    <a:pt x="134199" y="130391"/>
                  </a:lnTo>
                </a:path>
              </a:pathLst>
            </a:custGeom>
            <a:ln w="2710" cap="flat">
              <a:solidFill>
                <a:srgbClr val="7C8181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" name="pl264"/>
            <p:cNvSpPr/>
            <p:nvPr/>
          </p:nvSpPr>
          <p:spPr>
            <a:xfrm>
              <a:off x="7266783" y="2220618"/>
              <a:ext cx="227587" cy="1265540"/>
            </a:xfrm>
            <a:custGeom>
              <a:avLst/>
              <a:gdLst/>
              <a:ahLst/>
              <a:cxnLst/>
              <a:rect l="0" t="0" r="0" b="0"/>
              <a:pathLst>
                <a:path w="227587" h="1265540">
                  <a:moveTo>
                    <a:pt x="13028" y="1264442"/>
                  </a:moveTo>
                  <a:lnTo>
                    <a:pt x="0" y="1265540"/>
                  </a:lnTo>
                  <a:lnTo>
                    <a:pt x="45563" y="1223172"/>
                  </a:lnTo>
                  <a:lnTo>
                    <a:pt x="227587" y="820822"/>
                  </a:lnTo>
                  <a:lnTo>
                    <a:pt x="179329" y="321668"/>
                  </a:lnTo>
                  <a:lnTo>
                    <a:pt x="25016" y="1216583"/>
                  </a:lnTo>
                  <a:lnTo>
                    <a:pt x="128968" y="80710"/>
                  </a:lnTo>
                  <a:lnTo>
                    <a:pt x="183346" y="60920"/>
                  </a:lnTo>
                  <a:lnTo>
                    <a:pt x="199123" y="31387"/>
                  </a:lnTo>
                  <a:lnTo>
                    <a:pt x="217230" y="9791"/>
                  </a:lnTo>
                  <a:lnTo>
                    <a:pt x="177648" y="0"/>
                  </a:lnTo>
                  <a:lnTo>
                    <a:pt x="146103" y="15195"/>
                  </a:lnTo>
                  <a:lnTo>
                    <a:pt x="150329" y="17921"/>
                  </a:lnTo>
                  <a:lnTo>
                    <a:pt x="154808" y="43651"/>
                  </a:lnTo>
                  <a:lnTo>
                    <a:pt x="133381" y="54055"/>
                  </a:lnTo>
                  <a:lnTo>
                    <a:pt x="153494" y="58442"/>
                  </a:lnTo>
                </a:path>
              </a:pathLst>
            </a:custGeom>
            <a:ln w="2710" cap="flat">
              <a:solidFill>
                <a:srgbClr val="91BFDB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" name="pl265"/>
            <p:cNvSpPr/>
            <p:nvPr/>
          </p:nvSpPr>
          <p:spPr>
            <a:xfrm>
              <a:off x="7289607" y="2186740"/>
              <a:ext cx="130671" cy="134008"/>
            </a:xfrm>
            <a:custGeom>
              <a:avLst/>
              <a:gdLst/>
              <a:ahLst/>
              <a:cxnLst/>
              <a:rect l="0" t="0" r="0" b="0"/>
              <a:pathLst>
                <a:path w="130671" h="134008">
                  <a:moveTo>
                    <a:pt x="0" y="134008"/>
                  </a:moveTo>
                  <a:lnTo>
                    <a:pt x="130671" y="92320"/>
                  </a:lnTo>
                  <a:lnTo>
                    <a:pt x="29232" y="0"/>
                  </a:lnTo>
                </a:path>
              </a:pathLst>
            </a:custGeom>
            <a:ln w="2710" cap="flat">
              <a:solidFill>
                <a:srgbClr val="91BFDB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" name="pl266"/>
            <p:cNvSpPr/>
            <p:nvPr/>
          </p:nvSpPr>
          <p:spPr>
            <a:xfrm>
              <a:off x="5266948" y="2143230"/>
              <a:ext cx="1760003" cy="747120"/>
            </a:xfrm>
            <a:custGeom>
              <a:avLst/>
              <a:gdLst/>
              <a:ahLst/>
              <a:cxnLst/>
              <a:rect l="0" t="0" r="0" b="0"/>
              <a:pathLst>
                <a:path w="1760003" h="747120">
                  <a:moveTo>
                    <a:pt x="696663" y="601624"/>
                  </a:moveTo>
                  <a:lnTo>
                    <a:pt x="32254" y="747120"/>
                  </a:lnTo>
                  <a:lnTo>
                    <a:pt x="0" y="725204"/>
                  </a:lnTo>
                  <a:lnTo>
                    <a:pt x="799912" y="367984"/>
                  </a:lnTo>
                  <a:lnTo>
                    <a:pt x="1291969" y="171837"/>
                  </a:lnTo>
                  <a:lnTo>
                    <a:pt x="1450975" y="91252"/>
                  </a:lnTo>
                  <a:lnTo>
                    <a:pt x="1443529" y="103916"/>
                  </a:lnTo>
                  <a:lnTo>
                    <a:pt x="1523425" y="40069"/>
                  </a:lnTo>
                  <a:lnTo>
                    <a:pt x="1625340" y="9179"/>
                  </a:lnTo>
                  <a:lnTo>
                    <a:pt x="1599625" y="1921"/>
                  </a:lnTo>
                  <a:lnTo>
                    <a:pt x="1753377" y="23486"/>
                  </a:lnTo>
                  <a:lnTo>
                    <a:pt x="1627740" y="2819"/>
                  </a:lnTo>
                  <a:lnTo>
                    <a:pt x="1618833" y="34190"/>
                  </a:lnTo>
                  <a:lnTo>
                    <a:pt x="1608558" y="27507"/>
                  </a:lnTo>
                  <a:lnTo>
                    <a:pt x="1725172" y="0"/>
                  </a:lnTo>
                  <a:lnTo>
                    <a:pt x="1652803" y="24545"/>
                  </a:lnTo>
                  <a:lnTo>
                    <a:pt x="1760003" y="32868"/>
                  </a:lnTo>
                </a:path>
              </a:pathLst>
            </a:custGeom>
            <a:ln w="2710" cap="flat">
              <a:solidFill>
                <a:srgbClr val="91BFDB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" name="pl267"/>
            <p:cNvSpPr/>
            <p:nvPr/>
          </p:nvSpPr>
          <p:spPr>
            <a:xfrm>
              <a:off x="6903215" y="2098530"/>
              <a:ext cx="123736" cy="136748"/>
            </a:xfrm>
            <a:custGeom>
              <a:avLst/>
              <a:gdLst/>
              <a:ahLst/>
              <a:cxnLst/>
              <a:rect l="0" t="0" r="0" b="0"/>
              <a:pathLst>
                <a:path w="123736" h="136748">
                  <a:moveTo>
                    <a:pt x="0" y="136748"/>
                  </a:moveTo>
                  <a:lnTo>
                    <a:pt x="123736" y="77569"/>
                  </a:lnTo>
                  <a:lnTo>
                    <a:pt x="10617" y="0"/>
                  </a:lnTo>
                </a:path>
              </a:pathLst>
            </a:custGeom>
            <a:ln w="2710" cap="flat">
              <a:solidFill>
                <a:srgbClr val="91BFDB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" name="pl268"/>
            <p:cNvSpPr/>
            <p:nvPr/>
          </p:nvSpPr>
          <p:spPr>
            <a:xfrm>
              <a:off x="7195621" y="2240033"/>
              <a:ext cx="246988" cy="1190823"/>
            </a:xfrm>
            <a:custGeom>
              <a:avLst/>
              <a:gdLst/>
              <a:ahLst/>
              <a:cxnLst/>
              <a:rect l="0" t="0" r="0" b="0"/>
              <a:pathLst>
                <a:path w="246988" h="1190823">
                  <a:moveTo>
                    <a:pt x="14294" y="1125746"/>
                  </a:moveTo>
                  <a:lnTo>
                    <a:pt x="0" y="1148372"/>
                  </a:lnTo>
                  <a:lnTo>
                    <a:pt x="53162" y="1155460"/>
                  </a:lnTo>
                  <a:lnTo>
                    <a:pt x="91690" y="1190823"/>
                  </a:lnTo>
                  <a:lnTo>
                    <a:pt x="112060" y="837447"/>
                  </a:lnTo>
                  <a:lnTo>
                    <a:pt x="208727" y="165178"/>
                  </a:lnTo>
                  <a:lnTo>
                    <a:pt x="219027" y="97450"/>
                  </a:lnTo>
                  <a:lnTo>
                    <a:pt x="159715" y="43267"/>
                  </a:lnTo>
                  <a:lnTo>
                    <a:pt x="239666" y="9713"/>
                  </a:lnTo>
                  <a:lnTo>
                    <a:pt x="231910" y="11444"/>
                  </a:lnTo>
                  <a:lnTo>
                    <a:pt x="246988" y="0"/>
                  </a:lnTo>
                  <a:lnTo>
                    <a:pt x="194194" y="15420"/>
                  </a:lnTo>
                  <a:lnTo>
                    <a:pt x="214162" y="46110"/>
                  </a:lnTo>
                  <a:lnTo>
                    <a:pt x="202828" y="18297"/>
                  </a:lnTo>
                  <a:lnTo>
                    <a:pt x="174679" y="8090"/>
                  </a:lnTo>
                  <a:lnTo>
                    <a:pt x="181812" y="5576"/>
                  </a:lnTo>
                </a:path>
              </a:pathLst>
            </a:custGeom>
            <a:ln w="2710" cap="flat">
              <a:solidFill>
                <a:srgbClr val="4575B4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" name="pl269"/>
            <p:cNvSpPr/>
            <p:nvPr/>
          </p:nvSpPr>
          <p:spPr>
            <a:xfrm>
              <a:off x="7242605" y="2220422"/>
              <a:ext cx="134827" cy="129357"/>
            </a:xfrm>
            <a:custGeom>
              <a:avLst/>
              <a:gdLst/>
              <a:ahLst/>
              <a:cxnLst/>
              <a:rect l="0" t="0" r="0" b="0"/>
              <a:pathLst>
                <a:path w="134827" h="129357">
                  <a:moveTo>
                    <a:pt x="45601" y="129357"/>
                  </a:moveTo>
                  <a:lnTo>
                    <a:pt x="134827" y="25186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4575B4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" name="pl270"/>
            <p:cNvSpPr/>
            <p:nvPr/>
          </p:nvSpPr>
          <p:spPr>
            <a:xfrm>
              <a:off x="5324076" y="2126162"/>
              <a:ext cx="1750571" cy="742529"/>
            </a:xfrm>
            <a:custGeom>
              <a:avLst/>
              <a:gdLst/>
              <a:ahLst/>
              <a:cxnLst/>
              <a:rect l="0" t="0" r="0" b="0"/>
              <a:pathLst>
                <a:path w="1750571" h="742529">
                  <a:moveTo>
                    <a:pt x="613917" y="652206"/>
                  </a:moveTo>
                  <a:lnTo>
                    <a:pt x="111800" y="675694"/>
                  </a:lnTo>
                  <a:lnTo>
                    <a:pt x="0" y="742529"/>
                  </a:lnTo>
                  <a:lnTo>
                    <a:pt x="44394" y="702348"/>
                  </a:lnTo>
                  <a:lnTo>
                    <a:pt x="922034" y="450744"/>
                  </a:lnTo>
                  <a:lnTo>
                    <a:pt x="1341865" y="226327"/>
                  </a:lnTo>
                  <a:lnTo>
                    <a:pt x="1565550" y="127398"/>
                  </a:lnTo>
                  <a:lnTo>
                    <a:pt x="1435351" y="68372"/>
                  </a:lnTo>
                  <a:lnTo>
                    <a:pt x="1441294" y="84814"/>
                  </a:lnTo>
                  <a:lnTo>
                    <a:pt x="1469203" y="37344"/>
                  </a:lnTo>
                  <a:lnTo>
                    <a:pt x="1502841" y="25937"/>
                  </a:lnTo>
                  <a:lnTo>
                    <a:pt x="1586535" y="51381"/>
                  </a:lnTo>
                  <a:lnTo>
                    <a:pt x="1508806" y="16266"/>
                  </a:lnTo>
                  <a:lnTo>
                    <a:pt x="1497159" y="51345"/>
                  </a:lnTo>
                  <a:lnTo>
                    <a:pt x="1598909" y="74752"/>
                  </a:lnTo>
                  <a:lnTo>
                    <a:pt x="1750571" y="28469"/>
                  </a:lnTo>
                  <a:lnTo>
                    <a:pt x="1557946" y="31699"/>
                  </a:lnTo>
                  <a:lnTo>
                    <a:pt x="1585805" y="0"/>
                  </a:lnTo>
                </a:path>
              </a:pathLst>
            </a:custGeom>
            <a:ln w="2710" cap="flat">
              <a:solidFill>
                <a:srgbClr val="4575B4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" name="pl271"/>
            <p:cNvSpPr/>
            <p:nvPr/>
          </p:nvSpPr>
          <p:spPr>
            <a:xfrm>
              <a:off x="6779955" y="2126162"/>
              <a:ext cx="129927" cy="134495"/>
            </a:xfrm>
            <a:custGeom>
              <a:avLst/>
              <a:gdLst/>
              <a:ahLst/>
              <a:cxnLst/>
              <a:rect l="0" t="0" r="0" b="0"/>
              <a:pathLst>
                <a:path w="129927" h="134495">
                  <a:moveTo>
                    <a:pt x="103026" y="134495"/>
                  </a:moveTo>
                  <a:lnTo>
                    <a:pt x="129927" y="0"/>
                  </a:lnTo>
                  <a:lnTo>
                    <a:pt x="0" y="43950"/>
                  </a:lnTo>
                </a:path>
              </a:pathLst>
            </a:custGeom>
            <a:ln w="2710" cap="flat">
              <a:solidFill>
                <a:srgbClr val="4575B4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" name="rc272"/>
            <p:cNvSpPr/>
            <p:nvPr/>
          </p:nvSpPr>
          <p:spPr>
            <a:xfrm>
              <a:off x="2936739" y="2056935"/>
              <a:ext cx="5029566" cy="1522988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" name="rc273"/>
            <p:cNvSpPr/>
            <p:nvPr/>
          </p:nvSpPr>
          <p:spPr>
            <a:xfrm>
              <a:off x="2936739" y="3649512"/>
              <a:ext cx="5029566" cy="152298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4" name="pl274"/>
            <p:cNvSpPr/>
            <p:nvPr/>
          </p:nvSpPr>
          <p:spPr>
            <a:xfrm>
              <a:off x="2936739" y="4929505"/>
              <a:ext cx="5029566" cy="0"/>
            </a:xfrm>
            <a:custGeom>
              <a:avLst/>
              <a:gdLst/>
              <a:ahLst/>
              <a:cxnLst/>
              <a:rect l="0" t="0" r="0" b="0"/>
              <a:pathLst>
                <a:path w="5029566">
                  <a:moveTo>
                    <a:pt x="0" y="0"/>
                  </a:moveTo>
                  <a:lnTo>
                    <a:pt x="5029566" y="0"/>
                  </a:lnTo>
                  <a:lnTo>
                    <a:pt x="5029566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" name="pl275"/>
            <p:cNvSpPr/>
            <p:nvPr/>
          </p:nvSpPr>
          <p:spPr>
            <a:xfrm>
              <a:off x="2936739" y="4501157"/>
              <a:ext cx="5029566" cy="0"/>
            </a:xfrm>
            <a:custGeom>
              <a:avLst/>
              <a:gdLst/>
              <a:ahLst/>
              <a:cxnLst/>
              <a:rect l="0" t="0" r="0" b="0"/>
              <a:pathLst>
                <a:path w="5029566">
                  <a:moveTo>
                    <a:pt x="0" y="0"/>
                  </a:moveTo>
                  <a:lnTo>
                    <a:pt x="5029566" y="0"/>
                  </a:lnTo>
                  <a:lnTo>
                    <a:pt x="5029566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" name="pl276"/>
            <p:cNvSpPr/>
            <p:nvPr/>
          </p:nvSpPr>
          <p:spPr>
            <a:xfrm>
              <a:off x="2936739" y="4072810"/>
              <a:ext cx="5029566" cy="0"/>
            </a:xfrm>
            <a:custGeom>
              <a:avLst/>
              <a:gdLst/>
              <a:ahLst/>
              <a:cxnLst/>
              <a:rect l="0" t="0" r="0" b="0"/>
              <a:pathLst>
                <a:path w="5029566">
                  <a:moveTo>
                    <a:pt x="0" y="0"/>
                  </a:moveTo>
                  <a:lnTo>
                    <a:pt x="5029566" y="0"/>
                  </a:lnTo>
                  <a:lnTo>
                    <a:pt x="5029566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" name="pl277"/>
            <p:cNvSpPr/>
            <p:nvPr/>
          </p:nvSpPr>
          <p:spPr>
            <a:xfrm>
              <a:off x="3122267" y="3649512"/>
              <a:ext cx="0" cy="1522988"/>
            </a:xfrm>
            <a:custGeom>
              <a:avLst/>
              <a:gdLst/>
              <a:ahLst/>
              <a:cxnLst/>
              <a:rect l="0" t="0" r="0" b="0"/>
              <a:pathLst>
                <a:path h="1522988">
                  <a:moveTo>
                    <a:pt x="0" y="15229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" name="pl278"/>
            <p:cNvSpPr/>
            <p:nvPr/>
          </p:nvSpPr>
          <p:spPr>
            <a:xfrm>
              <a:off x="4427850" y="3649512"/>
              <a:ext cx="0" cy="1522988"/>
            </a:xfrm>
            <a:custGeom>
              <a:avLst/>
              <a:gdLst/>
              <a:ahLst/>
              <a:cxnLst/>
              <a:rect l="0" t="0" r="0" b="0"/>
              <a:pathLst>
                <a:path h="1522988">
                  <a:moveTo>
                    <a:pt x="0" y="15229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" name="pl279"/>
            <p:cNvSpPr/>
            <p:nvPr/>
          </p:nvSpPr>
          <p:spPr>
            <a:xfrm>
              <a:off x="5733432" y="3649512"/>
              <a:ext cx="0" cy="1522988"/>
            </a:xfrm>
            <a:custGeom>
              <a:avLst/>
              <a:gdLst/>
              <a:ahLst/>
              <a:cxnLst/>
              <a:rect l="0" t="0" r="0" b="0"/>
              <a:pathLst>
                <a:path h="1522988">
                  <a:moveTo>
                    <a:pt x="0" y="15229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" name="pl280"/>
            <p:cNvSpPr/>
            <p:nvPr/>
          </p:nvSpPr>
          <p:spPr>
            <a:xfrm>
              <a:off x="7039014" y="3649512"/>
              <a:ext cx="0" cy="1522988"/>
            </a:xfrm>
            <a:custGeom>
              <a:avLst/>
              <a:gdLst/>
              <a:ahLst/>
              <a:cxnLst/>
              <a:rect l="0" t="0" r="0" b="0"/>
              <a:pathLst>
                <a:path h="1522988">
                  <a:moveTo>
                    <a:pt x="0" y="15229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" name="pl281"/>
            <p:cNvSpPr/>
            <p:nvPr/>
          </p:nvSpPr>
          <p:spPr>
            <a:xfrm>
              <a:off x="2936739" y="5143679"/>
              <a:ext cx="5029566" cy="0"/>
            </a:xfrm>
            <a:custGeom>
              <a:avLst/>
              <a:gdLst/>
              <a:ahLst/>
              <a:cxnLst/>
              <a:rect l="0" t="0" r="0" b="0"/>
              <a:pathLst>
                <a:path w="5029566">
                  <a:moveTo>
                    <a:pt x="0" y="0"/>
                  </a:moveTo>
                  <a:lnTo>
                    <a:pt x="5029566" y="0"/>
                  </a:lnTo>
                  <a:lnTo>
                    <a:pt x="502956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" name="pl282"/>
            <p:cNvSpPr/>
            <p:nvPr/>
          </p:nvSpPr>
          <p:spPr>
            <a:xfrm>
              <a:off x="2936739" y="4715331"/>
              <a:ext cx="5029566" cy="0"/>
            </a:xfrm>
            <a:custGeom>
              <a:avLst/>
              <a:gdLst/>
              <a:ahLst/>
              <a:cxnLst/>
              <a:rect l="0" t="0" r="0" b="0"/>
              <a:pathLst>
                <a:path w="5029566">
                  <a:moveTo>
                    <a:pt x="0" y="0"/>
                  </a:moveTo>
                  <a:lnTo>
                    <a:pt x="5029566" y="0"/>
                  </a:lnTo>
                  <a:lnTo>
                    <a:pt x="502956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" name="pl283"/>
            <p:cNvSpPr/>
            <p:nvPr/>
          </p:nvSpPr>
          <p:spPr>
            <a:xfrm>
              <a:off x="2936739" y="4286983"/>
              <a:ext cx="5029566" cy="0"/>
            </a:xfrm>
            <a:custGeom>
              <a:avLst/>
              <a:gdLst/>
              <a:ahLst/>
              <a:cxnLst/>
              <a:rect l="0" t="0" r="0" b="0"/>
              <a:pathLst>
                <a:path w="5029566">
                  <a:moveTo>
                    <a:pt x="0" y="0"/>
                  </a:moveTo>
                  <a:lnTo>
                    <a:pt x="5029566" y="0"/>
                  </a:lnTo>
                  <a:lnTo>
                    <a:pt x="502956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" name="pl284"/>
            <p:cNvSpPr/>
            <p:nvPr/>
          </p:nvSpPr>
          <p:spPr>
            <a:xfrm>
              <a:off x="2936739" y="3858636"/>
              <a:ext cx="5029566" cy="0"/>
            </a:xfrm>
            <a:custGeom>
              <a:avLst/>
              <a:gdLst/>
              <a:ahLst/>
              <a:cxnLst/>
              <a:rect l="0" t="0" r="0" b="0"/>
              <a:pathLst>
                <a:path w="5029566">
                  <a:moveTo>
                    <a:pt x="0" y="0"/>
                  </a:moveTo>
                  <a:lnTo>
                    <a:pt x="5029566" y="0"/>
                  </a:lnTo>
                  <a:lnTo>
                    <a:pt x="502956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" name="pl285"/>
            <p:cNvSpPr/>
            <p:nvPr/>
          </p:nvSpPr>
          <p:spPr>
            <a:xfrm>
              <a:off x="3775058" y="3649512"/>
              <a:ext cx="0" cy="1522988"/>
            </a:xfrm>
            <a:custGeom>
              <a:avLst/>
              <a:gdLst/>
              <a:ahLst/>
              <a:cxnLst/>
              <a:rect l="0" t="0" r="0" b="0"/>
              <a:pathLst>
                <a:path h="1522988">
                  <a:moveTo>
                    <a:pt x="0" y="15229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" name="pl286"/>
            <p:cNvSpPr/>
            <p:nvPr/>
          </p:nvSpPr>
          <p:spPr>
            <a:xfrm>
              <a:off x="5080641" y="3649512"/>
              <a:ext cx="0" cy="1522988"/>
            </a:xfrm>
            <a:custGeom>
              <a:avLst/>
              <a:gdLst/>
              <a:ahLst/>
              <a:cxnLst/>
              <a:rect l="0" t="0" r="0" b="0"/>
              <a:pathLst>
                <a:path h="1522988">
                  <a:moveTo>
                    <a:pt x="0" y="15229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" name="pl287"/>
            <p:cNvSpPr/>
            <p:nvPr/>
          </p:nvSpPr>
          <p:spPr>
            <a:xfrm>
              <a:off x="6386223" y="3649512"/>
              <a:ext cx="0" cy="1522988"/>
            </a:xfrm>
            <a:custGeom>
              <a:avLst/>
              <a:gdLst/>
              <a:ahLst/>
              <a:cxnLst/>
              <a:rect l="0" t="0" r="0" b="0"/>
              <a:pathLst>
                <a:path h="1522988">
                  <a:moveTo>
                    <a:pt x="0" y="15229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" name="pl288"/>
            <p:cNvSpPr/>
            <p:nvPr/>
          </p:nvSpPr>
          <p:spPr>
            <a:xfrm>
              <a:off x="7691806" y="3649512"/>
              <a:ext cx="0" cy="1522988"/>
            </a:xfrm>
            <a:custGeom>
              <a:avLst/>
              <a:gdLst/>
              <a:ahLst/>
              <a:cxnLst/>
              <a:rect l="0" t="0" r="0" b="0"/>
              <a:pathLst>
                <a:path h="1522988">
                  <a:moveTo>
                    <a:pt x="0" y="15229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" name="pg289"/>
            <p:cNvSpPr/>
            <p:nvPr/>
          </p:nvSpPr>
          <p:spPr>
            <a:xfrm>
              <a:off x="5895511" y="4291475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3CB37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0" name="pg290"/>
            <p:cNvSpPr/>
            <p:nvPr/>
          </p:nvSpPr>
          <p:spPr>
            <a:xfrm>
              <a:off x="6726770" y="4779291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1" name="pg291"/>
            <p:cNvSpPr/>
            <p:nvPr/>
          </p:nvSpPr>
          <p:spPr>
            <a:xfrm>
              <a:off x="6860518" y="4951772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2" name="pg292"/>
            <p:cNvSpPr/>
            <p:nvPr/>
          </p:nvSpPr>
          <p:spPr>
            <a:xfrm>
              <a:off x="6866102" y="5012495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3" name="pg293"/>
            <p:cNvSpPr/>
            <p:nvPr/>
          </p:nvSpPr>
          <p:spPr>
            <a:xfrm>
              <a:off x="6674942" y="5040128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4" name="pg294"/>
            <p:cNvSpPr/>
            <p:nvPr/>
          </p:nvSpPr>
          <p:spPr>
            <a:xfrm>
              <a:off x="6470700" y="4969804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5" name="pg295"/>
            <p:cNvSpPr/>
            <p:nvPr/>
          </p:nvSpPr>
          <p:spPr>
            <a:xfrm>
              <a:off x="5966995" y="5003569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6" name="pg296"/>
            <p:cNvSpPr/>
            <p:nvPr/>
          </p:nvSpPr>
          <p:spPr>
            <a:xfrm>
              <a:off x="5742302" y="4964648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7" name="pg297"/>
            <p:cNvSpPr/>
            <p:nvPr/>
          </p:nvSpPr>
          <p:spPr>
            <a:xfrm>
              <a:off x="5960203" y="4926965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8" name="pg298"/>
            <p:cNvSpPr/>
            <p:nvPr/>
          </p:nvSpPr>
          <p:spPr>
            <a:xfrm>
              <a:off x="6213445" y="4940336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9" name="pg299"/>
            <p:cNvSpPr/>
            <p:nvPr/>
          </p:nvSpPr>
          <p:spPr>
            <a:xfrm>
              <a:off x="6174746" y="4873469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0" name="pg300"/>
            <p:cNvSpPr/>
            <p:nvPr/>
          </p:nvSpPr>
          <p:spPr>
            <a:xfrm>
              <a:off x="6958477" y="4939903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1" name="pg301"/>
            <p:cNvSpPr/>
            <p:nvPr/>
          </p:nvSpPr>
          <p:spPr>
            <a:xfrm>
              <a:off x="6698672" y="4895631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2" name="pg302"/>
            <p:cNvSpPr/>
            <p:nvPr/>
          </p:nvSpPr>
          <p:spPr>
            <a:xfrm>
              <a:off x="6589198" y="4868903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3" name="pg303"/>
            <p:cNvSpPr/>
            <p:nvPr/>
          </p:nvSpPr>
          <p:spPr>
            <a:xfrm>
              <a:off x="6832585" y="4864019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4" name="pg304"/>
            <p:cNvSpPr/>
            <p:nvPr/>
          </p:nvSpPr>
          <p:spPr>
            <a:xfrm>
              <a:off x="6845195" y="4902808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5" name="pg305"/>
            <p:cNvSpPr/>
            <p:nvPr/>
          </p:nvSpPr>
          <p:spPr>
            <a:xfrm>
              <a:off x="6842796" y="4891687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6" name="pg306"/>
            <p:cNvSpPr/>
            <p:nvPr/>
          </p:nvSpPr>
          <p:spPr>
            <a:xfrm>
              <a:off x="6866261" y="4948520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7" name="pg307"/>
            <p:cNvSpPr/>
            <p:nvPr/>
          </p:nvSpPr>
          <p:spPr>
            <a:xfrm>
              <a:off x="6845512" y="5006880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8" name="pg308"/>
            <p:cNvSpPr/>
            <p:nvPr/>
          </p:nvSpPr>
          <p:spPr>
            <a:xfrm>
              <a:off x="6787587" y="5021512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9" name="pg309"/>
            <p:cNvSpPr/>
            <p:nvPr/>
          </p:nvSpPr>
          <p:spPr>
            <a:xfrm>
              <a:off x="6715300" y="5016537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0" name="pg310"/>
            <p:cNvSpPr/>
            <p:nvPr/>
          </p:nvSpPr>
          <p:spPr>
            <a:xfrm>
              <a:off x="6838899" y="5047778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1" name="pg311"/>
            <p:cNvSpPr/>
            <p:nvPr/>
          </p:nvSpPr>
          <p:spPr>
            <a:xfrm>
              <a:off x="6321146" y="4944034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2" name="pg312"/>
            <p:cNvSpPr/>
            <p:nvPr/>
          </p:nvSpPr>
          <p:spPr>
            <a:xfrm>
              <a:off x="5736817" y="4897581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3" name="pg313"/>
            <p:cNvSpPr/>
            <p:nvPr/>
          </p:nvSpPr>
          <p:spPr>
            <a:xfrm>
              <a:off x="5831479" y="4850237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4" name="pg314"/>
            <p:cNvSpPr/>
            <p:nvPr/>
          </p:nvSpPr>
          <p:spPr>
            <a:xfrm>
              <a:off x="5717927" y="4868085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5" name="pg315"/>
            <p:cNvSpPr/>
            <p:nvPr/>
          </p:nvSpPr>
          <p:spPr>
            <a:xfrm>
              <a:off x="5530585" y="4881599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6" name="pg316"/>
            <p:cNvSpPr/>
            <p:nvPr/>
          </p:nvSpPr>
          <p:spPr>
            <a:xfrm>
              <a:off x="5753474" y="4930713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7" name="pg317"/>
            <p:cNvSpPr/>
            <p:nvPr/>
          </p:nvSpPr>
          <p:spPr>
            <a:xfrm>
              <a:off x="5989321" y="4881899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8" name="pg318"/>
            <p:cNvSpPr/>
            <p:nvPr/>
          </p:nvSpPr>
          <p:spPr>
            <a:xfrm>
              <a:off x="6032497" y="4927888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9" name="pg319"/>
            <p:cNvSpPr/>
            <p:nvPr/>
          </p:nvSpPr>
          <p:spPr>
            <a:xfrm>
              <a:off x="5545245" y="4793666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0" name="pg320"/>
            <p:cNvSpPr/>
            <p:nvPr/>
          </p:nvSpPr>
          <p:spPr>
            <a:xfrm>
              <a:off x="5704149" y="4871774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1" name="pg321"/>
            <p:cNvSpPr/>
            <p:nvPr/>
          </p:nvSpPr>
          <p:spPr>
            <a:xfrm>
              <a:off x="5734950" y="4813934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2" name="pg322"/>
            <p:cNvSpPr/>
            <p:nvPr/>
          </p:nvSpPr>
          <p:spPr>
            <a:xfrm>
              <a:off x="6696563" y="5006045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3" name="pg323"/>
            <p:cNvSpPr/>
            <p:nvPr/>
          </p:nvSpPr>
          <p:spPr>
            <a:xfrm>
              <a:off x="6754040" y="5025414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4" name="pg324"/>
            <p:cNvSpPr/>
            <p:nvPr/>
          </p:nvSpPr>
          <p:spPr>
            <a:xfrm>
              <a:off x="6955760" y="4994013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5" name="pg325"/>
            <p:cNvSpPr/>
            <p:nvPr/>
          </p:nvSpPr>
          <p:spPr>
            <a:xfrm>
              <a:off x="6949597" y="4957411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6" name="pg326"/>
            <p:cNvSpPr/>
            <p:nvPr/>
          </p:nvSpPr>
          <p:spPr>
            <a:xfrm>
              <a:off x="6912330" y="5003290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7" name="pg327"/>
            <p:cNvSpPr/>
            <p:nvPr/>
          </p:nvSpPr>
          <p:spPr>
            <a:xfrm>
              <a:off x="7010613" y="4913773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8" name="pg328"/>
            <p:cNvSpPr/>
            <p:nvPr/>
          </p:nvSpPr>
          <p:spPr>
            <a:xfrm>
              <a:off x="6981978" y="4963502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9" name="pg329"/>
            <p:cNvSpPr/>
            <p:nvPr/>
          </p:nvSpPr>
          <p:spPr>
            <a:xfrm>
              <a:off x="7048780" y="4919852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0" name="pg330"/>
            <p:cNvSpPr/>
            <p:nvPr/>
          </p:nvSpPr>
          <p:spPr>
            <a:xfrm>
              <a:off x="6998491" y="4923655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1" name="pg331"/>
            <p:cNvSpPr/>
            <p:nvPr/>
          </p:nvSpPr>
          <p:spPr>
            <a:xfrm>
              <a:off x="6877553" y="4960362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2" name="pg332"/>
            <p:cNvSpPr/>
            <p:nvPr/>
          </p:nvSpPr>
          <p:spPr>
            <a:xfrm>
              <a:off x="6855598" y="4991665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3" name="pg333"/>
            <p:cNvSpPr/>
            <p:nvPr/>
          </p:nvSpPr>
          <p:spPr>
            <a:xfrm>
              <a:off x="6836689" y="4965478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4" name="pg334"/>
            <p:cNvSpPr/>
            <p:nvPr/>
          </p:nvSpPr>
          <p:spPr>
            <a:xfrm>
              <a:off x="6534323" y="4828431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5" name="pg335"/>
            <p:cNvSpPr/>
            <p:nvPr/>
          </p:nvSpPr>
          <p:spPr>
            <a:xfrm>
              <a:off x="6726404" y="4921244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6" name="pg336"/>
            <p:cNvSpPr/>
            <p:nvPr/>
          </p:nvSpPr>
          <p:spPr>
            <a:xfrm>
              <a:off x="6695131" y="4893104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7" name="pg337"/>
            <p:cNvSpPr/>
            <p:nvPr/>
          </p:nvSpPr>
          <p:spPr>
            <a:xfrm>
              <a:off x="6843249" y="4996337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8" name="pg338"/>
            <p:cNvSpPr/>
            <p:nvPr/>
          </p:nvSpPr>
          <p:spPr>
            <a:xfrm>
              <a:off x="6854035" y="5000401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9" name="pg339"/>
            <p:cNvSpPr/>
            <p:nvPr/>
          </p:nvSpPr>
          <p:spPr>
            <a:xfrm>
              <a:off x="6821335" y="5035852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0" name="pg340"/>
            <p:cNvSpPr/>
            <p:nvPr/>
          </p:nvSpPr>
          <p:spPr>
            <a:xfrm>
              <a:off x="6817883" y="5048914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1" name="pt341"/>
            <p:cNvSpPr/>
            <p:nvPr/>
          </p:nvSpPr>
          <p:spPr>
            <a:xfrm>
              <a:off x="6247948" y="4893175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2" name="pt342"/>
            <p:cNvSpPr/>
            <p:nvPr/>
          </p:nvSpPr>
          <p:spPr>
            <a:xfrm>
              <a:off x="4010727" y="4413587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3" name="pt343"/>
            <p:cNvSpPr/>
            <p:nvPr/>
          </p:nvSpPr>
          <p:spPr>
            <a:xfrm>
              <a:off x="3793664" y="4383779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4" name="pt344"/>
            <p:cNvSpPr/>
            <p:nvPr/>
          </p:nvSpPr>
          <p:spPr>
            <a:xfrm>
              <a:off x="3432551" y="4192655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5" name="pt345"/>
            <p:cNvSpPr/>
            <p:nvPr/>
          </p:nvSpPr>
          <p:spPr>
            <a:xfrm>
              <a:off x="3332142" y="4200877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6" name="pt346"/>
            <p:cNvSpPr/>
            <p:nvPr/>
          </p:nvSpPr>
          <p:spPr>
            <a:xfrm>
              <a:off x="3346177" y="4213965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7" name="pt347"/>
            <p:cNvSpPr/>
            <p:nvPr/>
          </p:nvSpPr>
          <p:spPr>
            <a:xfrm>
              <a:off x="3266922" y="4185885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8" name="pt348"/>
            <p:cNvSpPr/>
            <p:nvPr/>
          </p:nvSpPr>
          <p:spPr>
            <a:xfrm>
              <a:off x="3275165" y="4181905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9" name="pt349"/>
            <p:cNvSpPr/>
            <p:nvPr/>
          </p:nvSpPr>
          <p:spPr>
            <a:xfrm>
              <a:off x="3462609" y="4216820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0" name="pt350"/>
            <p:cNvSpPr/>
            <p:nvPr/>
          </p:nvSpPr>
          <p:spPr>
            <a:xfrm>
              <a:off x="3238343" y="4179797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1" name="pt351"/>
            <p:cNvSpPr/>
            <p:nvPr/>
          </p:nvSpPr>
          <p:spPr>
            <a:xfrm>
              <a:off x="3242399" y="4119032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2" name="pt352"/>
            <p:cNvSpPr/>
            <p:nvPr/>
          </p:nvSpPr>
          <p:spPr>
            <a:xfrm>
              <a:off x="3242399" y="4119032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3" name="pg353"/>
            <p:cNvSpPr/>
            <p:nvPr/>
          </p:nvSpPr>
          <p:spPr>
            <a:xfrm>
              <a:off x="6785073" y="5014078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4" name="pg354"/>
            <p:cNvSpPr/>
            <p:nvPr/>
          </p:nvSpPr>
          <p:spPr>
            <a:xfrm>
              <a:off x="6840335" y="4993494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5" name="pg355"/>
            <p:cNvSpPr/>
            <p:nvPr/>
          </p:nvSpPr>
          <p:spPr>
            <a:xfrm>
              <a:off x="6739022" y="4984526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6" name="pt356"/>
            <p:cNvSpPr/>
            <p:nvPr/>
          </p:nvSpPr>
          <p:spPr>
            <a:xfrm>
              <a:off x="6095164" y="4916827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7" name="pt357"/>
            <p:cNvSpPr/>
            <p:nvPr/>
          </p:nvSpPr>
          <p:spPr>
            <a:xfrm>
              <a:off x="4994380" y="4594844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8" name="pt358"/>
            <p:cNvSpPr/>
            <p:nvPr/>
          </p:nvSpPr>
          <p:spPr>
            <a:xfrm>
              <a:off x="6850983" y="4973996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9" name="pt359"/>
            <p:cNvSpPr/>
            <p:nvPr/>
          </p:nvSpPr>
          <p:spPr>
            <a:xfrm>
              <a:off x="3653526" y="4237856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0" name="pt360"/>
            <p:cNvSpPr/>
            <p:nvPr/>
          </p:nvSpPr>
          <p:spPr>
            <a:xfrm>
              <a:off x="3330425" y="4182685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1" name="pt361"/>
            <p:cNvSpPr/>
            <p:nvPr/>
          </p:nvSpPr>
          <p:spPr>
            <a:xfrm>
              <a:off x="3178038" y="4178995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2" name="pt362"/>
            <p:cNvSpPr/>
            <p:nvPr/>
          </p:nvSpPr>
          <p:spPr>
            <a:xfrm>
              <a:off x="3139425" y="4189589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3" name="pt363"/>
            <p:cNvSpPr/>
            <p:nvPr/>
          </p:nvSpPr>
          <p:spPr>
            <a:xfrm>
              <a:off x="3133754" y="4138424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4" name="pt364"/>
            <p:cNvSpPr/>
            <p:nvPr/>
          </p:nvSpPr>
          <p:spPr>
            <a:xfrm>
              <a:off x="3201336" y="4132427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5" name="pt365"/>
            <p:cNvSpPr/>
            <p:nvPr/>
          </p:nvSpPr>
          <p:spPr>
            <a:xfrm>
              <a:off x="3203852" y="4124281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6" name="pt366"/>
            <p:cNvSpPr/>
            <p:nvPr/>
          </p:nvSpPr>
          <p:spPr>
            <a:xfrm>
              <a:off x="3203832" y="4184052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7" name="pt367"/>
            <p:cNvSpPr/>
            <p:nvPr/>
          </p:nvSpPr>
          <p:spPr>
            <a:xfrm>
              <a:off x="3395888" y="4174925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8" name="pt368"/>
            <p:cNvSpPr/>
            <p:nvPr/>
          </p:nvSpPr>
          <p:spPr>
            <a:xfrm>
              <a:off x="3280494" y="4173701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9" name="pg369"/>
            <p:cNvSpPr/>
            <p:nvPr/>
          </p:nvSpPr>
          <p:spPr>
            <a:xfrm>
              <a:off x="6590449" y="4997547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0" name="pg370"/>
            <p:cNvSpPr/>
            <p:nvPr/>
          </p:nvSpPr>
          <p:spPr>
            <a:xfrm>
              <a:off x="6741424" y="4967271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1" name="pg371"/>
            <p:cNvSpPr/>
            <p:nvPr/>
          </p:nvSpPr>
          <p:spPr>
            <a:xfrm>
              <a:off x="6792050" y="5005968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2" name="pg372"/>
            <p:cNvSpPr/>
            <p:nvPr/>
          </p:nvSpPr>
          <p:spPr>
            <a:xfrm>
              <a:off x="6679750" y="5054130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3" name="pg373"/>
            <p:cNvSpPr/>
            <p:nvPr/>
          </p:nvSpPr>
          <p:spPr>
            <a:xfrm>
              <a:off x="6838958" y="5019206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4" name="pg374"/>
            <p:cNvSpPr/>
            <p:nvPr/>
          </p:nvSpPr>
          <p:spPr>
            <a:xfrm>
              <a:off x="6701668" y="5007428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5" name="pg375"/>
            <p:cNvSpPr/>
            <p:nvPr/>
          </p:nvSpPr>
          <p:spPr>
            <a:xfrm>
              <a:off x="6594908" y="4992349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6" name="pg376"/>
            <p:cNvSpPr/>
            <p:nvPr/>
          </p:nvSpPr>
          <p:spPr>
            <a:xfrm>
              <a:off x="6053317" y="4891353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7" name="pg377"/>
            <p:cNvSpPr/>
            <p:nvPr/>
          </p:nvSpPr>
          <p:spPr>
            <a:xfrm>
              <a:off x="6853785" y="4913732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8" name="pg378"/>
            <p:cNvSpPr/>
            <p:nvPr/>
          </p:nvSpPr>
          <p:spPr>
            <a:xfrm>
              <a:off x="6855984" y="4949630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9" name="pg379"/>
            <p:cNvSpPr/>
            <p:nvPr/>
          </p:nvSpPr>
          <p:spPr>
            <a:xfrm>
              <a:off x="6582485" y="4916291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0" name="pg380"/>
            <p:cNvSpPr/>
            <p:nvPr/>
          </p:nvSpPr>
          <p:spPr>
            <a:xfrm>
              <a:off x="6823065" y="4996957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1" name="pg381"/>
            <p:cNvSpPr/>
            <p:nvPr/>
          </p:nvSpPr>
          <p:spPr>
            <a:xfrm>
              <a:off x="6471009" y="4904185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2" name="pg382"/>
            <p:cNvSpPr/>
            <p:nvPr/>
          </p:nvSpPr>
          <p:spPr>
            <a:xfrm>
              <a:off x="6570673" y="4928217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3" name="pg383"/>
            <p:cNvSpPr/>
            <p:nvPr/>
          </p:nvSpPr>
          <p:spPr>
            <a:xfrm>
              <a:off x="6520111" y="4860358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4" name="pg384"/>
            <p:cNvSpPr/>
            <p:nvPr/>
          </p:nvSpPr>
          <p:spPr>
            <a:xfrm>
              <a:off x="6736345" y="4907084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5" name="pg385"/>
            <p:cNvSpPr/>
            <p:nvPr/>
          </p:nvSpPr>
          <p:spPr>
            <a:xfrm>
              <a:off x="7012229" y="3990431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6" name="pg386"/>
            <p:cNvSpPr/>
            <p:nvPr/>
          </p:nvSpPr>
          <p:spPr>
            <a:xfrm>
              <a:off x="6661926" y="3918495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7" name="pg387"/>
            <p:cNvSpPr/>
            <p:nvPr/>
          </p:nvSpPr>
          <p:spPr>
            <a:xfrm>
              <a:off x="7255575" y="3741606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8" name="pg388"/>
            <p:cNvSpPr/>
            <p:nvPr/>
          </p:nvSpPr>
          <p:spPr>
            <a:xfrm>
              <a:off x="7486221" y="3839310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9" name="pg389"/>
            <p:cNvSpPr/>
            <p:nvPr/>
          </p:nvSpPr>
          <p:spPr>
            <a:xfrm>
              <a:off x="7354344" y="3779966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0" name="pt390"/>
            <p:cNvSpPr/>
            <p:nvPr/>
          </p:nvSpPr>
          <p:spPr>
            <a:xfrm>
              <a:off x="6512893" y="3855915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1" name="pt391"/>
            <p:cNvSpPr/>
            <p:nvPr/>
          </p:nvSpPr>
          <p:spPr>
            <a:xfrm>
              <a:off x="6221638" y="3743032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2" name="pg392"/>
            <p:cNvSpPr/>
            <p:nvPr/>
          </p:nvSpPr>
          <p:spPr>
            <a:xfrm>
              <a:off x="7489317" y="3795072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3" name="pg393"/>
            <p:cNvSpPr/>
            <p:nvPr/>
          </p:nvSpPr>
          <p:spPr>
            <a:xfrm>
              <a:off x="7498611" y="3808349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4" name="pg394"/>
            <p:cNvSpPr/>
            <p:nvPr/>
          </p:nvSpPr>
          <p:spPr>
            <a:xfrm>
              <a:off x="7112612" y="3781843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5" name="pg395"/>
            <p:cNvSpPr/>
            <p:nvPr/>
          </p:nvSpPr>
          <p:spPr>
            <a:xfrm>
              <a:off x="7476606" y="3850398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6" name="pg396"/>
            <p:cNvSpPr/>
            <p:nvPr/>
          </p:nvSpPr>
          <p:spPr>
            <a:xfrm>
              <a:off x="7546686" y="3884060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7" name="pg397"/>
            <p:cNvSpPr/>
            <p:nvPr/>
          </p:nvSpPr>
          <p:spPr>
            <a:xfrm>
              <a:off x="7610421" y="3886325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8" name="pg398"/>
            <p:cNvSpPr/>
            <p:nvPr/>
          </p:nvSpPr>
          <p:spPr>
            <a:xfrm>
              <a:off x="7464599" y="3865036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9" name="pg399"/>
            <p:cNvSpPr/>
            <p:nvPr/>
          </p:nvSpPr>
          <p:spPr>
            <a:xfrm>
              <a:off x="7504964" y="3890903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0" name="pg400"/>
            <p:cNvSpPr/>
            <p:nvPr/>
          </p:nvSpPr>
          <p:spPr>
            <a:xfrm>
              <a:off x="7473148" y="3787713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1" name="pg401"/>
            <p:cNvSpPr/>
            <p:nvPr/>
          </p:nvSpPr>
          <p:spPr>
            <a:xfrm>
              <a:off x="7479279" y="3872165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2" name="pg402"/>
            <p:cNvSpPr/>
            <p:nvPr/>
          </p:nvSpPr>
          <p:spPr>
            <a:xfrm>
              <a:off x="7595255" y="3913632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3" name="pg403"/>
            <p:cNvSpPr/>
            <p:nvPr/>
          </p:nvSpPr>
          <p:spPr>
            <a:xfrm>
              <a:off x="7659321" y="3879793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4" name="pg404"/>
            <p:cNvSpPr/>
            <p:nvPr/>
          </p:nvSpPr>
          <p:spPr>
            <a:xfrm>
              <a:off x="7601316" y="3836584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5" name="pg405"/>
            <p:cNvSpPr/>
            <p:nvPr/>
          </p:nvSpPr>
          <p:spPr>
            <a:xfrm>
              <a:off x="7368812" y="3896200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6" name="pg406"/>
            <p:cNvSpPr/>
            <p:nvPr/>
          </p:nvSpPr>
          <p:spPr>
            <a:xfrm>
              <a:off x="7487849" y="3839579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7" name="pt407"/>
            <p:cNvSpPr/>
            <p:nvPr/>
          </p:nvSpPr>
          <p:spPr>
            <a:xfrm>
              <a:off x="5350178" y="3863326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8" name="pt408"/>
            <p:cNvSpPr/>
            <p:nvPr/>
          </p:nvSpPr>
          <p:spPr>
            <a:xfrm>
              <a:off x="4339271" y="3860820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9" name="pt409"/>
            <p:cNvSpPr/>
            <p:nvPr/>
          </p:nvSpPr>
          <p:spPr>
            <a:xfrm>
              <a:off x="3731238" y="3861157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0" name="pt410"/>
            <p:cNvSpPr/>
            <p:nvPr/>
          </p:nvSpPr>
          <p:spPr>
            <a:xfrm>
              <a:off x="4346559" y="3705641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1" name="pt411"/>
            <p:cNvSpPr/>
            <p:nvPr/>
          </p:nvSpPr>
          <p:spPr>
            <a:xfrm>
              <a:off x="4826943" y="3902482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2" name="pt412"/>
            <p:cNvSpPr/>
            <p:nvPr/>
          </p:nvSpPr>
          <p:spPr>
            <a:xfrm>
              <a:off x="4590076" y="3687138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3" name="pt413"/>
            <p:cNvSpPr/>
            <p:nvPr/>
          </p:nvSpPr>
          <p:spPr>
            <a:xfrm>
              <a:off x="4692498" y="3769194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4" name="pt414"/>
            <p:cNvSpPr/>
            <p:nvPr/>
          </p:nvSpPr>
          <p:spPr>
            <a:xfrm>
              <a:off x="4491556" y="3705920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5" name="pt415"/>
            <p:cNvSpPr/>
            <p:nvPr/>
          </p:nvSpPr>
          <p:spPr>
            <a:xfrm>
              <a:off x="4377920" y="3727867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6" name="pt416"/>
            <p:cNvSpPr/>
            <p:nvPr/>
          </p:nvSpPr>
          <p:spPr>
            <a:xfrm>
              <a:off x="4259192" y="3784047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7" name="pt417"/>
            <p:cNvSpPr/>
            <p:nvPr/>
          </p:nvSpPr>
          <p:spPr>
            <a:xfrm>
              <a:off x="4303933" y="3714193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8" name="pt418"/>
            <p:cNvSpPr/>
            <p:nvPr/>
          </p:nvSpPr>
          <p:spPr>
            <a:xfrm>
              <a:off x="4627736" y="3763731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9" name="pt419"/>
            <p:cNvSpPr/>
            <p:nvPr/>
          </p:nvSpPr>
          <p:spPr>
            <a:xfrm>
              <a:off x="5407046" y="3773220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0" name="pt420"/>
            <p:cNvSpPr/>
            <p:nvPr/>
          </p:nvSpPr>
          <p:spPr>
            <a:xfrm>
              <a:off x="4300046" y="3755606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1" name="pt421"/>
            <p:cNvSpPr/>
            <p:nvPr/>
          </p:nvSpPr>
          <p:spPr>
            <a:xfrm>
              <a:off x="4037132" y="3769827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2" name="pt422"/>
            <p:cNvSpPr/>
            <p:nvPr/>
          </p:nvSpPr>
          <p:spPr>
            <a:xfrm>
              <a:off x="4669249" y="3760618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3" name="pt423"/>
            <p:cNvSpPr/>
            <p:nvPr/>
          </p:nvSpPr>
          <p:spPr>
            <a:xfrm>
              <a:off x="4483429" y="3834201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4" name="pt424"/>
            <p:cNvSpPr/>
            <p:nvPr/>
          </p:nvSpPr>
          <p:spPr>
            <a:xfrm>
              <a:off x="4344002" y="3771597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5" name="pt425"/>
            <p:cNvSpPr/>
            <p:nvPr/>
          </p:nvSpPr>
          <p:spPr>
            <a:xfrm>
              <a:off x="4143736" y="3742435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6" name="pt426"/>
            <p:cNvSpPr/>
            <p:nvPr/>
          </p:nvSpPr>
          <p:spPr>
            <a:xfrm>
              <a:off x="4192770" y="3725426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7" name="pt427"/>
            <p:cNvSpPr/>
            <p:nvPr/>
          </p:nvSpPr>
          <p:spPr>
            <a:xfrm>
              <a:off x="3704285" y="3810844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8" name="pt428"/>
            <p:cNvSpPr/>
            <p:nvPr/>
          </p:nvSpPr>
          <p:spPr>
            <a:xfrm>
              <a:off x="4194579" y="3758344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9" name="pt429"/>
            <p:cNvSpPr/>
            <p:nvPr/>
          </p:nvSpPr>
          <p:spPr>
            <a:xfrm>
              <a:off x="4260940" y="3781715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0" name="pg430"/>
            <p:cNvSpPr/>
            <p:nvPr/>
          </p:nvSpPr>
          <p:spPr>
            <a:xfrm>
              <a:off x="7575070" y="3816310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1" name="pg431"/>
            <p:cNvSpPr/>
            <p:nvPr/>
          </p:nvSpPr>
          <p:spPr>
            <a:xfrm>
              <a:off x="7682548" y="3907402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2" name="pg432"/>
            <p:cNvSpPr/>
            <p:nvPr/>
          </p:nvSpPr>
          <p:spPr>
            <a:xfrm>
              <a:off x="7203468" y="3941587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3" name="pg433"/>
            <p:cNvSpPr/>
            <p:nvPr/>
          </p:nvSpPr>
          <p:spPr>
            <a:xfrm>
              <a:off x="7695129" y="3805760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4" name="pg434"/>
            <p:cNvSpPr/>
            <p:nvPr/>
          </p:nvSpPr>
          <p:spPr>
            <a:xfrm>
              <a:off x="7604253" y="3815664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5" name="pg435"/>
            <p:cNvSpPr/>
            <p:nvPr/>
          </p:nvSpPr>
          <p:spPr>
            <a:xfrm>
              <a:off x="7527388" y="3834480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6" name="pg436"/>
            <p:cNvSpPr/>
            <p:nvPr/>
          </p:nvSpPr>
          <p:spPr>
            <a:xfrm>
              <a:off x="7625466" y="3779557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7" name="pg437"/>
            <p:cNvSpPr/>
            <p:nvPr/>
          </p:nvSpPr>
          <p:spPr>
            <a:xfrm>
              <a:off x="7604239" y="3818501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8" name="pg438"/>
            <p:cNvSpPr/>
            <p:nvPr/>
          </p:nvSpPr>
          <p:spPr>
            <a:xfrm>
              <a:off x="7497154" y="3816942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9" name="pg439"/>
            <p:cNvSpPr/>
            <p:nvPr/>
          </p:nvSpPr>
          <p:spPr>
            <a:xfrm>
              <a:off x="7568292" y="3781410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0" name="pg440"/>
            <p:cNvSpPr/>
            <p:nvPr/>
          </p:nvSpPr>
          <p:spPr>
            <a:xfrm>
              <a:off x="7587491" y="3770219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1" name="pg441"/>
            <p:cNvSpPr/>
            <p:nvPr/>
          </p:nvSpPr>
          <p:spPr>
            <a:xfrm>
              <a:off x="7493666" y="3831509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2" name="pg442"/>
            <p:cNvSpPr/>
            <p:nvPr/>
          </p:nvSpPr>
          <p:spPr>
            <a:xfrm>
              <a:off x="7561128" y="3833312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3" name="pg443"/>
            <p:cNvSpPr/>
            <p:nvPr/>
          </p:nvSpPr>
          <p:spPr>
            <a:xfrm>
              <a:off x="7505137" y="3899438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4" name="pg444"/>
            <p:cNvSpPr/>
            <p:nvPr/>
          </p:nvSpPr>
          <p:spPr>
            <a:xfrm>
              <a:off x="7529994" y="3890490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5" name="pg445"/>
            <p:cNvSpPr/>
            <p:nvPr/>
          </p:nvSpPr>
          <p:spPr>
            <a:xfrm>
              <a:off x="7594578" y="3807295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6" name="pg446"/>
            <p:cNvSpPr/>
            <p:nvPr/>
          </p:nvSpPr>
          <p:spPr>
            <a:xfrm>
              <a:off x="7341660" y="3771228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7" name="pg447"/>
            <p:cNvSpPr/>
            <p:nvPr/>
          </p:nvSpPr>
          <p:spPr>
            <a:xfrm>
              <a:off x="7594046" y="3783748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8" name="pg448"/>
            <p:cNvSpPr/>
            <p:nvPr/>
          </p:nvSpPr>
          <p:spPr>
            <a:xfrm>
              <a:off x="7579051" y="3811053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9" name="pg449"/>
            <p:cNvSpPr/>
            <p:nvPr/>
          </p:nvSpPr>
          <p:spPr>
            <a:xfrm>
              <a:off x="7505364" y="3799637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0" name="pg450"/>
            <p:cNvSpPr/>
            <p:nvPr/>
          </p:nvSpPr>
          <p:spPr>
            <a:xfrm>
              <a:off x="7557895" y="3785542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1" name="pg451"/>
            <p:cNvSpPr/>
            <p:nvPr/>
          </p:nvSpPr>
          <p:spPr>
            <a:xfrm>
              <a:off x="7618362" y="3851155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2" name="pg452"/>
            <p:cNvSpPr/>
            <p:nvPr/>
          </p:nvSpPr>
          <p:spPr>
            <a:xfrm>
              <a:off x="6777950" y="4020583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3" name="pg453"/>
            <p:cNvSpPr/>
            <p:nvPr/>
          </p:nvSpPr>
          <p:spPr>
            <a:xfrm>
              <a:off x="7669557" y="3964812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4" name="pg454"/>
            <p:cNvSpPr/>
            <p:nvPr/>
          </p:nvSpPr>
          <p:spPr>
            <a:xfrm>
              <a:off x="7545983" y="3892742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5" name="pg455"/>
            <p:cNvSpPr/>
            <p:nvPr/>
          </p:nvSpPr>
          <p:spPr>
            <a:xfrm>
              <a:off x="6989202" y="3969552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6" name="pg456"/>
            <p:cNvSpPr/>
            <p:nvPr/>
          </p:nvSpPr>
          <p:spPr>
            <a:xfrm>
              <a:off x="7217450" y="3992339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7" name="pg457"/>
            <p:cNvSpPr/>
            <p:nvPr/>
          </p:nvSpPr>
          <p:spPr>
            <a:xfrm>
              <a:off x="7273218" y="3958755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8" name="pg458"/>
            <p:cNvSpPr/>
            <p:nvPr/>
          </p:nvSpPr>
          <p:spPr>
            <a:xfrm>
              <a:off x="7429578" y="3932873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9" name="pg459"/>
            <p:cNvSpPr/>
            <p:nvPr/>
          </p:nvSpPr>
          <p:spPr>
            <a:xfrm>
              <a:off x="7426504" y="3898875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0" name="pg460"/>
            <p:cNvSpPr/>
            <p:nvPr/>
          </p:nvSpPr>
          <p:spPr>
            <a:xfrm>
              <a:off x="7521860" y="3929453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1" name="pg461"/>
            <p:cNvSpPr/>
            <p:nvPr/>
          </p:nvSpPr>
          <p:spPr>
            <a:xfrm>
              <a:off x="7497896" y="3932001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2" name="pg462"/>
            <p:cNvSpPr/>
            <p:nvPr/>
          </p:nvSpPr>
          <p:spPr>
            <a:xfrm>
              <a:off x="7102701" y="3897906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3" name="pg463"/>
            <p:cNvSpPr/>
            <p:nvPr/>
          </p:nvSpPr>
          <p:spPr>
            <a:xfrm>
              <a:off x="7423961" y="3918217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4" name="pg464"/>
            <p:cNvSpPr/>
            <p:nvPr/>
          </p:nvSpPr>
          <p:spPr>
            <a:xfrm>
              <a:off x="7456261" y="3851141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5" name="pg465"/>
            <p:cNvSpPr/>
            <p:nvPr/>
          </p:nvSpPr>
          <p:spPr>
            <a:xfrm>
              <a:off x="7500731" y="3878306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6" name="pg466"/>
            <p:cNvSpPr/>
            <p:nvPr/>
          </p:nvSpPr>
          <p:spPr>
            <a:xfrm>
              <a:off x="7524615" y="3804716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7" name="pg467"/>
            <p:cNvSpPr/>
            <p:nvPr/>
          </p:nvSpPr>
          <p:spPr>
            <a:xfrm>
              <a:off x="7561770" y="3822320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8" name="pg468"/>
            <p:cNvSpPr/>
            <p:nvPr/>
          </p:nvSpPr>
          <p:spPr>
            <a:xfrm>
              <a:off x="7574177" y="3774661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9" name="pg469"/>
            <p:cNvSpPr/>
            <p:nvPr/>
          </p:nvSpPr>
          <p:spPr>
            <a:xfrm>
              <a:off x="7530163" y="3819180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0" name="pg470"/>
            <p:cNvSpPr/>
            <p:nvPr/>
          </p:nvSpPr>
          <p:spPr>
            <a:xfrm>
              <a:off x="7579243" y="3763940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1" name="pg471"/>
            <p:cNvSpPr/>
            <p:nvPr/>
          </p:nvSpPr>
          <p:spPr>
            <a:xfrm>
              <a:off x="7477905" y="3795335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2" name="pg472"/>
            <p:cNvSpPr/>
            <p:nvPr/>
          </p:nvSpPr>
          <p:spPr>
            <a:xfrm>
              <a:off x="7512474" y="3768568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3" name="pt473"/>
            <p:cNvSpPr/>
            <p:nvPr/>
          </p:nvSpPr>
          <p:spPr>
            <a:xfrm>
              <a:off x="4342943" y="3813822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4" name="pt474"/>
            <p:cNvSpPr/>
            <p:nvPr/>
          </p:nvSpPr>
          <p:spPr>
            <a:xfrm>
              <a:off x="3792093" y="3822254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5" name="pg475"/>
            <p:cNvSpPr/>
            <p:nvPr/>
          </p:nvSpPr>
          <p:spPr>
            <a:xfrm>
              <a:off x="7422848" y="3804661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6" name="pg476"/>
            <p:cNvSpPr/>
            <p:nvPr/>
          </p:nvSpPr>
          <p:spPr>
            <a:xfrm>
              <a:off x="7421664" y="3827820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7" name="pg477"/>
            <p:cNvSpPr/>
            <p:nvPr/>
          </p:nvSpPr>
          <p:spPr>
            <a:xfrm>
              <a:off x="6812743" y="3943152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8" name="pg478"/>
            <p:cNvSpPr/>
            <p:nvPr/>
          </p:nvSpPr>
          <p:spPr>
            <a:xfrm>
              <a:off x="7594384" y="3907315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9" name="pg479"/>
            <p:cNvSpPr/>
            <p:nvPr/>
          </p:nvSpPr>
          <p:spPr>
            <a:xfrm>
              <a:off x="7363273" y="3825031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0" name="pg480"/>
            <p:cNvSpPr/>
            <p:nvPr/>
          </p:nvSpPr>
          <p:spPr>
            <a:xfrm>
              <a:off x="7518915" y="3777989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1" name="pg481"/>
            <p:cNvSpPr/>
            <p:nvPr/>
          </p:nvSpPr>
          <p:spPr>
            <a:xfrm>
              <a:off x="7511981" y="3833393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2" name="pg482"/>
            <p:cNvSpPr/>
            <p:nvPr/>
          </p:nvSpPr>
          <p:spPr>
            <a:xfrm>
              <a:off x="7148057" y="3900645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3" name="pg483"/>
            <p:cNvSpPr/>
            <p:nvPr/>
          </p:nvSpPr>
          <p:spPr>
            <a:xfrm>
              <a:off x="5986692" y="4116636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3CB37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4" name="pg484"/>
            <p:cNvSpPr/>
            <p:nvPr/>
          </p:nvSpPr>
          <p:spPr>
            <a:xfrm>
              <a:off x="7416473" y="3819577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5" name="pg485"/>
            <p:cNvSpPr/>
            <p:nvPr/>
          </p:nvSpPr>
          <p:spPr>
            <a:xfrm>
              <a:off x="7384172" y="3826774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6" name="pg486"/>
            <p:cNvSpPr/>
            <p:nvPr/>
          </p:nvSpPr>
          <p:spPr>
            <a:xfrm>
              <a:off x="7487567" y="3767360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7" name="pg487"/>
            <p:cNvSpPr/>
            <p:nvPr/>
          </p:nvSpPr>
          <p:spPr>
            <a:xfrm>
              <a:off x="7443674" y="3838863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8" name="pg488"/>
            <p:cNvSpPr/>
            <p:nvPr/>
          </p:nvSpPr>
          <p:spPr>
            <a:xfrm>
              <a:off x="7204841" y="4007696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9" name="pg489"/>
            <p:cNvSpPr/>
            <p:nvPr/>
          </p:nvSpPr>
          <p:spPr>
            <a:xfrm>
              <a:off x="7483175" y="3878444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0" name="pg490"/>
            <p:cNvSpPr/>
            <p:nvPr/>
          </p:nvSpPr>
          <p:spPr>
            <a:xfrm>
              <a:off x="7306144" y="3891861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1" name="pg491"/>
            <p:cNvSpPr/>
            <p:nvPr/>
          </p:nvSpPr>
          <p:spPr>
            <a:xfrm>
              <a:off x="7550485" y="3885731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2" name="pg492"/>
            <p:cNvSpPr/>
            <p:nvPr/>
          </p:nvSpPr>
          <p:spPr>
            <a:xfrm>
              <a:off x="7443172" y="3999860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3" name="pg493"/>
            <p:cNvSpPr/>
            <p:nvPr/>
          </p:nvSpPr>
          <p:spPr>
            <a:xfrm>
              <a:off x="7156283" y="3960058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4" name="pg494"/>
            <p:cNvSpPr/>
            <p:nvPr/>
          </p:nvSpPr>
          <p:spPr>
            <a:xfrm>
              <a:off x="7398182" y="3795701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5" name="pg495"/>
            <p:cNvSpPr/>
            <p:nvPr/>
          </p:nvSpPr>
          <p:spPr>
            <a:xfrm>
              <a:off x="7281214" y="3741316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6" name="pg496"/>
            <p:cNvSpPr/>
            <p:nvPr/>
          </p:nvSpPr>
          <p:spPr>
            <a:xfrm>
              <a:off x="7334354" y="3764142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7" name="pg497"/>
            <p:cNvSpPr/>
            <p:nvPr/>
          </p:nvSpPr>
          <p:spPr>
            <a:xfrm>
              <a:off x="7393120" y="3794287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8" name="pg498"/>
            <p:cNvSpPr/>
            <p:nvPr/>
          </p:nvSpPr>
          <p:spPr>
            <a:xfrm>
              <a:off x="7056479" y="3952357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9" name="pg499"/>
            <p:cNvSpPr/>
            <p:nvPr/>
          </p:nvSpPr>
          <p:spPr>
            <a:xfrm>
              <a:off x="7185779" y="3824144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0" name="pg500"/>
            <p:cNvSpPr/>
            <p:nvPr/>
          </p:nvSpPr>
          <p:spPr>
            <a:xfrm>
              <a:off x="7441931" y="3845743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1" name="pg501"/>
            <p:cNvSpPr/>
            <p:nvPr/>
          </p:nvSpPr>
          <p:spPr>
            <a:xfrm>
              <a:off x="7407443" y="3818535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2" name="pg502"/>
            <p:cNvSpPr/>
            <p:nvPr/>
          </p:nvSpPr>
          <p:spPr>
            <a:xfrm>
              <a:off x="7428883" y="3870137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3" name="pg503"/>
            <p:cNvSpPr/>
            <p:nvPr/>
          </p:nvSpPr>
          <p:spPr>
            <a:xfrm>
              <a:off x="6941353" y="3954276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4" name="pt504"/>
            <p:cNvSpPr/>
            <p:nvPr/>
          </p:nvSpPr>
          <p:spPr>
            <a:xfrm>
              <a:off x="4114855" y="3737614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5" name="pg505"/>
            <p:cNvSpPr/>
            <p:nvPr/>
          </p:nvSpPr>
          <p:spPr>
            <a:xfrm>
              <a:off x="7392464" y="3845075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6" name="pg506"/>
            <p:cNvSpPr/>
            <p:nvPr/>
          </p:nvSpPr>
          <p:spPr>
            <a:xfrm>
              <a:off x="7352698" y="3829187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7" name="pg507"/>
            <p:cNvSpPr/>
            <p:nvPr/>
          </p:nvSpPr>
          <p:spPr>
            <a:xfrm>
              <a:off x="7301157" y="3784110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8" name="pg508"/>
            <p:cNvSpPr/>
            <p:nvPr/>
          </p:nvSpPr>
          <p:spPr>
            <a:xfrm>
              <a:off x="7001295" y="3996763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9" name="pl509"/>
            <p:cNvSpPr/>
            <p:nvPr/>
          </p:nvSpPr>
          <p:spPr>
            <a:xfrm>
              <a:off x="7099039" y="3790459"/>
              <a:ext cx="522763" cy="211040"/>
            </a:xfrm>
            <a:custGeom>
              <a:avLst/>
              <a:gdLst/>
              <a:ahLst/>
              <a:cxnLst/>
              <a:rect l="0" t="0" r="0" b="0"/>
              <a:pathLst>
                <a:path w="522763" h="211040">
                  <a:moveTo>
                    <a:pt x="0" y="211040"/>
                  </a:moveTo>
                  <a:lnTo>
                    <a:pt x="336640" y="52971"/>
                  </a:lnTo>
                  <a:lnTo>
                    <a:pt x="277874" y="22826"/>
                  </a:lnTo>
                  <a:lnTo>
                    <a:pt x="224734" y="0"/>
                  </a:lnTo>
                  <a:lnTo>
                    <a:pt x="199096" y="290"/>
                  </a:lnTo>
                  <a:lnTo>
                    <a:pt x="429741" y="97994"/>
                  </a:lnTo>
                  <a:lnTo>
                    <a:pt x="367481" y="176900"/>
                  </a:lnTo>
                  <a:lnTo>
                    <a:pt x="468136" y="63400"/>
                  </a:lnTo>
                  <a:lnTo>
                    <a:pt x="505290" y="81003"/>
                  </a:lnTo>
                  <a:lnTo>
                    <a:pt x="517697" y="33345"/>
                  </a:lnTo>
                  <a:lnTo>
                    <a:pt x="473683" y="77864"/>
                  </a:lnTo>
                  <a:lnTo>
                    <a:pt x="522763" y="22624"/>
                  </a:lnTo>
                  <a:lnTo>
                    <a:pt x="421426" y="54019"/>
                  </a:lnTo>
                  <a:lnTo>
                    <a:pt x="455994" y="27252"/>
                  </a:lnTo>
                  <a:lnTo>
                    <a:pt x="399782" y="109825"/>
                  </a:lnTo>
                  <a:lnTo>
                    <a:pt x="444251" y="136990"/>
                  </a:lnTo>
                  <a:lnTo>
                    <a:pt x="341702" y="54385"/>
                  </a:lnTo>
                </a:path>
              </a:pathLst>
            </a:custGeom>
            <a:ln w="2710" cap="flat">
              <a:solidFill>
                <a:srgbClr val="E0F3F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0" name="pl510"/>
            <p:cNvSpPr/>
            <p:nvPr/>
          </p:nvSpPr>
          <p:spPr>
            <a:xfrm>
              <a:off x="7440742" y="3844845"/>
              <a:ext cx="135526" cy="127922"/>
            </a:xfrm>
            <a:custGeom>
              <a:avLst/>
              <a:gdLst/>
              <a:ahLst/>
              <a:cxnLst/>
              <a:rect l="0" t="0" r="0" b="0"/>
              <a:pathLst>
                <a:path w="135526" h="127922">
                  <a:moveTo>
                    <a:pt x="135526" y="21107"/>
                  </a:moveTo>
                  <a:lnTo>
                    <a:pt x="0" y="0"/>
                  </a:lnTo>
                  <a:lnTo>
                    <a:pt x="49483" y="127922"/>
                  </a:lnTo>
                </a:path>
              </a:pathLst>
            </a:custGeom>
            <a:ln w="2710" cap="flat">
              <a:solidFill>
                <a:srgbClr val="E0F3F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1" name="pl511"/>
            <p:cNvSpPr/>
            <p:nvPr/>
          </p:nvSpPr>
          <p:spPr>
            <a:xfrm>
              <a:off x="6095876" y="4909502"/>
              <a:ext cx="802667" cy="193771"/>
            </a:xfrm>
            <a:custGeom>
              <a:avLst/>
              <a:gdLst/>
              <a:ahLst/>
              <a:cxnLst/>
              <a:rect l="0" t="0" r="0" b="0"/>
              <a:pathLst>
                <a:path w="802667" h="193771">
                  <a:moveTo>
                    <a:pt x="537131" y="137189"/>
                  </a:moveTo>
                  <a:lnTo>
                    <a:pt x="688107" y="106912"/>
                  </a:lnTo>
                  <a:lnTo>
                    <a:pt x="738733" y="145609"/>
                  </a:lnTo>
                  <a:lnTo>
                    <a:pt x="626433" y="193771"/>
                  </a:lnTo>
                  <a:lnTo>
                    <a:pt x="785641" y="158847"/>
                  </a:lnTo>
                  <a:lnTo>
                    <a:pt x="648351" y="147069"/>
                  </a:lnTo>
                  <a:lnTo>
                    <a:pt x="541591" y="131991"/>
                  </a:lnTo>
                  <a:lnTo>
                    <a:pt x="0" y="30995"/>
                  </a:lnTo>
                  <a:lnTo>
                    <a:pt x="800468" y="53374"/>
                  </a:lnTo>
                  <a:lnTo>
                    <a:pt x="802667" y="89271"/>
                  </a:lnTo>
                  <a:lnTo>
                    <a:pt x="529168" y="55933"/>
                  </a:lnTo>
                  <a:lnTo>
                    <a:pt x="769748" y="136599"/>
                  </a:lnTo>
                  <a:lnTo>
                    <a:pt x="417692" y="43826"/>
                  </a:lnTo>
                  <a:lnTo>
                    <a:pt x="517356" y="67858"/>
                  </a:lnTo>
                  <a:lnTo>
                    <a:pt x="466794" y="0"/>
                  </a:lnTo>
                  <a:lnTo>
                    <a:pt x="683028" y="46725"/>
                  </a:lnTo>
                </a:path>
              </a:pathLst>
            </a:custGeom>
            <a:ln w="2710" cap="flat">
              <a:solidFill>
                <a:srgbClr val="E0F3F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2" name="pl512"/>
            <p:cNvSpPr/>
            <p:nvPr/>
          </p:nvSpPr>
          <p:spPr>
            <a:xfrm>
              <a:off x="6648316" y="4864106"/>
              <a:ext cx="130589" cy="134065"/>
            </a:xfrm>
            <a:custGeom>
              <a:avLst/>
              <a:gdLst/>
              <a:ahLst/>
              <a:cxnLst/>
              <a:rect l="0" t="0" r="0" b="0"/>
              <a:pathLst>
                <a:path w="130589" h="134065">
                  <a:moveTo>
                    <a:pt x="0" y="134065"/>
                  </a:moveTo>
                  <a:lnTo>
                    <a:pt x="130589" y="92121"/>
                  </a:lnTo>
                  <a:lnTo>
                    <a:pt x="28969" y="0"/>
                  </a:lnTo>
                </a:path>
              </a:pathLst>
            </a:custGeom>
            <a:ln w="2710" cap="flat">
              <a:solidFill>
                <a:srgbClr val="E0F3F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3" name="pl513"/>
            <p:cNvSpPr/>
            <p:nvPr/>
          </p:nvSpPr>
          <p:spPr>
            <a:xfrm>
              <a:off x="5773903" y="4810892"/>
              <a:ext cx="1216174" cy="260837"/>
            </a:xfrm>
            <a:custGeom>
              <a:avLst/>
              <a:gdLst/>
              <a:ahLst/>
              <a:cxnLst/>
              <a:rect l="0" t="0" r="0" b="0"/>
              <a:pathLst>
                <a:path w="1216174" h="260837">
                  <a:moveTo>
                    <a:pt x="1129174" y="190023"/>
                  </a:moveTo>
                  <a:lnTo>
                    <a:pt x="1134758" y="250747"/>
                  </a:lnTo>
                  <a:lnTo>
                    <a:pt x="932640" y="260837"/>
                  </a:lnTo>
                  <a:lnTo>
                    <a:pt x="728398" y="190513"/>
                  </a:lnTo>
                  <a:lnTo>
                    <a:pt x="224692" y="224278"/>
                  </a:lnTo>
                  <a:lnTo>
                    <a:pt x="0" y="185357"/>
                  </a:lnTo>
                  <a:lnTo>
                    <a:pt x="217901" y="147673"/>
                  </a:lnTo>
                  <a:lnTo>
                    <a:pt x="471143" y="161044"/>
                  </a:lnTo>
                  <a:lnTo>
                    <a:pt x="432444" y="94178"/>
                  </a:lnTo>
                  <a:lnTo>
                    <a:pt x="1216174" y="160611"/>
                  </a:lnTo>
                  <a:lnTo>
                    <a:pt x="956370" y="116340"/>
                  </a:lnTo>
                  <a:lnTo>
                    <a:pt x="846896" y="89612"/>
                  </a:lnTo>
                  <a:lnTo>
                    <a:pt x="984468" y="0"/>
                  </a:lnTo>
                  <a:lnTo>
                    <a:pt x="1090283" y="84728"/>
                  </a:lnTo>
                  <a:lnTo>
                    <a:pt x="1102893" y="123517"/>
                  </a:lnTo>
                  <a:lnTo>
                    <a:pt x="1100494" y="112396"/>
                  </a:lnTo>
                </a:path>
              </a:pathLst>
            </a:custGeom>
            <a:ln w="2710" cap="flat">
              <a:solidFill>
                <a:srgbClr val="FC8D59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4" name="pl514"/>
            <p:cNvSpPr/>
            <p:nvPr/>
          </p:nvSpPr>
          <p:spPr>
            <a:xfrm>
              <a:off x="6832404" y="4923289"/>
              <a:ext cx="134076" cy="130573"/>
            </a:xfrm>
            <a:custGeom>
              <a:avLst/>
              <a:gdLst/>
              <a:ahLst/>
              <a:cxnLst/>
              <a:rect l="0" t="0" r="0" b="0"/>
              <a:pathLst>
                <a:path w="134076" h="130573">
                  <a:moveTo>
                    <a:pt x="134076" y="101653"/>
                  </a:moveTo>
                  <a:lnTo>
                    <a:pt x="41992" y="0"/>
                  </a:lnTo>
                  <a:lnTo>
                    <a:pt x="0" y="130573"/>
                  </a:lnTo>
                </a:path>
              </a:pathLst>
            </a:custGeom>
            <a:ln w="2710" cap="flat">
              <a:solidFill>
                <a:srgbClr val="FC8D59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5" name="pl515"/>
            <p:cNvSpPr/>
            <p:nvPr/>
          </p:nvSpPr>
          <p:spPr>
            <a:xfrm>
              <a:off x="7144213" y="3802829"/>
              <a:ext cx="505750" cy="254010"/>
            </a:xfrm>
            <a:custGeom>
              <a:avLst/>
              <a:gdLst/>
              <a:ahLst/>
              <a:cxnLst/>
              <a:rect l="0" t="0" r="0" b="0"/>
              <a:pathLst>
                <a:path w="505750" h="254010">
                  <a:moveTo>
                    <a:pt x="103187" y="254010"/>
                  </a:moveTo>
                  <a:lnTo>
                    <a:pt x="342019" y="85177"/>
                  </a:lnTo>
                  <a:lnTo>
                    <a:pt x="385913" y="13673"/>
                  </a:lnTo>
                  <a:lnTo>
                    <a:pt x="282518" y="73088"/>
                  </a:lnTo>
                  <a:lnTo>
                    <a:pt x="0" y="10615"/>
                  </a:lnTo>
                  <a:lnTo>
                    <a:pt x="363993" y="79169"/>
                  </a:lnTo>
                  <a:lnTo>
                    <a:pt x="381053" y="60280"/>
                  </a:lnTo>
                  <a:lnTo>
                    <a:pt x="417382" y="119261"/>
                  </a:lnTo>
                  <a:lnTo>
                    <a:pt x="481965" y="36067"/>
                  </a:lnTo>
                  <a:lnTo>
                    <a:pt x="229048" y="0"/>
                  </a:lnTo>
                  <a:lnTo>
                    <a:pt x="481434" y="12520"/>
                  </a:lnTo>
                  <a:lnTo>
                    <a:pt x="466438" y="39825"/>
                  </a:lnTo>
                  <a:lnTo>
                    <a:pt x="392751" y="28409"/>
                  </a:lnTo>
                  <a:lnTo>
                    <a:pt x="445282" y="14313"/>
                  </a:lnTo>
                  <a:lnTo>
                    <a:pt x="505750" y="79927"/>
                  </a:lnTo>
                  <a:lnTo>
                    <a:pt x="448516" y="62083"/>
                  </a:lnTo>
                  <a:lnTo>
                    <a:pt x="392524" y="128209"/>
                  </a:lnTo>
                  <a:lnTo>
                    <a:pt x="303860" y="48349"/>
                  </a:lnTo>
                </a:path>
              </a:pathLst>
            </a:custGeom>
            <a:ln w="2710" cap="flat">
              <a:solidFill>
                <a:srgbClr val="FC8D59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6" name="pl516"/>
            <p:cNvSpPr/>
            <p:nvPr/>
          </p:nvSpPr>
          <p:spPr>
            <a:xfrm>
              <a:off x="7448074" y="3851179"/>
              <a:ext cx="134157" cy="130454"/>
            </a:xfrm>
            <a:custGeom>
              <a:avLst/>
              <a:gdLst/>
              <a:ahLst/>
              <a:cxnLst/>
              <a:rect l="0" t="0" r="0" b="0"/>
              <a:pathLst>
                <a:path w="134157" h="130454">
                  <a:moveTo>
                    <a:pt x="134157" y="28539"/>
                  </a:moveTo>
                  <a:lnTo>
                    <a:pt x="0" y="0"/>
                  </a:lnTo>
                  <a:lnTo>
                    <a:pt x="42362" y="130454"/>
                  </a:lnTo>
                </a:path>
              </a:pathLst>
            </a:custGeom>
            <a:ln w="2710" cap="flat">
              <a:solidFill>
                <a:srgbClr val="FC8D59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7" name="pl517"/>
            <p:cNvSpPr/>
            <p:nvPr/>
          </p:nvSpPr>
          <p:spPr>
            <a:xfrm>
              <a:off x="5562186" y="4825267"/>
              <a:ext cx="1346634" cy="254112"/>
            </a:xfrm>
            <a:custGeom>
              <a:avLst/>
              <a:gdLst/>
              <a:ahLst/>
              <a:cxnLst/>
              <a:rect l="0" t="0" r="0" b="0"/>
              <a:pathLst>
                <a:path w="1346634" h="254112">
                  <a:moveTo>
                    <a:pt x="1346634" y="172396"/>
                  </a:moveTo>
                  <a:lnTo>
                    <a:pt x="1325885" y="230756"/>
                  </a:lnTo>
                  <a:lnTo>
                    <a:pt x="1267960" y="245388"/>
                  </a:lnTo>
                  <a:lnTo>
                    <a:pt x="1195673" y="240414"/>
                  </a:lnTo>
                  <a:lnTo>
                    <a:pt x="1308314" y="254112"/>
                  </a:lnTo>
                  <a:lnTo>
                    <a:pt x="790560" y="150367"/>
                  </a:lnTo>
                  <a:lnTo>
                    <a:pt x="206232" y="103914"/>
                  </a:lnTo>
                  <a:lnTo>
                    <a:pt x="300894" y="56571"/>
                  </a:lnTo>
                  <a:lnTo>
                    <a:pt x="187342" y="74418"/>
                  </a:lnTo>
                  <a:lnTo>
                    <a:pt x="0" y="87933"/>
                  </a:lnTo>
                  <a:lnTo>
                    <a:pt x="222889" y="137047"/>
                  </a:lnTo>
                  <a:lnTo>
                    <a:pt x="458735" y="88233"/>
                  </a:lnTo>
                  <a:lnTo>
                    <a:pt x="501912" y="134221"/>
                  </a:lnTo>
                  <a:lnTo>
                    <a:pt x="14660" y="0"/>
                  </a:lnTo>
                  <a:lnTo>
                    <a:pt x="173563" y="78107"/>
                  </a:lnTo>
                  <a:lnTo>
                    <a:pt x="204365" y="20268"/>
                  </a:lnTo>
                </a:path>
              </a:pathLst>
            </a:custGeom>
            <a:ln w="2710" cap="flat">
              <a:solidFill>
                <a:srgbClr val="D73027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8" name="pl518"/>
            <p:cNvSpPr/>
            <p:nvPr/>
          </p:nvSpPr>
          <p:spPr>
            <a:xfrm>
              <a:off x="5650186" y="4845536"/>
              <a:ext cx="121063" cy="137079"/>
            </a:xfrm>
            <a:custGeom>
              <a:avLst/>
              <a:gdLst/>
              <a:ahLst/>
              <a:cxnLst/>
              <a:rect l="0" t="0" r="0" b="0"/>
              <a:pathLst>
                <a:path w="121063" h="137079">
                  <a:moveTo>
                    <a:pt x="121063" y="137079"/>
                  </a:moveTo>
                  <a:lnTo>
                    <a:pt x="116365" y="0"/>
                  </a:lnTo>
                  <a:lnTo>
                    <a:pt x="0" y="72608"/>
                  </a:lnTo>
                </a:path>
              </a:pathLst>
            </a:custGeom>
            <a:ln w="2710" cap="flat">
              <a:solidFill>
                <a:srgbClr val="D73027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9" name="pl519"/>
            <p:cNvSpPr/>
            <p:nvPr/>
          </p:nvSpPr>
          <p:spPr>
            <a:xfrm>
              <a:off x="6693527" y="3910045"/>
              <a:ext cx="1007631" cy="142139"/>
            </a:xfrm>
            <a:custGeom>
              <a:avLst/>
              <a:gdLst/>
              <a:ahLst/>
              <a:cxnLst/>
              <a:rect l="0" t="0" r="0" b="0"/>
              <a:pathLst>
                <a:path w="1007631" h="142139">
                  <a:moveTo>
                    <a:pt x="505316" y="99157"/>
                  </a:moveTo>
                  <a:lnTo>
                    <a:pt x="792205" y="138958"/>
                  </a:lnTo>
                  <a:lnTo>
                    <a:pt x="899518" y="24830"/>
                  </a:lnTo>
                  <a:lnTo>
                    <a:pt x="655176" y="30959"/>
                  </a:lnTo>
                  <a:lnTo>
                    <a:pt x="350302" y="111986"/>
                  </a:lnTo>
                  <a:lnTo>
                    <a:pt x="0" y="40051"/>
                  </a:lnTo>
                  <a:lnTo>
                    <a:pt x="116024" y="142139"/>
                  </a:lnTo>
                  <a:lnTo>
                    <a:pt x="327276" y="91107"/>
                  </a:lnTo>
                  <a:lnTo>
                    <a:pt x="555524" y="113895"/>
                  </a:lnTo>
                  <a:lnTo>
                    <a:pt x="611292" y="80311"/>
                  </a:lnTo>
                  <a:lnTo>
                    <a:pt x="767652" y="54429"/>
                  </a:lnTo>
                  <a:lnTo>
                    <a:pt x="764578" y="20431"/>
                  </a:lnTo>
                  <a:lnTo>
                    <a:pt x="859934" y="51009"/>
                  </a:lnTo>
                  <a:lnTo>
                    <a:pt x="835970" y="53556"/>
                  </a:lnTo>
                  <a:lnTo>
                    <a:pt x="440775" y="19462"/>
                  </a:lnTo>
                  <a:lnTo>
                    <a:pt x="1007631" y="86368"/>
                  </a:lnTo>
                  <a:lnTo>
                    <a:pt x="884056" y="14298"/>
                  </a:lnTo>
                  <a:lnTo>
                    <a:pt x="821249" y="0"/>
                  </a:lnTo>
                </a:path>
              </a:pathLst>
            </a:custGeom>
            <a:ln w="2710" cap="flat">
              <a:solidFill>
                <a:srgbClr val="D73027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0" name="pl520"/>
            <p:cNvSpPr/>
            <p:nvPr/>
          </p:nvSpPr>
          <p:spPr>
            <a:xfrm>
              <a:off x="7514776" y="3869543"/>
              <a:ext cx="131043" cy="133738"/>
            </a:xfrm>
            <a:custGeom>
              <a:avLst/>
              <a:gdLst/>
              <a:ahLst/>
              <a:cxnLst/>
              <a:rect l="0" t="0" r="0" b="0"/>
              <a:pathLst>
                <a:path w="131043" h="133738">
                  <a:moveTo>
                    <a:pt x="131043" y="0"/>
                  </a:moveTo>
                  <a:lnTo>
                    <a:pt x="0" y="40501"/>
                  </a:lnTo>
                  <a:lnTo>
                    <a:pt x="100597" y="133738"/>
                  </a:lnTo>
                </a:path>
              </a:pathLst>
            </a:custGeom>
            <a:ln w="2710" cap="flat">
              <a:solidFill>
                <a:srgbClr val="D73027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1" name="pl521"/>
            <p:cNvSpPr/>
            <p:nvPr/>
          </p:nvSpPr>
          <p:spPr>
            <a:xfrm>
              <a:off x="6576883" y="4877575"/>
              <a:ext cx="514457" cy="196983"/>
            </a:xfrm>
            <a:custGeom>
              <a:avLst/>
              <a:gdLst/>
              <a:ahLst/>
              <a:cxnLst/>
              <a:rect l="0" t="0" r="0" b="0"/>
              <a:pathLst>
                <a:path w="514457" h="196983">
                  <a:moveTo>
                    <a:pt x="162239" y="177613"/>
                  </a:moveTo>
                  <a:lnTo>
                    <a:pt x="219716" y="196983"/>
                  </a:lnTo>
                  <a:lnTo>
                    <a:pt x="421437" y="165581"/>
                  </a:lnTo>
                  <a:lnTo>
                    <a:pt x="415273" y="128979"/>
                  </a:lnTo>
                  <a:lnTo>
                    <a:pt x="378007" y="174858"/>
                  </a:lnTo>
                  <a:lnTo>
                    <a:pt x="476289" y="85341"/>
                  </a:lnTo>
                  <a:lnTo>
                    <a:pt x="447654" y="135071"/>
                  </a:lnTo>
                  <a:lnTo>
                    <a:pt x="514457" y="91420"/>
                  </a:lnTo>
                  <a:lnTo>
                    <a:pt x="464168" y="95223"/>
                  </a:lnTo>
                  <a:lnTo>
                    <a:pt x="343229" y="131930"/>
                  </a:lnTo>
                  <a:lnTo>
                    <a:pt x="321274" y="163233"/>
                  </a:lnTo>
                  <a:lnTo>
                    <a:pt x="302366" y="137046"/>
                  </a:lnTo>
                  <a:lnTo>
                    <a:pt x="0" y="0"/>
                  </a:lnTo>
                  <a:lnTo>
                    <a:pt x="192080" y="92812"/>
                  </a:lnTo>
                  <a:lnTo>
                    <a:pt x="160807" y="64672"/>
                  </a:lnTo>
                </a:path>
              </a:pathLst>
            </a:custGeom>
            <a:ln w="2710" cap="flat">
              <a:solidFill>
                <a:srgbClr val="FEE090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2" name="pl522"/>
            <p:cNvSpPr/>
            <p:nvPr/>
          </p:nvSpPr>
          <p:spPr>
            <a:xfrm>
              <a:off x="6737691" y="4942248"/>
              <a:ext cx="134172" cy="130432"/>
            </a:xfrm>
            <a:custGeom>
              <a:avLst/>
              <a:gdLst/>
              <a:ahLst/>
              <a:cxnLst/>
              <a:rect l="0" t="0" r="0" b="0"/>
              <a:pathLst>
                <a:path w="134172" h="130432">
                  <a:moveTo>
                    <a:pt x="134172" y="28472"/>
                  </a:moveTo>
                  <a:lnTo>
                    <a:pt x="0" y="0"/>
                  </a:lnTo>
                  <a:lnTo>
                    <a:pt x="42427" y="130432"/>
                  </a:lnTo>
                </a:path>
              </a:pathLst>
            </a:custGeom>
            <a:ln w="2710" cap="flat">
              <a:solidFill>
                <a:srgbClr val="FEE090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3" name="pl523"/>
            <p:cNvSpPr/>
            <p:nvPr/>
          </p:nvSpPr>
          <p:spPr>
            <a:xfrm>
              <a:off x="6983913" y="3829110"/>
              <a:ext cx="717967" cy="174309"/>
            </a:xfrm>
            <a:custGeom>
              <a:avLst/>
              <a:gdLst/>
              <a:ahLst/>
              <a:cxnLst/>
              <a:rect l="0" t="0" r="0" b="0"/>
              <a:pathLst>
                <a:path w="717967" h="174309">
                  <a:moveTo>
                    <a:pt x="0" y="174309"/>
                  </a:moveTo>
                  <a:lnTo>
                    <a:pt x="487529" y="90171"/>
                  </a:lnTo>
                  <a:lnTo>
                    <a:pt x="466089" y="38568"/>
                  </a:lnTo>
                  <a:lnTo>
                    <a:pt x="500577" y="65777"/>
                  </a:lnTo>
                  <a:lnTo>
                    <a:pt x="412990" y="0"/>
                  </a:lnTo>
                  <a:lnTo>
                    <a:pt x="605332" y="104093"/>
                  </a:lnTo>
                  <a:lnTo>
                    <a:pt x="531794" y="7747"/>
                  </a:lnTo>
                  <a:lnTo>
                    <a:pt x="537926" y="92199"/>
                  </a:lnTo>
                  <a:lnTo>
                    <a:pt x="653901" y="133666"/>
                  </a:lnTo>
                  <a:lnTo>
                    <a:pt x="717967" y="99826"/>
                  </a:lnTo>
                  <a:lnTo>
                    <a:pt x="659962" y="56617"/>
                  </a:lnTo>
                  <a:lnTo>
                    <a:pt x="427459" y="116233"/>
                  </a:lnTo>
                  <a:lnTo>
                    <a:pt x="546495" y="59612"/>
                  </a:lnTo>
                  <a:lnTo>
                    <a:pt x="669067" y="106359"/>
                  </a:lnTo>
                  <a:lnTo>
                    <a:pt x="523245" y="85069"/>
                  </a:lnTo>
                  <a:lnTo>
                    <a:pt x="563610" y="110937"/>
                  </a:lnTo>
                  <a:lnTo>
                    <a:pt x="244425" y="44177"/>
                  </a:lnTo>
                </a:path>
              </a:pathLst>
            </a:custGeom>
            <a:ln w="2710" cap="flat">
              <a:solidFill>
                <a:srgbClr val="FEE090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4" name="pl524"/>
            <p:cNvSpPr/>
            <p:nvPr/>
          </p:nvSpPr>
          <p:spPr>
            <a:xfrm>
              <a:off x="7228338" y="3830478"/>
              <a:ext cx="130308" cy="134254"/>
            </a:xfrm>
            <a:custGeom>
              <a:avLst/>
              <a:gdLst/>
              <a:ahLst/>
              <a:cxnLst/>
              <a:rect l="0" t="0" r="0" b="0"/>
              <a:pathLst>
                <a:path w="130308" h="134254">
                  <a:moveTo>
                    <a:pt x="130308" y="0"/>
                  </a:moveTo>
                  <a:lnTo>
                    <a:pt x="0" y="42809"/>
                  </a:lnTo>
                  <a:lnTo>
                    <a:pt x="102228" y="134254"/>
                  </a:lnTo>
                </a:path>
              </a:pathLst>
            </a:custGeom>
            <a:ln w="2710" cap="flat">
              <a:solidFill>
                <a:srgbClr val="FEE090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5" name="pl525"/>
            <p:cNvSpPr/>
            <p:nvPr/>
          </p:nvSpPr>
          <p:spPr>
            <a:xfrm>
              <a:off x="7190616" y="3819362"/>
              <a:ext cx="547072" cy="171368"/>
            </a:xfrm>
            <a:custGeom>
              <a:avLst/>
              <a:gdLst/>
              <a:ahLst/>
              <a:cxnLst/>
              <a:rect l="0" t="0" r="0" b="0"/>
              <a:pathLst>
                <a:path w="547072" h="171368">
                  <a:moveTo>
                    <a:pt x="0" y="130426"/>
                  </a:moveTo>
                  <a:lnTo>
                    <a:pt x="363924" y="63173"/>
                  </a:lnTo>
                  <a:lnTo>
                    <a:pt x="370858" y="7770"/>
                  </a:lnTo>
                  <a:lnTo>
                    <a:pt x="215216" y="54812"/>
                  </a:lnTo>
                  <a:lnTo>
                    <a:pt x="341260" y="24853"/>
                  </a:lnTo>
                  <a:lnTo>
                    <a:pt x="350554" y="38130"/>
                  </a:lnTo>
                  <a:lnTo>
                    <a:pt x="427013" y="46091"/>
                  </a:lnTo>
                  <a:lnTo>
                    <a:pt x="547072" y="35541"/>
                  </a:lnTo>
                  <a:lnTo>
                    <a:pt x="456196" y="45445"/>
                  </a:lnTo>
                  <a:lnTo>
                    <a:pt x="379331" y="64261"/>
                  </a:lnTo>
                  <a:lnTo>
                    <a:pt x="477409" y="9338"/>
                  </a:lnTo>
                  <a:lnTo>
                    <a:pt x="456182" y="48282"/>
                  </a:lnTo>
                  <a:lnTo>
                    <a:pt x="349097" y="46723"/>
                  </a:lnTo>
                  <a:lnTo>
                    <a:pt x="420235" y="11191"/>
                  </a:lnTo>
                  <a:lnTo>
                    <a:pt x="439434" y="0"/>
                  </a:lnTo>
                  <a:lnTo>
                    <a:pt x="534491" y="137183"/>
                  </a:lnTo>
                  <a:lnTo>
                    <a:pt x="55411" y="171368"/>
                  </a:lnTo>
                  <a:lnTo>
                    <a:pt x="446327" y="137096"/>
                  </a:lnTo>
                </a:path>
              </a:pathLst>
            </a:custGeom>
            <a:ln w="2710" cap="flat">
              <a:solidFill>
                <a:srgbClr val="7C8181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6" name="pl526"/>
            <p:cNvSpPr/>
            <p:nvPr/>
          </p:nvSpPr>
          <p:spPr>
            <a:xfrm>
              <a:off x="7512624" y="3898515"/>
              <a:ext cx="124319" cy="136635"/>
            </a:xfrm>
            <a:custGeom>
              <a:avLst/>
              <a:gdLst/>
              <a:ahLst/>
              <a:cxnLst/>
              <a:rect l="0" t="0" r="0" b="0"/>
              <a:pathLst>
                <a:path w="124319" h="136635">
                  <a:moveTo>
                    <a:pt x="11978" y="136635"/>
                  </a:moveTo>
                  <a:lnTo>
                    <a:pt x="124319" y="57943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C8181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7" name="pl527"/>
            <p:cNvSpPr/>
            <p:nvPr/>
          </p:nvSpPr>
          <p:spPr>
            <a:xfrm>
              <a:off x="3165355" y="4155882"/>
              <a:ext cx="3717539" cy="907339"/>
            </a:xfrm>
            <a:custGeom>
              <a:avLst/>
              <a:gdLst/>
              <a:ahLst/>
              <a:cxnLst/>
              <a:rect l="0" t="0" r="0" b="0"/>
              <a:pathLst>
                <a:path w="3717539" h="907339">
                  <a:moveTo>
                    <a:pt x="3662277" y="907339"/>
                  </a:moveTo>
                  <a:lnTo>
                    <a:pt x="3717539" y="886755"/>
                  </a:lnTo>
                  <a:lnTo>
                    <a:pt x="3616226" y="877788"/>
                  </a:lnTo>
                  <a:lnTo>
                    <a:pt x="2961410" y="792546"/>
                  </a:lnTo>
                  <a:lnTo>
                    <a:pt x="1860626" y="470562"/>
                  </a:lnTo>
                  <a:lnTo>
                    <a:pt x="3717229" y="849714"/>
                  </a:lnTo>
                  <a:lnTo>
                    <a:pt x="519772" y="113575"/>
                  </a:lnTo>
                  <a:lnTo>
                    <a:pt x="196671" y="58404"/>
                  </a:lnTo>
                  <a:lnTo>
                    <a:pt x="44284" y="54714"/>
                  </a:lnTo>
                  <a:lnTo>
                    <a:pt x="5671" y="65308"/>
                  </a:lnTo>
                  <a:lnTo>
                    <a:pt x="0" y="14143"/>
                  </a:lnTo>
                  <a:lnTo>
                    <a:pt x="67582" y="8146"/>
                  </a:lnTo>
                  <a:lnTo>
                    <a:pt x="70098" y="0"/>
                  </a:lnTo>
                  <a:lnTo>
                    <a:pt x="70077" y="59771"/>
                  </a:lnTo>
                  <a:lnTo>
                    <a:pt x="262134" y="50644"/>
                  </a:lnTo>
                  <a:lnTo>
                    <a:pt x="146739" y="49420"/>
                  </a:lnTo>
                </a:path>
              </a:pathLst>
            </a:custGeom>
            <a:ln w="2710" cap="flat">
              <a:solidFill>
                <a:srgbClr val="91BFDB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8" name="pl528"/>
            <p:cNvSpPr/>
            <p:nvPr/>
          </p:nvSpPr>
          <p:spPr>
            <a:xfrm>
              <a:off x="3312095" y="4137986"/>
              <a:ext cx="119504" cy="137152"/>
            </a:xfrm>
            <a:custGeom>
              <a:avLst/>
              <a:gdLst/>
              <a:ahLst/>
              <a:cxnLst/>
              <a:rect l="0" t="0" r="0" b="0"/>
              <a:pathLst>
                <a:path w="119504" h="137152">
                  <a:moveTo>
                    <a:pt x="119504" y="0"/>
                  </a:moveTo>
                  <a:lnTo>
                    <a:pt x="0" y="67316"/>
                  </a:lnTo>
                  <a:lnTo>
                    <a:pt x="118050" y="137152"/>
                  </a:lnTo>
                </a:path>
              </a:pathLst>
            </a:custGeom>
            <a:ln w="2710" cap="flat">
              <a:solidFill>
                <a:srgbClr val="91BFDB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9" name="pl529"/>
            <p:cNvSpPr/>
            <p:nvPr/>
          </p:nvSpPr>
          <p:spPr>
            <a:xfrm>
              <a:off x="3735886" y="3757027"/>
              <a:ext cx="3729521" cy="235268"/>
            </a:xfrm>
            <a:custGeom>
              <a:avLst/>
              <a:gdLst/>
              <a:ahLst/>
              <a:cxnLst/>
              <a:rect l="0" t="0" r="0" b="0"/>
              <a:pathLst>
                <a:path w="3729521" h="235268">
                  <a:moveTo>
                    <a:pt x="3119417" y="235268"/>
                  </a:moveTo>
                  <a:lnTo>
                    <a:pt x="3728337" y="119936"/>
                  </a:lnTo>
                  <a:lnTo>
                    <a:pt x="3729521" y="96777"/>
                  </a:lnTo>
                  <a:lnTo>
                    <a:pt x="2517352" y="17606"/>
                  </a:lnTo>
                  <a:lnTo>
                    <a:pt x="1702761" y="47793"/>
                  </a:lnTo>
                  <a:lnTo>
                    <a:pt x="964964" y="35191"/>
                  </a:lnTo>
                  <a:lnTo>
                    <a:pt x="779144" y="108774"/>
                  </a:lnTo>
                  <a:lnTo>
                    <a:pt x="639716" y="46170"/>
                  </a:lnTo>
                  <a:lnTo>
                    <a:pt x="439450" y="17008"/>
                  </a:lnTo>
                  <a:lnTo>
                    <a:pt x="488485" y="0"/>
                  </a:lnTo>
                  <a:lnTo>
                    <a:pt x="0" y="85417"/>
                  </a:lnTo>
                  <a:lnTo>
                    <a:pt x="490293" y="32917"/>
                  </a:lnTo>
                  <a:lnTo>
                    <a:pt x="556655" y="56288"/>
                  </a:lnTo>
                  <a:lnTo>
                    <a:pt x="595761" y="30180"/>
                  </a:lnTo>
                  <a:lnTo>
                    <a:pt x="332847" y="44401"/>
                  </a:lnTo>
                  <a:lnTo>
                    <a:pt x="638658" y="88396"/>
                  </a:lnTo>
                  <a:lnTo>
                    <a:pt x="87808" y="96827"/>
                  </a:lnTo>
                </a:path>
              </a:pathLst>
            </a:custGeom>
            <a:ln w="2710" cap="flat">
              <a:solidFill>
                <a:srgbClr val="91BFDB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0" name="pl530"/>
            <p:cNvSpPr/>
            <p:nvPr/>
          </p:nvSpPr>
          <p:spPr>
            <a:xfrm>
              <a:off x="3823695" y="3783465"/>
              <a:ext cx="119819" cy="137143"/>
            </a:xfrm>
            <a:custGeom>
              <a:avLst/>
              <a:gdLst/>
              <a:ahLst/>
              <a:cxnLst/>
              <a:rect l="0" t="0" r="0" b="0"/>
              <a:pathLst>
                <a:path w="119819" h="137143">
                  <a:moveTo>
                    <a:pt x="117720" y="0"/>
                  </a:moveTo>
                  <a:lnTo>
                    <a:pt x="0" y="70389"/>
                  </a:lnTo>
                  <a:lnTo>
                    <a:pt x="119819" y="137143"/>
                  </a:lnTo>
                </a:path>
              </a:pathLst>
            </a:custGeom>
            <a:ln w="2710" cap="flat">
              <a:solidFill>
                <a:srgbClr val="91BFDB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1" name="pl531"/>
            <p:cNvSpPr/>
            <p:nvPr/>
          </p:nvSpPr>
          <p:spPr>
            <a:xfrm>
              <a:off x="3269944" y="4150633"/>
              <a:ext cx="3626650" cy="947424"/>
            </a:xfrm>
            <a:custGeom>
              <a:avLst/>
              <a:gdLst/>
              <a:ahLst/>
              <a:cxnLst/>
              <a:rect l="0" t="0" r="0" b="0"/>
              <a:pathLst>
                <a:path w="3626650" h="947424">
                  <a:moveTo>
                    <a:pt x="3615864" y="894847"/>
                  </a:moveTo>
                  <a:lnTo>
                    <a:pt x="3626650" y="898911"/>
                  </a:lnTo>
                  <a:lnTo>
                    <a:pt x="3593950" y="934362"/>
                  </a:lnTo>
                  <a:lnTo>
                    <a:pt x="3590498" y="947424"/>
                  </a:lnTo>
                  <a:lnTo>
                    <a:pt x="3009605" y="774142"/>
                  </a:lnTo>
                  <a:lnTo>
                    <a:pt x="772383" y="294555"/>
                  </a:lnTo>
                  <a:lnTo>
                    <a:pt x="555321" y="264747"/>
                  </a:lnTo>
                  <a:lnTo>
                    <a:pt x="194208" y="73622"/>
                  </a:lnTo>
                  <a:lnTo>
                    <a:pt x="93799" y="81845"/>
                  </a:lnTo>
                  <a:lnTo>
                    <a:pt x="107834" y="94932"/>
                  </a:lnTo>
                  <a:lnTo>
                    <a:pt x="28579" y="66852"/>
                  </a:lnTo>
                  <a:lnTo>
                    <a:pt x="36821" y="62873"/>
                  </a:lnTo>
                  <a:lnTo>
                    <a:pt x="224265" y="97787"/>
                  </a:lnTo>
                  <a:lnTo>
                    <a:pt x="0" y="60765"/>
                  </a:lnTo>
                  <a:lnTo>
                    <a:pt x="4055" y="0"/>
                  </a:lnTo>
                  <a:lnTo>
                    <a:pt x="4055" y="0"/>
                  </a:lnTo>
                </a:path>
              </a:pathLst>
            </a:custGeom>
            <a:ln w="2710" cap="flat">
              <a:solidFill>
                <a:srgbClr val="4575B4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2" name="pl532"/>
            <p:cNvSpPr/>
            <p:nvPr/>
          </p:nvSpPr>
          <p:spPr>
            <a:xfrm>
              <a:off x="3274000" y="4082053"/>
              <a:ext cx="118784" cy="137160"/>
            </a:xfrm>
            <a:custGeom>
              <a:avLst/>
              <a:gdLst/>
              <a:ahLst/>
              <a:cxnLst/>
              <a:rect l="0" t="0" r="0" b="0"/>
              <a:pathLst>
                <a:path w="118784" h="137160">
                  <a:moveTo>
                    <a:pt x="118784" y="0"/>
                  </a:moveTo>
                  <a:lnTo>
                    <a:pt x="0" y="68580"/>
                  </a:lnTo>
                  <a:lnTo>
                    <a:pt x="118784" y="137160"/>
                  </a:lnTo>
                </a:path>
              </a:pathLst>
            </a:custGeom>
            <a:ln w="2710" cap="flat">
              <a:solidFill>
                <a:srgbClr val="4575B4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3" name="pl533"/>
            <p:cNvSpPr/>
            <p:nvPr/>
          </p:nvSpPr>
          <p:spPr>
            <a:xfrm>
              <a:off x="3762839" y="3718739"/>
              <a:ext cx="3672184" cy="327168"/>
            </a:xfrm>
            <a:custGeom>
              <a:avLst/>
              <a:gdLst/>
              <a:ahLst/>
              <a:cxnLst/>
              <a:rect l="0" t="0" r="0" b="0"/>
              <a:pathLst>
                <a:path w="3672184" h="327168">
                  <a:moveTo>
                    <a:pt x="3281015" y="327168"/>
                  </a:moveTo>
                  <a:lnTo>
                    <a:pt x="3580877" y="114514"/>
                  </a:lnTo>
                  <a:lnTo>
                    <a:pt x="3632418" y="159591"/>
                  </a:lnTo>
                  <a:lnTo>
                    <a:pt x="3672184" y="175479"/>
                  </a:lnTo>
                  <a:lnTo>
                    <a:pt x="2781655" y="168777"/>
                  </a:lnTo>
                  <a:lnTo>
                    <a:pt x="1618939" y="176188"/>
                  </a:lnTo>
                  <a:lnTo>
                    <a:pt x="1095705" y="215344"/>
                  </a:lnTo>
                  <a:lnTo>
                    <a:pt x="858837" y="0"/>
                  </a:lnTo>
                  <a:lnTo>
                    <a:pt x="961259" y="82056"/>
                  </a:lnTo>
                  <a:lnTo>
                    <a:pt x="760318" y="18782"/>
                  </a:lnTo>
                  <a:lnTo>
                    <a:pt x="646682" y="40729"/>
                  </a:lnTo>
                  <a:lnTo>
                    <a:pt x="527954" y="96909"/>
                  </a:lnTo>
                  <a:lnTo>
                    <a:pt x="572695" y="27055"/>
                  </a:lnTo>
                  <a:lnTo>
                    <a:pt x="896497" y="76593"/>
                  </a:lnTo>
                  <a:lnTo>
                    <a:pt x="608032" y="173682"/>
                  </a:lnTo>
                  <a:lnTo>
                    <a:pt x="0" y="174019"/>
                  </a:lnTo>
                  <a:lnTo>
                    <a:pt x="615320" y="18503"/>
                  </a:lnTo>
                  <a:lnTo>
                    <a:pt x="383617" y="50476"/>
                  </a:lnTo>
                </a:path>
              </a:pathLst>
            </a:custGeom>
            <a:ln w="2710" cap="flat">
              <a:solidFill>
                <a:srgbClr val="4575B4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4" name="pl534"/>
            <p:cNvSpPr/>
            <p:nvPr/>
          </p:nvSpPr>
          <p:spPr>
            <a:xfrm>
              <a:off x="4146457" y="3685042"/>
              <a:ext cx="127043" cy="135872"/>
            </a:xfrm>
            <a:custGeom>
              <a:avLst/>
              <a:gdLst/>
              <a:ahLst/>
              <a:cxnLst/>
              <a:rect l="0" t="0" r="0" b="0"/>
              <a:pathLst>
                <a:path w="127043" h="135872">
                  <a:moveTo>
                    <a:pt x="108294" y="0"/>
                  </a:moveTo>
                  <a:lnTo>
                    <a:pt x="0" y="84173"/>
                  </a:lnTo>
                  <a:lnTo>
                    <a:pt x="127043" y="135872"/>
                  </a:lnTo>
                </a:path>
              </a:pathLst>
            </a:custGeom>
            <a:ln w="2710" cap="flat">
              <a:solidFill>
                <a:srgbClr val="4575B4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5" name="rc535"/>
            <p:cNvSpPr/>
            <p:nvPr/>
          </p:nvSpPr>
          <p:spPr>
            <a:xfrm>
              <a:off x="2936739" y="3649512"/>
              <a:ext cx="5029566" cy="1522988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6" name="rc536"/>
            <p:cNvSpPr/>
            <p:nvPr/>
          </p:nvSpPr>
          <p:spPr>
            <a:xfrm>
              <a:off x="7966305" y="2056935"/>
              <a:ext cx="216226" cy="1522988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7" name="tx537"/>
            <p:cNvSpPr/>
            <p:nvPr/>
          </p:nvSpPr>
          <p:spPr>
            <a:xfrm rot="5400000">
              <a:off x="7839575" y="2777092"/>
              <a:ext cx="472196" cy="8267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aichinson</a:t>
              </a:r>
            </a:p>
          </p:txBody>
        </p:sp>
        <p:sp>
          <p:nvSpPr>
            <p:cNvPr id="538" name="rc538"/>
            <p:cNvSpPr/>
            <p:nvPr/>
          </p:nvSpPr>
          <p:spPr>
            <a:xfrm>
              <a:off x="7966305" y="3649512"/>
              <a:ext cx="216226" cy="1522988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9" name="tx539"/>
            <p:cNvSpPr/>
            <p:nvPr/>
          </p:nvSpPr>
          <p:spPr>
            <a:xfrm rot="5400000">
              <a:off x="7875128" y="4359001"/>
              <a:ext cx="422428" cy="1040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bjaccard</a:t>
              </a:r>
            </a:p>
          </p:txBody>
        </p:sp>
        <p:sp>
          <p:nvSpPr>
            <p:cNvPr id="540" name="pl540"/>
            <p:cNvSpPr/>
            <p:nvPr/>
          </p:nvSpPr>
          <p:spPr>
            <a:xfrm>
              <a:off x="3775058" y="517250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1" name="pl541"/>
            <p:cNvSpPr/>
            <p:nvPr/>
          </p:nvSpPr>
          <p:spPr>
            <a:xfrm>
              <a:off x="5080641" y="517250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2" name="pl542"/>
            <p:cNvSpPr/>
            <p:nvPr/>
          </p:nvSpPr>
          <p:spPr>
            <a:xfrm>
              <a:off x="6386223" y="517250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3" name="pl543"/>
            <p:cNvSpPr/>
            <p:nvPr/>
          </p:nvSpPr>
          <p:spPr>
            <a:xfrm>
              <a:off x="7691806" y="517250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4" name="tx544"/>
            <p:cNvSpPr/>
            <p:nvPr/>
          </p:nvSpPr>
          <p:spPr>
            <a:xfrm>
              <a:off x="3647691" y="5235021"/>
              <a:ext cx="254734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-0.50</a:t>
              </a:r>
            </a:p>
          </p:txBody>
        </p:sp>
        <p:sp>
          <p:nvSpPr>
            <p:cNvPr id="545" name="tx545"/>
            <p:cNvSpPr/>
            <p:nvPr/>
          </p:nvSpPr>
          <p:spPr>
            <a:xfrm>
              <a:off x="4953274" y="5234748"/>
              <a:ext cx="254734" cy="805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-0.25</a:t>
              </a:r>
            </a:p>
          </p:txBody>
        </p:sp>
        <p:sp>
          <p:nvSpPr>
            <p:cNvPr id="546" name="tx546"/>
            <p:cNvSpPr/>
            <p:nvPr/>
          </p:nvSpPr>
          <p:spPr>
            <a:xfrm>
              <a:off x="6277465" y="5235021"/>
              <a:ext cx="217517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547" name="tx547"/>
            <p:cNvSpPr/>
            <p:nvPr/>
          </p:nvSpPr>
          <p:spPr>
            <a:xfrm>
              <a:off x="7583047" y="5234748"/>
              <a:ext cx="217517" cy="805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548" name="tx548"/>
            <p:cNvSpPr/>
            <p:nvPr/>
          </p:nvSpPr>
          <p:spPr>
            <a:xfrm>
              <a:off x="2681530" y="3331559"/>
              <a:ext cx="192578" cy="805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-0.2</a:t>
              </a:r>
            </a:p>
          </p:txBody>
        </p:sp>
        <p:sp>
          <p:nvSpPr>
            <p:cNvPr id="549" name="tx549"/>
            <p:cNvSpPr/>
            <p:nvPr/>
          </p:nvSpPr>
          <p:spPr>
            <a:xfrm>
              <a:off x="2681530" y="3077357"/>
              <a:ext cx="192578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-0.1</a:t>
              </a:r>
            </a:p>
          </p:txBody>
        </p:sp>
        <p:sp>
          <p:nvSpPr>
            <p:cNvPr id="550" name="tx550"/>
            <p:cNvSpPr/>
            <p:nvPr/>
          </p:nvSpPr>
          <p:spPr>
            <a:xfrm>
              <a:off x="2718747" y="2822882"/>
              <a:ext cx="155361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</a:t>
              </a:r>
            </a:p>
          </p:txBody>
        </p:sp>
        <p:sp>
          <p:nvSpPr>
            <p:cNvPr id="551" name="tx551"/>
            <p:cNvSpPr/>
            <p:nvPr/>
          </p:nvSpPr>
          <p:spPr>
            <a:xfrm>
              <a:off x="2718747" y="2568407"/>
              <a:ext cx="155361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0.1</a:t>
              </a:r>
            </a:p>
          </p:txBody>
        </p:sp>
        <p:sp>
          <p:nvSpPr>
            <p:cNvPr id="552" name="tx552"/>
            <p:cNvSpPr/>
            <p:nvPr/>
          </p:nvSpPr>
          <p:spPr>
            <a:xfrm>
              <a:off x="2718747" y="2313659"/>
              <a:ext cx="155361" cy="805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</a:t>
              </a:r>
            </a:p>
          </p:txBody>
        </p:sp>
        <p:sp>
          <p:nvSpPr>
            <p:cNvPr id="553" name="tx553"/>
            <p:cNvSpPr/>
            <p:nvPr/>
          </p:nvSpPr>
          <p:spPr>
            <a:xfrm>
              <a:off x="2718747" y="2059348"/>
              <a:ext cx="155361" cy="803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0.3</a:t>
              </a:r>
            </a:p>
          </p:txBody>
        </p:sp>
        <p:sp>
          <p:nvSpPr>
            <p:cNvPr id="554" name="pl554"/>
            <p:cNvSpPr/>
            <p:nvPr/>
          </p:nvSpPr>
          <p:spPr>
            <a:xfrm>
              <a:off x="2901944" y="337202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5" name="pl555"/>
            <p:cNvSpPr/>
            <p:nvPr/>
          </p:nvSpPr>
          <p:spPr>
            <a:xfrm>
              <a:off x="2901944" y="311754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6" name="pl556"/>
            <p:cNvSpPr/>
            <p:nvPr/>
          </p:nvSpPr>
          <p:spPr>
            <a:xfrm>
              <a:off x="2901944" y="286307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7" name="pl557"/>
            <p:cNvSpPr/>
            <p:nvPr/>
          </p:nvSpPr>
          <p:spPr>
            <a:xfrm>
              <a:off x="2901944" y="260859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8" name="pl558"/>
            <p:cNvSpPr/>
            <p:nvPr/>
          </p:nvSpPr>
          <p:spPr>
            <a:xfrm>
              <a:off x="2901944" y="235412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9" name="pl559"/>
            <p:cNvSpPr/>
            <p:nvPr/>
          </p:nvSpPr>
          <p:spPr>
            <a:xfrm>
              <a:off x="2901944" y="209964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0" name="tx560"/>
            <p:cNvSpPr/>
            <p:nvPr/>
          </p:nvSpPr>
          <p:spPr>
            <a:xfrm>
              <a:off x="2681530" y="5103270"/>
              <a:ext cx="192578" cy="804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-0.4</a:t>
              </a:r>
            </a:p>
          </p:txBody>
        </p:sp>
        <p:sp>
          <p:nvSpPr>
            <p:cNvPr id="561" name="tx561"/>
            <p:cNvSpPr/>
            <p:nvPr/>
          </p:nvSpPr>
          <p:spPr>
            <a:xfrm>
              <a:off x="2681530" y="4674867"/>
              <a:ext cx="192578" cy="805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-0.2</a:t>
              </a:r>
            </a:p>
          </p:txBody>
        </p:sp>
        <p:sp>
          <p:nvSpPr>
            <p:cNvPr id="562" name="tx562"/>
            <p:cNvSpPr/>
            <p:nvPr/>
          </p:nvSpPr>
          <p:spPr>
            <a:xfrm>
              <a:off x="2718747" y="4246792"/>
              <a:ext cx="155361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</a:t>
              </a:r>
            </a:p>
          </p:txBody>
        </p:sp>
        <p:sp>
          <p:nvSpPr>
            <p:cNvPr id="563" name="tx563"/>
            <p:cNvSpPr/>
            <p:nvPr/>
          </p:nvSpPr>
          <p:spPr>
            <a:xfrm>
              <a:off x="2718747" y="3818172"/>
              <a:ext cx="155361" cy="805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</a:t>
              </a:r>
            </a:p>
          </p:txBody>
        </p:sp>
        <p:sp>
          <p:nvSpPr>
            <p:cNvPr id="564" name="pl564"/>
            <p:cNvSpPr/>
            <p:nvPr/>
          </p:nvSpPr>
          <p:spPr>
            <a:xfrm>
              <a:off x="2901944" y="514367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5" name="pl565"/>
            <p:cNvSpPr/>
            <p:nvPr/>
          </p:nvSpPr>
          <p:spPr>
            <a:xfrm>
              <a:off x="2901944" y="471533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6" name="pl566"/>
            <p:cNvSpPr/>
            <p:nvPr/>
          </p:nvSpPr>
          <p:spPr>
            <a:xfrm>
              <a:off x="2901944" y="428698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7" name="pl567"/>
            <p:cNvSpPr/>
            <p:nvPr/>
          </p:nvSpPr>
          <p:spPr>
            <a:xfrm>
              <a:off x="2901944" y="385863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8" name="tx568"/>
            <p:cNvSpPr/>
            <p:nvPr/>
          </p:nvSpPr>
          <p:spPr>
            <a:xfrm>
              <a:off x="5261310" y="5372012"/>
              <a:ext cx="380423" cy="1030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GB" sz="1100" dirty="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Axis.1</a:t>
              </a:r>
              <a:endParaRPr lang="en-US" sz="1100" dirty="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endParaRPr>
            </a:p>
          </p:txBody>
        </p:sp>
        <p:sp>
          <p:nvSpPr>
            <p:cNvPr id="569" name="tx569"/>
            <p:cNvSpPr/>
            <p:nvPr/>
          </p:nvSpPr>
          <p:spPr>
            <a:xfrm rot="-5400000">
              <a:off x="2374122" y="3563217"/>
              <a:ext cx="380423" cy="1030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Axis.2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46042" y="1987346"/>
            <a:ext cx="5806080" cy="3588157"/>
            <a:chOff x="2446042" y="1987346"/>
            <a:chExt cx="5806080" cy="3588157"/>
          </a:xfrm>
        </p:grpSpPr>
        <p:sp>
          <p:nvSpPr>
            <p:cNvPr id="3" name="rc3"/>
            <p:cNvSpPr/>
            <p:nvPr/>
          </p:nvSpPr>
          <p:spPr>
            <a:xfrm>
              <a:off x="2446041" y="1987346"/>
              <a:ext cx="5806079" cy="35881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2446041" y="1987346"/>
              <a:ext cx="5806079" cy="35881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2936739" y="2500077"/>
              <a:ext cx="5245793" cy="26724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2936739" y="4716551"/>
              <a:ext cx="5245793" cy="0"/>
            </a:xfrm>
            <a:custGeom>
              <a:avLst/>
              <a:gdLst/>
              <a:ahLst/>
              <a:cxnLst/>
              <a:rect l="0" t="0" r="0" b="0"/>
              <a:pathLst>
                <a:path w="5245793">
                  <a:moveTo>
                    <a:pt x="0" y="0"/>
                  </a:moveTo>
                  <a:lnTo>
                    <a:pt x="5245793" y="0"/>
                  </a:lnTo>
                  <a:lnTo>
                    <a:pt x="5245793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2936739" y="3966275"/>
              <a:ext cx="5245793" cy="0"/>
            </a:xfrm>
            <a:custGeom>
              <a:avLst/>
              <a:gdLst/>
              <a:ahLst/>
              <a:cxnLst/>
              <a:rect l="0" t="0" r="0" b="0"/>
              <a:pathLst>
                <a:path w="5245793">
                  <a:moveTo>
                    <a:pt x="0" y="0"/>
                  </a:moveTo>
                  <a:lnTo>
                    <a:pt x="5245793" y="0"/>
                  </a:lnTo>
                  <a:lnTo>
                    <a:pt x="5245793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2936739" y="3216000"/>
              <a:ext cx="5245793" cy="0"/>
            </a:xfrm>
            <a:custGeom>
              <a:avLst/>
              <a:gdLst/>
              <a:ahLst/>
              <a:cxnLst/>
              <a:rect l="0" t="0" r="0" b="0"/>
              <a:pathLst>
                <a:path w="5245793">
                  <a:moveTo>
                    <a:pt x="0" y="0"/>
                  </a:moveTo>
                  <a:lnTo>
                    <a:pt x="5245793" y="0"/>
                  </a:lnTo>
                  <a:lnTo>
                    <a:pt x="5245793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3895650" y="2500077"/>
              <a:ext cx="0" cy="2672423"/>
            </a:xfrm>
            <a:custGeom>
              <a:avLst/>
              <a:gdLst/>
              <a:ahLst/>
              <a:cxnLst/>
              <a:rect l="0" t="0" r="0" b="0"/>
              <a:pathLst>
                <a:path h="2672423">
                  <a:moveTo>
                    <a:pt x="0" y="26724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5197659" y="2500077"/>
              <a:ext cx="0" cy="2672423"/>
            </a:xfrm>
            <a:custGeom>
              <a:avLst/>
              <a:gdLst/>
              <a:ahLst/>
              <a:cxnLst/>
              <a:rect l="0" t="0" r="0" b="0"/>
              <a:pathLst>
                <a:path h="2672423">
                  <a:moveTo>
                    <a:pt x="0" y="26724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6499668" y="2500077"/>
              <a:ext cx="0" cy="2672423"/>
            </a:xfrm>
            <a:custGeom>
              <a:avLst/>
              <a:gdLst/>
              <a:ahLst/>
              <a:cxnLst/>
              <a:rect l="0" t="0" r="0" b="0"/>
              <a:pathLst>
                <a:path h="2672423">
                  <a:moveTo>
                    <a:pt x="0" y="26724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7801677" y="2500077"/>
              <a:ext cx="0" cy="2672423"/>
            </a:xfrm>
            <a:custGeom>
              <a:avLst/>
              <a:gdLst/>
              <a:ahLst/>
              <a:cxnLst/>
              <a:rect l="0" t="0" r="0" b="0"/>
              <a:pathLst>
                <a:path h="2672423">
                  <a:moveTo>
                    <a:pt x="0" y="26724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2936739" y="5091688"/>
              <a:ext cx="5245793" cy="0"/>
            </a:xfrm>
            <a:custGeom>
              <a:avLst/>
              <a:gdLst/>
              <a:ahLst/>
              <a:cxnLst/>
              <a:rect l="0" t="0" r="0" b="0"/>
              <a:pathLst>
                <a:path w="5245793">
                  <a:moveTo>
                    <a:pt x="0" y="0"/>
                  </a:moveTo>
                  <a:lnTo>
                    <a:pt x="5245793" y="0"/>
                  </a:lnTo>
                  <a:lnTo>
                    <a:pt x="524579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2936739" y="4341413"/>
              <a:ext cx="5245793" cy="0"/>
            </a:xfrm>
            <a:custGeom>
              <a:avLst/>
              <a:gdLst/>
              <a:ahLst/>
              <a:cxnLst/>
              <a:rect l="0" t="0" r="0" b="0"/>
              <a:pathLst>
                <a:path w="5245793">
                  <a:moveTo>
                    <a:pt x="0" y="0"/>
                  </a:moveTo>
                  <a:lnTo>
                    <a:pt x="5245793" y="0"/>
                  </a:lnTo>
                  <a:lnTo>
                    <a:pt x="524579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2936739" y="3591138"/>
              <a:ext cx="5245793" cy="0"/>
            </a:xfrm>
            <a:custGeom>
              <a:avLst/>
              <a:gdLst/>
              <a:ahLst/>
              <a:cxnLst/>
              <a:rect l="0" t="0" r="0" b="0"/>
              <a:pathLst>
                <a:path w="5245793">
                  <a:moveTo>
                    <a:pt x="0" y="0"/>
                  </a:moveTo>
                  <a:lnTo>
                    <a:pt x="5245793" y="0"/>
                  </a:lnTo>
                  <a:lnTo>
                    <a:pt x="524579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2936739" y="2840862"/>
              <a:ext cx="5245793" cy="0"/>
            </a:xfrm>
            <a:custGeom>
              <a:avLst/>
              <a:gdLst/>
              <a:ahLst/>
              <a:cxnLst/>
              <a:rect l="0" t="0" r="0" b="0"/>
              <a:pathLst>
                <a:path w="5245793">
                  <a:moveTo>
                    <a:pt x="0" y="0"/>
                  </a:moveTo>
                  <a:lnTo>
                    <a:pt x="5245793" y="0"/>
                  </a:lnTo>
                  <a:lnTo>
                    <a:pt x="524579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3244645" y="2500077"/>
              <a:ext cx="0" cy="2672423"/>
            </a:xfrm>
            <a:custGeom>
              <a:avLst/>
              <a:gdLst/>
              <a:ahLst/>
              <a:cxnLst/>
              <a:rect l="0" t="0" r="0" b="0"/>
              <a:pathLst>
                <a:path h="2672423">
                  <a:moveTo>
                    <a:pt x="0" y="26724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4546655" y="2500077"/>
              <a:ext cx="0" cy="2672423"/>
            </a:xfrm>
            <a:custGeom>
              <a:avLst/>
              <a:gdLst/>
              <a:ahLst/>
              <a:cxnLst/>
              <a:rect l="0" t="0" r="0" b="0"/>
              <a:pathLst>
                <a:path h="2672423">
                  <a:moveTo>
                    <a:pt x="0" y="26724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5848664" y="2500077"/>
              <a:ext cx="0" cy="2672423"/>
            </a:xfrm>
            <a:custGeom>
              <a:avLst/>
              <a:gdLst/>
              <a:ahLst/>
              <a:cxnLst/>
              <a:rect l="0" t="0" r="0" b="0"/>
              <a:pathLst>
                <a:path h="2672423">
                  <a:moveTo>
                    <a:pt x="0" y="26724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7150673" y="2500077"/>
              <a:ext cx="0" cy="2672423"/>
            </a:xfrm>
            <a:custGeom>
              <a:avLst/>
              <a:gdLst/>
              <a:ahLst/>
              <a:cxnLst/>
              <a:rect l="0" t="0" r="0" b="0"/>
              <a:pathLst>
                <a:path h="2672423">
                  <a:moveTo>
                    <a:pt x="0" y="26724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g21"/>
            <p:cNvSpPr/>
            <p:nvPr/>
          </p:nvSpPr>
          <p:spPr>
            <a:xfrm>
              <a:off x="3598202" y="4220354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" name="pg22"/>
            <p:cNvSpPr/>
            <p:nvPr/>
          </p:nvSpPr>
          <p:spPr>
            <a:xfrm>
              <a:off x="3277553" y="4462139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" name="pg23"/>
            <p:cNvSpPr/>
            <p:nvPr/>
          </p:nvSpPr>
          <p:spPr>
            <a:xfrm>
              <a:off x="3203192" y="4490746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" name="pg24"/>
            <p:cNvSpPr/>
            <p:nvPr/>
          </p:nvSpPr>
          <p:spPr>
            <a:xfrm>
              <a:off x="3353630" y="4382825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" name="pg25"/>
            <p:cNvSpPr/>
            <p:nvPr/>
          </p:nvSpPr>
          <p:spPr>
            <a:xfrm>
              <a:off x="3547419" y="3672297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" name="pg26"/>
            <p:cNvSpPr/>
            <p:nvPr/>
          </p:nvSpPr>
          <p:spPr>
            <a:xfrm>
              <a:off x="4015284" y="3299985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" name="pg27"/>
            <p:cNvSpPr/>
            <p:nvPr/>
          </p:nvSpPr>
          <p:spPr>
            <a:xfrm>
              <a:off x="4178337" y="2996467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" name="pg28"/>
            <p:cNvSpPr/>
            <p:nvPr/>
          </p:nvSpPr>
          <p:spPr>
            <a:xfrm>
              <a:off x="4072164" y="2832486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" name="pg29"/>
            <p:cNvSpPr/>
            <p:nvPr/>
          </p:nvSpPr>
          <p:spPr>
            <a:xfrm>
              <a:off x="3871692" y="3257428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" name="pg30"/>
            <p:cNvSpPr/>
            <p:nvPr/>
          </p:nvSpPr>
          <p:spPr>
            <a:xfrm>
              <a:off x="3980834" y="3399903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" name="pg31"/>
            <p:cNvSpPr/>
            <p:nvPr/>
          </p:nvSpPr>
          <p:spPr>
            <a:xfrm>
              <a:off x="3288649" y="4826879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" name="pg32"/>
            <p:cNvSpPr/>
            <p:nvPr/>
          </p:nvSpPr>
          <p:spPr>
            <a:xfrm>
              <a:off x="3535653" y="4088484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" name="pg33"/>
            <p:cNvSpPr/>
            <p:nvPr/>
          </p:nvSpPr>
          <p:spPr>
            <a:xfrm>
              <a:off x="3573641" y="4032041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" name="pg34"/>
            <p:cNvSpPr/>
            <p:nvPr/>
          </p:nvSpPr>
          <p:spPr>
            <a:xfrm>
              <a:off x="3412476" y="4044629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" name="pg35"/>
            <p:cNvSpPr/>
            <p:nvPr/>
          </p:nvSpPr>
          <p:spPr>
            <a:xfrm>
              <a:off x="3398733" y="4157550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" name="pg36"/>
            <p:cNvSpPr/>
            <p:nvPr/>
          </p:nvSpPr>
          <p:spPr>
            <a:xfrm>
              <a:off x="3449149" y="4281679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" name="pg37"/>
            <p:cNvSpPr/>
            <p:nvPr/>
          </p:nvSpPr>
          <p:spPr>
            <a:xfrm>
              <a:off x="3247536" y="4442157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" name="pg38"/>
            <p:cNvSpPr/>
            <p:nvPr/>
          </p:nvSpPr>
          <p:spPr>
            <a:xfrm>
              <a:off x="3165826" y="4461960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" name="pg39"/>
            <p:cNvSpPr/>
            <p:nvPr/>
          </p:nvSpPr>
          <p:spPr>
            <a:xfrm>
              <a:off x="3225818" y="4341627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" name="pg40"/>
            <p:cNvSpPr/>
            <p:nvPr/>
          </p:nvSpPr>
          <p:spPr>
            <a:xfrm>
              <a:off x="3300655" y="446407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" name="pg41"/>
            <p:cNvSpPr/>
            <p:nvPr/>
          </p:nvSpPr>
          <p:spPr>
            <a:xfrm>
              <a:off x="3191886" y="4198388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" name="pg42"/>
            <p:cNvSpPr/>
            <p:nvPr/>
          </p:nvSpPr>
          <p:spPr>
            <a:xfrm>
              <a:off x="3744546" y="3381129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" name="pg43"/>
            <p:cNvSpPr/>
            <p:nvPr/>
          </p:nvSpPr>
          <p:spPr>
            <a:xfrm>
              <a:off x="4359107" y="3018870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" name="pg44"/>
            <p:cNvSpPr/>
            <p:nvPr/>
          </p:nvSpPr>
          <p:spPr>
            <a:xfrm>
              <a:off x="4310335" y="2613971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" name="pg45"/>
            <p:cNvSpPr/>
            <p:nvPr/>
          </p:nvSpPr>
          <p:spPr>
            <a:xfrm>
              <a:off x="4360068" y="2576399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" name="pg46"/>
            <p:cNvSpPr/>
            <p:nvPr/>
          </p:nvSpPr>
          <p:spPr>
            <a:xfrm>
              <a:off x="4584193" y="2612664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" name="pg47"/>
            <p:cNvSpPr/>
            <p:nvPr/>
          </p:nvSpPr>
          <p:spPr>
            <a:xfrm>
              <a:off x="4294926" y="2698430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" name="pg48"/>
            <p:cNvSpPr/>
            <p:nvPr/>
          </p:nvSpPr>
          <p:spPr>
            <a:xfrm>
              <a:off x="4206757" y="3110200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" name="pg49"/>
            <p:cNvSpPr/>
            <p:nvPr/>
          </p:nvSpPr>
          <p:spPr>
            <a:xfrm>
              <a:off x="4014797" y="3080722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" name="pg50"/>
            <p:cNvSpPr/>
            <p:nvPr/>
          </p:nvSpPr>
          <p:spPr>
            <a:xfrm>
              <a:off x="4676346" y="2760469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" name="pg51"/>
            <p:cNvSpPr/>
            <p:nvPr/>
          </p:nvSpPr>
          <p:spPr>
            <a:xfrm>
              <a:off x="4444612" y="2785304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" name="pg52"/>
            <p:cNvSpPr/>
            <p:nvPr/>
          </p:nvSpPr>
          <p:spPr>
            <a:xfrm>
              <a:off x="4524550" y="2963304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" name="pg53"/>
            <p:cNvSpPr/>
            <p:nvPr/>
          </p:nvSpPr>
          <p:spPr>
            <a:xfrm>
              <a:off x="3391047" y="4435902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" name="pg54"/>
            <p:cNvSpPr/>
            <p:nvPr/>
          </p:nvSpPr>
          <p:spPr>
            <a:xfrm>
              <a:off x="3305646" y="445672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" name="pg55"/>
            <p:cNvSpPr/>
            <p:nvPr/>
          </p:nvSpPr>
          <p:spPr>
            <a:xfrm>
              <a:off x="3183122" y="469731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" name="pg56"/>
            <p:cNvSpPr/>
            <p:nvPr/>
          </p:nvSpPr>
          <p:spPr>
            <a:xfrm>
              <a:off x="3171674" y="4680107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" name="pg57"/>
            <p:cNvSpPr/>
            <p:nvPr/>
          </p:nvSpPr>
          <p:spPr>
            <a:xfrm>
              <a:off x="3188858" y="484362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" name="pg58"/>
            <p:cNvSpPr/>
            <p:nvPr/>
          </p:nvSpPr>
          <p:spPr>
            <a:xfrm>
              <a:off x="3226836" y="4754749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" name="pg59"/>
            <p:cNvSpPr/>
            <p:nvPr/>
          </p:nvSpPr>
          <p:spPr>
            <a:xfrm>
              <a:off x="3114374" y="4772190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" name="pg60"/>
            <p:cNvSpPr/>
            <p:nvPr/>
          </p:nvSpPr>
          <p:spPr>
            <a:xfrm>
              <a:off x="3183193" y="473803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" name="pg61"/>
            <p:cNvSpPr/>
            <p:nvPr/>
          </p:nvSpPr>
          <p:spPr>
            <a:xfrm>
              <a:off x="3242558" y="4711810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" name="pg62"/>
            <p:cNvSpPr/>
            <p:nvPr/>
          </p:nvSpPr>
          <p:spPr>
            <a:xfrm>
              <a:off x="3258075" y="451857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" name="pg63"/>
            <p:cNvSpPr/>
            <p:nvPr/>
          </p:nvSpPr>
          <p:spPr>
            <a:xfrm>
              <a:off x="3231476" y="4720479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" name="pg64"/>
            <p:cNvSpPr/>
            <p:nvPr/>
          </p:nvSpPr>
          <p:spPr>
            <a:xfrm>
              <a:off x="3310247" y="4712435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" name="pg65"/>
            <p:cNvSpPr/>
            <p:nvPr/>
          </p:nvSpPr>
          <p:spPr>
            <a:xfrm>
              <a:off x="3756558" y="4600110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" name="pg66"/>
            <p:cNvSpPr/>
            <p:nvPr/>
          </p:nvSpPr>
          <p:spPr>
            <a:xfrm>
              <a:off x="3430113" y="4714948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" name="pg67"/>
            <p:cNvSpPr/>
            <p:nvPr/>
          </p:nvSpPr>
          <p:spPr>
            <a:xfrm>
              <a:off x="3471195" y="479348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8" name="pg68"/>
            <p:cNvSpPr/>
            <p:nvPr/>
          </p:nvSpPr>
          <p:spPr>
            <a:xfrm>
              <a:off x="3217965" y="4561837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9" name="pg69"/>
            <p:cNvSpPr/>
            <p:nvPr/>
          </p:nvSpPr>
          <p:spPr>
            <a:xfrm>
              <a:off x="3220969" y="4709546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" name="pg70"/>
            <p:cNvSpPr/>
            <p:nvPr/>
          </p:nvSpPr>
          <p:spPr>
            <a:xfrm>
              <a:off x="3188208" y="4731745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" name="pg71"/>
            <p:cNvSpPr/>
            <p:nvPr/>
          </p:nvSpPr>
          <p:spPr>
            <a:xfrm>
              <a:off x="3153298" y="4681585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" name="pt72"/>
            <p:cNvSpPr/>
            <p:nvPr/>
          </p:nvSpPr>
          <p:spPr>
            <a:xfrm>
              <a:off x="3981253" y="4602957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" name="pt73"/>
            <p:cNvSpPr/>
            <p:nvPr/>
          </p:nvSpPr>
          <p:spPr>
            <a:xfrm>
              <a:off x="6676875" y="4269573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4" name="pt74"/>
            <p:cNvSpPr/>
            <p:nvPr/>
          </p:nvSpPr>
          <p:spPr>
            <a:xfrm>
              <a:off x="7033564" y="4347045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" name="pt75"/>
            <p:cNvSpPr/>
            <p:nvPr/>
          </p:nvSpPr>
          <p:spPr>
            <a:xfrm>
              <a:off x="7607762" y="4521747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6" name="pt76"/>
            <p:cNvSpPr/>
            <p:nvPr/>
          </p:nvSpPr>
          <p:spPr>
            <a:xfrm>
              <a:off x="7716756" y="4492778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7" name="pt77"/>
            <p:cNvSpPr/>
            <p:nvPr/>
          </p:nvSpPr>
          <p:spPr>
            <a:xfrm>
              <a:off x="7760195" y="4535436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8" name="pt78"/>
            <p:cNvSpPr/>
            <p:nvPr/>
          </p:nvSpPr>
          <p:spPr>
            <a:xfrm>
              <a:off x="7823683" y="4526588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9" name="pt79"/>
            <p:cNvSpPr/>
            <p:nvPr/>
          </p:nvSpPr>
          <p:spPr>
            <a:xfrm>
              <a:off x="7791927" y="4514460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0" name="pt80"/>
            <p:cNvSpPr/>
            <p:nvPr/>
          </p:nvSpPr>
          <p:spPr>
            <a:xfrm>
              <a:off x="7584825" y="4508388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1" name="pt81"/>
            <p:cNvSpPr/>
            <p:nvPr/>
          </p:nvSpPr>
          <p:spPr>
            <a:xfrm>
              <a:off x="7824532" y="4517072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2" name="pt82"/>
            <p:cNvSpPr/>
            <p:nvPr/>
          </p:nvSpPr>
          <p:spPr>
            <a:xfrm>
              <a:off x="7834643" y="4532642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3" name="pt83"/>
            <p:cNvSpPr/>
            <p:nvPr/>
          </p:nvSpPr>
          <p:spPr>
            <a:xfrm>
              <a:off x="7834643" y="4532642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4" name="pg84"/>
            <p:cNvSpPr/>
            <p:nvPr/>
          </p:nvSpPr>
          <p:spPr>
            <a:xfrm>
              <a:off x="3362927" y="4773506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5" name="pg85"/>
            <p:cNvSpPr/>
            <p:nvPr/>
          </p:nvSpPr>
          <p:spPr>
            <a:xfrm>
              <a:off x="3300408" y="4717362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6" name="pg86"/>
            <p:cNvSpPr/>
            <p:nvPr/>
          </p:nvSpPr>
          <p:spPr>
            <a:xfrm>
              <a:off x="3403279" y="4649218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7" name="pt87"/>
            <p:cNvSpPr/>
            <p:nvPr/>
          </p:nvSpPr>
          <p:spPr>
            <a:xfrm>
              <a:off x="4094014" y="4440610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8" name="pt88"/>
            <p:cNvSpPr/>
            <p:nvPr/>
          </p:nvSpPr>
          <p:spPr>
            <a:xfrm>
              <a:off x="5433283" y="4390979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9" name="pt89"/>
            <p:cNvSpPr/>
            <p:nvPr/>
          </p:nvSpPr>
          <p:spPr>
            <a:xfrm>
              <a:off x="3383285" y="4785605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0" name="pt90"/>
            <p:cNvSpPr/>
            <p:nvPr/>
          </p:nvSpPr>
          <p:spPr>
            <a:xfrm>
              <a:off x="7205147" y="4472599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1" name="pt91"/>
            <p:cNvSpPr/>
            <p:nvPr/>
          </p:nvSpPr>
          <p:spPr>
            <a:xfrm>
              <a:off x="7568451" y="4500151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2" name="pt92"/>
            <p:cNvSpPr/>
            <p:nvPr/>
          </p:nvSpPr>
          <p:spPr>
            <a:xfrm>
              <a:off x="7708176" y="4485608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3" name="pt93"/>
            <p:cNvSpPr/>
            <p:nvPr/>
          </p:nvSpPr>
          <p:spPr>
            <a:xfrm>
              <a:off x="7854477" y="4503052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4" name="pt94"/>
            <p:cNvSpPr/>
            <p:nvPr/>
          </p:nvSpPr>
          <p:spPr>
            <a:xfrm>
              <a:off x="7898935" y="4547395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5" name="pt95"/>
            <p:cNvSpPr/>
            <p:nvPr/>
          </p:nvSpPr>
          <p:spPr>
            <a:xfrm>
              <a:off x="7768622" y="4578585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6" name="pt96"/>
            <p:cNvSpPr/>
            <p:nvPr/>
          </p:nvSpPr>
          <p:spPr>
            <a:xfrm>
              <a:off x="7739919" y="4548802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7" name="pt97"/>
            <p:cNvSpPr/>
            <p:nvPr/>
          </p:nvSpPr>
          <p:spPr>
            <a:xfrm>
              <a:off x="7730082" y="4535445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8" name="pt98"/>
            <p:cNvSpPr/>
            <p:nvPr/>
          </p:nvSpPr>
          <p:spPr>
            <a:xfrm>
              <a:off x="7625945" y="4533975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9" name="pt99"/>
            <p:cNvSpPr/>
            <p:nvPr/>
          </p:nvSpPr>
          <p:spPr>
            <a:xfrm>
              <a:off x="7586858" y="4559430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0" name="pg100"/>
            <p:cNvSpPr/>
            <p:nvPr/>
          </p:nvSpPr>
          <p:spPr>
            <a:xfrm>
              <a:off x="3504571" y="4720656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1" name="pg101"/>
            <p:cNvSpPr/>
            <p:nvPr/>
          </p:nvSpPr>
          <p:spPr>
            <a:xfrm>
              <a:off x="3400666" y="4755999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2" name="pg102"/>
            <p:cNvSpPr/>
            <p:nvPr/>
          </p:nvSpPr>
          <p:spPr>
            <a:xfrm>
              <a:off x="3286575" y="4745715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3" name="pg103"/>
            <p:cNvSpPr/>
            <p:nvPr/>
          </p:nvSpPr>
          <p:spPr>
            <a:xfrm>
              <a:off x="3337167" y="4623245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4" name="pg104"/>
            <p:cNvSpPr/>
            <p:nvPr/>
          </p:nvSpPr>
          <p:spPr>
            <a:xfrm>
              <a:off x="3247679" y="4804325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5" name="pg105"/>
            <p:cNvSpPr/>
            <p:nvPr/>
          </p:nvSpPr>
          <p:spPr>
            <a:xfrm>
              <a:off x="3428078" y="4980810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6" name="pg106"/>
            <p:cNvSpPr/>
            <p:nvPr/>
          </p:nvSpPr>
          <p:spPr>
            <a:xfrm>
              <a:off x="3519460" y="4857479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7" name="pg107"/>
            <p:cNvSpPr/>
            <p:nvPr/>
          </p:nvSpPr>
          <p:spPr>
            <a:xfrm>
              <a:off x="4101215" y="4477180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8" name="pg108"/>
            <p:cNvSpPr/>
            <p:nvPr/>
          </p:nvSpPr>
          <p:spPr>
            <a:xfrm>
              <a:off x="3405318" y="4719046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9" name="pg109"/>
            <p:cNvSpPr/>
            <p:nvPr/>
          </p:nvSpPr>
          <p:spPr>
            <a:xfrm>
              <a:off x="3350797" y="4664128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0" name="pg110"/>
            <p:cNvSpPr/>
            <p:nvPr/>
          </p:nvSpPr>
          <p:spPr>
            <a:xfrm>
              <a:off x="3621846" y="4498967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1" name="pg111"/>
            <p:cNvSpPr/>
            <p:nvPr/>
          </p:nvSpPr>
          <p:spPr>
            <a:xfrm>
              <a:off x="3326955" y="4712741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2" name="pg112"/>
            <p:cNvSpPr/>
            <p:nvPr/>
          </p:nvSpPr>
          <p:spPr>
            <a:xfrm>
              <a:off x="3750914" y="4554055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3" name="pg113"/>
            <p:cNvSpPr/>
            <p:nvPr/>
          </p:nvSpPr>
          <p:spPr>
            <a:xfrm>
              <a:off x="3619787" y="4754486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4" name="pg114"/>
            <p:cNvSpPr/>
            <p:nvPr/>
          </p:nvSpPr>
          <p:spPr>
            <a:xfrm>
              <a:off x="3752045" y="4701475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5" name="pg115"/>
            <p:cNvSpPr/>
            <p:nvPr/>
          </p:nvSpPr>
          <p:spPr>
            <a:xfrm>
              <a:off x="3512309" y="4757246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6" name="pl116"/>
            <p:cNvSpPr/>
            <p:nvPr/>
          </p:nvSpPr>
          <p:spPr>
            <a:xfrm>
              <a:off x="3308488" y="4547396"/>
              <a:ext cx="853535" cy="503629"/>
            </a:xfrm>
            <a:custGeom>
              <a:avLst/>
              <a:gdLst/>
              <a:ahLst/>
              <a:cxnLst/>
              <a:rect l="0" t="0" r="0" b="0"/>
              <a:pathLst>
                <a:path w="853535" h="503629">
                  <a:moveTo>
                    <a:pt x="256891" y="243476"/>
                  </a:moveTo>
                  <a:lnTo>
                    <a:pt x="152987" y="278818"/>
                  </a:lnTo>
                  <a:lnTo>
                    <a:pt x="38895" y="268535"/>
                  </a:lnTo>
                  <a:lnTo>
                    <a:pt x="89488" y="146065"/>
                  </a:lnTo>
                  <a:lnTo>
                    <a:pt x="0" y="327145"/>
                  </a:lnTo>
                  <a:lnTo>
                    <a:pt x="180398" y="503629"/>
                  </a:lnTo>
                  <a:lnTo>
                    <a:pt x="271780" y="380299"/>
                  </a:lnTo>
                  <a:lnTo>
                    <a:pt x="853535" y="0"/>
                  </a:lnTo>
                  <a:lnTo>
                    <a:pt x="157638" y="241866"/>
                  </a:lnTo>
                  <a:lnTo>
                    <a:pt x="103117" y="186948"/>
                  </a:lnTo>
                  <a:lnTo>
                    <a:pt x="374167" y="21787"/>
                  </a:lnTo>
                  <a:lnTo>
                    <a:pt x="79275" y="235561"/>
                  </a:lnTo>
                  <a:lnTo>
                    <a:pt x="503235" y="76875"/>
                  </a:lnTo>
                  <a:lnTo>
                    <a:pt x="372108" y="277306"/>
                  </a:lnTo>
                  <a:lnTo>
                    <a:pt x="504366" y="224295"/>
                  </a:lnTo>
                  <a:lnTo>
                    <a:pt x="264630" y="280066"/>
                  </a:lnTo>
                </a:path>
              </a:pathLst>
            </a:custGeom>
            <a:ln w="2710" cap="flat">
              <a:solidFill>
                <a:srgbClr val="E0F3F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" name="pl117"/>
            <p:cNvSpPr/>
            <p:nvPr/>
          </p:nvSpPr>
          <p:spPr>
            <a:xfrm>
              <a:off x="3573119" y="4733752"/>
              <a:ext cx="131233" cy="133592"/>
            </a:xfrm>
            <a:custGeom>
              <a:avLst/>
              <a:gdLst/>
              <a:ahLst/>
              <a:cxnLst/>
              <a:rect l="0" t="0" r="0" b="0"/>
              <a:pathLst>
                <a:path w="131233" h="133592">
                  <a:moveTo>
                    <a:pt x="100155" y="0"/>
                  </a:moveTo>
                  <a:lnTo>
                    <a:pt x="0" y="93711"/>
                  </a:lnTo>
                  <a:lnTo>
                    <a:pt x="131233" y="133592"/>
                  </a:lnTo>
                </a:path>
              </a:pathLst>
            </a:custGeom>
            <a:ln w="2710" cap="flat">
              <a:solidFill>
                <a:srgbClr val="E0F3F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" name="pl118"/>
            <p:cNvSpPr/>
            <p:nvPr/>
          </p:nvSpPr>
          <p:spPr>
            <a:xfrm>
              <a:off x="3264001" y="2877638"/>
              <a:ext cx="959488" cy="1994392"/>
            </a:xfrm>
            <a:custGeom>
              <a:avLst/>
              <a:gdLst/>
              <a:ahLst/>
              <a:cxnLst/>
              <a:rect l="0" t="0" r="0" b="0"/>
              <a:pathLst>
                <a:path w="959488" h="1994392">
                  <a:moveTo>
                    <a:pt x="74361" y="1654717"/>
                  </a:moveTo>
                  <a:lnTo>
                    <a:pt x="0" y="1683324"/>
                  </a:lnTo>
                  <a:lnTo>
                    <a:pt x="134780" y="1550338"/>
                  </a:lnTo>
                  <a:lnTo>
                    <a:pt x="328570" y="839810"/>
                  </a:lnTo>
                  <a:lnTo>
                    <a:pt x="796434" y="467498"/>
                  </a:lnTo>
                  <a:lnTo>
                    <a:pt x="959488" y="163980"/>
                  </a:lnTo>
                  <a:lnTo>
                    <a:pt x="853315" y="0"/>
                  </a:lnTo>
                  <a:lnTo>
                    <a:pt x="652842" y="424941"/>
                  </a:lnTo>
                  <a:lnTo>
                    <a:pt x="761985" y="567416"/>
                  </a:lnTo>
                  <a:lnTo>
                    <a:pt x="69799" y="1994392"/>
                  </a:lnTo>
                  <a:lnTo>
                    <a:pt x="316803" y="1255998"/>
                  </a:lnTo>
                  <a:lnTo>
                    <a:pt x="354791" y="1199554"/>
                  </a:lnTo>
                  <a:lnTo>
                    <a:pt x="379352" y="1387867"/>
                  </a:lnTo>
                  <a:lnTo>
                    <a:pt x="193626" y="1212142"/>
                  </a:lnTo>
                  <a:lnTo>
                    <a:pt x="179883" y="1325063"/>
                  </a:lnTo>
                  <a:lnTo>
                    <a:pt x="230299" y="1449192"/>
                  </a:lnTo>
                </a:path>
              </a:pathLst>
            </a:custGeom>
            <a:ln w="2710" cap="flat">
              <a:solidFill>
                <a:srgbClr val="FC8D59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" name="pl119"/>
            <p:cNvSpPr/>
            <p:nvPr/>
          </p:nvSpPr>
          <p:spPr>
            <a:xfrm>
              <a:off x="3386063" y="4190971"/>
              <a:ext cx="127078" cy="135859"/>
            </a:xfrm>
            <a:custGeom>
              <a:avLst/>
              <a:gdLst/>
              <a:ahLst/>
              <a:cxnLst/>
              <a:rect l="0" t="0" r="0" b="0"/>
              <a:pathLst>
                <a:path w="127078" h="135859">
                  <a:moveTo>
                    <a:pt x="0" y="51614"/>
                  </a:moveTo>
                  <a:lnTo>
                    <a:pt x="108238" y="135859"/>
                  </a:lnTo>
                  <a:lnTo>
                    <a:pt x="127078" y="0"/>
                  </a:lnTo>
                </a:path>
              </a:pathLst>
            </a:custGeom>
            <a:ln w="2710" cap="flat">
              <a:solidFill>
                <a:srgbClr val="FC8D59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" name="pl120"/>
            <p:cNvSpPr/>
            <p:nvPr/>
          </p:nvSpPr>
          <p:spPr>
            <a:xfrm>
              <a:off x="3226635" y="2621550"/>
              <a:ext cx="1494862" cy="1912738"/>
            </a:xfrm>
            <a:custGeom>
              <a:avLst/>
              <a:gdLst/>
              <a:ahLst/>
              <a:cxnLst/>
              <a:rect l="0" t="0" r="0" b="0"/>
              <a:pathLst>
                <a:path w="1494862" h="1912738">
                  <a:moveTo>
                    <a:pt x="81710" y="1890822"/>
                  </a:moveTo>
                  <a:lnTo>
                    <a:pt x="0" y="1910626"/>
                  </a:lnTo>
                  <a:lnTo>
                    <a:pt x="59992" y="1790292"/>
                  </a:lnTo>
                  <a:lnTo>
                    <a:pt x="134829" y="1912738"/>
                  </a:lnTo>
                  <a:lnTo>
                    <a:pt x="10402" y="1621989"/>
                  </a:lnTo>
                  <a:lnTo>
                    <a:pt x="563062" y="804730"/>
                  </a:lnTo>
                  <a:lnTo>
                    <a:pt x="1177623" y="442471"/>
                  </a:lnTo>
                  <a:lnTo>
                    <a:pt x="1128851" y="37572"/>
                  </a:lnTo>
                  <a:lnTo>
                    <a:pt x="1178584" y="0"/>
                  </a:lnTo>
                  <a:lnTo>
                    <a:pt x="1402709" y="36265"/>
                  </a:lnTo>
                  <a:lnTo>
                    <a:pt x="1113442" y="122031"/>
                  </a:lnTo>
                  <a:lnTo>
                    <a:pt x="1025273" y="533801"/>
                  </a:lnTo>
                  <a:lnTo>
                    <a:pt x="833313" y="504323"/>
                  </a:lnTo>
                  <a:lnTo>
                    <a:pt x="1494862" y="184069"/>
                  </a:lnTo>
                  <a:lnTo>
                    <a:pt x="1263128" y="208905"/>
                  </a:lnTo>
                  <a:lnTo>
                    <a:pt x="1343066" y="386905"/>
                  </a:lnTo>
                </a:path>
              </a:pathLst>
            </a:custGeom>
            <a:ln w="2710" cap="flat">
              <a:solidFill>
                <a:srgbClr val="D73027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" name="pl121"/>
            <p:cNvSpPr/>
            <p:nvPr/>
          </p:nvSpPr>
          <p:spPr>
            <a:xfrm>
              <a:off x="4458478" y="2872002"/>
              <a:ext cx="125121" cy="136454"/>
            </a:xfrm>
            <a:custGeom>
              <a:avLst/>
              <a:gdLst/>
              <a:ahLst/>
              <a:cxnLst/>
              <a:rect l="0" t="0" r="0" b="0"/>
              <a:pathLst>
                <a:path w="125121" h="136454">
                  <a:moveTo>
                    <a:pt x="0" y="56191"/>
                  </a:moveTo>
                  <a:lnTo>
                    <a:pt x="111223" y="136454"/>
                  </a:lnTo>
                  <a:lnTo>
                    <a:pt x="125121" y="0"/>
                  </a:lnTo>
                </a:path>
              </a:pathLst>
            </a:custGeom>
            <a:ln w="2710" cap="flat">
              <a:solidFill>
                <a:srgbClr val="D73027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" name="pl122"/>
            <p:cNvSpPr/>
            <p:nvPr/>
          </p:nvSpPr>
          <p:spPr>
            <a:xfrm>
              <a:off x="3175184" y="4506119"/>
              <a:ext cx="642184" cy="407721"/>
            </a:xfrm>
            <a:custGeom>
              <a:avLst/>
              <a:gdLst/>
              <a:ahLst/>
              <a:cxnLst/>
              <a:rect l="0" t="0" r="0" b="0"/>
              <a:pathLst>
                <a:path w="642184" h="407721">
                  <a:moveTo>
                    <a:pt x="276673" y="0"/>
                  </a:moveTo>
                  <a:lnTo>
                    <a:pt x="191271" y="20822"/>
                  </a:lnTo>
                  <a:lnTo>
                    <a:pt x="68748" y="261410"/>
                  </a:lnTo>
                  <a:lnTo>
                    <a:pt x="57299" y="244204"/>
                  </a:lnTo>
                  <a:lnTo>
                    <a:pt x="74483" y="407721"/>
                  </a:lnTo>
                  <a:lnTo>
                    <a:pt x="112461" y="318846"/>
                  </a:lnTo>
                  <a:lnTo>
                    <a:pt x="0" y="336287"/>
                  </a:lnTo>
                  <a:lnTo>
                    <a:pt x="68819" y="302131"/>
                  </a:lnTo>
                  <a:lnTo>
                    <a:pt x="128183" y="275907"/>
                  </a:lnTo>
                  <a:lnTo>
                    <a:pt x="143701" y="82671"/>
                  </a:lnTo>
                  <a:lnTo>
                    <a:pt x="117101" y="284576"/>
                  </a:lnTo>
                  <a:lnTo>
                    <a:pt x="195872" y="276532"/>
                  </a:lnTo>
                  <a:lnTo>
                    <a:pt x="642184" y="164207"/>
                  </a:lnTo>
                  <a:lnTo>
                    <a:pt x="315739" y="279045"/>
                  </a:lnTo>
                  <a:lnTo>
                    <a:pt x="356820" y="357580"/>
                  </a:lnTo>
                </a:path>
              </a:pathLst>
            </a:custGeom>
            <a:ln w="2710" cap="flat">
              <a:solidFill>
                <a:srgbClr val="FEE090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" name="pl123"/>
            <p:cNvSpPr/>
            <p:nvPr/>
          </p:nvSpPr>
          <p:spPr>
            <a:xfrm>
              <a:off x="3416178" y="4726658"/>
              <a:ext cx="121535" cy="137041"/>
            </a:xfrm>
            <a:custGeom>
              <a:avLst/>
              <a:gdLst/>
              <a:ahLst/>
              <a:cxnLst/>
              <a:rect l="0" t="0" r="0" b="0"/>
              <a:pathLst>
                <a:path w="121535" h="137041">
                  <a:moveTo>
                    <a:pt x="0" y="63575"/>
                  </a:moveTo>
                  <a:lnTo>
                    <a:pt x="115826" y="137041"/>
                  </a:lnTo>
                  <a:lnTo>
                    <a:pt x="121535" y="0"/>
                  </a:lnTo>
                </a:path>
              </a:pathLst>
            </a:custGeom>
            <a:ln w="2710" cap="flat">
              <a:solidFill>
                <a:srgbClr val="FEE090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" name="pl124"/>
            <p:cNvSpPr/>
            <p:nvPr/>
          </p:nvSpPr>
          <p:spPr>
            <a:xfrm>
              <a:off x="3361217" y="4436130"/>
              <a:ext cx="4582869" cy="407592"/>
            </a:xfrm>
            <a:custGeom>
              <a:avLst/>
              <a:gdLst/>
              <a:ahLst/>
              <a:cxnLst/>
              <a:rect l="0" t="0" r="0" b="0"/>
              <a:pathLst>
                <a:path w="4582869" h="407592">
                  <a:moveTo>
                    <a:pt x="62519" y="407592"/>
                  </a:moveTo>
                  <a:lnTo>
                    <a:pt x="0" y="351447"/>
                  </a:lnTo>
                  <a:lnTo>
                    <a:pt x="102871" y="283303"/>
                  </a:lnTo>
                  <a:lnTo>
                    <a:pt x="777948" y="49631"/>
                  </a:lnTo>
                  <a:lnTo>
                    <a:pt x="2117218" y="0"/>
                  </a:lnTo>
                  <a:lnTo>
                    <a:pt x="67220" y="394626"/>
                  </a:lnTo>
                  <a:lnTo>
                    <a:pt x="3889082" y="81620"/>
                  </a:lnTo>
                  <a:lnTo>
                    <a:pt x="4252386" y="109172"/>
                  </a:lnTo>
                  <a:lnTo>
                    <a:pt x="4392111" y="94629"/>
                  </a:lnTo>
                  <a:lnTo>
                    <a:pt x="4538411" y="112073"/>
                  </a:lnTo>
                  <a:lnTo>
                    <a:pt x="4582869" y="156416"/>
                  </a:lnTo>
                  <a:lnTo>
                    <a:pt x="4452556" y="187606"/>
                  </a:lnTo>
                  <a:lnTo>
                    <a:pt x="4423854" y="157823"/>
                  </a:lnTo>
                  <a:lnTo>
                    <a:pt x="4414016" y="144466"/>
                  </a:lnTo>
                  <a:lnTo>
                    <a:pt x="4309879" y="142996"/>
                  </a:lnTo>
                  <a:lnTo>
                    <a:pt x="4270792" y="168451"/>
                  </a:lnTo>
                </a:path>
              </a:pathLst>
            </a:custGeom>
            <a:ln w="2710" cap="flat">
              <a:solidFill>
                <a:srgbClr val="91BFDB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" name="pl125"/>
            <p:cNvSpPr/>
            <p:nvPr/>
          </p:nvSpPr>
          <p:spPr>
            <a:xfrm>
              <a:off x="7632010" y="4482291"/>
              <a:ext cx="136962" cy="122290"/>
            </a:xfrm>
            <a:custGeom>
              <a:avLst/>
              <a:gdLst/>
              <a:ahLst/>
              <a:cxnLst/>
              <a:rect l="0" t="0" r="0" b="0"/>
              <a:pathLst>
                <a:path w="136962" h="122290">
                  <a:moveTo>
                    <a:pt x="62111" y="0"/>
                  </a:moveTo>
                  <a:lnTo>
                    <a:pt x="0" y="122290"/>
                  </a:lnTo>
                  <a:lnTo>
                    <a:pt x="136962" y="114935"/>
                  </a:lnTo>
                </a:path>
              </a:pathLst>
            </a:custGeom>
            <a:ln w="2710" cap="flat">
              <a:solidFill>
                <a:srgbClr val="91BFDB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" name="pl126"/>
            <p:cNvSpPr/>
            <p:nvPr/>
          </p:nvSpPr>
          <p:spPr>
            <a:xfrm>
              <a:off x="3214107" y="4314725"/>
              <a:ext cx="4665687" cy="487236"/>
            </a:xfrm>
            <a:custGeom>
              <a:avLst/>
              <a:gdLst/>
              <a:ahLst/>
              <a:cxnLst/>
              <a:rect l="0" t="0" r="0" b="0"/>
              <a:pathLst>
                <a:path w="4665687" h="487236">
                  <a:moveTo>
                    <a:pt x="64667" y="317329"/>
                  </a:moveTo>
                  <a:lnTo>
                    <a:pt x="67670" y="465037"/>
                  </a:lnTo>
                  <a:lnTo>
                    <a:pt x="34910" y="487236"/>
                  </a:lnTo>
                  <a:lnTo>
                    <a:pt x="0" y="437076"/>
                  </a:lnTo>
                  <a:lnTo>
                    <a:pt x="812298" y="333383"/>
                  </a:lnTo>
                  <a:lnTo>
                    <a:pt x="3507919" y="0"/>
                  </a:lnTo>
                  <a:lnTo>
                    <a:pt x="3864608" y="77472"/>
                  </a:lnTo>
                  <a:lnTo>
                    <a:pt x="4438806" y="252174"/>
                  </a:lnTo>
                  <a:lnTo>
                    <a:pt x="4547800" y="223204"/>
                  </a:lnTo>
                  <a:lnTo>
                    <a:pt x="4591239" y="265863"/>
                  </a:lnTo>
                  <a:lnTo>
                    <a:pt x="4654727" y="257015"/>
                  </a:lnTo>
                  <a:lnTo>
                    <a:pt x="4622971" y="244886"/>
                  </a:lnTo>
                  <a:lnTo>
                    <a:pt x="4415869" y="238815"/>
                  </a:lnTo>
                  <a:lnTo>
                    <a:pt x="4655577" y="247499"/>
                  </a:lnTo>
                  <a:lnTo>
                    <a:pt x="4665687" y="263068"/>
                  </a:lnTo>
                  <a:lnTo>
                    <a:pt x="4665687" y="263068"/>
                  </a:lnTo>
                </a:path>
              </a:pathLst>
            </a:custGeom>
            <a:ln w="2710" cap="flat">
              <a:solidFill>
                <a:srgbClr val="4575B4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" name="pl127"/>
            <p:cNvSpPr/>
            <p:nvPr/>
          </p:nvSpPr>
          <p:spPr>
            <a:xfrm>
              <a:off x="7811215" y="4577793"/>
              <a:ext cx="137160" cy="118784"/>
            </a:xfrm>
            <a:custGeom>
              <a:avLst/>
              <a:gdLst/>
              <a:ahLst/>
              <a:cxnLst/>
              <a:rect l="0" t="0" r="0" b="0"/>
              <a:pathLst>
                <a:path w="137160" h="118784">
                  <a:moveTo>
                    <a:pt x="137160" y="118784"/>
                  </a:moveTo>
                  <a:lnTo>
                    <a:pt x="68580" y="0"/>
                  </a:lnTo>
                  <a:lnTo>
                    <a:pt x="0" y="118784"/>
                  </a:lnTo>
                </a:path>
              </a:pathLst>
            </a:custGeom>
            <a:ln w="2710" cap="flat">
              <a:solidFill>
                <a:srgbClr val="4575B4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" name="rc128"/>
            <p:cNvSpPr/>
            <p:nvPr/>
          </p:nvSpPr>
          <p:spPr>
            <a:xfrm>
              <a:off x="2936739" y="2500077"/>
              <a:ext cx="5245793" cy="2672423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" name="rc129"/>
            <p:cNvSpPr/>
            <p:nvPr/>
          </p:nvSpPr>
          <p:spPr>
            <a:xfrm>
              <a:off x="2936739" y="2283850"/>
              <a:ext cx="5245793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0" name="tx130"/>
            <p:cNvSpPr/>
            <p:nvPr/>
          </p:nvSpPr>
          <p:spPr>
            <a:xfrm>
              <a:off x="5326675" y="2347625"/>
              <a:ext cx="465921" cy="844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Chicken1</a:t>
              </a:r>
            </a:p>
          </p:txBody>
        </p:sp>
        <p:sp>
          <p:nvSpPr>
            <p:cNvPr id="131" name="pl131"/>
            <p:cNvSpPr/>
            <p:nvPr/>
          </p:nvSpPr>
          <p:spPr>
            <a:xfrm>
              <a:off x="3244645" y="517250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" name="pl132"/>
            <p:cNvSpPr/>
            <p:nvPr/>
          </p:nvSpPr>
          <p:spPr>
            <a:xfrm>
              <a:off x="4546655" y="517250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" name="pl133"/>
            <p:cNvSpPr/>
            <p:nvPr/>
          </p:nvSpPr>
          <p:spPr>
            <a:xfrm>
              <a:off x="5848664" y="517250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" name="pl134"/>
            <p:cNvSpPr/>
            <p:nvPr/>
          </p:nvSpPr>
          <p:spPr>
            <a:xfrm>
              <a:off x="7150673" y="517250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" name="tx135"/>
            <p:cNvSpPr/>
            <p:nvPr/>
          </p:nvSpPr>
          <p:spPr>
            <a:xfrm>
              <a:off x="3117278" y="5234748"/>
              <a:ext cx="254734" cy="805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-0.25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4437896" y="5235021"/>
              <a:ext cx="217517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5739905" y="5234748"/>
              <a:ext cx="217517" cy="805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7041914" y="5235021"/>
              <a:ext cx="217517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2681530" y="5051225"/>
              <a:ext cx="192578" cy="805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-0.2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2718747" y="4301222"/>
              <a:ext cx="155361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2718747" y="3550674"/>
              <a:ext cx="155361" cy="805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2718747" y="2800453"/>
              <a:ext cx="155361" cy="804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0.4</a:t>
              </a:r>
            </a:p>
          </p:txBody>
        </p:sp>
        <p:sp>
          <p:nvSpPr>
            <p:cNvPr id="143" name="pl143"/>
            <p:cNvSpPr/>
            <p:nvPr/>
          </p:nvSpPr>
          <p:spPr>
            <a:xfrm>
              <a:off x="2901944" y="509168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" name="pl144"/>
            <p:cNvSpPr/>
            <p:nvPr/>
          </p:nvSpPr>
          <p:spPr>
            <a:xfrm>
              <a:off x="2901944" y="434141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" name="pl145"/>
            <p:cNvSpPr/>
            <p:nvPr/>
          </p:nvSpPr>
          <p:spPr>
            <a:xfrm>
              <a:off x="2901944" y="359113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" name="pl146"/>
            <p:cNvSpPr/>
            <p:nvPr/>
          </p:nvSpPr>
          <p:spPr>
            <a:xfrm>
              <a:off x="2901944" y="284086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" name="tx147"/>
            <p:cNvSpPr/>
            <p:nvPr/>
          </p:nvSpPr>
          <p:spPr>
            <a:xfrm>
              <a:off x="5074335" y="5346637"/>
              <a:ext cx="970601" cy="1283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Axis.1   [47.5%]</a:t>
              </a:r>
            </a:p>
          </p:txBody>
        </p:sp>
        <p:sp>
          <p:nvSpPr>
            <p:cNvPr id="148" name="tx148"/>
            <p:cNvSpPr/>
            <p:nvPr/>
          </p:nvSpPr>
          <p:spPr>
            <a:xfrm rot="-5400000">
              <a:off x="2066346" y="3772100"/>
              <a:ext cx="970601" cy="1283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Axis.2   [12.8%]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2936739" y="2016580"/>
              <a:ext cx="2842185" cy="1606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PCoA using distance method bjaccard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46042" y="1987346"/>
            <a:ext cx="5806080" cy="3588157"/>
            <a:chOff x="2446042" y="1987346"/>
            <a:chExt cx="5806080" cy="3588157"/>
          </a:xfrm>
        </p:grpSpPr>
        <p:sp>
          <p:nvSpPr>
            <p:cNvPr id="3" name="rc3"/>
            <p:cNvSpPr/>
            <p:nvPr/>
          </p:nvSpPr>
          <p:spPr>
            <a:xfrm>
              <a:off x="2446041" y="1987346"/>
              <a:ext cx="5806079" cy="35881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4672188" y="2172147"/>
              <a:ext cx="1353785" cy="208832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4741777" y="2435238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t6"/>
            <p:cNvSpPr/>
            <p:nvPr/>
          </p:nvSpPr>
          <p:spPr>
            <a:xfrm>
              <a:off x="4806354" y="2499815"/>
              <a:ext cx="90303" cy="90303"/>
            </a:xfrm>
            <a:prstGeom prst="ellipse">
              <a:avLst/>
            </a:prstGeom>
            <a:solidFill>
              <a:srgbClr val="3CB371">
                <a:alpha val="100000"/>
              </a:srgbClr>
            </a:solidFill>
            <a:ln w="9000" cap="rnd">
              <a:solidFill>
                <a:srgbClr val="3CB3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4763723" y="2544966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" cap="flat">
              <a:solidFill>
                <a:srgbClr val="3CB371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4820504" y="2476386"/>
              <a:ext cx="118784" cy="137160"/>
            </a:xfrm>
            <a:custGeom>
              <a:avLst/>
              <a:gdLst/>
              <a:ahLst/>
              <a:cxnLst/>
              <a:rect l="0" t="0" r="0" b="0"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3CB371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9"/>
            <p:cNvSpPr/>
            <p:nvPr/>
          </p:nvSpPr>
          <p:spPr>
            <a:xfrm>
              <a:off x="4741777" y="2654694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" name="pt10"/>
            <p:cNvSpPr/>
            <p:nvPr/>
          </p:nvSpPr>
          <p:spPr>
            <a:xfrm>
              <a:off x="4806354" y="2719271"/>
              <a:ext cx="90303" cy="90303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4763723" y="276442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" cap="flat">
              <a:solidFill>
                <a:srgbClr val="7C8181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4820504" y="2695842"/>
              <a:ext cx="118784" cy="137160"/>
            </a:xfrm>
            <a:custGeom>
              <a:avLst/>
              <a:gdLst/>
              <a:ahLst/>
              <a:cxnLst/>
              <a:rect l="0" t="0" r="0" b="0"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C8181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rc13"/>
            <p:cNvSpPr/>
            <p:nvPr/>
          </p:nvSpPr>
          <p:spPr>
            <a:xfrm>
              <a:off x="4741777" y="2874150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" name="pt14"/>
            <p:cNvSpPr/>
            <p:nvPr/>
          </p:nvSpPr>
          <p:spPr>
            <a:xfrm>
              <a:off x="4806354" y="2938727"/>
              <a:ext cx="90303" cy="90303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4763723" y="2983878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" cap="flat">
              <a:solidFill>
                <a:srgbClr val="D73027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4820504" y="2915298"/>
              <a:ext cx="118784" cy="137160"/>
            </a:xfrm>
            <a:custGeom>
              <a:avLst/>
              <a:gdLst/>
              <a:ahLst/>
              <a:cxnLst/>
              <a:rect l="0" t="0" r="0" b="0"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D73027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rc17"/>
            <p:cNvSpPr/>
            <p:nvPr/>
          </p:nvSpPr>
          <p:spPr>
            <a:xfrm>
              <a:off x="4741777" y="309360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" name="pt18"/>
            <p:cNvSpPr/>
            <p:nvPr/>
          </p:nvSpPr>
          <p:spPr>
            <a:xfrm>
              <a:off x="4806354" y="3158183"/>
              <a:ext cx="90303" cy="90303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4763723" y="3203334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" cap="flat">
              <a:solidFill>
                <a:srgbClr val="FC8D59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4820504" y="3134754"/>
              <a:ext cx="118784" cy="137160"/>
            </a:xfrm>
            <a:custGeom>
              <a:avLst/>
              <a:gdLst/>
              <a:ahLst/>
              <a:cxnLst/>
              <a:rect l="0" t="0" r="0" b="0"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FC8D59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rc21"/>
            <p:cNvSpPr/>
            <p:nvPr/>
          </p:nvSpPr>
          <p:spPr>
            <a:xfrm>
              <a:off x="4741777" y="3313062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" name="pt22"/>
            <p:cNvSpPr/>
            <p:nvPr/>
          </p:nvSpPr>
          <p:spPr>
            <a:xfrm>
              <a:off x="4806354" y="3377639"/>
              <a:ext cx="90303" cy="90303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4763723" y="3422790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" cap="flat">
              <a:solidFill>
                <a:srgbClr val="FEE090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4820504" y="3354210"/>
              <a:ext cx="118784" cy="137160"/>
            </a:xfrm>
            <a:custGeom>
              <a:avLst/>
              <a:gdLst/>
              <a:ahLst/>
              <a:cxnLst/>
              <a:rect l="0" t="0" r="0" b="0"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FEE090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rc25"/>
            <p:cNvSpPr/>
            <p:nvPr/>
          </p:nvSpPr>
          <p:spPr>
            <a:xfrm>
              <a:off x="4741777" y="3532518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" name="pt26"/>
            <p:cNvSpPr/>
            <p:nvPr/>
          </p:nvSpPr>
          <p:spPr>
            <a:xfrm>
              <a:off x="4806354" y="3597095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4763723" y="3642246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" cap="flat">
              <a:solidFill>
                <a:srgbClr val="4575B4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4820504" y="3573666"/>
              <a:ext cx="118784" cy="137160"/>
            </a:xfrm>
            <a:custGeom>
              <a:avLst/>
              <a:gdLst/>
              <a:ahLst/>
              <a:cxnLst/>
              <a:rect l="0" t="0" r="0" b="0"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4575B4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rc29"/>
            <p:cNvSpPr/>
            <p:nvPr/>
          </p:nvSpPr>
          <p:spPr>
            <a:xfrm>
              <a:off x="4741777" y="3751974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" name="pt30"/>
            <p:cNvSpPr/>
            <p:nvPr/>
          </p:nvSpPr>
          <p:spPr>
            <a:xfrm>
              <a:off x="4806354" y="3816551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4763723" y="386170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" cap="flat">
              <a:solidFill>
                <a:srgbClr val="91BFDB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4820504" y="3793122"/>
              <a:ext cx="118784" cy="137160"/>
            </a:xfrm>
            <a:custGeom>
              <a:avLst/>
              <a:gdLst/>
              <a:ahLst/>
              <a:cxnLst/>
              <a:rect l="0" t="0" r="0" b="0"/>
              <a:pathLst>
                <a:path w="118784" h="137160">
                  <a:moveTo>
                    <a:pt x="0" y="137160"/>
                  </a:moveTo>
                  <a:lnTo>
                    <a:pt x="118784" y="68579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91BFDB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rc33"/>
            <p:cNvSpPr/>
            <p:nvPr/>
          </p:nvSpPr>
          <p:spPr>
            <a:xfrm>
              <a:off x="4741777" y="3971430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" name="pt34"/>
            <p:cNvSpPr/>
            <p:nvPr/>
          </p:nvSpPr>
          <p:spPr>
            <a:xfrm>
              <a:off x="4806354" y="4036007"/>
              <a:ext cx="90303" cy="90303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4763723" y="4081158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" cap="flat">
              <a:solidFill>
                <a:srgbClr val="E0F3F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6"/>
            <p:cNvSpPr/>
            <p:nvPr/>
          </p:nvSpPr>
          <p:spPr>
            <a:xfrm>
              <a:off x="4820504" y="4012578"/>
              <a:ext cx="118784" cy="137160"/>
            </a:xfrm>
            <a:custGeom>
              <a:avLst/>
              <a:gdLst/>
              <a:ahLst/>
              <a:cxnLst/>
              <a:rect l="0" t="0" r="0" b="0"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E0F3F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tx37"/>
            <p:cNvSpPr/>
            <p:nvPr/>
          </p:nvSpPr>
          <p:spPr>
            <a:xfrm>
              <a:off x="5030822" y="2500355"/>
              <a:ext cx="415989" cy="846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DONOR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030822" y="2722212"/>
              <a:ext cx="683002" cy="82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UNTREATED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5030822" y="2939540"/>
              <a:ext cx="223520" cy="844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030822" y="3158887"/>
              <a:ext cx="723711" cy="845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CTX+HV292.1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030822" y="3380526"/>
              <a:ext cx="434925" cy="823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HV292.1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030822" y="3602165"/>
              <a:ext cx="229795" cy="801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5030822" y="3817200"/>
              <a:ext cx="934898" cy="845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VAN+CCUG59168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030822" y="4036656"/>
              <a:ext cx="639836" cy="845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CCUG59168</a:t>
              </a:r>
            </a:p>
          </p:txBody>
        </p:sp>
        <p:sp>
          <p:nvSpPr>
            <p:cNvPr id="45" name="rc45"/>
            <p:cNvSpPr/>
            <p:nvPr/>
          </p:nvSpPr>
          <p:spPr>
            <a:xfrm>
              <a:off x="4672188" y="4399654"/>
              <a:ext cx="583302" cy="9910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" name="rc46"/>
            <p:cNvSpPr/>
            <p:nvPr/>
          </p:nvSpPr>
          <p:spPr>
            <a:xfrm>
              <a:off x="4741777" y="4662745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" name="pg47"/>
            <p:cNvSpPr/>
            <p:nvPr/>
          </p:nvSpPr>
          <p:spPr>
            <a:xfrm>
              <a:off x="4806354" y="4727321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" name="rc48"/>
            <p:cNvSpPr/>
            <p:nvPr/>
          </p:nvSpPr>
          <p:spPr>
            <a:xfrm>
              <a:off x="4741777" y="4882201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" name="pt49"/>
            <p:cNvSpPr/>
            <p:nvPr/>
          </p:nvSpPr>
          <p:spPr>
            <a:xfrm>
              <a:off x="4806354" y="494677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" name="rc50"/>
            <p:cNvSpPr/>
            <p:nvPr/>
          </p:nvSpPr>
          <p:spPr>
            <a:xfrm>
              <a:off x="4741777" y="5101657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" name="pg51"/>
            <p:cNvSpPr/>
            <p:nvPr/>
          </p:nvSpPr>
          <p:spPr>
            <a:xfrm>
              <a:off x="4790696" y="5141168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" name="tx52"/>
            <p:cNvSpPr/>
            <p:nvPr/>
          </p:nvSpPr>
          <p:spPr>
            <a:xfrm>
              <a:off x="5030822" y="4732009"/>
              <a:ext cx="124311" cy="805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030822" y="4951574"/>
              <a:ext cx="124311" cy="8043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90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030822" y="5171303"/>
              <a:ext cx="155252" cy="801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NA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46042" y="1987346"/>
            <a:ext cx="5806080" cy="3588157"/>
            <a:chOff x="2446042" y="1987346"/>
            <a:chExt cx="5806080" cy="3588157"/>
          </a:xfrm>
        </p:grpSpPr>
        <p:sp>
          <p:nvSpPr>
            <p:cNvPr id="3" name="rc3"/>
            <p:cNvSpPr/>
            <p:nvPr/>
          </p:nvSpPr>
          <p:spPr>
            <a:xfrm>
              <a:off x="2446041" y="1987346"/>
              <a:ext cx="5806079" cy="35881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2446041" y="1987346"/>
              <a:ext cx="5806079" cy="35881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2936739" y="2500077"/>
              <a:ext cx="3743493" cy="26724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g6"/>
            <p:cNvSpPr/>
            <p:nvPr/>
          </p:nvSpPr>
          <p:spPr>
            <a:xfrm>
              <a:off x="3395840" y="4220354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7" name="pg7"/>
            <p:cNvSpPr/>
            <p:nvPr/>
          </p:nvSpPr>
          <p:spPr>
            <a:xfrm>
              <a:off x="3162536" y="4462139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8" name="pg8"/>
            <p:cNvSpPr/>
            <p:nvPr/>
          </p:nvSpPr>
          <p:spPr>
            <a:xfrm>
              <a:off x="3109470" y="4490746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9" name="pg9"/>
            <p:cNvSpPr/>
            <p:nvPr/>
          </p:nvSpPr>
          <p:spPr>
            <a:xfrm>
              <a:off x="3221309" y="4382825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0" name="pg10"/>
            <p:cNvSpPr/>
            <p:nvPr/>
          </p:nvSpPr>
          <p:spPr>
            <a:xfrm>
              <a:off x="3359601" y="3672297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1" name="pg11"/>
            <p:cNvSpPr/>
            <p:nvPr/>
          </p:nvSpPr>
          <p:spPr>
            <a:xfrm>
              <a:off x="3693478" y="3299985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2" name="pg12"/>
            <p:cNvSpPr/>
            <p:nvPr/>
          </p:nvSpPr>
          <p:spPr>
            <a:xfrm>
              <a:off x="3809835" y="2996467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3" name="pg13"/>
            <p:cNvSpPr/>
            <p:nvPr/>
          </p:nvSpPr>
          <p:spPr>
            <a:xfrm>
              <a:off x="3734068" y="2832486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4" name="pg14"/>
            <p:cNvSpPr/>
            <p:nvPr/>
          </p:nvSpPr>
          <p:spPr>
            <a:xfrm>
              <a:off x="3591008" y="3257428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5" name="pg15"/>
            <p:cNvSpPr/>
            <p:nvPr/>
          </p:nvSpPr>
          <p:spPr>
            <a:xfrm>
              <a:off x="3668894" y="3399903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6" name="pg16"/>
            <p:cNvSpPr/>
            <p:nvPr/>
          </p:nvSpPr>
          <p:spPr>
            <a:xfrm>
              <a:off x="3174938" y="4826879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7" name="pg17"/>
            <p:cNvSpPr/>
            <p:nvPr/>
          </p:nvSpPr>
          <p:spPr>
            <a:xfrm>
              <a:off x="3351204" y="4088484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8" name="pg18"/>
            <p:cNvSpPr/>
            <p:nvPr/>
          </p:nvSpPr>
          <p:spPr>
            <a:xfrm>
              <a:off x="3378313" y="4032041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9" name="pg19"/>
            <p:cNvSpPr/>
            <p:nvPr/>
          </p:nvSpPr>
          <p:spPr>
            <a:xfrm>
              <a:off x="3263303" y="4044629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0" name="pg20"/>
            <p:cNvSpPr/>
            <p:nvPr/>
          </p:nvSpPr>
          <p:spPr>
            <a:xfrm>
              <a:off x="3253495" y="4157550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1" name="pg21"/>
            <p:cNvSpPr/>
            <p:nvPr/>
          </p:nvSpPr>
          <p:spPr>
            <a:xfrm>
              <a:off x="3289473" y="4281679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2" name="pg22"/>
            <p:cNvSpPr/>
            <p:nvPr/>
          </p:nvSpPr>
          <p:spPr>
            <a:xfrm>
              <a:off x="3141115" y="4442157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3" name="pg23"/>
            <p:cNvSpPr/>
            <p:nvPr/>
          </p:nvSpPr>
          <p:spPr>
            <a:xfrm>
              <a:off x="3082805" y="4461960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4" name="pg24"/>
            <p:cNvSpPr/>
            <p:nvPr/>
          </p:nvSpPr>
          <p:spPr>
            <a:xfrm>
              <a:off x="3125616" y="4341627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5" name="pg25"/>
            <p:cNvSpPr/>
            <p:nvPr/>
          </p:nvSpPr>
          <p:spPr>
            <a:xfrm>
              <a:off x="3179021" y="446407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6" name="pg26"/>
            <p:cNvSpPr/>
            <p:nvPr/>
          </p:nvSpPr>
          <p:spPr>
            <a:xfrm>
              <a:off x="3105885" y="4198388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7" name="pg27"/>
            <p:cNvSpPr/>
            <p:nvPr/>
          </p:nvSpPr>
          <p:spPr>
            <a:xfrm>
              <a:off x="3500274" y="3381129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8" name="pg28"/>
            <p:cNvSpPr/>
            <p:nvPr/>
          </p:nvSpPr>
          <p:spPr>
            <a:xfrm>
              <a:off x="3938836" y="3018870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9" name="pg29"/>
            <p:cNvSpPr/>
            <p:nvPr/>
          </p:nvSpPr>
          <p:spPr>
            <a:xfrm>
              <a:off x="3904031" y="2613971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0" name="pg30"/>
            <p:cNvSpPr/>
            <p:nvPr/>
          </p:nvSpPr>
          <p:spPr>
            <a:xfrm>
              <a:off x="3939522" y="2576399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1" name="pg31"/>
            <p:cNvSpPr/>
            <p:nvPr/>
          </p:nvSpPr>
          <p:spPr>
            <a:xfrm>
              <a:off x="4099461" y="2612664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2" name="pg32"/>
            <p:cNvSpPr/>
            <p:nvPr/>
          </p:nvSpPr>
          <p:spPr>
            <a:xfrm>
              <a:off x="3893035" y="2698430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3" name="pg33"/>
            <p:cNvSpPr/>
            <p:nvPr/>
          </p:nvSpPr>
          <p:spPr>
            <a:xfrm>
              <a:off x="3830116" y="3110200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4" name="pg34"/>
            <p:cNvSpPr/>
            <p:nvPr/>
          </p:nvSpPr>
          <p:spPr>
            <a:xfrm>
              <a:off x="3693130" y="3080722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5" name="pg35"/>
            <p:cNvSpPr/>
            <p:nvPr/>
          </p:nvSpPr>
          <p:spPr>
            <a:xfrm>
              <a:off x="4165223" y="2760469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6" name="pg36"/>
            <p:cNvSpPr/>
            <p:nvPr/>
          </p:nvSpPr>
          <p:spPr>
            <a:xfrm>
              <a:off x="3999853" y="2785304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7" name="pg37"/>
            <p:cNvSpPr/>
            <p:nvPr/>
          </p:nvSpPr>
          <p:spPr>
            <a:xfrm>
              <a:off x="4056899" y="2963304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8" name="pg38"/>
            <p:cNvSpPr/>
            <p:nvPr/>
          </p:nvSpPr>
          <p:spPr>
            <a:xfrm>
              <a:off x="3243527" y="4435902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9" name="pg39"/>
            <p:cNvSpPr/>
            <p:nvPr/>
          </p:nvSpPr>
          <p:spPr>
            <a:xfrm>
              <a:off x="3182583" y="445672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0" name="pg40"/>
            <p:cNvSpPr/>
            <p:nvPr/>
          </p:nvSpPr>
          <p:spPr>
            <a:xfrm>
              <a:off x="3095148" y="469731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1" name="pg41"/>
            <p:cNvSpPr/>
            <p:nvPr/>
          </p:nvSpPr>
          <p:spPr>
            <a:xfrm>
              <a:off x="3086978" y="4680107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2" name="pg42"/>
            <p:cNvSpPr/>
            <p:nvPr/>
          </p:nvSpPr>
          <p:spPr>
            <a:xfrm>
              <a:off x="3099241" y="484362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3" name="pg43"/>
            <p:cNvSpPr/>
            <p:nvPr/>
          </p:nvSpPr>
          <p:spPr>
            <a:xfrm>
              <a:off x="3126343" y="4754749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4" name="pg44"/>
            <p:cNvSpPr/>
            <p:nvPr/>
          </p:nvSpPr>
          <p:spPr>
            <a:xfrm>
              <a:off x="3046088" y="4772190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5" name="pg45"/>
            <p:cNvSpPr/>
            <p:nvPr/>
          </p:nvSpPr>
          <p:spPr>
            <a:xfrm>
              <a:off x="3095199" y="473803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6" name="pg46"/>
            <p:cNvSpPr/>
            <p:nvPr/>
          </p:nvSpPr>
          <p:spPr>
            <a:xfrm>
              <a:off x="3137562" y="4711810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7" name="pg47"/>
            <p:cNvSpPr/>
            <p:nvPr/>
          </p:nvSpPr>
          <p:spPr>
            <a:xfrm>
              <a:off x="3148636" y="451857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8" name="pg48"/>
            <p:cNvSpPr/>
            <p:nvPr/>
          </p:nvSpPr>
          <p:spPr>
            <a:xfrm>
              <a:off x="3129654" y="4720479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9" name="pg49"/>
            <p:cNvSpPr/>
            <p:nvPr/>
          </p:nvSpPr>
          <p:spPr>
            <a:xfrm>
              <a:off x="3185866" y="4712435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50" name="pg50"/>
            <p:cNvSpPr/>
            <p:nvPr/>
          </p:nvSpPr>
          <p:spPr>
            <a:xfrm>
              <a:off x="3504362" y="4600110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51" name="pg51"/>
            <p:cNvSpPr/>
            <p:nvPr/>
          </p:nvSpPr>
          <p:spPr>
            <a:xfrm>
              <a:off x="3271405" y="4714948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52" name="pg52"/>
            <p:cNvSpPr/>
            <p:nvPr/>
          </p:nvSpPr>
          <p:spPr>
            <a:xfrm>
              <a:off x="3300722" y="479348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53" name="pg53"/>
            <p:cNvSpPr/>
            <p:nvPr/>
          </p:nvSpPr>
          <p:spPr>
            <a:xfrm>
              <a:off x="3120012" y="4561837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54" name="pg54"/>
            <p:cNvSpPr/>
            <p:nvPr/>
          </p:nvSpPr>
          <p:spPr>
            <a:xfrm>
              <a:off x="3122156" y="4709546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55" name="pg55"/>
            <p:cNvSpPr/>
            <p:nvPr/>
          </p:nvSpPr>
          <p:spPr>
            <a:xfrm>
              <a:off x="3098777" y="4731745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56" name="pg56"/>
            <p:cNvSpPr/>
            <p:nvPr/>
          </p:nvSpPr>
          <p:spPr>
            <a:xfrm>
              <a:off x="3073865" y="4681585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57" name="pt57"/>
            <p:cNvSpPr/>
            <p:nvPr/>
          </p:nvSpPr>
          <p:spPr>
            <a:xfrm>
              <a:off x="3669193" y="4602957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58" name="pt58"/>
            <p:cNvSpPr/>
            <p:nvPr/>
          </p:nvSpPr>
          <p:spPr>
            <a:xfrm>
              <a:off x="5592837" y="4269573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59" name="pt59"/>
            <p:cNvSpPr/>
            <p:nvPr/>
          </p:nvSpPr>
          <p:spPr>
            <a:xfrm>
              <a:off x="5847377" y="4347045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60" name="pt60"/>
            <p:cNvSpPr/>
            <p:nvPr/>
          </p:nvSpPr>
          <p:spPr>
            <a:xfrm>
              <a:off x="6257135" y="4521747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61" name="pt61"/>
            <p:cNvSpPr/>
            <p:nvPr/>
          </p:nvSpPr>
          <p:spPr>
            <a:xfrm>
              <a:off x="6334915" y="4492778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62" name="pt62"/>
            <p:cNvSpPr/>
            <p:nvPr/>
          </p:nvSpPr>
          <p:spPr>
            <a:xfrm>
              <a:off x="6365914" y="4535436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63" name="pt63"/>
            <p:cNvSpPr/>
            <p:nvPr/>
          </p:nvSpPr>
          <p:spPr>
            <a:xfrm>
              <a:off x="6411220" y="4526588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64" name="pt64"/>
            <p:cNvSpPr/>
            <p:nvPr/>
          </p:nvSpPr>
          <p:spPr>
            <a:xfrm>
              <a:off x="6388558" y="4514460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65" name="pt65"/>
            <p:cNvSpPr/>
            <p:nvPr/>
          </p:nvSpPr>
          <p:spPr>
            <a:xfrm>
              <a:off x="6240767" y="4508388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66" name="pt66"/>
            <p:cNvSpPr/>
            <p:nvPr/>
          </p:nvSpPr>
          <p:spPr>
            <a:xfrm>
              <a:off x="6411827" y="4517072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67" name="pt67"/>
            <p:cNvSpPr/>
            <p:nvPr/>
          </p:nvSpPr>
          <p:spPr>
            <a:xfrm>
              <a:off x="6419042" y="4532642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68" name="pt68"/>
            <p:cNvSpPr/>
            <p:nvPr/>
          </p:nvSpPr>
          <p:spPr>
            <a:xfrm>
              <a:off x="6419042" y="4532642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69" name="pg69"/>
            <p:cNvSpPr/>
            <p:nvPr/>
          </p:nvSpPr>
          <p:spPr>
            <a:xfrm>
              <a:off x="3223460" y="4773506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70" name="pg70"/>
            <p:cNvSpPr/>
            <p:nvPr/>
          </p:nvSpPr>
          <p:spPr>
            <a:xfrm>
              <a:off x="3178845" y="4717362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71" name="pg71"/>
            <p:cNvSpPr/>
            <p:nvPr/>
          </p:nvSpPr>
          <p:spPr>
            <a:xfrm>
              <a:off x="3252256" y="4649218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72" name="pt72"/>
            <p:cNvSpPr/>
            <p:nvPr/>
          </p:nvSpPr>
          <p:spPr>
            <a:xfrm>
              <a:off x="3749661" y="4440610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73" name="pt73"/>
            <p:cNvSpPr/>
            <p:nvPr/>
          </p:nvSpPr>
          <p:spPr>
            <a:xfrm>
              <a:off x="4705387" y="4390979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74" name="pt74"/>
            <p:cNvSpPr/>
            <p:nvPr/>
          </p:nvSpPr>
          <p:spPr>
            <a:xfrm>
              <a:off x="3242472" y="4785605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75" name="pt75"/>
            <p:cNvSpPr/>
            <p:nvPr/>
          </p:nvSpPr>
          <p:spPr>
            <a:xfrm>
              <a:off x="5969822" y="4472599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76" name="pt76"/>
            <p:cNvSpPr/>
            <p:nvPr/>
          </p:nvSpPr>
          <p:spPr>
            <a:xfrm>
              <a:off x="6229082" y="4500151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77" name="pt77"/>
            <p:cNvSpPr/>
            <p:nvPr/>
          </p:nvSpPr>
          <p:spPr>
            <a:xfrm>
              <a:off x="6328793" y="4485608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78" name="pt78"/>
            <p:cNvSpPr/>
            <p:nvPr/>
          </p:nvSpPr>
          <p:spPr>
            <a:xfrm>
              <a:off x="6433195" y="4503052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79" name="pt79"/>
            <p:cNvSpPr/>
            <p:nvPr/>
          </p:nvSpPr>
          <p:spPr>
            <a:xfrm>
              <a:off x="6464921" y="4547395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80" name="pt80"/>
            <p:cNvSpPr/>
            <p:nvPr/>
          </p:nvSpPr>
          <p:spPr>
            <a:xfrm>
              <a:off x="6371928" y="4578585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81" name="pt81"/>
            <p:cNvSpPr/>
            <p:nvPr/>
          </p:nvSpPr>
          <p:spPr>
            <a:xfrm>
              <a:off x="6351445" y="4548802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82" name="pt82"/>
            <p:cNvSpPr/>
            <p:nvPr/>
          </p:nvSpPr>
          <p:spPr>
            <a:xfrm>
              <a:off x="6344425" y="4535445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83" name="pt83"/>
            <p:cNvSpPr/>
            <p:nvPr/>
          </p:nvSpPr>
          <p:spPr>
            <a:xfrm>
              <a:off x="6270111" y="4533975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84" name="pt84"/>
            <p:cNvSpPr/>
            <p:nvPr/>
          </p:nvSpPr>
          <p:spPr>
            <a:xfrm>
              <a:off x="6242218" y="4559430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85" name="pg85"/>
            <p:cNvSpPr/>
            <p:nvPr/>
          </p:nvSpPr>
          <p:spPr>
            <a:xfrm>
              <a:off x="3324539" y="4720656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86" name="pg86"/>
            <p:cNvSpPr/>
            <p:nvPr/>
          </p:nvSpPr>
          <p:spPr>
            <a:xfrm>
              <a:off x="3250391" y="4755999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87" name="pg87"/>
            <p:cNvSpPr/>
            <p:nvPr/>
          </p:nvSpPr>
          <p:spPr>
            <a:xfrm>
              <a:off x="3168974" y="4745715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88" name="pg88"/>
            <p:cNvSpPr/>
            <p:nvPr/>
          </p:nvSpPr>
          <p:spPr>
            <a:xfrm>
              <a:off x="3205077" y="4623245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89" name="pg89"/>
            <p:cNvSpPr/>
            <p:nvPr/>
          </p:nvSpPr>
          <p:spPr>
            <a:xfrm>
              <a:off x="3141217" y="4804325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90" name="pg90"/>
            <p:cNvSpPr/>
            <p:nvPr/>
          </p:nvSpPr>
          <p:spPr>
            <a:xfrm>
              <a:off x="3269953" y="4980810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91" name="pg91"/>
            <p:cNvSpPr/>
            <p:nvPr/>
          </p:nvSpPr>
          <p:spPr>
            <a:xfrm>
              <a:off x="3335164" y="4857479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92" name="pg92"/>
            <p:cNvSpPr/>
            <p:nvPr/>
          </p:nvSpPr>
          <p:spPr>
            <a:xfrm>
              <a:off x="3750315" y="4477180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93" name="pg93"/>
            <p:cNvSpPr/>
            <p:nvPr/>
          </p:nvSpPr>
          <p:spPr>
            <a:xfrm>
              <a:off x="3253710" y="4719046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94" name="pg94"/>
            <p:cNvSpPr/>
            <p:nvPr/>
          </p:nvSpPr>
          <p:spPr>
            <a:xfrm>
              <a:off x="3214803" y="4664128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95" name="pg95"/>
            <p:cNvSpPr/>
            <p:nvPr/>
          </p:nvSpPr>
          <p:spPr>
            <a:xfrm>
              <a:off x="3408229" y="4498967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96" name="pg96"/>
            <p:cNvSpPr/>
            <p:nvPr/>
          </p:nvSpPr>
          <p:spPr>
            <a:xfrm>
              <a:off x="3197789" y="4712741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97" name="pg97"/>
            <p:cNvSpPr/>
            <p:nvPr/>
          </p:nvSpPr>
          <p:spPr>
            <a:xfrm>
              <a:off x="3500335" y="4554055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98" name="pg98"/>
            <p:cNvSpPr/>
            <p:nvPr/>
          </p:nvSpPr>
          <p:spPr>
            <a:xfrm>
              <a:off x="3406760" y="4754486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99" name="pg99"/>
            <p:cNvSpPr/>
            <p:nvPr/>
          </p:nvSpPr>
          <p:spPr>
            <a:xfrm>
              <a:off x="3501141" y="4701475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00" name="pg100"/>
            <p:cNvSpPr/>
            <p:nvPr/>
          </p:nvSpPr>
          <p:spPr>
            <a:xfrm>
              <a:off x="3330062" y="4757246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01" name="pl101"/>
            <p:cNvSpPr/>
            <p:nvPr/>
          </p:nvSpPr>
          <p:spPr>
            <a:xfrm>
              <a:off x="3202026" y="4547396"/>
              <a:ext cx="609098" cy="503629"/>
            </a:xfrm>
            <a:custGeom>
              <a:avLst/>
              <a:gdLst/>
              <a:ahLst/>
              <a:cxnLst/>
              <a:rect l="0" t="0" r="0" b="0"/>
              <a:pathLst>
                <a:path w="609098" h="503629">
                  <a:moveTo>
                    <a:pt x="183322" y="243476"/>
                  </a:moveTo>
                  <a:lnTo>
                    <a:pt x="109174" y="278818"/>
                  </a:lnTo>
                  <a:lnTo>
                    <a:pt x="27756" y="268535"/>
                  </a:lnTo>
                  <a:lnTo>
                    <a:pt x="63860" y="146065"/>
                  </a:lnTo>
                  <a:lnTo>
                    <a:pt x="0" y="327145"/>
                  </a:lnTo>
                  <a:lnTo>
                    <a:pt x="128735" y="503629"/>
                  </a:lnTo>
                  <a:lnTo>
                    <a:pt x="193947" y="380299"/>
                  </a:lnTo>
                  <a:lnTo>
                    <a:pt x="609098" y="0"/>
                  </a:lnTo>
                  <a:lnTo>
                    <a:pt x="112493" y="241866"/>
                  </a:lnTo>
                  <a:lnTo>
                    <a:pt x="73586" y="186948"/>
                  </a:lnTo>
                  <a:lnTo>
                    <a:pt x="267012" y="21787"/>
                  </a:lnTo>
                  <a:lnTo>
                    <a:pt x="56572" y="235561"/>
                  </a:lnTo>
                  <a:lnTo>
                    <a:pt x="359117" y="76875"/>
                  </a:lnTo>
                  <a:lnTo>
                    <a:pt x="265543" y="277306"/>
                  </a:lnTo>
                  <a:lnTo>
                    <a:pt x="359924" y="224295"/>
                  </a:lnTo>
                  <a:lnTo>
                    <a:pt x="188845" y="280066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02" name="pl102"/>
            <p:cNvSpPr/>
            <p:nvPr/>
          </p:nvSpPr>
          <p:spPr>
            <a:xfrm>
              <a:off x="3390871" y="4725444"/>
              <a:ext cx="134190" cy="130405"/>
            </a:xfrm>
            <a:custGeom>
              <a:avLst/>
              <a:gdLst/>
              <a:ahLst/>
              <a:cxnLst/>
              <a:rect l="0" t="0" r="0" b="0"/>
              <a:pathLst>
                <a:path w="134190" h="130405">
                  <a:moveTo>
                    <a:pt x="91678" y="0"/>
                  </a:moveTo>
                  <a:lnTo>
                    <a:pt x="0" y="102018"/>
                  </a:lnTo>
                  <a:lnTo>
                    <a:pt x="134190" y="130405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03" name="pl103"/>
            <p:cNvSpPr/>
            <p:nvPr/>
          </p:nvSpPr>
          <p:spPr>
            <a:xfrm>
              <a:off x="3170279" y="2877638"/>
              <a:ext cx="684708" cy="1994392"/>
            </a:xfrm>
            <a:custGeom>
              <a:avLst/>
              <a:gdLst/>
              <a:ahLst/>
              <a:cxnLst/>
              <a:rect l="0" t="0" r="0" b="0"/>
              <a:pathLst>
                <a:path w="684708" h="1994392">
                  <a:moveTo>
                    <a:pt x="53065" y="1654717"/>
                  </a:moveTo>
                  <a:lnTo>
                    <a:pt x="0" y="1683324"/>
                  </a:lnTo>
                  <a:lnTo>
                    <a:pt x="96181" y="1550338"/>
                  </a:lnTo>
                  <a:lnTo>
                    <a:pt x="234473" y="839810"/>
                  </a:lnTo>
                  <a:lnTo>
                    <a:pt x="568350" y="467498"/>
                  </a:lnTo>
                  <a:lnTo>
                    <a:pt x="684708" y="163980"/>
                  </a:lnTo>
                  <a:lnTo>
                    <a:pt x="608941" y="0"/>
                  </a:lnTo>
                  <a:lnTo>
                    <a:pt x="465880" y="424941"/>
                  </a:lnTo>
                  <a:lnTo>
                    <a:pt x="543766" y="567416"/>
                  </a:lnTo>
                  <a:lnTo>
                    <a:pt x="49810" y="1994392"/>
                  </a:lnTo>
                  <a:lnTo>
                    <a:pt x="226076" y="1255998"/>
                  </a:lnTo>
                  <a:lnTo>
                    <a:pt x="253185" y="1199554"/>
                  </a:lnTo>
                  <a:lnTo>
                    <a:pt x="270713" y="1387867"/>
                  </a:lnTo>
                  <a:lnTo>
                    <a:pt x="138175" y="1212142"/>
                  </a:lnTo>
                  <a:lnTo>
                    <a:pt x="128368" y="1325063"/>
                  </a:lnTo>
                  <a:lnTo>
                    <a:pt x="164346" y="1449192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04" name="pl104"/>
            <p:cNvSpPr/>
            <p:nvPr/>
          </p:nvSpPr>
          <p:spPr>
            <a:xfrm>
              <a:off x="3235688" y="4193651"/>
              <a:ext cx="131737" cy="133180"/>
            </a:xfrm>
            <a:custGeom>
              <a:avLst/>
              <a:gdLst/>
              <a:ahLst/>
              <a:cxnLst/>
              <a:rect l="0" t="0" r="0" b="0"/>
              <a:pathLst>
                <a:path w="131737" h="133180">
                  <a:moveTo>
                    <a:pt x="0" y="38183"/>
                  </a:moveTo>
                  <a:lnTo>
                    <a:pt x="98936" y="133180"/>
                  </a:lnTo>
                  <a:lnTo>
                    <a:pt x="131737" y="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05" name="pl105"/>
            <p:cNvSpPr/>
            <p:nvPr/>
          </p:nvSpPr>
          <p:spPr>
            <a:xfrm>
              <a:off x="3143614" y="2621550"/>
              <a:ext cx="1066761" cy="1912738"/>
            </a:xfrm>
            <a:custGeom>
              <a:avLst/>
              <a:gdLst/>
              <a:ahLst/>
              <a:cxnLst/>
              <a:rect l="0" t="0" r="0" b="0"/>
              <a:pathLst>
                <a:path w="1066761" h="1912738">
                  <a:moveTo>
                    <a:pt x="58309" y="1890822"/>
                  </a:moveTo>
                  <a:lnTo>
                    <a:pt x="0" y="1910626"/>
                  </a:lnTo>
                  <a:lnTo>
                    <a:pt x="42811" y="1790292"/>
                  </a:lnTo>
                  <a:lnTo>
                    <a:pt x="96216" y="1912738"/>
                  </a:lnTo>
                  <a:lnTo>
                    <a:pt x="7423" y="1621989"/>
                  </a:lnTo>
                  <a:lnTo>
                    <a:pt x="401811" y="804730"/>
                  </a:lnTo>
                  <a:lnTo>
                    <a:pt x="840373" y="442471"/>
                  </a:lnTo>
                  <a:lnTo>
                    <a:pt x="805568" y="37572"/>
                  </a:lnTo>
                  <a:lnTo>
                    <a:pt x="841059" y="0"/>
                  </a:lnTo>
                  <a:lnTo>
                    <a:pt x="1000999" y="36265"/>
                  </a:lnTo>
                  <a:lnTo>
                    <a:pt x="794573" y="122031"/>
                  </a:lnTo>
                  <a:lnTo>
                    <a:pt x="731653" y="533801"/>
                  </a:lnTo>
                  <a:lnTo>
                    <a:pt x="594667" y="504323"/>
                  </a:lnTo>
                  <a:lnTo>
                    <a:pt x="1066761" y="184069"/>
                  </a:lnTo>
                  <a:lnTo>
                    <a:pt x="901391" y="208905"/>
                  </a:lnTo>
                  <a:lnTo>
                    <a:pt x="958436" y="386905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06" name="pl106"/>
            <p:cNvSpPr/>
            <p:nvPr/>
          </p:nvSpPr>
          <p:spPr>
            <a:xfrm>
              <a:off x="4000491" y="2874409"/>
              <a:ext cx="130616" cy="134046"/>
            </a:xfrm>
            <a:custGeom>
              <a:avLst/>
              <a:gdLst/>
              <a:ahLst/>
              <a:cxnLst/>
              <a:rect l="0" t="0" r="0" b="0"/>
              <a:pathLst>
                <a:path w="130616" h="134046">
                  <a:moveTo>
                    <a:pt x="0" y="41859"/>
                  </a:moveTo>
                  <a:lnTo>
                    <a:pt x="101559" y="134046"/>
                  </a:lnTo>
                  <a:lnTo>
                    <a:pt x="130616" y="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07" name="pl107"/>
            <p:cNvSpPr/>
            <p:nvPr/>
          </p:nvSpPr>
          <p:spPr>
            <a:xfrm>
              <a:off x="3106897" y="4506119"/>
              <a:ext cx="458274" cy="407721"/>
            </a:xfrm>
            <a:custGeom>
              <a:avLst/>
              <a:gdLst/>
              <a:ahLst/>
              <a:cxnLst/>
              <a:rect l="0" t="0" r="0" b="0"/>
              <a:pathLst>
                <a:path w="458274" h="407721">
                  <a:moveTo>
                    <a:pt x="197438" y="0"/>
                  </a:moveTo>
                  <a:lnTo>
                    <a:pt x="136495" y="20822"/>
                  </a:lnTo>
                  <a:lnTo>
                    <a:pt x="49059" y="261410"/>
                  </a:lnTo>
                  <a:lnTo>
                    <a:pt x="40889" y="244204"/>
                  </a:lnTo>
                  <a:lnTo>
                    <a:pt x="53152" y="407721"/>
                  </a:lnTo>
                  <a:lnTo>
                    <a:pt x="80254" y="318846"/>
                  </a:lnTo>
                  <a:lnTo>
                    <a:pt x="0" y="336287"/>
                  </a:lnTo>
                  <a:lnTo>
                    <a:pt x="49110" y="302131"/>
                  </a:lnTo>
                  <a:lnTo>
                    <a:pt x="91473" y="275907"/>
                  </a:lnTo>
                  <a:lnTo>
                    <a:pt x="102547" y="82671"/>
                  </a:lnTo>
                  <a:lnTo>
                    <a:pt x="83565" y="284576"/>
                  </a:lnTo>
                  <a:lnTo>
                    <a:pt x="139778" y="276532"/>
                  </a:lnTo>
                  <a:lnTo>
                    <a:pt x="458274" y="164207"/>
                  </a:lnTo>
                  <a:lnTo>
                    <a:pt x="225317" y="279045"/>
                  </a:lnTo>
                  <a:lnTo>
                    <a:pt x="254633" y="35758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08" name="pl108"/>
            <p:cNvSpPr/>
            <p:nvPr/>
          </p:nvSpPr>
          <p:spPr>
            <a:xfrm>
              <a:off x="3255740" y="4728432"/>
              <a:ext cx="128498" cy="135267"/>
            </a:xfrm>
            <a:custGeom>
              <a:avLst/>
              <a:gdLst/>
              <a:ahLst/>
              <a:cxnLst/>
              <a:rect l="0" t="0" r="0" b="0"/>
              <a:pathLst>
                <a:path w="128498" h="135267">
                  <a:moveTo>
                    <a:pt x="0" y="47967"/>
                  </a:moveTo>
                  <a:lnTo>
                    <a:pt x="105790" y="135267"/>
                  </a:lnTo>
                  <a:lnTo>
                    <a:pt x="128498" y="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09" name="pl109"/>
            <p:cNvSpPr/>
            <p:nvPr/>
          </p:nvSpPr>
          <p:spPr>
            <a:xfrm>
              <a:off x="3239654" y="4436130"/>
              <a:ext cx="3270419" cy="407592"/>
            </a:xfrm>
            <a:custGeom>
              <a:avLst/>
              <a:gdLst/>
              <a:ahLst/>
              <a:cxnLst/>
              <a:rect l="0" t="0" r="0" b="0"/>
              <a:pathLst>
                <a:path w="3270419" h="407592">
                  <a:moveTo>
                    <a:pt x="44615" y="407592"/>
                  </a:moveTo>
                  <a:lnTo>
                    <a:pt x="0" y="351447"/>
                  </a:lnTo>
                  <a:lnTo>
                    <a:pt x="73410" y="283303"/>
                  </a:lnTo>
                  <a:lnTo>
                    <a:pt x="555158" y="49631"/>
                  </a:lnTo>
                  <a:lnTo>
                    <a:pt x="1510885" y="0"/>
                  </a:lnTo>
                  <a:lnTo>
                    <a:pt x="47969" y="394626"/>
                  </a:lnTo>
                  <a:lnTo>
                    <a:pt x="2775319" y="81620"/>
                  </a:lnTo>
                  <a:lnTo>
                    <a:pt x="3034580" y="109172"/>
                  </a:lnTo>
                  <a:lnTo>
                    <a:pt x="3134290" y="94629"/>
                  </a:lnTo>
                  <a:lnTo>
                    <a:pt x="3238693" y="112073"/>
                  </a:lnTo>
                  <a:lnTo>
                    <a:pt x="3270419" y="156416"/>
                  </a:lnTo>
                  <a:lnTo>
                    <a:pt x="3177425" y="187606"/>
                  </a:lnTo>
                  <a:lnTo>
                    <a:pt x="3156942" y="157823"/>
                  </a:lnTo>
                  <a:lnTo>
                    <a:pt x="3149922" y="144466"/>
                  </a:lnTo>
                  <a:lnTo>
                    <a:pt x="3075608" y="142996"/>
                  </a:lnTo>
                  <a:lnTo>
                    <a:pt x="3047715" y="168451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10" name="pl110"/>
            <p:cNvSpPr/>
            <p:nvPr/>
          </p:nvSpPr>
          <p:spPr>
            <a:xfrm>
              <a:off x="6287369" y="4473854"/>
              <a:ext cx="133968" cy="130727"/>
            </a:xfrm>
            <a:custGeom>
              <a:avLst/>
              <a:gdLst/>
              <a:ahLst/>
              <a:cxnLst/>
              <a:rect l="0" t="0" r="0" b="0"/>
              <a:pathLst>
                <a:path w="133968" h="130727">
                  <a:moveTo>
                    <a:pt x="41510" y="0"/>
                  </a:moveTo>
                  <a:lnTo>
                    <a:pt x="0" y="130727"/>
                  </a:lnTo>
                  <a:lnTo>
                    <a:pt x="133968" y="101313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11" name="pl111"/>
            <p:cNvSpPr/>
            <p:nvPr/>
          </p:nvSpPr>
          <p:spPr>
            <a:xfrm>
              <a:off x="3134674" y="4314725"/>
              <a:ext cx="3329519" cy="487236"/>
            </a:xfrm>
            <a:custGeom>
              <a:avLst/>
              <a:gdLst/>
              <a:ahLst/>
              <a:cxnLst/>
              <a:rect l="0" t="0" r="0" b="0"/>
              <a:pathLst>
                <a:path w="3329519" h="487236">
                  <a:moveTo>
                    <a:pt x="46147" y="317329"/>
                  </a:moveTo>
                  <a:lnTo>
                    <a:pt x="48291" y="465037"/>
                  </a:lnTo>
                  <a:lnTo>
                    <a:pt x="24912" y="487236"/>
                  </a:lnTo>
                  <a:lnTo>
                    <a:pt x="0" y="437076"/>
                  </a:lnTo>
                  <a:lnTo>
                    <a:pt x="579670" y="333383"/>
                  </a:lnTo>
                  <a:lnTo>
                    <a:pt x="2503315" y="0"/>
                  </a:lnTo>
                  <a:lnTo>
                    <a:pt x="2757855" y="77472"/>
                  </a:lnTo>
                  <a:lnTo>
                    <a:pt x="3167612" y="252174"/>
                  </a:lnTo>
                  <a:lnTo>
                    <a:pt x="3245393" y="223204"/>
                  </a:lnTo>
                  <a:lnTo>
                    <a:pt x="3276392" y="265863"/>
                  </a:lnTo>
                  <a:lnTo>
                    <a:pt x="3321698" y="257015"/>
                  </a:lnTo>
                  <a:lnTo>
                    <a:pt x="3299036" y="244886"/>
                  </a:lnTo>
                  <a:lnTo>
                    <a:pt x="3151244" y="238815"/>
                  </a:lnTo>
                  <a:lnTo>
                    <a:pt x="3322304" y="247499"/>
                  </a:lnTo>
                  <a:lnTo>
                    <a:pt x="3329519" y="263068"/>
                  </a:lnTo>
                  <a:lnTo>
                    <a:pt x="3329519" y="263068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12" name="pl112"/>
            <p:cNvSpPr/>
            <p:nvPr/>
          </p:nvSpPr>
          <p:spPr>
            <a:xfrm>
              <a:off x="6395614" y="4577793"/>
              <a:ext cx="137160" cy="118784"/>
            </a:xfrm>
            <a:custGeom>
              <a:avLst/>
              <a:gdLst/>
              <a:ahLst/>
              <a:cxnLst/>
              <a:rect l="0" t="0" r="0" b="0"/>
              <a:pathLst>
                <a:path w="137160" h="118784">
                  <a:moveTo>
                    <a:pt x="137160" y="118784"/>
                  </a:moveTo>
                  <a:lnTo>
                    <a:pt x="68580" y="0"/>
                  </a:lnTo>
                  <a:lnTo>
                    <a:pt x="0" y="118784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13" name="pl113"/>
            <p:cNvSpPr/>
            <p:nvPr/>
          </p:nvSpPr>
          <p:spPr>
            <a:xfrm>
              <a:off x="4085604" y="4341413"/>
              <a:ext cx="172164" cy="536649"/>
            </a:xfrm>
            <a:custGeom>
              <a:avLst/>
              <a:gdLst/>
              <a:ahLst/>
              <a:cxnLst/>
              <a:rect l="0" t="0" r="0" b="0"/>
              <a:pathLst>
                <a:path w="172164" h="536649">
                  <a:moveTo>
                    <a:pt x="0" y="0"/>
                  </a:moveTo>
                  <a:lnTo>
                    <a:pt x="172164" y="536649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" name="pl114"/>
            <p:cNvSpPr/>
            <p:nvPr/>
          </p:nvSpPr>
          <p:spPr>
            <a:xfrm>
              <a:off x="4191109" y="4790100"/>
              <a:ext cx="85697" cy="87963"/>
            </a:xfrm>
            <a:custGeom>
              <a:avLst/>
              <a:gdLst/>
              <a:ahLst/>
              <a:cxnLst/>
              <a:rect l="0" t="0" r="0" b="0"/>
              <a:pathLst>
                <a:path w="85697" h="87963">
                  <a:moveTo>
                    <a:pt x="0" y="27492"/>
                  </a:moveTo>
                  <a:lnTo>
                    <a:pt x="66658" y="87963"/>
                  </a:lnTo>
                  <a:lnTo>
                    <a:pt x="85697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" name="pl115"/>
            <p:cNvSpPr/>
            <p:nvPr/>
          </p:nvSpPr>
          <p:spPr>
            <a:xfrm>
              <a:off x="3741043" y="3808693"/>
              <a:ext cx="344561" cy="532719"/>
            </a:xfrm>
            <a:custGeom>
              <a:avLst/>
              <a:gdLst/>
              <a:ahLst/>
              <a:cxnLst/>
              <a:rect l="0" t="0" r="0" b="0"/>
              <a:pathLst>
                <a:path w="344561" h="532719">
                  <a:moveTo>
                    <a:pt x="344561" y="532719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pl116"/>
            <p:cNvSpPr/>
            <p:nvPr/>
          </p:nvSpPr>
          <p:spPr>
            <a:xfrm>
              <a:off x="3741043" y="3808693"/>
              <a:ext cx="80115" cy="89885"/>
            </a:xfrm>
            <a:custGeom>
              <a:avLst/>
              <a:gdLst/>
              <a:ahLst/>
              <a:cxnLst/>
              <a:rect l="0" t="0" r="0" b="0"/>
              <a:pathLst>
                <a:path w="80115" h="89885">
                  <a:moveTo>
                    <a:pt x="80115" y="41006"/>
                  </a:moveTo>
                  <a:lnTo>
                    <a:pt x="0" y="0"/>
                  </a:lnTo>
                  <a:lnTo>
                    <a:pt x="4544" y="89885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" name="pl117"/>
            <p:cNvSpPr/>
            <p:nvPr/>
          </p:nvSpPr>
          <p:spPr>
            <a:xfrm>
              <a:off x="3657103" y="3837915"/>
              <a:ext cx="428500" cy="503498"/>
            </a:xfrm>
            <a:custGeom>
              <a:avLst/>
              <a:gdLst/>
              <a:ahLst/>
              <a:cxnLst/>
              <a:rect l="0" t="0" r="0" b="0"/>
              <a:pathLst>
                <a:path w="428500" h="503498">
                  <a:moveTo>
                    <a:pt x="428500" y="503498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" name="pl118"/>
            <p:cNvSpPr/>
            <p:nvPr/>
          </p:nvSpPr>
          <p:spPr>
            <a:xfrm>
              <a:off x="3657103" y="3837915"/>
              <a:ext cx="84784" cy="88521"/>
            </a:xfrm>
            <a:custGeom>
              <a:avLst/>
              <a:gdLst/>
              <a:ahLst/>
              <a:cxnLst/>
              <a:rect l="0" t="0" r="0" b="0"/>
              <a:pathLst>
                <a:path w="84784" h="88521">
                  <a:moveTo>
                    <a:pt x="84784" y="30191"/>
                  </a:moveTo>
                  <a:lnTo>
                    <a:pt x="0" y="0"/>
                  </a:lnTo>
                  <a:lnTo>
                    <a:pt x="16245" y="88521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" name="pl119"/>
            <p:cNvSpPr/>
            <p:nvPr/>
          </p:nvSpPr>
          <p:spPr>
            <a:xfrm>
              <a:off x="3694799" y="3854477"/>
              <a:ext cx="390805" cy="486936"/>
            </a:xfrm>
            <a:custGeom>
              <a:avLst/>
              <a:gdLst/>
              <a:ahLst/>
              <a:cxnLst/>
              <a:rect l="0" t="0" r="0" b="0"/>
              <a:pathLst>
                <a:path w="390805" h="486936">
                  <a:moveTo>
                    <a:pt x="390805" y="486936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" name="pl120"/>
            <p:cNvSpPr/>
            <p:nvPr/>
          </p:nvSpPr>
          <p:spPr>
            <a:xfrm>
              <a:off x="3694799" y="3854477"/>
              <a:ext cx="83880" cy="88952"/>
            </a:xfrm>
            <a:custGeom>
              <a:avLst/>
              <a:gdLst/>
              <a:ahLst/>
              <a:cxnLst/>
              <a:rect l="0" t="0" r="0" b="0"/>
              <a:pathLst>
                <a:path w="83880" h="88952">
                  <a:moveTo>
                    <a:pt x="83880" y="32619"/>
                  </a:moveTo>
                  <a:lnTo>
                    <a:pt x="0" y="0"/>
                  </a:lnTo>
                  <a:lnTo>
                    <a:pt x="13690" y="88952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" name="pl121"/>
            <p:cNvSpPr/>
            <p:nvPr/>
          </p:nvSpPr>
          <p:spPr>
            <a:xfrm>
              <a:off x="3829482" y="4341413"/>
              <a:ext cx="256122" cy="441994"/>
            </a:xfrm>
            <a:custGeom>
              <a:avLst/>
              <a:gdLst/>
              <a:ahLst/>
              <a:cxnLst/>
              <a:rect l="0" t="0" r="0" b="0"/>
              <a:pathLst>
                <a:path w="256122" h="441994">
                  <a:moveTo>
                    <a:pt x="256122" y="0"/>
                  </a:moveTo>
                  <a:lnTo>
                    <a:pt x="0" y="441994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" name="pl122"/>
            <p:cNvSpPr/>
            <p:nvPr/>
          </p:nvSpPr>
          <p:spPr>
            <a:xfrm>
              <a:off x="3829482" y="4693407"/>
              <a:ext cx="78013" cy="89999"/>
            </a:xfrm>
            <a:custGeom>
              <a:avLst/>
              <a:gdLst/>
              <a:ahLst/>
              <a:cxnLst/>
              <a:rect l="0" t="0" r="0" b="0"/>
              <a:pathLst>
                <a:path w="78013" h="89999">
                  <a:moveTo>
                    <a:pt x="142" y="0"/>
                  </a:moveTo>
                  <a:lnTo>
                    <a:pt x="0" y="89999"/>
                  </a:lnTo>
                  <a:lnTo>
                    <a:pt x="78013" y="45123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" name="pl123"/>
            <p:cNvSpPr/>
            <p:nvPr/>
          </p:nvSpPr>
          <p:spPr>
            <a:xfrm>
              <a:off x="4085604" y="4341413"/>
              <a:ext cx="483072" cy="281815"/>
            </a:xfrm>
            <a:custGeom>
              <a:avLst/>
              <a:gdLst/>
              <a:ahLst/>
              <a:cxnLst/>
              <a:rect l="0" t="0" r="0" b="0"/>
              <a:pathLst>
                <a:path w="483072" h="281815">
                  <a:moveTo>
                    <a:pt x="0" y="0"/>
                  </a:moveTo>
                  <a:lnTo>
                    <a:pt x="483072" y="281815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" name="pl124"/>
            <p:cNvSpPr/>
            <p:nvPr/>
          </p:nvSpPr>
          <p:spPr>
            <a:xfrm>
              <a:off x="4478677" y="4545084"/>
              <a:ext cx="89999" cy="78144"/>
            </a:xfrm>
            <a:custGeom>
              <a:avLst/>
              <a:gdLst/>
              <a:ahLst/>
              <a:cxnLst/>
              <a:rect l="0" t="0" r="0" b="0"/>
              <a:pathLst>
                <a:path w="89999" h="78144">
                  <a:moveTo>
                    <a:pt x="0" y="77738"/>
                  </a:moveTo>
                  <a:lnTo>
                    <a:pt x="89999" y="78144"/>
                  </a:lnTo>
                  <a:lnTo>
                    <a:pt x="45351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" name="pl125"/>
            <p:cNvSpPr/>
            <p:nvPr/>
          </p:nvSpPr>
          <p:spPr>
            <a:xfrm>
              <a:off x="3733928" y="4341413"/>
              <a:ext cx="351675" cy="457705"/>
            </a:xfrm>
            <a:custGeom>
              <a:avLst/>
              <a:gdLst/>
              <a:ahLst/>
              <a:cxnLst/>
              <a:rect l="0" t="0" r="0" b="0"/>
              <a:pathLst>
                <a:path w="351675" h="457705">
                  <a:moveTo>
                    <a:pt x="351675" y="0"/>
                  </a:moveTo>
                  <a:lnTo>
                    <a:pt x="0" y="457705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" name="pl126"/>
            <p:cNvSpPr/>
            <p:nvPr/>
          </p:nvSpPr>
          <p:spPr>
            <a:xfrm>
              <a:off x="3733928" y="4709896"/>
              <a:ext cx="83171" cy="89222"/>
            </a:xfrm>
            <a:custGeom>
              <a:avLst/>
              <a:gdLst/>
              <a:ahLst/>
              <a:cxnLst/>
              <a:rect l="0" t="0" r="0" b="0"/>
              <a:pathLst>
                <a:path w="83171" h="89222">
                  <a:moveTo>
                    <a:pt x="11804" y="0"/>
                  </a:moveTo>
                  <a:lnTo>
                    <a:pt x="0" y="89222"/>
                  </a:lnTo>
                  <a:lnTo>
                    <a:pt x="83171" y="54834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" name="pl127"/>
            <p:cNvSpPr/>
            <p:nvPr/>
          </p:nvSpPr>
          <p:spPr>
            <a:xfrm>
              <a:off x="3767886" y="4341413"/>
              <a:ext cx="317718" cy="454744"/>
            </a:xfrm>
            <a:custGeom>
              <a:avLst/>
              <a:gdLst/>
              <a:ahLst/>
              <a:cxnLst/>
              <a:rect l="0" t="0" r="0" b="0"/>
              <a:pathLst>
                <a:path w="317718" h="454744">
                  <a:moveTo>
                    <a:pt x="317718" y="0"/>
                  </a:moveTo>
                  <a:lnTo>
                    <a:pt x="0" y="454744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" name="pl128"/>
            <p:cNvSpPr/>
            <p:nvPr/>
          </p:nvSpPr>
          <p:spPr>
            <a:xfrm>
              <a:off x="3767886" y="4706492"/>
              <a:ext cx="81528" cy="89665"/>
            </a:xfrm>
            <a:custGeom>
              <a:avLst/>
              <a:gdLst/>
              <a:ahLst/>
              <a:cxnLst/>
              <a:rect l="0" t="0" r="0" b="0"/>
              <a:pathLst>
                <a:path w="81528" h="89665">
                  <a:moveTo>
                    <a:pt x="7751" y="0"/>
                  </a:moveTo>
                  <a:lnTo>
                    <a:pt x="0" y="89665"/>
                  </a:lnTo>
                  <a:lnTo>
                    <a:pt x="81528" y="51545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" name="pl129"/>
            <p:cNvSpPr/>
            <p:nvPr/>
          </p:nvSpPr>
          <p:spPr>
            <a:xfrm>
              <a:off x="3757809" y="3782656"/>
              <a:ext cx="121196" cy="22872"/>
            </a:xfrm>
            <a:custGeom>
              <a:avLst/>
              <a:gdLst/>
              <a:ahLst/>
              <a:cxnLst/>
              <a:rect l="0" t="0" r="0" b="0"/>
              <a:pathLst>
                <a:path w="121196" h="22872">
                  <a:moveTo>
                    <a:pt x="121196" y="0"/>
                  </a:moveTo>
                  <a:lnTo>
                    <a:pt x="0" y="22872"/>
                  </a:lnTo>
                </a:path>
              </a:pathLst>
            </a:custGeom>
            <a:ln w="6775" cap="rnd">
              <a:solidFill>
                <a:srgbClr val="B3B3B3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" name="pl130"/>
            <p:cNvSpPr/>
            <p:nvPr/>
          </p:nvSpPr>
          <p:spPr>
            <a:xfrm>
              <a:off x="3771949" y="4808192"/>
              <a:ext cx="65802" cy="194904"/>
            </a:xfrm>
            <a:custGeom>
              <a:avLst/>
              <a:gdLst/>
              <a:ahLst/>
              <a:cxnLst/>
              <a:rect l="0" t="0" r="0" b="0"/>
              <a:pathLst>
                <a:path w="65802" h="194904">
                  <a:moveTo>
                    <a:pt x="65802" y="19490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B3B3B3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" name="tx131"/>
            <p:cNvSpPr/>
            <p:nvPr/>
          </p:nvSpPr>
          <p:spPr>
            <a:xfrm>
              <a:off x="4318620" y="4896959"/>
              <a:ext cx="771379" cy="1017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Morganellaceae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3901865" y="3740753"/>
              <a:ext cx="891800" cy="798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Ruminococcaceae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2984753" y="3648960"/>
              <a:ext cx="825688" cy="1006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Lachnospiraceae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3148582" y="3902426"/>
              <a:ext cx="795305" cy="1024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Oscillospiraceae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3281120" y="4642415"/>
              <a:ext cx="825582" cy="808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Defluviitaleaceae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4255137" y="4684358"/>
              <a:ext cx="910009" cy="798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Anaerovoracaceae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3003049" y="4853304"/>
              <a:ext cx="982261" cy="8204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Christensenellaceae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3454131" y="5001714"/>
              <a:ext cx="771485" cy="1020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Monoglobaceae</a:t>
              </a:r>
            </a:p>
          </p:txBody>
        </p:sp>
        <p:sp>
          <p:nvSpPr>
            <p:cNvPr id="139" name="rc139"/>
            <p:cNvSpPr/>
            <p:nvPr/>
          </p:nvSpPr>
          <p:spPr>
            <a:xfrm>
              <a:off x="2936739" y="2283850"/>
              <a:ext cx="3743493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0" name="tx140"/>
            <p:cNvSpPr/>
            <p:nvPr/>
          </p:nvSpPr>
          <p:spPr>
            <a:xfrm>
              <a:off x="4575525" y="2347625"/>
              <a:ext cx="465921" cy="844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Chicken1</a:t>
              </a:r>
            </a:p>
          </p:txBody>
        </p:sp>
        <p:sp>
          <p:nvSpPr>
            <p:cNvPr id="141" name="pl141"/>
            <p:cNvSpPr/>
            <p:nvPr/>
          </p:nvSpPr>
          <p:spPr>
            <a:xfrm>
              <a:off x="2936739" y="5172500"/>
              <a:ext cx="3743493" cy="0"/>
            </a:xfrm>
            <a:custGeom>
              <a:avLst/>
              <a:gdLst/>
              <a:ahLst/>
              <a:cxnLst/>
              <a:rect l="0" t="0" r="0" b="0"/>
              <a:pathLst>
                <a:path w="3743493">
                  <a:moveTo>
                    <a:pt x="0" y="0"/>
                  </a:moveTo>
                  <a:lnTo>
                    <a:pt x="37434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" name="pl142"/>
            <p:cNvSpPr/>
            <p:nvPr/>
          </p:nvSpPr>
          <p:spPr>
            <a:xfrm>
              <a:off x="3156467" y="517250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" name="pl143"/>
            <p:cNvSpPr/>
            <p:nvPr/>
          </p:nvSpPr>
          <p:spPr>
            <a:xfrm>
              <a:off x="4085604" y="517250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" name="pl144"/>
            <p:cNvSpPr/>
            <p:nvPr/>
          </p:nvSpPr>
          <p:spPr>
            <a:xfrm>
              <a:off x="5014741" y="517250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" name="pl145"/>
            <p:cNvSpPr/>
            <p:nvPr/>
          </p:nvSpPr>
          <p:spPr>
            <a:xfrm>
              <a:off x="5943879" y="517250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" name="tx146"/>
            <p:cNvSpPr/>
            <p:nvPr/>
          </p:nvSpPr>
          <p:spPr>
            <a:xfrm>
              <a:off x="3029099" y="5234748"/>
              <a:ext cx="254734" cy="805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-0.25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3976845" y="5235021"/>
              <a:ext cx="217517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4905983" y="5234748"/>
              <a:ext cx="217517" cy="805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5835120" y="5235021"/>
              <a:ext cx="217517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150" name="pl150"/>
            <p:cNvSpPr/>
            <p:nvPr/>
          </p:nvSpPr>
          <p:spPr>
            <a:xfrm>
              <a:off x="2936739" y="2500077"/>
              <a:ext cx="0" cy="2672423"/>
            </a:xfrm>
            <a:custGeom>
              <a:avLst/>
              <a:gdLst/>
              <a:ahLst/>
              <a:cxnLst/>
              <a:rect l="0" t="0" r="0" b="0"/>
              <a:pathLst>
                <a:path h="2672423">
                  <a:moveTo>
                    <a:pt x="0" y="267242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" name="tx151"/>
            <p:cNvSpPr/>
            <p:nvPr/>
          </p:nvSpPr>
          <p:spPr>
            <a:xfrm>
              <a:off x="2681530" y="5051225"/>
              <a:ext cx="192578" cy="805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-0.2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2718747" y="4301222"/>
              <a:ext cx="155361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2718747" y="3550674"/>
              <a:ext cx="155361" cy="805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2718747" y="2800453"/>
              <a:ext cx="155361" cy="804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0.4</a:t>
              </a:r>
            </a:p>
          </p:txBody>
        </p:sp>
        <p:sp>
          <p:nvSpPr>
            <p:cNvPr id="155" name="pl155"/>
            <p:cNvSpPr/>
            <p:nvPr/>
          </p:nvSpPr>
          <p:spPr>
            <a:xfrm>
              <a:off x="2901944" y="509168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" name="pl156"/>
            <p:cNvSpPr/>
            <p:nvPr/>
          </p:nvSpPr>
          <p:spPr>
            <a:xfrm>
              <a:off x="2901944" y="434141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" name="pl157"/>
            <p:cNvSpPr/>
            <p:nvPr/>
          </p:nvSpPr>
          <p:spPr>
            <a:xfrm>
              <a:off x="2901944" y="359113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" name="pl158"/>
            <p:cNvSpPr/>
            <p:nvPr/>
          </p:nvSpPr>
          <p:spPr>
            <a:xfrm>
              <a:off x="2901944" y="284086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" name="tx159"/>
            <p:cNvSpPr/>
            <p:nvPr/>
          </p:nvSpPr>
          <p:spPr>
            <a:xfrm>
              <a:off x="4323185" y="5346637"/>
              <a:ext cx="970601" cy="1283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Axis.1   [47.5%]</a:t>
              </a:r>
            </a:p>
          </p:txBody>
        </p:sp>
        <p:sp>
          <p:nvSpPr>
            <p:cNvPr id="160" name="tx160"/>
            <p:cNvSpPr/>
            <p:nvPr/>
          </p:nvSpPr>
          <p:spPr>
            <a:xfrm rot="-5400000">
              <a:off x="2066346" y="3772100"/>
              <a:ext cx="970601" cy="1283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Axis.2   [12.8%]</a:t>
              </a:r>
            </a:p>
          </p:txBody>
        </p:sp>
        <p:sp>
          <p:nvSpPr>
            <p:cNvPr id="161" name="rc161"/>
            <p:cNvSpPr/>
            <p:nvPr/>
          </p:nvSpPr>
          <p:spPr>
            <a:xfrm>
              <a:off x="6819410" y="2439275"/>
              <a:ext cx="1363121" cy="16566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2" name="tx162"/>
            <p:cNvSpPr/>
            <p:nvPr/>
          </p:nvSpPr>
          <p:spPr>
            <a:xfrm>
              <a:off x="6888999" y="2521654"/>
              <a:ext cx="380491" cy="1028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colour</a:t>
              </a:r>
            </a:p>
          </p:txBody>
        </p:sp>
        <p:sp>
          <p:nvSpPr>
            <p:cNvPr id="163" name="rc163"/>
            <p:cNvSpPr/>
            <p:nvPr/>
          </p:nvSpPr>
          <p:spPr>
            <a:xfrm>
              <a:off x="6888999" y="270955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4" name="pt164"/>
            <p:cNvSpPr/>
            <p:nvPr/>
          </p:nvSpPr>
          <p:spPr>
            <a:xfrm>
              <a:off x="6953575" y="2774134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165" name="pl165"/>
            <p:cNvSpPr/>
            <p:nvPr/>
          </p:nvSpPr>
          <p:spPr>
            <a:xfrm>
              <a:off x="6910945" y="2819286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66" name="pl166"/>
            <p:cNvSpPr/>
            <p:nvPr/>
          </p:nvSpPr>
          <p:spPr>
            <a:xfrm>
              <a:off x="6967726" y="2750706"/>
              <a:ext cx="118784" cy="137160"/>
            </a:xfrm>
            <a:custGeom>
              <a:avLst/>
              <a:gdLst/>
              <a:ahLst/>
              <a:cxnLst/>
              <a:rect l="0" t="0" r="0" b="0"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67" name="rc167"/>
            <p:cNvSpPr/>
            <p:nvPr/>
          </p:nvSpPr>
          <p:spPr>
            <a:xfrm>
              <a:off x="6888999" y="2929014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8" name="pt168"/>
            <p:cNvSpPr/>
            <p:nvPr/>
          </p:nvSpPr>
          <p:spPr>
            <a:xfrm>
              <a:off x="6953575" y="2993590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169" name="pl169"/>
            <p:cNvSpPr/>
            <p:nvPr/>
          </p:nvSpPr>
          <p:spPr>
            <a:xfrm>
              <a:off x="6910945" y="303874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70" name="pl170"/>
            <p:cNvSpPr/>
            <p:nvPr/>
          </p:nvSpPr>
          <p:spPr>
            <a:xfrm>
              <a:off x="6967726" y="2970162"/>
              <a:ext cx="118784" cy="137160"/>
            </a:xfrm>
            <a:custGeom>
              <a:avLst/>
              <a:gdLst/>
              <a:ahLst/>
              <a:cxnLst/>
              <a:rect l="0" t="0" r="0" b="0"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71" name="rc171"/>
            <p:cNvSpPr/>
            <p:nvPr/>
          </p:nvSpPr>
          <p:spPr>
            <a:xfrm>
              <a:off x="6888999" y="314847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2" name="pt172"/>
            <p:cNvSpPr/>
            <p:nvPr/>
          </p:nvSpPr>
          <p:spPr>
            <a:xfrm>
              <a:off x="6953575" y="3213046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173" name="pl173"/>
            <p:cNvSpPr/>
            <p:nvPr/>
          </p:nvSpPr>
          <p:spPr>
            <a:xfrm>
              <a:off x="6910945" y="3258198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74" name="pl174"/>
            <p:cNvSpPr/>
            <p:nvPr/>
          </p:nvSpPr>
          <p:spPr>
            <a:xfrm>
              <a:off x="6967726" y="3189618"/>
              <a:ext cx="118784" cy="137160"/>
            </a:xfrm>
            <a:custGeom>
              <a:avLst/>
              <a:gdLst/>
              <a:ahLst/>
              <a:cxnLst/>
              <a:rect l="0" t="0" r="0" b="0"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75" name="rc175"/>
            <p:cNvSpPr/>
            <p:nvPr/>
          </p:nvSpPr>
          <p:spPr>
            <a:xfrm>
              <a:off x="6888999" y="336792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6" name="pt176"/>
            <p:cNvSpPr/>
            <p:nvPr/>
          </p:nvSpPr>
          <p:spPr>
            <a:xfrm>
              <a:off x="6953575" y="3432502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177" name="pl177"/>
            <p:cNvSpPr/>
            <p:nvPr/>
          </p:nvSpPr>
          <p:spPr>
            <a:xfrm>
              <a:off x="6910945" y="3477654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78" name="pl178"/>
            <p:cNvSpPr/>
            <p:nvPr/>
          </p:nvSpPr>
          <p:spPr>
            <a:xfrm>
              <a:off x="6967726" y="3409074"/>
              <a:ext cx="118784" cy="137160"/>
            </a:xfrm>
            <a:custGeom>
              <a:avLst/>
              <a:gdLst/>
              <a:ahLst/>
              <a:cxnLst/>
              <a:rect l="0" t="0" r="0" b="0"/>
              <a:pathLst>
                <a:path w="118784" h="137160">
                  <a:moveTo>
                    <a:pt x="0" y="137160"/>
                  </a:moveTo>
                  <a:lnTo>
                    <a:pt x="118784" y="68579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79" name="rc179"/>
            <p:cNvSpPr/>
            <p:nvPr/>
          </p:nvSpPr>
          <p:spPr>
            <a:xfrm>
              <a:off x="6888999" y="3587382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0" name="pt180"/>
            <p:cNvSpPr/>
            <p:nvPr/>
          </p:nvSpPr>
          <p:spPr>
            <a:xfrm>
              <a:off x="6953575" y="3651958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181" name="pl181"/>
            <p:cNvSpPr/>
            <p:nvPr/>
          </p:nvSpPr>
          <p:spPr>
            <a:xfrm>
              <a:off x="6910945" y="3697110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82" name="pl182"/>
            <p:cNvSpPr/>
            <p:nvPr/>
          </p:nvSpPr>
          <p:spPr>
            <a:xfrm>
              <a:off x="6967726" y="3628530"/>
              <a:ext cx="118784" cy="137160"/>
            </a:xfrm>
            <a:custGeom>
              <a:avLst/>
              <a:gdLst/>
              <a:ahLst/>
              <a:cxnLst/>
              <a:rect l="0" t="0" r="0" b="0"/>
              <a:pathLst>
                <a:path w="118784" h="137160">
                  <a:moveTo>
                    <a:pt x="0" y="137160"/>
                  </a:moveTo>
                  <a:lnTo>
                    <a:pt x="118784" y="68579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83" name="rc183"/>
            <p:cNvSpPr/>
            <p:nvPr/>
          </p:nvSpPr>
          <p:spPr>
            <a:xfrm>
              <a:off x="6888999" y="380683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4" name="pt184"/>
            <p:cNvSpPr/>
            <p:nvPr/>
          </p:nvSpPr>
          <p:spPr>
            <a:xfrm>
              <a:off x="6953575" y="3871414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185" name="pl185"/>
            <p:cNvSpPr/>
            <p:nvPr/>
          </p:nvSpPr>
          <p:spPr>
            <a:xfrm>
              <a:off x="6910945" y="3916566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86" name="pl186"/>
            <p:cNvSpPr/>
            <p:nvPr/>
          </p:nvSpPr>
          <p:spPr>
            <a:xfrm>
              <a:off x="6967726" y="3847986"/>
              <a:ext cx="118784" cy="137160"/>
            </a:xfrm>
            <a:custGeom>
              <a:avLst/>
              <a:gdLst/>
              <a:ahLst/>
              <a:cxnLst/>
              <a:rect l="0" t="0" r="0" b="0"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87" name="tx187"/>
            <p:cNvSpPr/>
            <p:nvPr/>
          </p:nvSpPr>
          <p:spPr>
            <a:xfrm>
              <a:off x="7178044" y="2774948"/>
              <a:ext cx="223520" cy="844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7178044" y="2994295"/>
              <a:ext cx="723711" cy="845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CTX+HV292.1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7178044" y="3215934"/>
              <a:ext cx="434925" cy="823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HV292.1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7178044" y="3437572"/>
              <a:ext cx="229795" cy="801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7178044" y="3652608"/>
              <a:ext cx="934898" cy="845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VAN+CCUG59168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7178044" y="3872064"/>
              <a:ext cx="639836" cy="845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CCUG59168</a:t>
              </a:r>
            </a:p>
          </p:txBody>
        </p:sp>
        <p:sp>
          <p:nvSpPr>
            <p:cNvPr id="193" name="rc193"/>
            <p:cNvSpPr/>
            <p:nvPr/>
          </p:nvSpPr>
          <p:spPr>
            <a:xfrm>
              <a:off x="6819410" y="4235061"/>
              <a:ext cx="583475" cy="9982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4" name="rc194"/>
            <p:cNvSpPr/>
            <p:nvPr/>
          </p:nvSpPr>
          <p:spPr>
            <a:xfrm>
              <a:off x="6888999" y="450534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5" name="pg195"/>
            <p:cNvSpPr/>
            <p:nvPr/>
          </p:nvSpPr>
          <p:spPr>
            <a:xfrm>
              <a:off x="6953575" y="4569921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6" name="rc196"/>
            <p:cNvSpPr/>
            <p:nvPr/>
          </p:nvSpPr>
          <p:spPr>
            <a:xfrm>
              <a:off x="6888999" y="4724801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7" name="pt197"/>
            <p:cNvSpPr/>
            <p:nvPr/>
          </p:nvSpPr>
          <p:spPr>
            <a:xfrm>
              <a:off x="6953575" y="478937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8" name="rc198"/>
            <p:cNvSpPr/>
            <p:nvPr/>
          </p:nvSpPr>
          <p:spPr>
            <a:xfrm>
              <a:off x="6888999" y="4944257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9" name="pg199"/>
            <p:cNvSpPr/>
            <p:nvPr/>
          </p:nvSpPr>
          <p:spPr>
            <a:xfrm>
              <a:off x="6937918" y="4983768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0" name="tx200"/>
            <p:cNvSpPr/>
            <p:nvPr/>
          </p:nvSpPr>
          <p:spPr>
            <a:xfrm>
              <a:off x="7178044" y="4574609"/>
              <a:ext cx="124311" cy="805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201" name="tx201"/>
            <p:cNvSpPr/>
            <p:nvPr/>
          </p:nvSpPr>
          <p:spPr>
            <a:xfrm>
              <a:off x="7178044" y="4794174"/>
              <a:ext cx="124311" cy="8043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90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7178044" y="5013903"/>
              <a:ext cx="155252" cy="801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NA</a:t>
              </a:r>
            </a:p>
          </p:txBody>
        </p:sp>
        <p:sp>
          <p:nvSpPr>
            <p:cNvPr id="203" name="tx203"/>
            <p:cNvSpPr/>
            <p:nvPr/>
          </p:nvSpPr>
          <p:spPr>
            <a:xfrm>
              <a:off x="2936739" y="2016580"/>
              <a:ext cx="2842185" cy="1606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PCoA using distance method bjaccard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46042" y="1987346"/>
            <a:ext cx="5806080" cy="3588157"/>
            <a:chOff x="2446042" y="1987346"/>
            <a:chExt cx="5806080" cy="3588157"/>
          </a:xfrm>
        </p:grpSpPr>
        <p:sp>
          <p:nvSpPr>
            <p:cNvPr id="3" name="rc3"/>
            <p:cNvSpPr/>
            <p:nvPr/>
          </p:nvSpPr>
          <p:spPr>
            <a:xfrm>
              <a:off x="2446041" y="1987346"/>
              <a:ext cx="5806079" cy="35881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2446041" y="1987346"/>
              <a:ext cx="5806079" cy="35881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2961677" y="2500077"/>
              <a:ext cx="3718555" cy="26724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g6"/>
            <p:cNvSpPr/>
            <p:nvPr/>
          </p:nvSpPr>
          <p:spPr>
            <a:xfrm>
              <a:off x="3440309" y="4197619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7" name="pg7"/>
            <p:cNvSpPr/>
            <p:nvPr/>
          </p:nvSpPr>
          <p:spPr>
            <a:xfrm>
              <a:off x="3210077" y="443571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8" name="pg8"/>
            <p:cNvSpPr/>
            <p:nvPr/>
          </p:nvSpPr>
          <p:spPr>
            <a:xfrm>
              <a:off x="3157760" y="4463925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9" name="pg9"/>
            <p:cNvSpPr/>
            <p:nvPr/>
          </p:nvSpPr>
          <p:spPr>
            <a:xfrm>
              <a:off x="3268242" y="4357843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0" name="pg10"/>
            <p:cNvSpPr/>
            <p:nvPr/>
          </p:nvSpPr>
          <p:spPr>
            <a:xfrm>
              <a:off x="3404581" y="3657141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1" name="pg11"/>
            <p:cNvSpPr/>
            <p:nvPr/>
          </p:nvSpPr>
          <p:spPr>
            <a:xfrm>
              <a:off x="3733743" y="3289978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2" name="pg12"/>
            <p:cNvSpPr/>
            <p:nvPr/>
          </p:nvSpPr>
          <p:spPr>
            <a:xfrm>
              <a:off x="3848458" y="2990657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3" name="pg13"/>
            <p:cNvSpPr/>
            <p:nvPr/>
          </p:nvSpPr>
          <p:spPr>
            <a:xfrm>
              <a:off x="3773761" y="2828945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4" name="pg14"/>
            <p:cNvSpPr/>
            <p:nvPr/>
          </p:nvSpPr>
          <p:spPr>
            <a:xfrm>
              <a:off x="3632720" y="3248010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5" name="pg15"/>
            <p:cNvSpPr/>
            <p:nvPr/>
          </p:nvSpPr>
          <p:spPr>
            <a:xfrm>
              <a:off x="3709506" y="3388514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6" name="pg16"/>
            <p:cNvSpPr/>
            <p:nvPr/>
          </p:nvSpPr>
          <p:spPr>
            <a:xfrm>
              <a:off x="3222525" y="4795756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7" name="pg17"/>
            <p:cNvSpPr/>
            <p:nvPr/>
          </p:nvSpPr>
          <p:spPr>
            <a:xfrm>
              <a:off x="3396303" y="4067573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8" name="pg18"/>
            <p:cNvSpPr/>
            <p:nvPr/>
          </p:nvSpPr>
          <p:spPr>
            <a:xfrm>
              <a:off x="3423029" y="4011911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9" name="pg19"/>
            <p:cNvSpPr/>
            <p:nvPr/>
          </p:nvSpPr>
          <p:spPr>
            <a:xfrm>
              <a:off x="3309642" y="4024324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0" name="pg20"/>
            <p:cNvSpPr/>
            <p:nvPr/>
          </p:nvSpPr>
          <p:spPr>
            <a:xfrm>
              <a:off x="3299974" y="4135683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1" name="pg21"/>
            <p:cNvSpPr/>
            <p:nvPr/>
          </p:nvSpPr>
          <p:spPr>
            <a:xfrm>
              <a:off x="3335444" y="4258096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2" name="pg22"/>
            <p:cNvSpPr/>
            <p:nvPr/>
          </p:nvSpPr>
          <p:spPr>
            <a:xfrm>
              <a:off x="3188958" y="4416008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3" name="pg23"/>
            <p:cNvSpPr/>
            <p:nvPr/>
          </p:nvSpPr>
          <p:spPr>
            <a:xfrm>
              <a:off x="3131472" y="4435537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4" name="pg24"/>
            <p:cNvSpPr/>
            <p:nvPr/>
          </p:nvSpPr>
          <p:spPr>
            <a:xfrm>
              <a:off x="3173679" y="4316868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5" name="pg25"/>
            <p:cNvSpPr/>
            <p:nvPr/>
          </p:nvSpPr>
          <p:spPr>
            <a:xfrm>
              <a:off x="3226330" y="4437621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6" name="pg26"/>
            <p:cNvSpPr/>
            <p:nvPr/>
          </p:nvSpPr>
          <p:spPr>
            <a:xfrm>
              <a:off x="3154448" y="4175957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7" name="pg27"/>
            <p:cNvSpPr/>
            <p:nvPr/>
          </p:nvSpPr>
          <p:spPr>
            <a:xfrm>
              <a:off x="3543268" y="3370000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8" name="pg28"/>
            <p:cNvSpPr/>
            <p:nvPr/>
          </p:nvSpPr>
          <p:spPr>
            <a:xfrm>
              <a:off x="3975637" y="3012751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9" name="pg29"/>
            <p:cNvSpPr/>
            <p:nvPr/>
          </p:nvSpPr>
          <p:spPr>
            <a:xfrm>
              <a:off x="3941324" y="2613451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0" name="pg30"/>
            <p:cNvSpPr/>
            <p:nvPr/>
          </p:nvSpPr>
          <p:spPr>
            <a:xfrm>
              <a:off x="3976313" y="2576399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1" name="pg31"/>
            <p:cNvSpPr/>
            <p:nvPr/>
          </p:nvSpPr>
          <p:spPr>
            <a:xfrm>
              <a:off x="4133995" y="2612162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2" name="pg32"/>
            <p:cNvSpPr/>
            <p:nvPr/>
          </p:nvSpPr>
          <p:spPr>
            <a:xfrm>
              <a:off x="3930483" y="2696743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3" name="pg33"/>
            <p:cNvSpPr/>
            <p:nvPr/>
          </p:nvSpPr>
          <p:spPr>
            <a:xfrm>
              <a:off x="3868452" y="3102818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4" name="pg34"/>
            <p:cNvSpPr/>
            <p:nvPr/>
          </p:nvSpPr>
          <p:spPr>
            <a:xfrm>
              <a:off x="3733401" y="3073748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5" name="pg35"/>
            <p:cNvSpPr/>
            <p:nvPr/>
          </p:nvSpPr>
          <p:spPr>
            <a:xfrm>
              <a:off x="4198828" y="2757923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6" name="pg36"/>
            <p:cNvSpPr/>
            <p:nvPr/>
          </p:nvSpPr>
          <p:spPr>
            <a:xfrm>
              <a:off x="4035793" y="2782415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7" name="pg37"/>
            <p:cNvSpPr/>
            <p:nvPr/>
          </p:nvSpPr>
          <p:spPr>
            <a:xfrm>
              <a:off x="4092033" y="2957953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8" name="pg38"/>
            <p:cNvSpPr/>
            <p:nvPr/>
          </p:nvSpPr>
          <p:spPr>
            <a:xfrm>
              <a:off x="3289925" y="4409840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9" name="pg39"/>
            <p:cNvSpPr/>
            <p:nvPr/>
          </p:nvSpPr>
          <p:spPr>
            <a:xfrm>
              <a:off x="3229841" y="443037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0" name="pg40"/>
            <p:cNvSpPr/>
            <p:nvPr/>
          </p:nvSpPr>
          <p:spPr>
            <a:xfrm>
              <a:off x="3143641" y="4667635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1" name="pg41"/>
            <p:cNvSpPr/>
            <p:nvPr/>
          </p:nvSpPr>
          <p:spPr>
            <a:xfrm>
              <a:off x="3135586" y="4650667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2" name="pg42"/>
            <p:cNvSpPr/>
            <p:nvPr/>
          </p:nvSpPr>
          <p:spPr>
            <a:xfrm>
              <a:off x="3147676" y="481192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3" name="pg43"/>
            <p:cNvSpPr/>
            <p:nvPr/>
          </p:nvSpPr>
          <p:spPr>
            <a:xfrm>
              <a:off x="3174395" y="4724277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4" name="pg44"/>
            <p:cNvSpPr/>
            <p:nvPr/>
          </p:nvSpPr>
          <p:spPr>
            <a:xfrm>
              <a:off x="3095274" y="4741477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5" name="pg45"/>
            <p:cNvSpPr/>
            <p:nvPr/>
          </p:nvSpPr>
          <p:spPr>
            <a:xfrm>
              <a:off x="3143691" y="470779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6" name="pg46"/>
            <p:cNvSpPr/>
            <p:nvPr/>
          </p:nvSpPr>
          <p:spPr>
            <a:xfrm>
              <a:off x="3185456" y="4681932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7" name="pg47"/>
            <p:cNvSpPr/>
            <p:nvPr/>
          </p:nvSpPr>
          <p:spPr>
            <a:xfrm>
              <a:off x="3196373" y="4491369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8" name="pg48"/>
            <p:cNvSpPr/>
            <p:nvPr/>
          </p:nvSpPr>
          <p:spPr>
            <a:xfrm>
              <a:off x="3177660" y="4690481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9" name="pg49"/>
            <p:cNvSpPr/>
            <p:nvPr/>
          </p:nvSpPr>
          <p:spPr>
            <a:xfrm>
              <a:off x="3233078" y="4682548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50" name="pg50"/>
            <p:cNvSpPr/>
            <p:nvPr/>
          </p:nvSpPr>
          <p:spPr>
            <a:xfrm>
              <a:off x="3547077" y="4571777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51" name="pg51"/>
            <p:cNvSpPr/>
            <p:nvPr/>
          </p:nvSpPr>
          <p:spPr>
            <a:xfrm>
              <a:off x="3317409" y="4685026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52" name="pg52"/>
            <p:cNvSpPr/>
            <p:nvPr/>
          </p:nvSpPr>
          <p:spPr>
            <a:xfrm>
              <a:off x="3346312" y="4762475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53" name="pg53"/>
            <p:cNvSpPr/>
            <p:nvPr/>
          </p:nvSpPr>
          <p:spPr>
            <a:xfrm>
              <a:off x="3168154" y="453403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54" name="pg54"/>
            <p:cNvSpPr/>
            <p:nvPr/>
          </p:nvSpPr>
          <p:spPr>
            <a:xfrm>
              <a:off x="3170267" y="4679699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55" name="pg55"/>
            <p:cNvSpPr/>
            <p:nvPr/>
          </p:nvSpPr>
          <p:spPr>
            <a:xfrm>
              <a:off x="3147219" y="4701591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56" name="pg56"/>
            <p:cNvSpPr/>
            <p:nvPr/>
          </p:nvSpPr>
          <p:spPr>
            <a:xfrm>
              <a:off x="3122658" y="4652125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57" name="pt57"/>
            <p:cNvSpPr/>
            <p:nvPr/>
          </p:nvSpPr>
          <p:spPr>
            <a:xfrm>
              <a:off x="3709801" y="4574931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58" name="pt58"/>
            <p:cNvSpPr/>
            <p:nvPr/>
          </p:nvSpPr>
          <p:spPr>
            <a:xfrm>
              <a:off x="5606285" y="4246157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59" name="pt59"/>
            <p:cNvSpPr/>
            <p:nvPr/>
          </p:nvSpPr>
          <p:spPr>
            <a:xfrm>
              <a:off x="5857230" y="4322558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60" name="pt60"/>
            <p:cNvSpPr/>
            <p:nvPr/>
          </p:nvSpPr>
          <p:spPr>
            <a:xfrm>
              <a:off x="6261202" y="4494844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61" name="pt61"/>
            <p:cNvSpPr/>
            <p:nvPr/>
          </p:nvSpPr>
          <p:spPr>
            <a:xfrm>
              <a:off x="6337885" y="4466275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62" name="pt62"/>
            <p:cNvSpPr/>
            <p:nvPr/>
          </p:nvSpPr>
          <p:spPr>
            <a:xfrm>
              <a:off x="6368446" y="4508344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63" name="pt63"/>
            <p:cNvSpPr/>
            <p:nvPr/>
          </p:nvSpPr>
          <p:spPr>
            <a:xfrm>
              <a:off x="6413112" y="4499618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64" name="pt64"/>
            <p:cNvSpPr/>
            <p:nvPr/>
          </p:nvSpPr>
          <p:spPr>
            <a:xfrm>
              <a:off x="6390770" y="4487657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65" name="pt65"/>
            <p:cNvSpPr/>
            <p:nvPr/>
          </p:nvSpPr>
          <p:spPr>
            <a:xfrm>
              <a:off x="6245066" y="4481670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66" name="pt66"/>
            <p:cNvSpPr/>
            <p:nvPr/>
          </p:nvSpPr>
          <p:spPr>
            <a:xfrm>
              <a:off x="6413710" y="4490234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67" name="pt67"/>
            <p:cNvSpPr/>
            <p:nvPr/>
          </p:nvSpPr>
          <p:spPr>
            <a:xfrm>
              <a:off x="6420823" y="4505588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68" name="pt68"/>
            <p:cNvSpPr/>
            <p:nvPr/>
          </p:nvSpPr>
          <p:spPr>
            <a:xfrm>
              <a:off x="6420823" y="4505588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69" name="pg69"/>
            <p:cNvSpPr/>
            <p:nvPr/>
          </p:nvSpPr>
          <p:spPr>
            <a:xfrm>
              <a:off x="3270141" y="4742775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70" name="pg70"/>
            <p:cNvSpPr/>
            <p:nvPr/>
          </p:nvSpPr>
          <p:spPr>
            <a:xfrm>
              <a:off x="3226156" y="4687407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71" name="pg71"/>
            <p:cNvSpPr/>
            <p:nvPr/>
          </p:nvSpPr>
          <p:spPr>
            <a:xfrm>
              <a:off x="3298530" y="4620205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72" name="pt72"/>
            <p:cNvSpPr/>
            <p:nvPr/>
          </p:nvSpPr>
          <p:spPr>
            <a:xfrm>
              <a:off x="3789133" y="4414830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73" name="pt73"/>
            <p:cNvSpPr/>
            <p:nvPr/>
          </p:nvSpPr>
          <p:spPr>
            <a:xfrm>
              <a:off x="4731365" y="4365884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74" name="pt74"/>
            <p:cNvSpPr/>
            <p:nvPr/>
          </p:nvSpPr>
          <p:spPr>
            <a:xfrm>
              <a:off x="3289106" y="4755053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75" name="pt75"/>
            <p:cNvSpPr/>
            <p:nvPr/>
          </p:nvSpPr>
          <p:spPr>
            <a:xfrm>
              <a:off x="5977946" y="4446376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76" name="pt76"/>
            <p:cNvSpPr/>
            <p:nvPr/>
          </p:nvSpPr>
          <p:spPr>
            <a:xfrm>
              <a:off x="6233546" y="4473547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77" name="pt77"/>
            <p:cNvSpPr/>
            <p:nvPr/>
          </p:nvSpPr>
          <p:spPr>
            <a:xfrm>
              <a:off x="6331848" y="4459205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78" name="pt78"/>
            <p:cNvSpPr/>
            <p:nvPr/>
          </p:nvSpPr>
          <p:spPr>
            <a:xfrm>
              <a:off x="6434777" y="4476408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79" name="pt79"/>
            <p:cNvSpPr/>
            <p:nvPr/>
          </p:nvSpPr>
          <p:spPr>
            <a:xfrm>
              <a:off x="6466055" y="4520137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80" name="pt80"/>
            <p:cNvSpPr/>
            <p:nvPr/>
          </p:nvSpPr>
          <p:spPr>
            <a:xfrm>
              <a:off x="6374374" y="4550896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81" name="pt81"/>
            <p:cNvSpPr/>
            <p:nvPr/>
          </p:nvSpPr>
          <p:spPr>
            <a:xfrm>
              <a:off x="6354181" y="4521525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82" name="pt82"/>
            <p:cNvSpPr/>
            <p:nvPr/>
          </p:nvSpPr>
          <p:spPr>
            <a:xfrm>
              <a:off x="6347260" y="4508353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83" name="pt83"/>
            <p:cNvSpPr/>
            <p:nvPr/>
          </p:nvSpPr>
          <p:spPr>
            <a:xfrm>
              <a:off x="6273995" y="4506903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84" name="pt84"/>
            <p:cNvSpPr/>
            <p:nvPr/>
          </p:nvSpPr>
          <p:spPr>
            <a:xfrm>
              <a:off x="6246496" y="4532006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85" name="pg85"/>
            <p:cNvSpPr/>
            <p:nvPr/>
          </p:nvSpPr>
          <p:spPr>
            <a:xfrm>
              <a:off x="3369793" y="4690656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86" name="pg86"/>
            <p:cNvSpPr/>
            <p:nvPr/>
          </p:nvSpPr>
          <p:spPr>
            <a:xfrm>
              <a:off x="3296692" y="4725509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87" name="pg87"/>
            <p:cNvSpPr/>
            <p:nvPr/>
          </p:nvSpPr>
          <p:spPr>
            <a:xfrm>
              <a:off x="3216424" y="4715368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88" name="pg88"/>
            <p:cNvSpPr/>
            <p:nvPr/>
          </p:nvSpPr>
          <p:spPr>
            <a:xfrm>
              <a:off x="3252018" y="4594592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89" name="pg89"/>
            <p:cNvSpPr/>
            <p:nvPr/>
          </p:nvSpPr>
          <p:spPr>
            <a:xfrm>
              <a:off x="3189059" y="4773168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90" name="pg90"/>
            <p:cNvSpPr/>
            <p:nvPr/>
          </p:nvSpPr>
          <p:spPr>
            <a:xfrm>
              <a:off x="3315977" y="4947212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91" name="pg91"/>
            <p:cNvSpPr/>
            <p:nvPr/>
          </p:nvSpPr>
          <p:spPr>
            <a:xfrm>
              <a:off x="3380268" y="4825587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92" name="pg92"/>
            <p:cNvSpPr/>
            <p:nvPr/>
          </p:nvSpPr>
          <p:spPr>
            <a:xfrm>
              <a:off x="3789557" y="4450547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93" name="pg93"/>
            <p:cNvSpPr/>
            <p:nvPr/>
          </p:nvSpPr>
          <p:spPr>
            <a:xfrm>
              <a:off x="3299965" y="4689068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94" name="pg94"/>
            <p:cNvSpPr/>
            <p:nvPr/>
          </p:nvSpPr>
          <p:spPr>
            <a:xfrm>
              <a:off x="3261607" y="4634910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95" name="pg95"/>
            <p:cNvSpPr/>
            <p:nvPr/>
          </p:nvSpPr>
          <p:spPr>
            <a:xfrm>
              <a:off x="3452302" y="447203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96" name="pg96"/>
            <p:cNvSpPr/>
            <p:nvPr/>
          </p:nvSpPr>
          <p:spPr>
            <a:xfrm>
              <a:off x="3244833" y="4682850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97" name="pg97"/>
            <p:cNvSpPr/>
            <p:nvPr/>
          </p:nvSpPr>
          <p:spPr>
            <a:xfrm>
              <a:off x="3543106" y="4526359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98" name="pg98"/>
            <p:cNvSpPr/>
            <p:nvPr/>
          </p:nvSpPr>
          <p:spPr>
            <a:xfrm>
              <a:off x="3450853" y="4724018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99" name="pg99"/>
            <p:cNvSpPr/>
            <p:nvPr/>
          </p:nvSpPr>
          <p:spPr>
            <a:xfrm>
              <a:off x="3543902" y="4671740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00" name="pg100"/>
            <p:cNvSpPr/>
            <p:nvPr/>
          </p:nvSpPr>
          <p:spPr>
            <a:xfrm>
              <a:off x="3375238" y="4726740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01" name="pl101"/>
            <p:cNvSpPr/>
            <p:nvPr/>
          </p:nvSpPr>
          <p:spPr>
            <a:xfrm>
              <a:off x="3249869" y="4520763"/>
              <a:ext cx="600498" cy="496665"/>
            </a:xfrm>
            <a:custGeom>
              <a:avLst/>
              <a:gdLst/>
              <a:ahLst/>
              <a:cxnLst/>
              <a:rect l="0" t="0" r="0" b="0"/>
              <a:pathLst>
                <a:path w="600498" h="496665">
                  <a:moveTo>
                    <a:pt x="180734" y="240109"/>
                  </a:moveTo>
                  <a:lnTo>
                    <a:pt x="107632" y="274962"/>
                  </a:lnTo>
                  <a:lnTo>
                    <a:pt x="27364" y="264821"/>
                  </a:lnTo>
                  <a:lnTo>
                    <a:pt x="62958" y="144045"/>
                  </a:lnTo>
                  <a:lnTo>
                    <a:pt x="0" y="322621"/>
                  </a:lnTo>
                  <a:lnTo>
                    <a:pt x="126918" y="496665"/>
                  </a:lnTo>
                  <a:lnTo>
                    <a:pt x="191208" y="375040"/>
                  </a:lnTo>
                  <a:lnTo>
                    <a:pt x="600498" y="0"/>
                  </a:lnTo>
                  <a:lnTo>
                    <a:pt x="110905" y="238521"/>
                  </a:lnTo>
                  <a:lnTo>
                    <a:pt x="72547" y="184363"/>
                  </a:lnTo>
                  <a:lnTo>
                    <a:pt x="263242" y="21486"/>
                  </a:lnTo>
                  <a:lnTo>
                    <a:pt x="55773" y="232303"/>
                  </a:lnTo>
                  <a:lnTo>
                    <a:pt x="354047" y="75812"/>
                  </a:lnTo>
                  <a:lnTo>
                    <a:pt x="261793" y="273471"/>
                  </a:lnTo>
                  <a:lnTo>
                    <a:pt x="354842" y="221193"/>
                  </a:lnTo>
                  <a:lnTo>
                    <a:pt x="186178" y="276193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02" name="pl102"/>
            <p:cNvSpPr/>
            <p:nvPr/>
          </p:nvSpPr>
          <p:spPr>
            <a:xfrm>
              <a:off x="3436047" y="4694930"/>
              <a:ext cx="134192" cy="130401"/>
            </a:xfrm>
            <a:custGeom>
              <a:avLst/>
              <a:gdLst/>
              <a:ahLst/>
              <a:cxnLst/>
              <a:rect l="0" t="0" r="0" b="0"/>
              <a:pathLst>
                <a:path w="134192" h="130401">
                  <a:moveTo>
                    <a:pt x="91670" y="0"/>
                  </a:moveTo>
                  <a:lnTo>
                    <a:pt x="0" y="102026"/>
                  </a:lnTo>
                  <a:lnTo>
                    <a:pt x="134192" y="130401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03" name="pl103"/>
            <p:cNvSpPr/>
            <p:nvPr/>
          </p:nvSpPr>
          <p:spPr>
            <a:xfrm>
              <a:off x="3218570" y="2874097"/>
              <a:ext cx="675040" cy="1966811"/>
            </a:xfrm>
            <a:custGeom>
              <a:avLst/>
              <a:gdLst/>
              <a:ahLst/>
              <a:cxnLst/>
              <a:rect l="0" t="0" r="0" b="0"/>
              <a:pathLst>
                <a:path w="675040" h="1966811">
                  <a:moveTo>
                    <a:pt x="52316" y="1631833"/>
                  </a:moveTo>
                  <a:lnTo>
                    <a:pt x="0" y="1660045"/>
                  </a:lnTo>
                  <a:lnTo>
                    <a:pt x="94823" y="1528898"/>
                  </a:lnTo>
                  <a:lnTo>
                    <a:pt x="231162" y="828196"/>
                  </a:lnTo>
                  <a:lnTo>
                    <a:pt x="560325" y="461033"/>
                  </a:lnTo>
                  <a:lnTo>
                    <a:pt x="675040" y="161712"/>
                  </a:lnTo>
                  <a:lnTo>
                    <a:pt x="600343" y="0"/>
                  </a:lnTo>
                  <a:lnTo>
                    <a:pt x="459302" y="419065"/>
                  </a:lnTo>
                  <a:lnTo>
                    <a:pt x="536088" y="559569"/>
                  </a:lnTo>
                  <a:lnTo>
                    <a:pt x="49107" y="1966811"/>
                  </a:lnTo>
                  <a:lnTo>
                    <a:pt x="222884" y="1238628"/>
                  </a:lnTo>
                  <a:lnTo>
                    <a:pt x="249610" y="1182965"/>
                  </a:lnTo>
                  <a:lnTo>
                    <a:pt x="266890" y="1368674"/>
                  </a:lnTo>
                  <a:lnTo>
                    <a:pt x="136224" y="1195379"/>
                  </a:lnTo>
                  <a:lnTo>
                    <a:pt x="126555" y="1306738"/>
                  </a:lnTo>
                  <a:lnTo>
                    <a:pt x="162025" y="142915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04" name="pl104"/>
            <p:cNvSpPr/>
            <p:nvPr/>
          </p:nvSpPr>
          <p:spPr>
            <a:xfrm>
              <a:off x="3281666" y="4170070"/>
              <a:ext cx="131740" cy="133177"/>
            </a:xfrm>
            <a:custGeom>
              <a:avLst/>
              <a:gdLst/>
              <a:ahLst/>
              <a:cxnLst/>
              <a:rect l="0" t="0" r="0" b="0"/>
              <a:pathLst>
                <a:path w="131740" h="133177">
                  <a:moveTo>
                    <a:pt x="0" y="38172"/>
                  </a:moveTo>
                  <a:lnTo>
                    <a:pt x="98929" y="133177"/>
                  </a:lnTo>
                  <a:lnTo>
                    <a:pt x="131740" y="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05" name="pl105"/>
            <p:cNvSpPr/>
            <p:nvPr/>
          </p:nvSpPr>
          <p:spPr>
            <a:xfrm>
              <a:off x="3192281" y="2621550"/>
              <a:ext cx="1051698" cy="1886286"/>
            </a:xfrm>
            <a:custGeom>
              <a:avLst/>
              <a:gdLst/>
              <a:ahLst/>
              <a:cxnLst/>
              <a:rect l="0" t="0" r="0" b="0"/>
              <a:pathLst>
                <a:path w="1051698" h="1886286">
                  <a:moveTo>
                    <a:pt x="57486" y="1864673"/>
                  </a:moveTo>
                  <a:lnTo>
                    <a:pt x="0" y="1884203"/>
                  </a:lnTo>
                  <a:lnTo>
                    <a:pt x="42207" y="1765534"/>
                  </a:lnTo>
                  <a:lnTo>
                    <a:pt x="94858" y="1886286"/>
                  </a:lnTo>
                  <a:lnTo>
                    <a:pt x="7318" y="1599558"/>
                  </a:lnTo>
                  <a:lnTo>
                    <a:pt x="396138" y="793601"/>
                  </a:lnTo>
                  <a:lnTo>
                    <a:pt x="828507" y="436352"/>
                  </a:lnTo>
                  <a:lnTo>
                    <a:pt x="794194" y="37052"/>
                  </a:lnTo>
                  <a:lnTo>
                    <a:pt x="829183" y="0"/>
                  </a:lnTo>
                  <a:lnTo>
                    <a:pt x="986865" y="35763"/>
                  </a:lnTo>
                  <a:lnTo>
                    <a:pt x="783353" y="120344"/>
                  </a:lnTo>
                  <a:lnTo>
                    <a:pt x="721323" y="526419"/>
                  </a:lnTo>
                  <a:lnTo>
                    <a:pt x="586271" y="497349"/>
                  </a:lnTo>
                  <a:lnTo>
                    <a:pt x="1051698" y="181524"/>
                  </a:lnTo>
                  <a:lnTo>
                    <a:pt x="888663" y="206016"/>
                  </a:lnTo>
                  <a:lnTo>
                    <a:pt x="944903" y="381554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06" name="pl106"/>
            <p:cNvSpPr/>
            <p:nvPr/>
          </p:nvSpPr>
          <p:spPr>
            <a:xfrm>
              <a:off x="4035633" y="2869061"/>
              <a:ext cx="130619" cy="134044"/>
            </a:xfrm>
            <a:custGeom>
              <a:avLst/>
              <a:gdLst/>
              <a:ahLst/>
              <a:cxnLst/>
              <a:rect l="0" t="0" r="0" b="0"/>
              <a:pathLst>
                <a:path w="130619" h="134044">
                  <a:moveTo>
                    <a:pt x="0" y="41848"/>
                  </a:moveTo>
                  <a:lnTo>
                    <a:pt x="101551" y="134044"/>
                  </a:lnTo>
                  <a:lnTo>
                    <a:pt x="130619" y="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07" name="pl107"/>
            <p:cNvSpPr/>
            <p:nvPr/>
          </p:nvSpPr>
          <p:spPr>
            <a:xfrm>
              <a:off x="3156083" y="4480057"/>
              <a:ext cx="451803" cy="402083"/>
            </a:xfrm>
            <a:custGeom>
              <a:avLst/>
              <a:gdLst/>
              <a:ahLst/>
              <a:cxnLst/>
              <a:rect l="0" t="0" r="0" b="0"/>
              <a:pathLst>
                <a:path w="451803" h="402083">
                  <a:moveTo>
                    <a:pt x="194651" y="0"/>
                  </a:moveTo>
                  <a:lnTo>
                    <a:pt x="134567" y="20534"/>
                  </a:lnTo>
                  <a:lnTo>
                    <a:pt x="48367" y="257795"/>
                  </a:lnTo>
                  <a:lnTo>
                    <a:pt x="40312" y="240827"/>
                  </a:lnTo>
                  <a:lnTo>
                    <a:pt x="52402" y="402083"/>
                  </a:lnTo>
                  <a:lnTo>
                    <a:pt x="79121" y="314437"/>
                  </a:lnTo>
                  <a:lnTo>
                    <a:pt x="0" y="331636"/>
                  </a:lnTo>
                  <a:lnTo>
                    <a:pt x="48417" y="297953"/>
                  </a:lnTo>
                  <a:lnTo>
                    <a:pt x="90182" y="272092"/>
                  </a:lnTo>
                  <a:lnTo>
                    <a:pt x="101099" y="81528"/>
                  </a:lnTo>
                  <a:lnTo>
                    <a:pt x="82385" y="280641"/>
                  </a:lnTo>
                  <a:lnTo>
                    <a:pt x="137804" y="272707"/>
                  </a:lnTo>
                  <a:lnTo>
                    <a:pt x="451803" y="161936"/>
                  </a:lnTo>
                  <a:lnTo>
                    <a:pt x="222135" y="275186"/>
                  </a:lnTo>
                  <a:lnTo>
                    <a:pt x="251038" y="352635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08" name="pl108"/>
            <p:cNvSpPr/>
            <p:nvPr/>
          </p:nvSpPr>
          <p:spPr>
            <a:xfrm>
              <a:off x="3301339" y="4697427"/>
              <a:ext cx="128503" cy="135265"/>
            </a:xfrm>
            <a:custGeom>
              <a:avLst/>
              <a:gdLst/>
              <a:ahLst/>
              <a:cxnLst/>
              <a:rect l="0" t="0" r="0" b="0"/>
              <a:pathLst>
                <a:path w="128503" h="135265">
                  <a:moveTo>
                    <a:pt x="0" y="47955"/>
                  </a:moveTo>
                  <a:lnTo>
                    <a:pt x="105782" y="135265"/>
                  </a:lnTo>
                  <a:lnTo>
                    <a:pt x="128503" y="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09" name="pl109"/>
            <p:cNvSpPr/>
            <p:nvPr/>
          </p:nvSpPr>
          <p:spPr>
            <a:xfrm>
              <a:off x="3286965" y="4411036"/>
              <a:ext cx="3224241" cy="401955"/>
            </a:xfrm>
            <a:custGeom>
              <a:avLst/>
              <a:gdLst/>
              <a:ahLst/>
              <a:cxnLst/>
              <a:rect l="0" t="0" r="0" b="0"/>
              <a:pathLst>
                <a:path w="3224241" h="401955">
                  <a:moveTo>
                    <a:pt x="43985" y="401955"/>
                  </a:moveTo>
                  <a:lnTo>
                    <a:pt x="0" y="346587"/>
                  </a:lnTo>
                  <a:lnTo>
                    <a:pt x="72374" y="279386"/>
                  </a:lnTo>
                  <a:lnTo>
                    <a:pt x="547319" y="48945"/>
                  </a:lnTo>
                  <a:lnTo>
                    <a:pt x="1489551" y="0"/>
                  </a:lnTo>
                  <a:lnTo>
                    <a:pt x="47292" y="389168"/>
                  </a:lnTo>
                  <a:lnTo>
                    <a:pt x="2736133" y="80491"/>
                  </a:lnTo>
                  <a:lnTo>
                    <a:pt x="2991732" y="107662"/>
                  </a:lnTo>
                  <a:lnTo>
                    <a:pt x="3090035" y="93321"/>
                  </a:lnTo>
                  <a:lnTo>
                    <a:pt x="3192963" y="110523"/>
                  </a:lnTo>
                  <a:lnTo>
                    <a:pt x="3224241" y="154253"/>
                  </a:lnTo>
                  <a:lnTo>
                    <a:pt x="3132561" y="185011"/>
                  </a:lnTo>
                  <a:lnTo>
                    <a:pt x="3112367" y="155641"/>
                  </a:lnTo>
                  <a:lnTo>
                    <a:pt x="3105446" y="142468"/>
                  </a:lnTo>
                  <a:lnTo>
                    <a:pt x="3032181" y="141018"/>
                  </a:lnTo>
                  <a:lnTo>
                    <a:pt x="3004682" y="166121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10" name="pl110"/>
            <p:cNvSpPr/>
            <p:nvPr/>
          </p:nvSpPr>
          <p:spPr>
            <a:xfrm>
              <a:off x="6291648" y="4446424"/>
              <a:ext cx="133964" cy="130733"/>
            </a:xfrm>
            <a:custGeom>
              <a:avLst/>
              <a:gdLst/>
              <a:ahLst/>
              <a:cxnLst/>
              <a:rect l="0" t="0" r="0" b="0"/>
              <a:pathLst>
                <a:path w="133964" h="130733">
                  <a:moveTo>
                    <a:pt x="41491" y="0"/>
                  </a:moveTo>
                  <a:lnTo>
                    <a:pt x="0" y="130733"/>
                  </a:lnTo>
                  <a:lnTo>
                    <a:pt x="133964" y="101299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11" name="pl111"/>
            <p:cNvSpPr/>
            <p:nvPr/>
          </p:nvSpPr>
          <p:spPr>
            <a:xfrm>
              <a:off x="3183467" y="4291309"/>
              <a:ext cx="3282507" cy="480498"/>
            </a:xfrm>
            <a:custGeom>
              <a:avLst/>
              <a:gdLst/>
              <a:ahLst/>
              <a:cxnLst/>
              <a:rect l="0" t="0" r="0" b="0"/>
              <a:pathLst>
                <a:path w="3282507" h="480498">
                  <a:moveTo>
                    <a:pt x="45496" y="312940"/>
                  </a:moveTo>
                  <a:lnTo>
                    <a:pt x="47609" y="458606"/>
                  </a:lnTo>
                  <a:lnTo>
                    <a:pt x="24560" y="480498"/>
                  </a:lnTo>
                  <a:lnTo>
                    <a:pt x="0" y="431032"/>
                  </a:lnTo>
                  <a:lnTo>
                    <a:pt x="571485" y="328773"/>
                  </a:lnTo>
                  <a:lnTo>
                    <a:pt x="2467969" y="0"/>
                  </a:lnTo>
                  <a:lnTo>
                    <a:pt x="2718914" y="76400"/>
                  </a:lnTo>
                  <a:lnTo>
                    <a:pt x="3122886" y="248687"/>
                  </a:lnTo>
                  <a:lnTo>
                    <a:pt x="3199569" y="220118"/>
                  </a:lnTo>
                  <a:lnTo>
                    <a:pt x="3230130" y="262186"/>
                  </a:lnTo>
                  <a:lnTo>
                    <a:pt x="3274796" y="253461"/>
                  </a:lnTo>
                  <a:lnTo>
                    <a:pt x="3252454" y="241500"/>
                  </a:lnTo>
                  <a:lnTo>
                    <a:pt x="3106750" y="235512"/>
                  </a:lnTo>
                  <a:lnTo>
                    <a:pt x="3275394" y="244076"/>
                  </a:lnTo>
                  <a:lnTo>
                    <a:pt x="3282507" y="259430"/>
                  </a:lnTo>
                  <a:lnTo>
                    <a:pt x="3282507" y="25943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12" name="pl112"/>
            <p:cNvSpPr/>
            <p:nvPr/>
          </p:nvSpPr>
          <p:spPr>
            <a:xfrm>
              <a:off x="6465975" y="4482160"/>
              <a:ext cx="118784" cy="137159"/>
            </a:xfrm>
            <a:custGeom>
              <a:avLst/>
              <a:gdLst/>
              <a:ahLst/>
              <a:cxnLst/>
              <a:rect l="0" t="0" r="0" b="0"/>
              <a:pathLst>
                <a:path w="118784" h="137159">
                  <a:moveTo>
                    <a:pt x="118784" y="0"/>
                  </a:moveTo>
                  <a:lnTo>
                    <a:pt x="0" y="68579"/>
                  </a:lnTo>
                  <a:lnTo>
                    <a:pt x="118784" y="137159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13" name="pl113"/>
            <p:cNvSpPr/>
            <p:nvPr/>
          </p:nvSpPr>
          <p:spPr>
            <a:xfrm>
              <a:off x="4120970" y="4166756"/>
              <a:ext cx="885287" cy="150872"/>
            </a:xfrm>
            <a:custGeom>
              <a:avLst/>
              <a:gdLst/>
              <a:ahLst/>
              <a:cxnLst/>
              <a:rect l="0" t="0" r="0" b="0"/>
              <a:pathLst>
                <a:path w="885287" h="150872">
                  <a:moveTo>
                    <a:pt x="0" y="150872"/>
                  </a:moveTo>
                  <a:lnTo>
                    <a:pt x="885287" y="0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" name="pl114"/>
            <p:cNvSpPr/>
            <p:nvPr/>
          </p:nvSpPr>
          <p:spPr>
            <a:xfrm>
              <a:off x="4921864" y="4135490"/>
              <a:ext cx="84394" cy="88720"/>
            </a:xfrm>
            <a:custGeom>
              <a:avLst/>
              <a:gdLst/>
              <a:ahLst/>
              <a:cxnLst/>
              <a:rect l="0" t="0" r="0" b="0"/>
              <a:pathLst>
                <a:path w="84394" h="88720">
                  <a:moveTo>
                    <a:pt x="15119" y="88720"/>
                  </a:moveTo>
                  <a:lnTo>
                    <a:pt x="84394" y="31266"/>
                  </a:lnTo>
                  <a:lnTo>
                    <a:pt x="0" y="0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" name="pl115"/>
            <p:cNvSpPr/>
            <p:nvPr/>
          </p:nvSpPr>
          <p:spPr>
            <a:xfrm>
              <a:off x="3172673" y="4094203"/>
              <a:ext cx="948297" cy="223425"/>
            </a:xfrm>
            <a:custGeom>
              <a:avLst/>
              <a:gdLst/>
              <a:ahLst/>
              <a:cxnLst/>
              <a:rect l="0" t="0" r="0" b="0"/>
              <a:pathLst>
                <a:path w="948297" h="223425">
                  <a:moveTo>
                    <a:pt x="948297" y="223425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pl116"/>
            <p:cNvSpPr/>
            <p:nvPr/>
          </p:nvSpPr>
          <p:spPr>
            <a:xfrm>
              <a:off x="3172673" y="4068276"/>
              <a:ext cx="86184" cy="87601"/>
            </a:xfrm>
            <a:custGeom>
              <a:avLst/>
              <a:gdLst/>
              <a:ahLst/>
              <a:cxnLst/>
              <a:rect l="0" t="0" r="0" b="0"/>
              <a:pathLst>
                <a:path w="86184" h="87601">
                  <a:moveTo>
                    <a:pt x="86184" y="0"/>
                  </a:moveTo>
                  <a:lnTo>
                    <a:pt x="0" y="25926"/>
                  </a:lnTo>
                  <a:lnTo>
                    <a:pt x="65545" y="87601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" name="pl117"/>
            <p:cNvSpPr/>
            <p:nvPr/>
          </p:nvSpPr>
          <p:spPr>
            <a:xfrm>
              <a:off x="4120970" y="4317628"/>
              <a:ext cx="356518" cy="733398"/>
            </a:xfrm>
            <a:custGeom>
              <a:avLst/>
              <a:gdLst/>
              <a:ahLst/>
              <a:cxnLst/>
              <a:rect l="0" t="0" r="0" b="0"/>
              <a:pathLst>
                <a:path w="356518" h="733398">
                  <a:moveTo>
                    <a:pt x="0" y="0"/>
                  </a:moveTo>
                  <a:lnTo>
                    <a:pt x="356518" y="733398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" name="pl118"/>
            <p:cNvSpPr/>
            <p:nvPr/>
          </p:nvSpPr>
          <p:spPr>
            <a:xfrm>
              <a:off x="4402941" y="4961254"/>
              <a:ext cx="80942" cy="89772"/>
            </a:xfrm>
            <a:custGeom>
              <a:avLst/>
              <a:gdLst/>
              <a:ahLst/>
              <a:cxnLst/>
              <a:rect l="0" t="0" r="0" b="0"/>
              <a:pathLst>
                <a:path w="80942" h="89772">
                  <a:moveTo>
                    <a:pt x="0" y="39347"/>
                  </a:moveTo>
                  <a:lnTo>
                    <a:pt x="74547" y="89772"/>
                  </a:lnTo>
                  <a:lnTo>
                    <a:pt x="80942" y="0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" name="pl119"/>
            <p:cNvSpPr/>
            <p:nvPr/>
          </p:nvSpPr>
          <p:spPr>
            <a:xfrm>
              <a:off x="3332409" y="3662710"/>
              <a:ext cx="788561" cy="654918"/>
            </a:xfrm>
            <a:custGeom>
              <a:avLst/>
              <a:gdLst/>
              <a:ahLst/>
              <a:cxnLst/>
              <a:rect l="0" t="0" r="0" b="0"/>
              <a:pathLst>
                <a:path w="788561" h="654918">
                  <a:moveTo>
                    <a:pt x="788561" y="654918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" name="pl120"/>
            <p:cNvSpPr/>
            <p:nvPr/>
          </p:nvSpPr>
          <p:spPr>
            <a:xfrm>
              <a:off x="3332409" y="3662710"/>
              <a:ext cx="88710" cy="84415"/>
            </a:xfrm>
            <a:custGeom>
              <a:avLst/>
              <a:gdLst/>
              <a:ahLst/>
              <a:cxnLst/>
              <a:rect l="0" t="0" r="0" b="0"/>
              <a:pathLst>
                <a:path w="88710" h="84415">
                  <a:moveTo>
                    <a:pt x="88710" y="15180"/>
                  </a:moveTo>
                  <a:lnTo>
                    <a:pt x="0" y="0"/>
                  </a:lnTo>
                  <a:lnTo>
                    <a:pt x="31208" y="84415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" name="pl121"/>
            <p:cNvSpPr/>
            <p:nvPr/>
          </p:nvSpPr>
          <p:spPr>
            <a:xfrm>
              <a:off x="3609744" y="4317628"/>
              <a:ext cx="511226" cy="674384"/>
            </a:xfrm>
            <a:custGeom>
              <a:avLst/>
              <a:gdLst/>
              <a:ahLst/>
              <a:cxnLst/>
              <a:rect l="0" t="0" r="0" b="0"/>
              <a:pathLst>
                <a:path w="511226" h="674384">
                  <a:moveTo>
                    <a:pt x="511226" y="0"/>
                  </a:moveTo>
                  <a:lnTo>
                    <a:pt x="0" y="674384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" name="pl122"/>
            <p:cNvSpPr/>
            <p:nvPr/>
          </p:nvSpPr>
          <p:spPr>
            <a:xfrm>
              <a:off x="3609744" y="4902715"/>
              <a:ext cx="82946" cy="89297"/>
            </a:xfrm>
            <a:custGeom>
              <a:avLst/>
              <a:gdLst/>
              <a:ahLst/>
              <a:cxnLst/>
              <a:rect l="0" t="0" r="0" b="0"/>
              <a:pathLst>
                <a:path w="82946" h="89297">
                  <a:moveTo>
                    <a:pt x="11224" y="0"/>
                  </a:moveTo>
                  <a:lnTo>
                    <a:pt x="0" y="89297"/>
                  </a:lnTo>
                  <a:lnTo>
                    <a:pt x="82946" y="54369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" name="pl123"/>
            <p:cNvSpPr/>
            <p:nvPr/>
          </p:nvSpPr>
          <p:spPr>
            <a:xfrm>
              <a:off x="3130702" y="4167596"/>
              <a:ext cx="990268" cy="150032"/>
            </a:xfrm>
            <a:custGeom>
              <a:avLst/>
              <a:gdLst/>
              <a:ahLst/>
              <a:cxnLst/>
              <a:rect l="0" t="0" r="0" b="0"/>
              <a:pathLst>
                <a:path w="990268" h="150032">
                  <a:moveTo>
                    <a:pt x="990268" y="150032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" name="pl124"/>
            <p:cNvSpPr/>
            <p:nvPr/>
          </p:nvSpPr>
          <p:spPr>
            <a:xfrm>
              <a:off x="3130702" y="4134779"/>
              <a:ext cx="83803" cy="88984"/>
            </a:xfrm>
            <a:custGeom>
              <a:avLst/>
              <a:gdLst/>
              <a:ahLst/>
              <a:cxnLst/>
              <a:rect l="0" t="0" r="0" b="0"/>
              <a:pathLst>
                <a:path w="83803" h="88984">
                  <a:moveTo>
                    <a:pt x="83803" y="0"/>
                  </a:moveTo>
                  <a:lnTo>
                    <a:pt x="0" y="32816"/>
                  </a:lnTo>
                  <a:lnTo>
                    <a:pt x="70321" y="88984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" name="tx125"/>
            <p:cNvSpPr/>
            <p:nvPr/>
          </p:nvSpPr>
          <p:spPr>
            <a:xfrm>
              <a:off x="4812877" y="4015224"/>
              <a:ext cx="656675" cy="9342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FF00">
                      <a:alpha val="100000"/>
                    </a:srgbClr>
                  </a:solidFill>
                  <a:latin typeface="Helvetica"/>
                  <a:cs typeface="Helvetica"/>
                </a:rPr>
                <a:t>Succinat_mM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3033046" y="3944879"/>
              <a:ext cx="548218" cy="9130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FF00">
                      <a:alpha val="100000"/>
                    </a:srgbClr>
                  </a:solidFill>
                  <a:latin typeface="Helvetica"/>
                  <a:cs typeface="Helvetica"/>
                </a:rPr>
                <a:t>Acetat_mM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3710114" y="5026421"/>
              <a:ext cx="704950" cy="10035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FF00">
                      <a:alpha val="100000"/>
                    </a:srgbClr>
                  </a:solidFill>
                  <a:latin typeface="Helvetica"/>
                  <a:cs typeface="Helvetica"/>
                </a:rPr>
                <a:t>Propionat_mM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3007397" y="3698186"/>
              <a:ext cx="584317" cy="1009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FF00">
                      <a:alpha val="100000"/>
                    </a:srgbClr>
                  </a:solidFill>
                  <a:latin typeface="Helvetica"/>
                  <a:cs typeface="Helvetica"/>
                </a:rPr>
                <a:t>Butyrat_mM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3007397" y="5035472"/>
              <a:ext cx="584370" cy="9130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FF00">
                      <a:alpha val="100000"/>
                    </a:srgbClr>
                  </a:solidFill>
                  <a:latin typeface="Helvetica"/>
                  <a:cs typeface="Helvetica"/>
                </a:rPr>
                <a:t>Valerat_mM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3007807" y="4210107"/>
              <a:ext cx="831299" cy="9342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FF00">
                      <a:alpha val="100000"/>
                    </a:srgbClr>
                  </a:solidFill>
                  <a:latin typeface="Helvetica"/>
                  <a:cs typeface="Helvetica"/>
                </a:rPr>
                <a:t>Total_SCFA_mM</a:t>
              </a:r>
            </a:p>
          </p:txBody>
        </p:sp>
        <p:sp>
          <p:nvSpPr>
            <p:cNvPr id="131" name="rc131"/>
            <p:cNvSpPr/>
            <p:nvPr/>
          </p:nvSpPr>
          <p:spPr>
            <a:xfrm>
              <a:off x="2961677" y="2283850"/>
              <a:ext cx="3718555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2" name="tx132"/>
            <p:cNvSpPr/>
            <p:nvPr/>
          </p:nvSpPr>
          <p:spPr>
            <a:xfrm>
              <a:off x="4587994" y="2347625"/>
              <a:ext cx="465921" cy="844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Chicken1</a:t>
              </a:r>
            </a:p>
          </p:txBody>
        </p:sp>
        <p:sp>
          <p:nvSpPr>
            <p:cNvPr id="133" name="pl133"/>
            <p:cNvSpPr/>
            <p:nvPr/>
          </p:nvSpPr>
          <p:spPr>
            <a:xfrm>
              <a:off x="2961677" y="5172500"/>
              <a:ext cx="3718555" cy="0"/>
            </a:xfrm>
            <a:custGeom>
              <a:avLst/>
              <a:gdLst/>
              <a:ahLst/>
              <a:cxnLst/>
              <a:rect l="0" t="0" r="0" b="0"/>
              <a:pathLst>
                <a:path w="3718555">
                  <a:moveTo>
                    <a:pt x="0" y="0"/>
                  </a:moveTo>
                  <a:lnTo>
                    <a:pt x="371855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" name="pl134"/>
            <p:cNvSpPr/>
            <p:nvPr/>
          </p:nvSpPr>
          <p:spPr>
            <a:xfrm>
              <a:off x="3204952" y="517250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" name="pl135"/>
            <p:cNvSpPr/>
            <p:nvPr/>
          </p:nvSpPr>
          <p:spPr>
            <a:xfrm>
              <a:off x="4120970" y="517250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" name="pl136"/>
            <p:cNvSpPr/>
            <p:nvPr/>
          </p:nvSpPr>
          <p:spPr>
            <a:xfrm>
              <a:off x="5036989" y="517250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" name="pl137"/>
            <p:cNvSpPr/>
            <p:nvPr/>
          </p:nvSpPr>
          <p:spPr>
            <a:xfrm>
              <a:off x="5953007" y="517250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" name="tx138"/>
            <p:cNvSpPr/>
            <p:nvPr/>
          </p:nvSpPr>
          <p:spPr>
            <a:xfrm>
              <a:off x="3077585" y="5234748"/>
              <a:ext cx="254734" cy="805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-0.25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4012212" y="5235021"/>
              <a:ext cx="217517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4928230" y="5234748"/>
              <a:ext cx="217517" cy="805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5844248" y="5235021"/>
              <a:ext cx="217517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142" name="pl142"/>
            <p:cNvSpPr/>
            <p:nvPr/>
          </p:nvSpPr>
          <p:spPr>
            <a:xfrm>
              <a:off x="2961677" y="2500077"/>
              <a:ext cx="0" cy="2672423"/>
            </a:xfrm>
            <a:custGeom>
              <a:avLst/>
              <a:gdLst/>
              <a:ahLst/>
              <a:cxnLst/>
              <a:rect l="0" t="0" r="0" b="0"/>
              <a:pathLst>
                <a:path h="2672423">
                  <a:moveTo>
                    <a:pt x="0" y="267242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" name="tx143"/>
            <p:cNvSpPr/>
            <p:nvPr/>
          </p:nvSpPr>
          <p:spPr>
            <a:xfrm>
              <a:off x="2681530" y="4277437"/>
              <a:ext cx="217517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2681530" y="3352290"/>
              <a:ext cx="217517" cy="805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145" name="pl145"/>
            <p:cNvSpPr/>
            <p:nvPr/>
          </p:nvSpPr>
          <p:spPr>
            <a:xfrm>
              <a:off x="2926883" y="431762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" name="pl146"/>
            <p:cNvSpPr/>
            <p:nvPr/>
          </p:nvSpPr>
          <p:spPr>
            <a:xfrm>
              <a:off x="2926883" y="339275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" name="tx147"/>
            <p:cNvSpPr/>
            <p:nvPr/>
          </p:nvSpPr>
          <p:spPr>
            <a:xfrm>
              <a:off x="4335654" y="5346637"/>
              <a:ext cx="970601" cy="1283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Axis.1   [47.5%]</a:t>
              </a:r>
            </a:p>
          </p:txBody>
        </p:sp>
        <p:sp>
          <p:nvSpPr>
            <p:cNvPr id="148" name="tx148"/>
            <p:cNvSpPr/>
            <p:nvPr/>
          </p:nvSpPr>
          <p:spPr>
            <a:xfrm rot="-5400000">
              <a:off x="2066346" y="3772100"/>
              <a:ext cx="970601" cy="1283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Axis.2   [12.8%]</a:t>
              </a:r>
            </a:p>
          </p:txBody>
        </p:sp>
        <p:sp>
          <p:nvSpPr>
            <p:cNvPr id="149" name="rc149"/>
            <p:cNvSpPr/>
            <p:nvPr/>
          </p:nvSpPr>
          <p:spPr>
            <a:xfrm>
              <a:off x="6819410" y="2439275"/>
              <a:ext cx="1363121" cy="16566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0" name="tx150"/>
            <p:cNvSpPr/>
            <p:nvPr/>
          </p:nvSpPr>
          <p:spPr>
            <a:xfrm>
              <a:off x="6888999" y="2521654"/>
              <a:ext cx="380491" cy="1028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colour</a:t>
              </a:r>
            </a:p>
          </p:txBody>
        </p:sp>
        <p:sp>
          <p:nvSpPr>
            <p:cNvPr id="151" name="rc151"/>
            <p:cNvSpPr/>
            <p:nvPr/>
          </p:nvSpPr>
          <p:spPr>
            <a:xfrm>
              <a:off x="6888999" y="270955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2" name="pt152"/>
            <p:cNvSpPr/>
            <p:nvPr/>
          </p:nvSpPr>
          <p:spPr>
            <a:xfrm>
              <a:off x="6953575" y="2774134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153" name="pl153"/>
            <p:cNvSpPr/>
            <p:nvPr/>
          </p:nvSpPr>
          <p:spPr>
            <a:xfrm>
              <a:off x="6910945" y="2819286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54" name="pl154"/>
            <p:cNvSpPr/>
            <p:nvPr/>
          </p:nvSpPr>
          <p:spPr>
            <a:xfrm>
              <a:off x="6967726" y="2750706"/>
              <a:ext cx="118784" cy="137160"/>
            </a:xfrm>
            <a:custGeom>
              <a:avLst/>
              <a:gdLst/>
              <a:ahLst/>
              <a:cxnLst/>
              <a:rect l="0" t="0" r="0" b="0"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55" name="rc155"/>
            <p:cNvSpPr/>
            <p:nvPr/>
          </p:nvSpPr>
          <p:spPr>
            <a:xfrm>
              <a:off x="6888999" y="2929014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6" name="pt156"/>
            <p:cNvSpPr/>
            <p:nvPr/>
          </p:nvSpPr>
          <p:spPr>
            <a:xfrm>
              <a:off x="6953575" y="2993590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157" name="pl157"/>
            <p:cNvSpPr/>
            <p:nvPr/>
          </p:nvSpPr>
          <p:spPr>
            <a:xfrm>
              <a:off x="6910945" y="303874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58" name="pl158"/>
            <p:cNvSpPr/>
            <p:nvPr/>
          </p:nvSpPr>
          <p:spPr>
            <a:xfrm>
              <a:off x="6967726" y="2970162"/>
              <a:ext cx="118784" cy="137160"/>
            </a:xfrm>
            <a:custGeom>
              <a:avLst/>
              <a:gdLst/>
              <a:ahLst/>
              <a:cxnLst/>
              <a:rect l="0" t="0" r="0" b="0"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59" name="rc159"/>
            <p:cNvSpPr/>
            <p:nvPr/>
          </p:nvSpPr>
          <p:spPr>
            <a:xfrm>
              <a:off x="6888999" y="314847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0" name="pt160"/>
            <p:cNvSpPr/>
            <p:nvPr/>
          </p:nvSpPr>
          <p:spPr>
            <a:xfrm>
              <a:off x="6953575" y="3213046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161" name="pl161"/>
            <p:cNvSpPr/>
            <p:nvPr/>
          </p:nvSpPr>
          <p:spPr>
            <a:xfrm>
              <a:off x="6910945" y="3258198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62" name="pl162"/>
            <p:cNvSpPr/>
            <p:nvPr/>
          </p:nvSpPr>
          <p:spPr>
            <a:xfrm>
              <a:off x="6967726" y="3189618"/>
              <a:ext cx="118784" cy="137160"/>
            </a:xfrm>
            <a:custGeom>
              <a:avLst/>
              <a:gdLst/>
              <a:ahLst/>
              <a:cxnLst/>
              <a:rect l="0" t="0" r="0" b="0"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63" name="rc163"/>
            <p:cNvSpPr/>
            <p:nvPr/>
          </p:nvSpPr>
          <p:spPr>
            <a:xfrm>
              <a:off x="6888999" y="336792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4" name="pt164"/>
            <p:cNvSpPr/>
            <p:nvPr/>
          </p:nvSpPr>
          <p:spPr>
            <a:xfrm>
              <a:off x="6953575" y="3432502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165" name="pl165"/>
            <p:cNvSpPr/>
            <p:nvPr/>
          </p:nvSpPr>
          <p:spPr>
            <a:xfrm>
              <a:off x="6910945" y="3477654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66" name="pl166"/>
            <p:cNvSpPr/>
            <p:nvPr/>
          </p:nvSpPr>
          <p:spPr>
            <a:xfrm>
              <a:off x="6967726" y="3409074"/>
              <a:ext cx="118784" cy="137160"/>
            </a:xfrm>
            <a:custGeom>
              <a:avLst/>
              <a:gdLst/>
              <a:ahLst/>
              <a:cxnLst/>
              <a:rect l="0" t="0" r="0" b="0"/>
              <a:pathLst>
                <a:path w="118784" h="137160">
                  <a:moveTo>
                    <a:pt x="0" y="137160"/>
                  </a:moveTo>
                  <a:lnTo>
                    <a:pt x="118784" y="68579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67" name="rc167"/>
            <p:cNvSpPr/>
            <p:nvPr/>
          </p:nvSpPr>
          <p:spPr>
            <a:xfrm>
              <a:off x="6888999" y="3587382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8" name="pt168"/>
            <p:cNvSpPr/>
            <p:nvPr/>
          </p:nvSpPr>
          <p:spPr>
            <a:xfrm>
              <a:off x="6953575" y="3651958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169" name="pl169"/>
            <p:cNvSpPr/>
            <p:nvPr/>
          </p:nvSpPr>
          <p:spPr>
            <a:xfrm>
              <a:off x="6910945" y="3697110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70" name="pl170"/>
            <p:cNvSpPr/>
            <p:nvPr/>
          </p:nvSpPr>
          <p:spPr>
            <a:xfrm>
              <a:off x="6967726" y="3628530"/>
              <a:ext cx="118784" cy="137160"/>
            </a:xfrm>
            <a:custGeom>
              <a:avLst/>
              <a:gdLst/>
              <a:ahLst/>
              <a:cxnLst/>
              <a:rect l="0" t="0" r="0" b="0"/>
              <a:pathLst>
                <a:path w="118784" h="137160">
                  <a:moveTo>
                    <a:pt x="0" y="137160"/>
                  </a:moveTo>
                  <a:lnTo>
                    <a:pt x="118784" y="68579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71" name="rc171"/>
            <p:cNvSpPr/>
            <p:nvPr/>
          </p:nvSpPr>
          <p:spPr>
            <a:xfrm>
              <a:off x="6888999" y="380683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2" name="pt172"/>
            <p:cNvSpPr/>
            <p:nvPr/>
          </p:nvSpPr>
          <p:spPr>
            <a:xfrm>
              <a:off x="6953575" y="3871414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173" name="pl173"/>
            <p:cNvSpPr/>
            <p:nvPr/>
          </p:nvSpPr>
          <p:spPr>
            <a:xfrm>
              <a:off x="6910945" y="3916566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74" name="pl174"/>
            <p:cNvSpPr/>
            <p:nvPr/>
          </p:nvSpPr>
          <p:spPr>
            <a:xfrm>
              <a:off x="6967726" y="3847986"/>
              <a:ext cx="118784" cy="137160"/>
            </a:xfrm>
            <a:custGeom>
              <a:avLst/>
              <a:gdLst/>
              <a:ahLst/>
              <a:cxnLst/>
              <a:rect l="0" t="0" r="0" b="0"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75" name="tx175"/>
            <p:cNvSpPr/>
            <p:nvPr/>
          </p:nvSpPr>
          <p:spPr>
            <a:xfrm>
              <a:off x="7178044" y="2774948"/>
              <a:ext cx="223520" cy="844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7178044" y="2994295"/>
              <a:ext cx="723711" cy="845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CTX+HV292.1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7178044" y="3215934"/>
              <a:ext cx="434925" cy="823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HV292.1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7178044" y="3437572"/>
              <a:ext cx="229795" cy="801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</a:t>
              </a:r>
            </a:p>
          </p:txBody>
        </p:sp>
        <p:sp>
          <p:nvSpPr>
            <p:cNvPr id="179" name="tx179"/>
            <p:cNvSpPr/>
            <p:nvPr/>
          </p:nvSpPr>
          <p:spPr>
            <a:xfrm>
              <a:off x="7178044" y="3652608"/>
              <a:ext cx="934898" cy="845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VAN+CCUG59168</a:t>
              </a:r>
            </a:p>
          </p:txBody>
        </p:sp>
        <p:sp>
          <p:nvSpPr>
            <p:cNvPr id="180" name="tx180"/>
            <p:cNvSpPr/>
            <p:nvPr/>
          </p:nvSpPr>
          <p:spPr>
            <a:xfrm>
              <a:off x="7178044" y="3872064"/>
              <a:ext cx="639836" cy="845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CCUG59168</a:t>
              </a:r>
            </a:p>
          </p:txBody>
        </p:sp>
        <p:sp>
          <p:nvSpPr>
            <p:cNvPr id="181" name="rc181"/>
            <p:cNvSpPr/>
            <p:nvPr/>
          </p:nvSpPr>
          <p:spPr>
            <a:xfrm>
              <a:off x="6819410" y="4235061"/>
              <a:ext cx="583475" cy="9982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2" name="rc182"/>
            <p:cNvSpPr/>
            <p:nvPr/>
          </p:nvSpPr>
          <p:spPr>
            <a:xfrm>
              <a:off x="6888999" y="450534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3" name="pg183"/>
            <p:cNvSpPr/>
            <p:nvPr/>
          </p:nvSpPr>
          <p:spPr>
            <a:xfrm>
              <a:off x="6953575" y="4569921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4" name="rc184"/>
            <p:cNvSpPr/>
            <p:nvPr/>
          </p:nvSpPr>
          <p:spPr>
            <a:xfrm>
              <a:off x="6888999" y="4724801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5" name="pt185"/>
            <p:cNvSpPr/>
            <p:nvPr/>
          </p:nvSpPr>
          <p:spPr>
            <a:xfrm>
              <a:off x="6953575" y="478937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6" name="rc186"/>
            <p:cNvSpPr/>
            <p:nvPr/>
          </p:nvSpPr>
          <p:spPr>
            <a:xfrm>
              <a:off x="6888999" y="4944257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7" name="pg187"/>
            <p:cNvSpPr/>
            <p:nvPr/>
          </p:nvSpPr>
          <p:spPr>
            <a:xfrm>
              <a:off x="6937918" y="4983768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8" name="tx188"/>
            <p:cNvSpPr/>
            <p:nvPr/>
          </p:nvSpPr>
          <p:spPr>
            <a:xfrm>
              <a:off x="7178044" y="4574609"/>
              <a:ext cx="124311" cy="805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7178044" y="4794174"/>
              <a:ext cx="124311" cy="8043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90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7178044" y="5013903"/>
              <a:ext cx="155252" cy="801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NA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2961677" y="2016580"/>
              <a:ext cx="2842185" cy="1606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PCoA using distance method bjaccard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46042" y="1987346"/>
            <a:ext cx="5806080" cy="3588157"/>
            <a:chOff x="2446042" y="1987346"/>
            <a:chExt cx="5806080" cy="3588157"/>
          </a:xfrm>
        </p:grpSpPr>
        <p:sp>
          <p:nvSpPr>
            <p:cNvPr id="3" name="rc3"/>
            <p:cNvSpPr/>
            <p:nvPr/>
          </p:nvSpPr>
          <p:spPr>
            <a:xfrm>
              <a:off x="2446041" y="1987346"/>
              <a:ext cx="5806079" cy="35881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2446041" y="1987346"/>
              <a:ext cx="5806079" cy="35881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2936739" y="2500077"/>
              <a:ext cx="5245793" cy="26724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2936739" y="4914248"/>
              <a:ext cx="5245793" cy="0"/>
            </a:xfrm>
            <a:custGeom>
              <a:avLst/>
              <a:gdLst/>
              <a:ahLst/>
              <a:cxnLst/>
              <a:rect l="0" t="0" r="0" b="0"/>
              <a:pathLst>
                <a:path w="5245793">
                  <a:moveTo>
                    <a:pt x="0" y="0"/>
                  </a:moveTo>
                  <a:lnTo>
                    <a:pt x="5245793" y="0"/>
                  </a:lnTo>
                  <a:lnTo>
                    <a:pt x="5245793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2936739" y="4318013"/>
              <a:ext cx="5245793" cy="0"/>
            </a:xfrm>
            <a:custGeom>
              <a:avLst/>
              <a:gdLst/>
              <a:ahLst/>
              <a:cxnLst/>
              <a:rect l="0" t="0" r="0" b="0"/>
              <a:pathLst>
                <a:path w="5245793">
                  <a:moveTo>
                    <a:pt x="0" y="0"/>
                  </a:moveTo>
                  <a:lnTo>
                    <a:pt x="5245793" y="0"/>
                  </a:lnTo>
                  <a:lnTo>
                    <a:pt x="5245793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2936739" y="3721778"/>
              <a:ext cx="5245793" cy="0"/>
            </a:xfrm>
            <a:custGeom>
              <a:avLst/>
              <a:gdLst/>
              <a:ahLst/>
              <a:cxnLst/>
              <a:rect l="0" t="0" r="0" b="0"/>
              <a:pathLst>
                <a:path w="5245793">
                  <a:moveTo>
                    <a:pt x="0" y="0"/>
                  </a:moveTo>
                  <a:lnTo>
                    <a:pt x="5245793" y="0"/>
                  </a:lnTo>
                  <a:lnTo>
                    <a:pt x="5245793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2936739" y="3125543"/>
              <a:ext cx="5245793" cy="0"/>
            </a:xfrm>
            <a:custGeom>
              <a:avLst/>
              <a:gdLst/>
              <a:ahLst/>
              <a:cxnLst/>
              <a:rect l="0" t="0" r="0" b="0"/>
              <a:pathLst>
                <a:path w="5245793">
                  <a:moveTo>
                    <a:pt x="0" y="0"/>
                  </a:moveTo>
                  <a:lnTo>
                    <a:pt x="5245793" y="0"/>
                  </a:lnTo>
                  <a:lnTo>
                    <a:pt x="5245793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2936739" y="2529308"/>
              <a:ext cx="5245793" cy="0"/>
            </a:xfrm>
            <a:custGeom>
              <a:avLst/>
              <a:gdLst/>
              <a:ahLst/>
              <a:cxnLst/>
              <a:rect l="0" t="0" r="0" b="0"/>
              <a:pathLst>
                <a:path w="5245793">
                  <a:moveTo>
                    <a:pt x="0" y="0"/>
                  </a:moveTo>
                  <a:lnTo>
                    <a:pt x="5245793" y="0"/>
                  </a:lnTo>
                  <a:lnTo>
                    <a:pt x="5245793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3267776" y="2500077"/>
              <a:ext cx="0" cy="2672423"/>
            </a:xfrm>
            <a:custGeom>
              <a:avLst/>
              <a:gdLst/>
              <a:ahLst/>
              <a:cxnLst/>
              <a:rect l="0" t="0" r="0" b="0"/>
              <a:pathLst>
                <a:path h="2672423">
                  <a:moveTo>
                    <a:pt x="0" y="26724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4168260" y="2500077"/>
              <a:ext cx="0" cy="2672423"/>
            </a:xfrm>
            <a:custGeom>
              <a:avLst/>
              <a:gdLst/>
              <a:ahLst/>
              <a:cxnLst/>
              <a:rect l="0" t="0" r="0" b="0"/>
              <a:pathLst>
                <a:path h="2672423">
                  <a:moveTo>
                    <a:pt x="0" y="26724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5068743" y="2500077"/>
              <a:ext cx="0" cy="2672423"/>
            </a:xfrm>
            <a:custGeom>
              <a:avLst/>
              <a:gdLst/>
              <a:ahLst/>
              <a:cxnLst/>
              <a:rect l="0" t="0" r="0" b="0"/>
              <a:pathLst>
                <a:path h="2672423">
                  <a:moveTo>
                    <a:pt x="0" y="26724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5969227" y="2500077"/>
              <a:ext cx="0" cy="2672423"/>
            </a:xfrm>
            <a:custGeom>
              <a:avLst/>
              <a:gdLst/>
              <a:ahLst/>
              <a:cxnLst/>
              <a:rect l="0" t="0" r="0" b="0"/>
              <a:pathLst>
                <a:path h="2672423">
                  <a:moveTo>
                    <a:pt x="0" y="26724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6869710" y="2500077"/>
              <a:ext cx="0" cy="2672423"/>
            </a:xfrm>
            <a:custGeom>
              <a:avLst/>
              <a:gdLst/>
              <a:ahLst/>
              <a:cxnLst/>
              <a:rect l="0" t="0" r="0" b="0"/>
              <a:pathLst>
                <a:path h="2672423">
                  <a:moveTo>
                    <a:pt x="0" y="26724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7770194" y="2500077"/>
              <a:ext cx="0" cy="2672423"/>
            </a:xfrm>
            <a:custGeom>
              <a:avLst/>
              <a:gdLst/>
              <a:ahLst/>
              <a:cxnLst/>
              <a:rect l="0" t="0" r="0" b="0"/>
              <a:pathLst>
                <a:path h="2672423">
                  <a:moveTo>
                    <a:pt x="0" y="26724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2936739" y="4616131"/>
              <a:ext cx="5245793" cy="0"/>
            </a:xfrm>
            <a:custGeom>
              <a:avLst/>
              <a:gdLst/>
              <a:ahLst/>
              <a:cxnLst/>
              <a:rect l="0" t="0" r="0" b="0"/>
              <a:pathLst>
                <a:path w="5245793">
                  <a:moveTo>
                    <a:pt x="0" y="0"/>
                  </a:moveTo>
                  <a:lnTo>
                    <a:pt x="5245793" y="0"/>
                  </a:lnTo>
                  <a:lnTo>
                    <a:pt x="524579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2936739" y="4019896"/>
              <a:ext cx="5245793" cy="0"/>
            </a:xfrm>
            <a:custGeom>
              <a:avLst/>
              <a:gdLst/>
              <a:ahLst/>
              <a:cxnLst/>
              <a:rect l="0" t="0" r="0" b="0"/>
              <a:pathLst>
                <a:path w="5245793">
                  <a:moveTo>
                    <a:pt x="0" y="0"/>
                  </a:moveTo>
                  <a:lnTo>
                    <a:pt x="5245793" y="0"/>
                  </a:lnTo>
                  <a:lnTo>
                    <a:pt x="524579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2936739" y="3423661"/>
              <a:ext cx="5245793" cy="0"/>
            </a:xfrm>
            <a:custGeom>
              <a:avLst/>
              <a:gdLst/>
              <a:ahLst/>
              <a:cxnLst/>
              <a:rect l="0" t="0" r="0" b="0"/>
              <a:pathLst>
                <a:path w="5245793">
                  <a:moveTo>
                    <a:pt x="0" y="0"/>
                  </a:moveTo>
                  <a:lnTo>
                    <a:pt x="5245793" y="0"/>
                  </a:lnTo>
                  <a:lnTo>
                    <a:pt x="524579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2936739" y="2827426"/>
              <a:ext cx="5245793" cy="0"/>
            </a:xfrm>
            <a:custGeom>
              <a:avLst/>
              <a:gdLst/>
              <a:ahLst/>
              <a:cxnLst/>
              <a:rect l="0" t="0" r="0" b="0"/>
              <a:pathLst>
                <a:path w="5245793">
                  <a:moveTo>
                    <a:pt x="0" y="0"/>
                  </a:moveTo>
                  <a:lnTo>
                    <a:pt x="5245793" y="0"/>
                  </a:lnTo>
                  <a:lnTo>
                    <a:pt x="524579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3718018" y="2500077"/>
              <a:ext cx="0" cy="2672423"/>
            </a:xfrm>
            <a:custGeom>
              <a:avLst/>
              <a:gdLst/>
              <a:ahLst/>
              <a:cxnLst/>
              <a:rect l="0" t="0" r="0" b="0"/>
              <a:pathLst>
                <a:path h="2672423">
                  <a:moveTo>
                    <a:pt x="0" y="26724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4618501" y="2500077"/>
              <a:ext cx="0" cy="2672423"/>
            </a:xfrm>
            <a:custGeom>
              <a:avLst/>
              <a:gdLst/>
              <a:ahLst/>
              <a:cxnLst/>
              <a:rect l="0" t="0" r="0" b="0"/>
              <a:pathLst>
                <a:path h="2672423">
                  <a:moveTo>
                    <a:pt x="0" y="26724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5518985" y="2500077"/>
              <a:ext cx="0" cy="2672423"/>
            </a:xfrm>
            <a:custGeom>
              <a:avLst/>
              <a:gdLst/>
              <a:ahLst/>
              <a:cxnLst/>
              <a:rect l="0" t="0" r="0" b="0"/>
              <a:pathLst>
                <a:path h="2672423">
                  <a:moveTo>
                    <a:pt x="0" y="26724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6419469" y="2500077"/>
              <a:ext cx="0" cy="2672423"/>
            </a:xfrm>
            <a:custGeom>
              <a:avLst/>
              <a:gdLst/>
              <a:ahLst/>
              <a:cxnLst/>
              <a:rect l="0" t="0" r="0" b="0"/>
              <a:pathLst>
                <a:path h="2672423">
                  <a:moveTo>
                    <a:pt x="0" y="26724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7319952" y="2500077"/>
              <a:ext cx="0" cy="2672423"/>
            </a:xfrm>
            <a:custGeom>
              <a:avLst/>
              <a:gdLst/>
              <a:ahLst/>
              <a:cxnLst/>
              <a:rect l="0" t="0" r="0" b="0"/>
              <a:pathLst>
                <a:path h="2672423">
                  <a:moveTo>
                    <a:pt x="0" y="26724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t26"/>
            <p:cNvSpPr/>
            <p:nvPr/>
          </p:nvSpPr>
          <p:spPr>
            <a:xfrm>
              <a:off x="6146492" y="4500949"/>
              <a:ext cx="90303" cy="90303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" name="pt27"/>
            <p:cNvSpPr/>
            <p:nvPr/>
          </p:nvSpPr>
          <p:spPr>
            <a:xfrm>
              <a:off x="5615919" y="4879634"/>
              <a:ext cx="90303" cy="90303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" name="pg28"/>
            <p:cNvSpPr/>
            <p:nvPr/>
          </p:nvSpPr>
          <p:spPr>
            <a:xfrm>
              <a:off x="6923487" y="317734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" name="pg29"/>
            <p:cNvSpPr/>
            <p:nvPr/>
          </p:nvSpPr>
          <p:spPr>
            <a:xfrm>
              <a:off x="7201655" y="316603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" name="pg30"/>
            <p:cNvSpPr/>
            <p:nvPr/>
          </p:nvSpPr>
          <p:spPr>
            <a:xfrm>
              <a:off x="7229779" y="3023578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" name="pt31"/>
            <p:cNvSpPr/>
            <p:nvPr/>
          </p:nvSpPr>
          <p:spPr>
            <a:xfrm>
              <a:off x="5172370" y="3396605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t32"/>
            <p:cNvSpPr/>
            <p:nvPr/>
          </p:nvSpPr>
          <p:spPr>
            <a:xfrm>
              <a:off x="5273172" y="3344748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g33"/>
            <p:cNvSpPr/>
            <p:nvPr/>
          </p:nvSpPr>
          <p:spPr>
            <a:xfrm>
              <a:off x="7258133" y="3650899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" name="pg34"/>
            <p:cNvSpPr/>
            <p:nvPr/>
          </p:nvSpPr>
          <p:spPr>
            <a:xfrm>
              <a:off x="7159813" y="3484227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" name="pt35"/>
            <p:cNvSpPr/>
            <p:nvPr/>
          </p:nvSpPr>
          <p:spPr>
            <a:xfrm>
              <a:off x="6836285" y="3757652"/>
              <a:ext cx="90303" cy="90303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" name="pt36"/>
            <p:cNvSpPr/>
            <p:nvPr/>
          </p:nvSpPr>
          <p:spPr>
            <a:xfrm>
              <a:off x="7317249" y="3325937"/>
              <a:ext cx="90303" cy="90303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" name="pg37"/>
            <p:cNvSpPr/>
            <p:nvPr/>
          </p:nvSpPr>
          <p:spPr>
            <a:xfrm>
              <a:off x="7704732" y="2859549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" name="pg38"/>
            <p:cNvSpPr/>
            <p:nvPr/>
          </p:nvSpPr>
          <p:spPr>
            <a:xfrm>
              <a:off x="7473586" y="271834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" name="pg39"/>
            <p:cNvSpPr/>
            <p:nvPr/>
          </p:nvSpPr>
          <p:spPr>
            <a:xfrm>
              <a:off x="7381556" y="261560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" name="pg40"/>
            <p:cNvSpPr/>
            <p:nvPr/>
          </p:nvSpPr>
          <p:spPr>
            <a:xfrm>
              <a:off x="7359033" y="262572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" name="pg41"/>
            <p:cNvSpPr/>
            <p:nvPr/>
          </p:nvSpPr>
          <p:spPr>
            <a:xfrm>
              <a:off x="7499885" y="276398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" name="pg42"/>
            <p:cNvSpPr/>
            <p:nvPr/>
          </p:nvSpPr>
          <p:spPr>
            <a:xfrm>
              <a:off x="7599165" y="267710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" name="pg43"/>
            <p:cNvSpPr/>
            <p:nvPr/>
          </p:nvSpPr>
          <p:spPr>
            <a:xfrm>
              <a:off x="7764587" y="2713595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" name="pg44"/>
            <p:cNvSpPr/>
            <p:nvPr/>
          </p:nvSpPr>
          <p:spPr>
            <a:xfrm>
              <a:off x="7679332" y="2667868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" name="pg45"/>
            <p:cNvSpPr/>
            <p:nvPr/>
          </p:nvSpPr>
          <p:spPr>
            <a:xfrm>
              <a:off x="7800588" y="2629446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" name="pg46"/>
            <p:cNvSpPr/>
            <p:nvPr/>
          </p:nvSpPr>
          <p:spPr>
            <a:xfrm>
              <a:off x="7378017" y="2568177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" name="pg47"/>
            <p:cNvSpPr/>
            <p:nvPr/>
          </p:nvSpPr>
          <p:spPr>
            <a:xfrm>
              <a:off x="7572104" y="2596835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" name="pt48"/>
            <p:cNvSpPr/>
            <p:nvPr/>
          </p:nvSpPr>
          <p:spPr>
            <a:xfrm>
              <a:off x="4205403" y="3370379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t49"/>
            <p:cNvSpPr/>
            <p:nvPr/>
          </p:nvSpPr>
          <p:spPr>
            <a:xfrm>
              <a:off x="3347704" y="3079101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t50"/>
            <p:cNvSpPr/>
            <p:nvPr/>
          </p:nvSpPr>
          <p:spPr>
            <a:xfrm>
              <a:off x="3130032" y="3163575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t51"/>
            <p:cNvSpPr/>
            <p:nvPr/>
          </p:nvSpPr>
          <p:spPr>
            <a:xfrm>
              <a:off x="3291627" y="3111333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t52"/>
            <p:cNvSpPr/>
            <p:nvPr/>
          </p:nvSpPr>
          <p:spPr>
            <a:xfrm>
              <a:off x="3657519" y="3285771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t53"/>
            <p:cNvSpPr/>
            <p:nvPr/>
          </p:nvSpPr>
          <p:spPr>
            <a:xfrm>
              <a:off x="3575699" y="3158164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t54"/>
            <p:cNvSpPr/>
            <p:nvPr/>
          </p:nvSpPr>
          <p:spPr>
            <a:xfrm>
              <a:off x="3562550" y="3105234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t55"/>
            <p:cNvSpPr/>
            <p:nvPr/>
          </p:nvSpPr>
          <p:spPr>
            <a:xfrm>
              <a:off x="3438213" y="3108144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t56"/>
            <p:cNvSpPr/>
            <p:nvPr/>
          </p:nvSpPr>
          <p:spPr>
            <a:xfrm>
              <a:off x="3329349" y="3060536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t57"/>
            <p:cNvSpPr/>
            <p:nvPr/>
          </p:nvSpPr>
          <p:spPr>
            <a:xfrm>
              <a:off x="3297815" y="3100121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t58"/>
            <p:cNvSpPr/>
            <p:nvPr/>
          </p:nvSpPr>
          <p:spPr>
            <a:xfrm>
              <a:off x="3302858" y="3083410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t59"/>
            <p:cNvSpPr/>
            <p:nvPr/>
          </p:nvSpPr>
          <p:spPr>
            <a:xfrm>
              <a:off x="3402671" y="3114536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t60"/>
            <p:cNvSpPr/>
            <p:nvPr/>
          </p:nvSpPr>
          <p:spPr>
            <a:xfrm>
              <a:off x="4239136" y="3257957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t61"/>
            <p:cNvSpPr/>
            <p:nvPr/>
          </p:nvSpPr>
          <p:spPr>
            <a:xfrm>
              <a:off x="3321345" y="3102949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t62"/>
            <p:cNvSpPr/>
            <p:nvPr/>
          </p:nvSpPr>
          <p:spPr>
            <a:xfrm>
              <a:off x="3138285" y="3112590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t63"/>
            <p:cNvSpPr/>
            <p:nvPr/>
          </p:nvSpPr>
          <p:spPr>
            <a:xfrm>
              <a:off x="3793616" y="3088919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t64"/>
            <p:cNvSpPr/>
            <p:nvPr/>
          </p:nvSpPr>
          <p:spPr>
            <a:xfrm>
              <a:off x="3783795" y="3143200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pt65"/>
            <p:cNvSpPr/>
            <p:nvPr/>
          </p:nvSpPr>
          <p:spPr>
            <a:xfrm>
              <a:off x="3491034" y="3141244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t66"/>
            <p:cNvSpPr/>
            <p:nvPr/>
          </p:nvSpPr>
          <p:spPr>
            <a:xfrm>
              <a:off x="3292955" y="3025432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t67"/>
            <p:cNvSpPr/>
            <p:nvPr/>
          </p:nvSpPr>
          <p:spPr>
            <a:xfrm>
              <a:off x="3293739" y="3035253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t68"/>
            <p:cNvSpPr/>
            <p:nvPr/>
          </p:nvSpPr>
          <p:spPr>
            <a:xfrm>
              <a:off x="3216693" y="3055633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t69"/>
            <p:cNvSpPr/>
            <p:nvPr/>
          </p:nvSpPr>
          <p:spPr>
            <a:xfrm>
              <a:off x="3250012" y="3050650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t70"/>
            <p:cNvSpPr/>
            <p:nvPr/>
          </p:nvSpPr>
          <p:spPr>
            <a:xfrm>
              <a:off x="3353983" y="3039919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g71"/>
            <p:cNvSpPr/>
            <p:nvPr/>
          </p:nvSpPr>
          <p:spPr>
            <a:xfrm>
              <a:off x="7399497" y="3301916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" name="pg72"/>
            <p:cNvSpPr/>
            <p:nvPr/>
          </p:nvSpPr>
          <p:spPr>
            <a:xfrm>
              <a:off x="7822067" y="2792549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" name="pg73"/>
            <p:cNvSpPr/>
            <p:nvPr/>
          </p:nvSpPr>
          <p:spPr>
            <a:xfrm>
              <a:off x="6878365" y="2861720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4" name="pg74"/>
            <p:cNvSpPr/>
            <p:nvPr/>
          </p:nvSpPr>
          <p:spPr>
            <a:xfrm>
              <a:off x="7611131" y="333792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" name="pg75"/>
            <p:cNvSpPr/>
            <p:nvPr/>
          </p:nvSpPr>
          <p:spPr>
            <a:xfrm>
              <a:off x="7649201" y="3065307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6" name="pg76"/>
            <p:cNvSpPr/>
            <p:nvPr/>
          </p:nvSpPr>
          <p:spPr>
            <a:xfrm>
              <a:off x="7653069" y="2839858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7" name="pg77"/>
            <p:cNvSpPr/>
            <p:nvPr/>
          </p:nvSpPr>
          <p:spPr>
            <a:xfrm>
              <a:off x="7849809" y="2785637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8" name="pg78"/>
            <p:cNvSpPr/>
            <p:nvPr/>
          </p:nvSpPr>
          <p:spPr>
            <a:xfrm>
              <a:off x="7859275" y="280669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9" name="pg79"/>
            <p:cNvSpPr/>
            <p:nvPr/>
          </p:nvSpPr>
          <p:spPr>
            <a:xfrm>
              <a:off x="7803568" y="2749595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0" name="pg80"/>
            <p:cNvSpPr/>
            <p:nvPr/>
          </p:nvSpPr>
          <p:spPr>
            <a:xfrm>
              <a:off x="7883277" y="289860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1" name="pg81"/>
            <p:cNvSpPr/>
            <p:nvPr/>
          </p:nvSpPr>
          <p:spPr>
            <a:xfrm>
              <a:off x="7719138" y="2813671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2" name="pt82"/>
            <p:cNvSpPr/>
            <p:nvPr/>
          </p:nvSpPr>
          <p:spPr>
            <a:xfrm>
              <a:off x="7548473" y="3283541"/>
              <a:ext cx="90303" cy="90303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3" name="pt83"/>
            <p:cNvSpPr/>
            <p:nvPr/>
          </p:nvSpPr>
          <p:spPr>
            <a:xfrm>
              <a:off x="7733024" y="2962404"/>
              <a:ext cx="90303" cy="90303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4" name="pt84"/>
            <p:cNvSpPr/>
            <p:nvPr/>
          </p:nvSpPr>
          <p:spPr>
            <a:xfrm>
              <a:off x="7538571" y="2885861"/>
              <a:ext cx="90303" cy="90303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5" name="pt85"/>
            <p:cNvSpPr/>
            <p:nvPr/>
          </p:nvSpPr>
          <p:spPr>
            <a:xfrm>
              <a:off x="7685960" y="3326440"/>
              <a:ext cx="90303" cy="90303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6" name="pt86"/>
            <p:cNvSpPr/>
            <p:nvPr/>
          </p:nvSpPr>
          <p:spPr>
            <a:xfrm>
              <a:off x="7807008" y="3229789"/>
              <a:ext cx="90303" cy="90303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7" name="pt87"/>
            <p:cNvSpPr/>
            <p:nvPr/>
          </p:nvSpPr>
          <p:spPr>
            <a:xfrm>
              <a:off x="7427468" y="3060672"/>
              <a:ext cx="90303" cy="90303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8" name="pt88"/>
            <p:cNvSpPr/>
            <p:nvPr/>
          </p:nvSpPr>
          <p:spPr>
            <a:xfrm>
              <a:off x="7722978" y="3164912"/>
              <a:ext cx="90303" cy="90303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9" name="pt89"/>
            <p:cNvSpPr/>
            <p:nvPr/>
          </p:nvSpPr>
          <p:spPr>
            <a:xfrm>
              <a:off x="7882133" y="2968852"/>
              <a:ext cx="90303" cy="90303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0" name="pt90"/>
            <p:cNvSpPr/>
            <p:nvPr/>
          </p:nvSpPr>
          <p:spPr>
            <a:xfrm>
              <a:off x="7755619" y="2948253"/>
              <a:ext cx="90303" cy="90303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1" name="pt91"/>
            <p:cNvSpPr/>
            <p:nvPr/>
          </p:nvSpPr>
          <p:spPr>
            <a:xfrm>
              <a:off x="7681851" y="3012616"/>
              <a:ext cx="90303" cy="90303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2" name="pt92"/>
            <p:cNvSpPr/>
            <p:nvPr/>
          </p:nvSpPr>
          <p:spPr>
            <a:xfrm>
              <a:off x="7754251" y="2961508"/>
              <a:ext cx="90303" cy="90303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3" name="pt93"/>
            <p:cNvSpPr/>
            <p:nvPr/>
          </p:nvSpPr>
          <p:spPr>
            <a:xfrm>
              <a:off x="5772620" y="5005875"/>
              <a:ext cx="90303" cy="90303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4" name="pt94"/>
            <p:cNvSpPr/>
            <p:nvPr/>
          </p:nvSpPr>
          <p:spPr>
            <a:xfrm>
              <a:off x="7195240" y="4514302"/>
              <a:ext cx="90303" cy="90303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5" name="pt95"/>
            <p:cNvSpPr/>
            <p:nvPr/>
          </p:nvSpPr>
          <p:spPr>
            <a:xfrm>
              <a:off x="7162504" y="4347430"/>
              <a:ext cx="90303" cy="90303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6" name="pt96"/>
            <p:cNvSpPr/>
            <p:nvPr/>
          </p:nvSpPr>
          <p:spPr>
            <a:xfrm>
              <a:off x="6103534" y="4952752"/>
              <a:ext cx="90303" cy="90303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7" name="pt97"/>
            <p:cNvSpPr/>
            <p:nvPr/>
          </p:nvSpPr>
          <p:spPr>
            <a:xfrm>
              <a:off x="6402752" y="4771233"/>
              <a:ext cx="90303" cy="90303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8" name="pt98"/>
            <p:cNvSpPr/>
            <p:nvPr/>
          </p:nvSpPr>
          <p:spPr>
            <a:xfrm>
              <a:off x="6564750" y="4745660"/>
              <a:ext cx="90303" cy="90303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9" name="pt99"/>
            <p:cNvSpPr/>
            <p:nvPr/>
          </p:nvSpPr>
          <p:spPr>
            <a:xfrm>
              <a:off x="6847940" y="4701150"/>
              <a:ext cx="90303" cy="90303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0" name="pt100"/>
            <p:cNvSpPr/>
            <p:nvPr/>
          </p:nvSpPr>
          <p:spPr>
            <a:xfrm>
              <a:off x="7004230" y="4505870"/>
              <a:ext cx="90303" cy="90303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1" name="pt101"/>
            <p:cNvSpPr/>
            <p:nvPr/>
          </p:nvSpPr>
          <p:spPr>
            <a:xfrm>
              <a:off x="7036513" y="4599224"/>
              <a:ext cx="90303" cy="90303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2" name="pt102"/>
            <p:cNvSpPr/>
            <p:nvPr/>
          </p:nvSpPr>
          <p:spPr>
            <a:xfrm>
              <a:off x="7104853" y="4520794"/>
              <a:ext cx="90303" cy="90303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3" name="pt103"/>
            <p:cNvSpPr/>
            <p:nvPr/>
          </p:nvSpPr>
          <p:spPr>
            <a:xfrm>
              <a:off x="6300684" y="4360775"/>
              <a:ext cx="90303" cy="90303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4" name="pg104"/>
            <p:cNvSpPr/>
            <p:nvPr/>
          </p:nvSpPr>
          <p:spPr>
            <a:xfrm>
              <a:off x="7176856" y="303192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5" name="pg105"/>
            <p:cNvSpPr/>
            <p:nvPr/>
          </p:nvSpPr>
          <p:spPr>
            <a:xfrm>
              <a:off x="7483826" y="2650499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6" name="pg106"/>
            <p:cNvSpPr/>
            <p:nvPr/>
          </p:nvSpPr>
          <p:spPr>
            <a:xfrm>
              <a:off x="7429256" y="255133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7" name="pg107"/>
            <p:cNvSpPr/>
            <p:nvPr/>
          </p:nvSpPr>
          <p:spPr>
            <a:xfrm>
              <a:off x="7108827" y="3317059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8" name="pg108"/>
            <p:cNvSpPr/>
            <p:nvPr/>
          </p:nvSpPr>
          <p:spPr>
            <a:xfrm>
              <a:off x="7643941" y="3095076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9" name="pg109"/>
            <p:cNvSpPr/>
            <p:nvPr/>
          </p:nvSpPr>
          <p:spPr>
            <a:xfrm>
              <a:off x="7680893" y="3352028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0" name="pg110"/>
            <p:cNvSpPr/>
            <p:nvPr/>
          </p:nvSpPr>
          <p:spPr>
            <a:xfrm>
              <a:off x="7423874" y="3035567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1" name="pg111"/>
            <p:cNvSpPr/>
            <p:nvPr/>
          </p:nvSpPr>
          <p:spPr>
            <a:xfrm>
              <a:off x="7777403" y="2905537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2" name="pg112"/>
            <p:cNvSpPr/>
            <p:nvPr/>
          </p:nvSpPr>
          <p:spPr>
            <a:xfrm>
              <a:off x="7734966" y="2735308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3" name="pg113"/>
            <p:cNvSpPr/>
            <p:nvPr/>
          </p:nvSpPr>
          <p:spPr>
            <a:xfrm>
              <a:off x="7560983" y="266679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4" name="pt114"/>
            <p:cNvSpPr/>
            <p:nvPr/>
          </p:nvSpPr>
          <p:spPr>
            <a:xfrm>
              <a:off x="3243415" y="3111765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" name="pt115"/>
            <p:cNvSpPr/>
            <p:nvPr/>
          </p:nvSpPr>
          <p:spPr>
            <a:xfrm>
              <a:off x="3240827" y="3305493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pg116"/>
            <p:cNvSpPr/>
            <p:nvPr/>
          </p:nvSpPr>
          <p:spPr>
            <a:xfrm>
              <a:off x="7183835" y="350238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7" name="pg117"/>
            <p:cNvSpPr/>
            <p:nvPr/>
          </p:nvSpPr>
          <p:spPr>
            <a:xfrm>
              <a:off x="7179364" y="3663955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8" name="pg118"/>
            <p:cNvSpPr/>
            <p:nvPr/>
          </p:nvSpPr>
          <p:spPr>
            <a:xfrm>
              <a:off x="5947673" y="389109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9" name="pg119"/>
            <p:cNvSpPr/>
            <p:nvPr/>
          </p:nvSpPr>
          <p:spPr>
            <a:xfrm>
              <a:off x="7435068" y="2867347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0" name="pg120"/>
            <p:cNvSpPr/>
            <p:nvPr/>
          </p:nvSpPr>
          <p:spPr>
            <a:xfrm>
              <a:off x="6936352" y="4011148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1" name="pg121"/>
            <p:cNvSpPr/>
            <p:nvPr/>
          </p:nvSpPr>
          <p:spPr>
            <a:xfrm>
              <a:off x="7317299" y="3921862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2" name="pg122"/>
            <p:cNvSpPr/>
            <p:nvPr/>
          </p:nvSpPr>
          <p:spPr>
            <a:xfrm>
              <a:off x="7151974" y="4061208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3" name="pg123"/>
            <p:cNvSpPr/>
            <p:nvPr/>
          </p:nvSpPr>
          <p:spPr>
            <a:xfrm>
              <a:off x="6420504" y="403631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4" name="pt124"/>
            <p:cNvSpPr/>
            <p:nvPr/>
          </p:nvSpPr>
          <p:spPr>
            <a:xfrm>
              <a:off x="7317155" y="2795571"/>
              <a:ext cx="90303" cy="90303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5" name="pg125"/>
            <p:cNvSpPr/>
            <p:nvPr/>
          </p:nvSpPr>
          <p:spPr>
            <a:xfrm>
              <a:off x="7081591" y="359233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6" name="pg126"/>
            <p:cNvSpPr/>
            <p:nvPr/>
          </p:nvSpPr>
          <p:spPr>
            <a:xfrm>
              <a:off x="7279728" y="372924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7" name="pg127"/>
            <p:cNvSpPr/>
            <p:nvPr/>
          </p:nvSpPr>
          <p:spPr>
            <a:xfrm>
              <a:off x="7271867" y="3731789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8" name="pg128"/>
            <p:cNvSpPr/>
            <p:nvPr/>
          </p:nvSpPr>
          <p:spPr>
            <a:xfrm>
              <a:off x="6526636" y="4106737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9" name="pt129"/>
            <p:cNvSpPr/>
            <p:nvPr/>
          </p:nvSpPr>
          <p:spPr>
            <a:xfrm>
              <a:off x="6971901" y="4161406"/>
              <a:ext cx="90303" cy="90303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0" name="pg130"/>
            <p:cNvSpPr/>
            <p:nvPr/>
          </p:nvSpPr>
          <p:spPr>
            <a:xfrm>
              <a:off x="6703930" y="430997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1" name="pg131"/>
            <p:cNvSpPr/>
            <p:nvPr/>
          </p:nvSpPr>
          <p:spPr>
            <a:xfrm>
              <a:off x="6962714" y="4259068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2" name="pg132"/>
            <p:cNvSpPr/>
            <p:nvPr/>
          </p:nvSpPr>
          <p:spPr>
            <a:xfrm>
              <a:off x="7169101" y="4399700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3" name="pg133"/>
            <p:cNvSpPr/>
            <p:nvPr/>
          </p:nvSpPr>
          <p:spPr>
            <a:xfrm>
              <a:off x="6425341" y="4222515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4" name="pg134"/>
            <p:cNvSpPr/>
            <p:nvPr/>
          </p:nvSpPr>
          <p:spPr>
            <a:xfrm>
              <a:off x="7144347" y="2751637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5" name="pg135"/>
            <p:cNvSpPr/>
            <p:nvPr/>
          </p:nvSpPr>
          <p:spPr>
            <a:xfrm>
              <a:off x="6891063" y="3136718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6" name="pg136"/>
            <p:cNvSpPr/>
            <p:nvPr/>
          </p:nvSpPr>
          <p:spPr>
            <a:xfrm>
              <a:off x="7039153" y="308494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7" name="pg137"/>
            <p:cNvSpPr/>
            <p:nvPr/>
          </p:nvSpPr>
          <p:spPr>
            <a:xfrm>
              <a:off x="7092084" y="3273825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8" name="pg138"/>
            <p:cNvSpPr/>
            <p:nvPr/>
          </p:nvSpPr>
          <p:spPr>
            <a:xfrm>
              <a:off x="6178442" y="4068756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9" name="pg139"/>
            <p:cNvSpPr/>
            <p:nvPr/>
          </p:nvSpPr>
          <p:spPr>
            <a:xfrm>
              <a:off x="6688433" y="2931009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0" name="pg140"/>
            <p:cNvSpPr/>
            <p:nvPr/>
          </p:nvSpPr>
          <p:spPr>
            <a:xfrm>
              <a:off x="7204630" y="3039381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1" name="pg141"/>
            <p:cNvSpPr/>
            <p:nvPr/>
          </p:nvSpPr>
          <p:spPr>
            <a:xfrm>
              <a:off x="7158308" y="3387346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2" name="pg142"/>
            <p:cNvSpPr/>
            <p:nvPr/>
          </p:nvSpPr>
          <p:spPr>
            <a:xfrm>
              <a:off x="7271053" y="3582390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3" name="pg143"/>
            <p:cNvSpPr/>
            <p:nvPr/>
          </p:nvSpPr>
          <p:spPr>
            <a:xfrm>
              <a:off x="6103431" y="4029910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4" name="pt144"/>
            <p:cNvSpPr/>
            <p:nvPr/>
          </p:nvSpPr>
          <p:spPr>
            <a:xfrm>
              <a:off x="3222512" y="3077698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" name="pg145"/>
            <p:cNvSpPr/>
            <p:nvPr/>
          </p:nvSpPr>
          <p:spPr>
            <a:xfrm>
              <a:off x="6951636" y="3598757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6" name="pg146"/>
            <p:cNvSpPr/>
            <p:nvPr/>
          </p:nvSpPr>
          <p:spPr>
            <a:xfrm>
              <a:off x="7103588" y="3453471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7" name="pg147"/>
            <p:cNvSpPr/>
            <p:nvPr/>
          </p:nvSpPr>
          <p:spPr>
            <a:xfrm>
              <a:off x="6837367" y="3568062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8" name="pg148"/>
            <p:cNvSpPr/>
            <p:nvPr/>
          </p:nvSpPr>
          <p:spPr>
            <a:xfrm>
              <a:off x="6094444" y="3850067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9" name="pl149"/>
            <p:cNvSpPr/>
            <p:nvPr/>
          </p:nvSpPr>
          <p:spPr>
            <a:xfrm>
              <a:off x="6239251" y="2621550"/>
              <a:ext cx="1598961" cy="1517421"/>
            </a:xfrm>
            <a:custGeom>
              <a:avLst/>
              <a:gdLst/>
              <a:ahLst/>
              <a:cxnLst/>
              <a:rect l="0" t="0" r="0" b="0"/>
              <a:pathLst>
                <a:path w="1598961" h="1517421">
                  <a:moveTo>
                    <a:pt x="0" y="1517421"/>
                  </a:moveTo>
                  <a:lnTo>
                    <a:pt x="913642" y="722490"/>
                  </a:lnTo>
                  <a:lnTo>
                    <a:pt x="860711" y="533609"/>
                  </a:lnTo>
                  <a:lnTo>
                    <a:pt x="712621" y="585383"/>
                  </a:lnTo>
                  <a:lnTo>
                    <a:pt x="745045" y="626010"/>
                  </a:lnTo>
                  <a:lnTo>
                    <a:pt x="1023213" y="614700"/>
                  </a:lnTo>
                  <a:lnTo>
                    <a:pt x="998413" y="480588"/>
                  </a:lnTo>
                  <a:lnTo>
                    <a:pt x="930385" y="765724"/>
                  </a:lnTo>
                  <a:lnTo>
                    <a:pt x="1465499" y="543741"/>
                  </a:lnTo>
                  <a:lnTo>
                    <a:pt x="1502451" y="800694"/>
                  </a:lnTo>
                  <a:lnTo>
                    <a:pt x="1245432" y="484233"/>
                  </a:lnTo>
                  <a:lnTo>
                    <a:pt x="1598961" y="354202"/>
                  </a:lnTo>
                  <a:lnTo>
                    <a:pt x="1556524" y="183973"/>
                  </a:lnTo>
                  <a:lnTo>
                    <a:pt x="1382541" y="115458"/>
                  </a:lnTo>
                  <a:lnTo>
                    <a:pt x="1305384" y="99165"/>
                  </a:lnTo>
                  <a:lnTo>
                    <a:pt x="1250814" y="0"/>
                  </a:lnTo>
                  <a:lnTo>
                    <a:pt x="965905" y="200302"/>
                  </a:lnTo>
                </a:path>
              </a:pathLst>
            </a:custGeom>
            <a:ln w="2710" cap="flat">
              <a:solidFill>
                <a:srgbClr val="E0F3F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" name="pl150"/>
            <p:cNvSpPr/>
            <p:nvPr/>
          </p:nvSpPr>
          <p:spPr>
            <a:xfrm>
              <a:off x="7205156" y="2697434"/>
              <a:ext cx="136615" cy="124418"/>
            </a:xfrm>
            <a:custGeom>
              <a:avLst/>
              <a:gdLst/>
              <a:ahLst/>
              <a:cxnLst/>
              <a:rect l="0" t="0" r="0" b="0"/>
              <a:pathLst>
                <a:path w="136615" h="124418">
                  <a:moveTo>
                    <a:pt x="57730" y="0"/>
                  </a:moveTo>
                  <a:lnTo>
                    <a:pt x="0" y="124418"/>
                  </a:lnTo>
                  <a:lnTo>
                    <a:pt x="136615" y="112205"/>
                  </a:lnTo>
                </a:path>
              </a:pathLst>
            </a:custGeom>
            <a:ln w="2710" cap="flat">
              <a:solidFill>
                <a:srgbClr val="E0F3F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" name="pl151"/>
            <p:cNvSpPr/>
            <p:nvPr/>
          </p:nvSpPr>
          <p:spPr>
            <a:xfrm>
              <a:off x="6587445" y="2840723"/>
              <a:ext cx="1339839" cy="1336230"/>
            </a:xfrm>
            <a:custGeom>
              <a:avLst/>
              <a:gdLst/>
              <a:ahLst/>
              <a:cxnLst/>
              <a:rect l="0" t="0" r="0" b="0"/>
              <a:pathLst>
                <a:path w="1339839" h="1336230">
                  <a:moveTo>
                    <a:pt x="0" y="1336230"/>
                  </a:moveTo>
                  <a:lnTo>
                    <a:pt x="745230" y="961282"/>
                  </a:lnTo>
                  <a:lnTo>
                    <a:pt x="753092" y="958736"/>
                  </a:lnTo>
                  <a:lnTo>
                    <a:pt x="554955" y="821827"/>
                  </a:lnTo>
                  <a:lnTo>
                    <a:pt x="293991" y="962080"/>
                  </a:lnTo>
                  <a:lnTo>
                    <a:pt x="774955" y="530366"/>
                  </a:lnTo>
                  <a:lnTo>
                    <a:pt x="1006179" y="487970"/>
                  </a:lnTo>
                  <a:lnTo>
                    <a:pt x="1143667" y="530868"/>
                  </a:lnTo>
                  <a:lnTo>
                    <a:pt x="1264714" y="434217"/>
                  </a:lnTo>
                  <a:lnTo>
                    <a:pt x="885174" y="265100"/>
                  </a:lnTo>
                  <a:lnTo>
                    <a:pt x="1180684" y="369341"/>
                  </a:lnTo>
                  <a:lnTo>
                    <a:pt x="1339839" y="173280"/>
                  </a:lnTo>
                  <a:lnTo>
                    <a:pt x="1213325" y="152682"/>
                  </a:lnTo>
                  <a:lnTo>
                    <a:pt x="1139557" y="217045"/>
                  </a:lnTo>
                  <a:lnTo>
                    <a:pt x="1211958" y="165936"/>
                  </a:lnTo>
                  <a:lnTo>
                    <a:pt x="1190730" y="166833"/>
                  </a:lnTo>
                  <a:lnTo>
                    <a:pt x="996277" y="90289"/>
                  </a:lnTo>
                  <a:lnTo>
                    <a:pt x="774861" y="0"/>
                  </a:lnTo>
                </a:path>
              </a:pathLst>
            </a:custGeom>
            <a:ln w="2710" cap="flat">
              <a:solidFill>
                <a:srgbClr val="FC8D59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" name="pl152"/>
            <p:cNvSpPr/>
            <p:nvPr/>
          </p:nvSpPr>
          <p:spPr>
            <a:xfrm>
              <a:off x="7362307" y="2822072"/>
              <a:ext cx="135886" cy="127006"/>
            </a:xfrm>
            <a:custGeom>
              <a:avLst/>
              <a:gdLst/>
              <a:ahLst/>
              <a:cxnLst/>
              <a:rect l="0" t="0" r="0" b="0"/>
              <a:pathLst>
                <a:path w="135886" h="127006">
                  <a:moveTo>
                    <a:pt x="135886" y="0"/>
                  </a:moveTo>
                  <a:lnTo>
                    <a:pt x="0" y="18650"/>
                  </a:lnTo>
                  <a:lnTo>
                    <a:pt x="84095" y="127006"/>
                  </a:lnTo>
                </a:path>
              </a:pathLst>
            </a:custGeom>
            <a:ln w="2710" cap="flat">
              <a:solidFill>
                <a:srgbClr val="FC8D59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" name="pl153"/>
            <p:cNvSpPr/>
            <p:nvPr/>
          </p:nvSpPr>
          <p:spPr>
            <a:xfrm>
              <a:off x="5661071" y="4206558"/>
              <a:ext cx="1579320" cy="844468"/>
            </a:xfrm>
            <a:custGeom>
              <a:avLst/>
              <a:gdLst/>
              <a:ahLst/>
              <a:cxnLst/>
              <a:rect l="0" t="0" r="0" b="0"/>
              <a:pathLst>
                <a:path w="1579320" h="844468">
                  <a:moveTo>
                    <a:pt x="825079" y="86173"/>
                  </a:moveTo>
                  <a:lnTo>
                    <a:pt x="1568839" y="263358"/>
                  </a:lnTo>
                  <a:lnTo>
                    <a:pt x="1362451" y="122726"/>
                  </a:lnTo>
                  <a:lnTo>
                    <a:pt x="1103667" y="173631"/>
                  </a:lnTo>
                  <a:lnTo>
                    <a:pt x="530572" y="339542"/>
                  </a:lnTo>
                  <a:lnTo>
                    <a:pt x="0" y="718227"/>
                  </a:lnTo>
                  <a:lnTo>
                    <a:pt x="156700" y="844468"/>
                  </a:lnTo>
                  <a:lnTo>
                    <a:pt x="487614" y="791345"/>
                  </a:lnTo>
                  <a:lnTo>
                    <a:pt x="786833" y="609827"/>
                  </a:lnTo>
                  <a:lnTo>
                    <a:pt x="948830" y="584254"/>
                  </a:lnTo>
                  <a:lnTo>
                    <a:pt x="1232020" y="539743"/>
                  </a:lnTo>
                  <a:lnTo>
                    <a:pt x="1388310" y="344463"/>
                  </a:lnTo>
                  <a:lnTo>
                    <a:pt x="1420593" y="437817"/>
                  </a:lnTo>
                  <a:lnTo>
                    <a:pt x="1488933" y="359388"/>
                  </a:lnTo>
                  <a:lnTo>
                    <a:pt x="684764" y="199369"/>
                  </a:lnTo>
                  <a:lnTo>
                    <a:pt x="1579320" y="352895"/>
                  </a:lnTo>
                  <a:lnTo>
                    <a:pt x="1546584" y="186023"/>
                  </a:lnTo>
                  <a:lnTo>
                    <a:pt x="1355981" y="0"/>
                  </a:lnTo>
                </a:path>
              </a:pathLst>
            </a:custGeom>
            <a:ln w="2710" cap="flat">
              <a:solidFill>
                <a:srgbClr val="D73027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" name="pl154"/>
            <p:cNvSpPr/>
            <p:nvPr/>
          </p:nvSpPr>
          <p:spPr>
            <a:xfrm>
              <a:off x="7017053" y="4206558"/>
              <a:ext cx="132908" cy="132045"/>
            </a:xfrm>
            <a:custGeom>
              <a:avLst/>
              <a:gdLst/>
              <a:ahLst/>
              <a:cxnLst/>
              <a:rect l="0" t="0" r="0" b="0"/>
              <a:pathLst>
                <a:path w="132908" h="132045">
                  <a:moveTo>
                    <a:pt x="132908" y="33886"/>
                  </a:moveTo>
                  <a:lnTo>
                    <a:pt x="0" y="0"/>
                  </a:lnTo>
                  <a:lnTo>
                    <a:pt x="37107" y="132045"/>
                  </a:lnTo>
                </a:path>
              </a:pathLst>
            </a:custGeom>
            <a:ln w="2710" cap="flat">
              <a:solidFill>
                <a:srgbClr val="D73027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" name="pl155"/>
            <p:cNvSpPr/>
            <p:nvPr/>
          </p:nvSpPr>
          <p:spPr>
            <a:xfrm>
              <a:off x="6164240" y="2638394"/>
              <a:ext cx="1697157" cy="1461732"/>
            </a:xfrm>
            <a:custGeom>
              <a:avLst/>
              <a:gdLst/>
              <a:ahLst/>
              <a:cxnLst/>
              <a:rect l="0" t="0" r="0" b="0"/>
              <a:pathLst>
                <a:path w="1697157" h="1461732">
                  <a:moveTo>
                    <a:pt x="0" y="1461732"/>
                  </a:moveTo>
                  <a:lnTo>
                    <a:pt x="1167621" y="1014212"/>
                  </a:lnTo>
                  <a:lnTo>
                    <a:pt x="1054877" y="819168"/>
                  </a:lnTo>
                  <a:lnTo>
                    <a:pt x="1101198" y="471203"/>
                  </a:lnTo>
                  <a:lnTo>
                    <a:pt x="1126347" y="455400"/>
                  </a:lnTo>
                  <a:lnTo>
                    <a:pt x="1601301" y="291371"/>
                  </a:lnTo>
                  <a:lnTo>
                    <a:pt x="1396453" y="195805"/>
                  </a:lnTo>
                  <a:lnTo>
                    <a:pt x="1495734" y="108926"/>
                  </a:lnTo>
                  <a:lnTo>
                    <a:pt x="1661155" y="145417"/>
                  </a:lnTo>
                  <a:lnTo>
                    <a:pt x="1575900" y="99690"/>
                  </a:lnTo>
                  <a:lnTo>
                    <a:pt x="1697157" y="61268"/>
                  </a:lnTo>
                  <a:lnTo>
                    <a:pt x="1274585" y="0"/>
                  </a:lnTo>
                  <a:lnTo>
                    <a:pt x="1468673" y="28657"/>
                  </a:lnTo>
                  <a:lnTo>
                    <a:pt x="1370155" y="150165"/>
                  </a:lnTo>
                  <a:lnTo>
                    <a:pt x="1278124" y="47425"/>
                  </a:lnTo>
                  <a:lnTo>
                    <a:pt x="1255601" y="57546"/>
                  </a:lnTo>
                  <a:lnTo>
                    <a:pt x="585001" y="362831"/>
                  </a:lnTo>
                </a:path>
              </a:pathLst>
            </a:custGeom>
            <a:ln w="2710" cap="flat">
              <a:solidFill>
                <a:srgbClr val="FEE090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" name="pl156"/>
            <p:cNvSpPr/>
            <p:nvPr/>
          </p:nvSpPr>
          <p:spPr>
            <a:xfrm>
              <a:off x="6749242" y="2889594"/>
              <a:ext cx="136523" cy="124833"/>
            </a:xfrm>
            <a:custGeom>
              <a:avLst/>
              <a:gdLst/>
              <a:ahLst/>
              <a:cxnLst/>
              <a:rect l="0" t="0" r="0" b="0"/>
              <a:pathLst>
                <a:path w="136523" h="124833">
                  <a:moveTo>
                    <a:pt x="79694" y="0"/>
                  </a:moveTo>
                  <a:lnTo>
                    <a:pt x="0" y="111632"/>
                  </a:lnTo>
                  <a:lnTo>
                    <a:pt x="136523" y="124833"/>
                  </a:lnTo>
                </a:path>
              </a:pathLst>
            </a:custGeom>
            <a:ln w="2710" cap="flat">
              <a:solidFill>
                <a:srgbClr val="FEE090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" name="pl157"/>
            <p:cNvSpPr/>
            <p:nvPr/>
          </p:nvSpPr>
          <p:spPr>
            <a:xfrm>
              <a:off x="6481313" y="2819812"/>
              <a:ext cx="1462773" cy="1311613"/>
            </a:xfrm>
            <a:custGeom>
              <a:avLst/>
              <a:gdLst/>
              <a:ahLst/>
              <a:cxnLst/>
              <a:rect l="0" t="0" r="0" b="0"/>
              <a:pathLst>
                <a:path w="1462773" h="1311613">
                  <a:moveTo>
                    <a:pt x="0" y="1286718"/>
                  </a:moveTo>
                  <a:lnTo>
                    <a:pt x="731470" y="1311613"/>
                  </a:lnTo>
                  <a:lnTo>
                    <a:pt x="896795" y="1172267"/>
                  </a:lnTo>
                  <a:lnTo>
                    <a:pt x="515848" y="1261552"/>
                  </a:lnTo>
                  <a:lnTo>
                    <a:pt x="837629" y="901303"/>
                  </a:lnTo>
                  <a:lnTo>
                    <a:pt x="739309" y="734632"/>
                  </a:lnTo>
                  <a:lnTo>
                    <a:pt x="978993" y="552321"/>
                  </a:lnTo>
                  <a:lnTo>
                    <a:pt x="1190627" y="588328"/>
                  </a:lnTo>
                  <a:lnTo>
                    <a:pt x="1228697" y="315712"/>
                  </a:lnTo>
                  <a:lnTo>
                    <a:pt x="1232565" y="90262"/>
                  </a:lnTo>
                  <a:lnTo>
                    <a:pt x="1429305" y="36041"/>
                  </a:lnTo>
                  <a:lnTo>
                    <a:pt x="1438770" y="57098"/>
                  </a:lnTo>
                  <a:lnTo>
                    <a:pt x="1383064" y="0"/>
                  </a:lnTo>
                  <a:lnTo>
                    <a:pt x="1462773" y="149008"/>
                  </a:lnTo>
                  <a:lnTo>
                    <a:pt x="1298634" y="64075"/>
                  </a:lnTo>
                  <a:lnTo>
                    <a:pt x="1401563" y="42954"/>
                  </a:lnTo>
                  <a:lnTo>
                    <a:pt x="457861" y="112124"/>
                  </a:lnTo>
                  <a:lnTo>
                    <a:pt x="1014563" y="117751"/>
                  </a:lnTo>
                </a:path>
              </a:pathLst>
            </a:custGeom>
            <a:ln w="2710" cap="flat">
              <a:solidFill>
                <a:srgbClr val="7C8181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" name="pl158"/>
            <p:cNvSpPr/>
            <p:nvPr/>
          </p:nvSpPr>
          <p:spPr>
            <a:xfrm>
              <a:off x="7376406" y="2867787"/>
              <a:ext cx="119471" cy="137152"/>
            </a:xfrm>
            <a:custGeom>
              <a:avLst/>
              <a:gdLst/>
              <a:ahLst/>
              <a:cxnLst/>
              <a:rect l="0" t="0" r="0" b="0"/>
              <a:pathLst>
                <a:path w="119471" h="137152">
                  <a:moveTo>
                    <a:pt x="0" y="137152"/>
                  </a:moveTo>
                  <a:lnTo>
                    <a:pt x="119471" y="69777"/>
                  </a:lnTo>
                  <a:lnTo>
                    <a:pt x="1386" y="0"/>
                  </a:lnTo>
                </a:path>
              </a:pathLst>
            </a:custGeom>
            <a:ln w="2710" cap="flat">
              <a:solidFill>
                <a:srgbClr val="7C8181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" name="pl159"/>
            <p:cNvSpPr/>
            <p:nvPr/>
          </p:nvSpPr>
          <p:spPr>
            <a:xfrm>
              <a:off x="3183437" y="3070584"/>
              <a:ext cx="4061207" cy="890726"/>
            </a:xfrm>
            <a:custGeom>
              <a:avLst/>
              <a:gdLst/>
              <a:ahLst/>
              <a:cxnLst/>
              <a:rect l="0" t="0" r="0" b="0"/>
              <a:pathLst>
                <a:path w="4061207" h="890726">
                  <a:moveTo>
                    <a:pt x="2825045" y="890726"/>
                  </a:moveTo>
                  <a:lnTo>
                    <a:pt x="4056736" y="663588"/>
                  </a:lnTo>
                  <a:lnTo>
                    <a:pt x="4061207" y="502015"/>
                  </a:lnTo>
                  <a:lnTo>
                    <a:pt x="2134887" y="319316"/>
                  </a:lnTo>
                  <a:lnTo>
                    <a:pt x="1100851" y="232525"/>
                  </a:lnTo>
                  <a:lnTo>
                    <a:pt x="655331" y="63487"/>
                  </a:lnTo>
                  <a:lnTo>
                    <a:pt x="645510" y="117768"/>
                  </a:lnTo>
                  <a:lnTo>
                    <a:pt x="352749" y="115811"/>
                  </a:lnTo>
                  <a:lnTo>
                    <a:pt x="154670" y="0"/>
                  </a:lnTo>
                  <a:lnTo>
                    <a:pt x="155454" y="9821"/>
                  </a:lnTo>
                  <a:lnTo>
                    <a:pt x="78408" y="30201"/>
                  </a:lnTo>
                  <a:lnTo>
                    <a:pt x="111727" y="25217"/>
                  </a:lnTo>
                  <a:lnTo>
                    <a:pt x="215697" y="14487"/>
                  </a:lnTo>
                  <a:lnTo>
                    <a:pt x="183059" y="77516"/>
                  </a:lnTo>
                  <a:lnTo>
                    <a:pt x="0" y="87157"/>
                  </a:lnTo>
                  <a:lnTo>
                    <a:pt x="105130" y="86333"/>
                  </a:lnTo>
                  <a:lnTo>
                    <a:pt x="102542" y="280061"/>
                  </a:lnTo>
                </a:path>
              </a:pathLst>
            </a:custGeom>
            <a:ln w="2710" cap="flat">
              <a:solidFill>
                <a:srgbClr val="91BFDB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" name="pl160"/>
            <p:cNvSpPr/>
            <p:nvPr/>
          </p:nvSpPr>
          <p:spPr>
            <a:xfrm>
              <a:off x="3218992" y="3230955"/>
              <a:ext cx="137147" cy="119689"/>
            </a:xfrm>
            <a:custGeom>
              <a:avLst/>
              <a:gdLst/>
              <a:ahLst/>
              <a:cxnLst/>
              <a:rect l="0" t="0" r="0" b="0"/>
              <a:pathLst>
                <a:path w="137147" h="119689">
                  <a:moveTo>
                    <a:pt x="0" y="0"/>
                  </a:moveTo>
                  <a:lnTo>
                    <a:pt x="66986" y="119689"/>
                  </a:lnTo>
                  <a:lnTo>
                    <a:pt x="137147" y="1832"/>
                  </a:lnTo>
                </a:path>
              </a:pathLst>
            </a:custGeom>
            <a:ln w="2710" cap="flat">
              <a:solidFill>
                <a:srgbClr val="91BFDB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" name="pl161"/>
            <p:cNvSpPr/>
            <p:nvPr/>
          </p:nvSpPr>
          <p:spPr>
            <a:xfrm>
              <a:off x="3175184" y="3105688"/>
              <a:ext cx="3989213" cy="814595"/>
            </a:xfrm>
            <a:custGeom>
              <a:avLst/>
              <a:gdLst/>
              <a:ahLst/>
              <a:cxnLst/>
              <a:rect l="0" t="0" r="0" b="0"/>
              <a:pathLst>
                <a:path w="3989213" h="814595">
                  <a:moveTo>
                    <a:pt x="2980069" y="814595"/>
                  </a:moveTo>
                  <a:lnTo>
                    <a:pt x="3722992" y="532590"/>
                  </a:lnTo>
                  <a:lnTo>
                    <a:pt x="3989213" y="417999"/>
                  </a:lnTo>
                  <a:lnTo>
                    <a:pt x="3837261" y="563284"/>
                  </a:lnTo>
                  <a:lnTo>
                    <a:pt x="2042338" y="336068"/>
                  </a:lnTo>
                  <a:lnTo>
                    <a:pt x="1075370" y="309842"/>
                  </a:lnTo>
                  <a:lnTo>
                    <a:pt x="527487" y="225235"/>
                  </a:lnTo>
                  <a:lnTo>
                    <a:pt x="445667" y="97627"/>
                  </a:lnTo>
                  <a:lnTo>
                    <a:pt x="432518" y="44697"/>
                  </a:lnTo>
                  <a:lnTo>
                    <a:pt x="308180" y="47607"/>
                  </a:lnTo>
                  <a:lnTo>
                    <a:pt x="199316" y="0"/>
                  </a:lnTo>
                  <a:lnTo>
                    <a:pt x="167783" y="39584"/>
                  </a:lnTo>
                  <a:lnTo>
                    <a:pt x="172825" y="22873"/>
                  </a:lnTo>
                  <a:lnTo>
                    <a:pt x="272639" y="53999"/>
                  </a:lnTo>
                  <a:lnTo>
                    <a:pt x="217671" y="18564"/>
                  </a:lnTo>
                  <a:lnTo>
                    <a:pt x="0" y="103038"/>
                  </a:lnTo>
                  <a:lnTo>
                    <a:pt x="161595" y="50796"/>
                  </a:lnTo>
                  <a:lnTo>
                    <a:pt x="92480" y="17161"/>
                  </a:lnTo>
                </a:path>
              </a:pathLst>
            </a:custGeom>
            <a:ln w="2710" cap="flat">
              <a:solidFill>
                <a:srgbClr val="4575B4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" name="pl162"/>
            <p:cNvSpPr/>
            <p:nvPr/>
          </p:nvSpPr>
          <p:spPr>
            <a:xfrm>
              <a:off x="3267664" y="3113163"/>
              <a:ext cx="136817" cy="123330"/>
            </a:xfrm>
            <a:custGeom>
              <a:avLst/>
              <a:gdLst/>
              <a:ahLst/>
              <a:cxnLst/>
              <a:rect l="0" t="0" r="0" b="0"/>
              <a:pathLst>
                <a:path w="136817" h="123330">
                  <a:moveTo>
                    <a:pt x="136817" y="0"/>
                  </a:moveTo>
                  <a:lnTo>
                    <a:pt x="0" y="9686"/>
                  </a:lnTo>
                  <a:lnTo>
                    <a:pt x="76797" y="123330"/>
                  </a:lnTo>
                </a:path>
              </a:pathLst>
            </a:custGeom>
            <a:ln w="2710" cap="flat">
              <a:solidFill>
                <a:srgbClr val="4575B4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" name="rc163"/>
            <p:cNvSpPr/>
            <p:nvPr/>
          </p:nvSpPr>
          <p:spPr>
            <a:xfrm>
              <a:off x="2936739" y="2500077"/>
              <a:ext cx="5245793" cy="2672423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" name="rc164"/>
            <p:cNvSpPr/>
            <p:nvPr/>
          </p:nvSpPr>
          <p:spPr>
            <a:xfrm>
              <a:off x="2936739" y="2283850"/>
              <a:ext cx="5245793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5" name="tx165"/>
            <p:cNvSpPr/>
            <p:nvPr/>
          </p:nvSpPr>
          <p:spPr>
            <a:xfrm>
              <a:off x="5326675" y="2347625"/>
              <a:ext cx="465921" cy="844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Chicken2</a:t>
              </a:r>
            </a:p>
          </p:txBody>
        </p:sp>
        <p:sp>
          <p:nvSpPr>
            <p:cNvPr id="166" name="pl166"/>
            <p:cNvSpPr/>
            <p:nvPr/>
          </p:nvSpPr>
          <p:spPr>
            <a:xfrm>
              <a:off x="3718018" y="517250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" name="pl167"/>
            <p:cNvSpPr/>
            <p:nvPr/>
          </p:nvSpPr>
          <p:spPr>
            <a:xfrm>
              <a:off x="4618501" y="517250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" name="pl168"/>
            <p:cNvSpPr/>
            <p:nvPr/>
          </p:nvSpPr>
          <p:spPr>
            <a:xfrm>
              <a:off x="5518985" y="517250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" name="pl169"/>
            <p:cNvSpPr/>
            <p:nvPr/>
          </p:nvSpPr>
          <p:spPr>
            <a:xfrm>
              <a:off x="6419469" y="517250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" name="pl170"/>
            <p:cNvSpPr/>
            <p:nvPr/>
          </p:nvSpPr>
          <p:spPr>
            <a:xfrm>
              <a:off x="7319952" y="517250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" name="tx171"/>
            <p:cNvSpPr/>
            <p:nvPr/>
          </p:nvSpPr>
          <p:spPr>
            <a:xfrm>
              <a:off x="3621728" y="5234912"/>
              <a:ext cx="192578" cy="803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-0.3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4522212" y="5234748"/>
              <a:ext cx="192578" cy="805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-0.2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5422696" y="5235021"/>
              <a:ext cx="192578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-0.1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6341788" y="5235021"/>
              <a:ext cx="155361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7242271" y="5235021"/>
              <a:ext cx="155361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0.1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2681530" y="4575667"/>
              <a:ext cx="192578" cy="805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-0.2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2681530" y="3979705"/>
              <a:ext cx="192578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-0.1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2718747" y="3383470"/>
              <a:ext cx="155361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</a:t>
              </a:r>
            </a:p>
          </p:txBody>
        </p:sp>
        <p:sp>
          <p:nvSpPr>
            <p:cNvPr id="179" name="tx179"/>
            <p:cNvSpPr/>
            <p:nvPr/>
          </p:nvSpPr>
          <p:spPr>
            <a:xfrm>
              <a:off x="2718747" y="2787235"/>
              <a:ext cx="155361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0.1</a:t>
              </a:r>
            </a:p>
          </p:txBody>
        </p:sp>
        <p:sp>
          <p:nvSpPr>
            <p:cNvPr id="180" name="pl180"/>
            <p:cNvSpPr/>
            <p:nvPr/>
          </p:nvSpPr>
          <p:spPr>
            <a:xfrm>
              <a:off x="2901944" y="461613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" name="pl181"/>
            <p:cNvSpPr/>
            <p:nvPr/>
          </p:nvSpPr>
          <p:spPr>
            <a:xfrm>
              <a:off x="2901944" y="401989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" name="pl182"/>
            <p:cNvSpPr/>
            <p:nvPr/>
          </p:nvSpPr>
          <p:spPr>
            <a:xfrm>
              <a:off x="2901944" y="342366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" name="pl183"/>
            <p:cNvSpPr/>
            <p:nvPr/>
          </p:nvSpPr>
          <p:spPr>
            <a:xfrm>
              <a:off x="2901944" y="282742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" name="tx184"/>
            <p:cNvSpPr/>
            <p:nvPr/>
          </p:nvSpPr>
          <p:spPr>
            <a:xfrm>
              <a:off x="5074335" y="5346637"/>
              <a:ext cx="970601" cy="1283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Axis.1   [32.7%]</a:t>
              </a:r>
            </a:p>
          </p:txBody>
        </p:sp>
        <p:sp>
          <p:nvSpPr>
            <p:cNvPr id="185" name="tx185"/>
            <p:cNvSpPr/>
            <p:nvPr/>
          </p:nvSpPr>
          <p:spPr>
            <a:xfrm rot="-5400000">
              <a:off x="2066346" y="3772100"/>
              <a:ext cx="970601" cy="1283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Axis.2   [10.5%]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2936739" y="2016580"/>
              <a:ext cx="2916837" cy="1606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PCoA using distance method aichinson</a:t>
              </a: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B7E81FC9-1E95-095C-7BC8-74BB5357F587}"/>
              </a:ext>
            </a:extLst>
          </p:cNvPr>
          <p:cNvGrpSpPr/>
          <p:nvPr/>
        </p:nvGrpSpPr>
        <p:grpSpPr>
          <a:xfrm>
            <a:off x="4198988" y="2531420"/>
            <a:ext cx="3412951" cy="2427378"/>
            <a:chOff x="3221561" y="2543657"/>
            <a:chExt cx="3412951" cy="2427378"/>
          </a:xfrm>
        </p:grpSpPr>
        <p:sp>
          <p:nvSpPr>
            <p:cNvPr id="188" name="pt6">
              <a:extLst>
                <a:ext uri="{FF2B5EF4-FFF2-40B4-BE49-F238E27FC236}">
                  <a16:creationId xmlns:a16="http://schemas.microsoft.com/office/drawing/2014/main" id="{521AD72B-85F8-F8F7-19E7-804CBE36F86E}"/>
                </a:ext>
              </a:extLst>
            </p:cNvPr>
            <p:cNvSpPr/>
            <p:nvPr/>
          </p:nvSpPr>
          <p:spPr>
            <a:xfrm>
              <a:off x="5214346" y="4505342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189" name="pt7">
              <a:extLst>
                <a:ext uri="{FF2B5EF4-FFF2-40B4-BE49-F238E27FC236}">
                  <a16:creationId xmlns:a16="http://schemas.microsoft.com/office/drawing/2014/main" id="{2D86E185-3DAA-F8C3-4B49-495E1F531D05}"/>
                </a:ext>
              </a:extLst>
            </p:cNvPr>
            <p:cNvSpPr/>
            <p:nvPr/>
          </p:nvSpPr>
          <p:spPr>
            <a:xfrm>
              <a:off x="4835720" y="4880732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190" name="pg8">
              <a:extLst>
                <a:ext uri="{FF2B5EF4-FFF2-40B4-BE49-F238E27FC236}">
                  <a16:creationId xmlns:a16="http://schemas.microsoft.com/office/drawing/2014/main" id="{86B90421-9277-FF83-33C8-09801E5D6716}"/>
                </a:ext>
              </a:extLst>
            </p:cNvPr>
            <p:cNvSpPr/>
            <p:nvPr/>
          </p:nvSpPr>
          <p:spPr>
            <a:xfrm>
              <a:off x="5764340" y="3193035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91" name="pg9">
              <a:extLst>
                <a:ext uri="{FF2B5EF4-FFF2-40B4-BE49-F238E27FC236}">
                  <a16:creationId xmlns:a16="http://schemas.microsoft.com/office/drawing/2014/main" id="{D1089503-D7C0-CAFA-89B3-55DF6A793201}"/>
                </a:ext>
              </a:extLst>
            </p:cNvPr>
            <p:cNvSpPr/>
            <p:nvPr/>
          </p:nvSpPr>
          <p:spPr>
            <a:xfrm>
              <a:off x="5962846" y="318182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92" name="pg10">
              <a:extLst>
                <a:ext uri="{FF2B5EF4-FFF2-40B4-BE49-F238E27FC236}">
                  <a16:creationId xmlns:a16="http://schemas.microsoft.com/office/drawing/2014/main" id="{E00759FB-0C9E-A40B-B9B2-CA52E2F2885B}"/>
                </a:ext>
              </a:extLst>
            </p:cNvPr>
            <p:cNvSpPr/>
            <p:nvPr/>
          </p:nvSpPr>
          <p:spPr>
            <a:xfrm>
              <a:off x="5982915" y="3040606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93" name="pt11">
              <a:extLst>
                <a:ext uri="{FF2B5EF4-FFF2-40B4-BE49-F238E27FC236}">
                  <a16:creationId xmlns:a16="http://schemas.microsoft.com/office/drawing/2014/main" id="{4C12B2EE-0611-03C7-6632-F68FEACCE0BE}"/>
                </a:ext>
              </a:extLst>
            </p:cNvPr>
            <p:cNvSpPr/>
            <p:nvPr/>
          </p:nvSpPr>
          <p:spPr>
            <a:xfrm>
              <a:off x="4519195" y="3410606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194" name="pt12">
              <a:extLst>
                <a:ext uri="{FF2B5EF4-FFF2-40B4-BE49-F238E27FC236}">
                  <a16:creationId xmlns:a16="http://schemas.microsoft.com/office/drawing/2014/main" id="{22B41C0E-2821-FD40-D422-3E6BA6495ECC}"/>
                </a:ext>
              </a:extLst>
            </p:cNvPr>
            <p:cNvSpPr/>
            <p:nvPr/>
          </p:nvSpPr>
          <p:spPr>
            <a:xfrm>
              <a:off x="4591129" y="3359200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195" name="pg13">
              <a:extLst>
                <a:ext uri="{FF2B5EF4-FFF2-40B4-BE49-F238E27FC236}">
                  <a16:creationId xmlns:a16="http://schemas.microsoft.com/office/drawing/2014/main" id="{0928CAC2-6A2F-D186-9EDC-686904FCE314}"/>
                </a:ext>
              </a:extLst>
            </p:cNvPr>
            <p:cNvSpPr/>
            <p:nvPr/>
          </p:nvSpPr>
          <p:spPr>
            <a:xfrm>
              <a:off x="6003149" y="3662469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96" name="pg14">
              <a:extLst>
                <a:ext uri="{FF2B5EF4-FFF2-40B4-BE49-F238E27FC236}">
                  <a16:creationId xmlns:a16="http://schemas.microsoft.com/office/drawing/2014/main" id="{30DED7DC-4055-4FA4-629B-0ACAD43557AF}"/>
                </a:ext>
              </a:extLst>
            </p:cNvPr>
            <p:cNvSpPr/>
            <p:nvPr/>
          </p:nvSpPr>
          <p:spPr>
            <a:xfrm>
              <a:off x="5932987" y="3497248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97" name="pt15">
              <a:extLst>
                <a:ext uri="{FF2B5EF4-FFF2-40B4-BE49-F238E27FC236}">
                  <a16:creationId xmlns:a16="http://schemas.microsoft.com/office/drawing/2014/main" id="{E718986C-63F9-2708-AB84-F3B139B12F4F}"/>
                </a:ext>
              </a:extLst>
            </p:cNvPr>
            <p:cNvSpPr/>
            <p:nvPr/>
          </p:nvSpPr>
          <p:spPr>
            <a:xfrm>
              <a:off x="5706595" y="3768512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198" name="pt16">
              <a:extLst>
                <a:ext uri="{FF2B5EF4-FFF2-40B4-BE49-F238E27FC236}">
                  <a16:creationId xmlns:a16="http://schemas.microsoft.com/office/drawing/2014/main" id="{001B6728-41F8-EB4B-7E49-81E4E7B36154}"/>
                </a:ext>
              </a:extLst>
            </p:cNvPr>
            <p:cNvSpPr/>
            <p:nvPr/>
          </p:nvSpPr>
          <p:spPr>
            <a:xfrm>
              <a:off x="6049820" y="3340553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199" name="pg17">
              <a:extLst>
                <a:ext uri="{FF2B5EF4-FFF2-40B4-BE49-F238E27FC236}">
                  <a16:creationId xmlns:a16="http://schemas.microsoft.com/office/drawing/2014/main" id="{5BFA40A3-45F9-06CB-12B8-54F54192A0BF}"/>
                </a:ext>
              </a:extLst>
            </p:cNvPr>
            <p:cNvSpPr/>
            <p:nvPr/>
          </p:nvSpPr>
          <p:spPr>
            <a:xfrm>
              <a:off x="6321851" y="287800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00" name="pg18">
              <a:extLst>
                <a:ext uri="{FF2B5EF4-FFF2-40B4-BE49-F238E27FC236}">
                  <a16:creationId xmlns:a16="http://schemas.microsoft.com/office/drawing/2014/main" id="{D9E5504B-C9FA-06BC-E605-BB527E44C0C6}"/>
                </a:ext>
              </a:extLst>
            </p:cNvPr>
            <p:cNvSpPr/>
            <p:nvPr/>
          </p:nvSpPr>
          <p:spPr>
            <a:xfrm>
              <a:off x="6156901" y="2738027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01" name="pg19">
              <a:extLst>
                <a:ext uri="{FF2B5EF4-FFF2-40B4-BE49-F238E27FC236}">
                  <a16:creationId xmlns:a16="http://schemas.microsoft.com/office/drawing/2014/main" id="{51FDC54B-BC3A-12DD-E723-A66BFE72C1A3}"/>
                </a:ext>
              </a:extLst>
            </p:cNvPr>
            <p:cNvSpPr/>
            <p:nvPr/>
          </p:nvSpPr>
          <p:spPr>
            <a:xfrm>
              <a:off x="6091226" y="2636181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02" name="pg20">
              <a:extLst>
                <a:ext uri="{FF2B5EF4-FFF2-40B4-BE49-F238E27FC236}">
                  <a16:creationId xmlns:a16="http://schemas.microsoft.com/office/drawing/2014/main" id="{69486331-E482-E182-DCF8-41D521298D8D}"/>
                </a:ext>
              </a:extLst>
            </p:cNvPr>
            <p:cNvSpPr/>
            <p:nvPr/>
          </p:nvSpPr>
          <p:spPr>
            <a:xfrm>
              <a:off x="6075153" y="264621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03" name="pg21">
              <a:extLst>
                <a:ext uri="{FF2B5EF4-FFF2-40B4-BE49-F238E27FC236}">
                  <a16:creationId xmlns:a16="http://schemas.microsoft.com/office/drawing/2014/main" id="{50AC9AE4-9130-66AB-1296-687C1A653327}"/>
                </a:ext>
              </a:extLst>
            </p:cNvPr>
            <p:cNvSpPr/>
            <p:nvPr/>
          </p:nvSpPr>
          <p:spPr>
            <a:xfrm>
              <a:off x="6175668" y="2783269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04" name="pg22">
              <a:extLst>
                <a:ext uri="{FF2B5EF4-FFF2-40B4-BE49-F238E27FC236}">
                  <a16:creationId xmlns:a16="http://schemas.microsoft.com/office/drawing/2014/main" id="{BD96F407-25DF-1E7C-E428-58E8D1131133}"/>
                </a:ext>
              </a:extLst>
            </p:cNvPr>
            <p:cNvSpPr/>
            <p:nvPr/>
          </p:nvSpPr>
          <p:spPr>
            <a:xfrm>
              <a:off x="6246516" y="2697147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05" name="pg23">
              <a:extLst>
                <a:ext uri="{FF2B5EF4-FFF2-40B4-BE49-F238E27FC236}">
                  <a16:creationId xmlns:a16="http://schemas.microsoft.com/office/drawing/2014/main" id="{9A5E7E66-E673-72B4-B202-52B771B0F8F7}"/>
                </a:ext>
              </a:extLst>
            </p:cNvPr>
            <p:cNvSpPr/>
            <p:nvPr/>
          </p:nvSpPr>
          <p:spPr>
            <a:xfrm>
              <a:off x="6364564" y="2733321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06" name="pg24">
              <a:extLst>
                <a:ext uri="{FF2B5EF4-FFF2-40B4-BE49-F238E27FC236}">
                  <a16:creationId xmlns:a16="http://schemas.microsoft.com/office/drawing/2014/main" id="{11AAA010-4C11-FA0F-3D6E-CD7F3C1C56E0}"/>
                </a:ext>
              </a:extLst>
            </p:cNvPr>
            <p:cNvSpPr/>
            <p:nvPr/>
          </p:nvSpPr>
          <p:spPr>
            <a:xfrm>
              <a:off x="6303725" y="2687991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07" name="pg25">
              <a:extLst>
                <a:ext uri="{FF2B5EF4-FFF2-40B4-BE49-F238E27FC236}">
                  <a16:creationId xmlns:a16="http://schemas.microsoft.com/office/drawing/2014/main" id="{8929486B-7B4A-A21F-F411-A105B40CEA6E}"/>
                </a:ext>
              </a:extLst>
            </p:cNvPr>
            <p:cNvSpPr/>
            <p:nvPr/>
          </p:nvSpPr>
          <p:spPr>
            <a:xfrm>
              <a:off x="6390255" y="264990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08" name="pg26">
              <a:extLst>
                <a:ext uri="{FF2B5EF4-FFF2-40B4-BE49-F238E27FC236}">
                  <a16:creationId xmlns:a16="http://schemas.microsoft.com/office/drawing/2014/main" id="{C605F08A-BA1F-87F7-2E5F-092549EEC4A4}"/>
                </a:ext>
              </a:extLst>
            </p:cNvPr>
            <p:cNvSpPr/>
            <p:nvPr/>
          </p:nvSpPr>
          <p:spPr>
            <a:xfrm>
              <a:off x="6088701" y="2589168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09" name="pg27">
              <a:extLst>
                <a:ext uri="{FF2B5EF4-FFF2-40B4-BE49-F238E27FC236}">
                  <a16:creationId xmlns:a16="http://schemas.microsoft.com/office/drawing/2014/main" id="{07F97479-32EC-2D60-8FA6-44D44B056825}"/>
                </a:ext>
              </a:extLst>
            </p:cNvPr>
            <p:cNvSpPr/>
            <p:nvPr/>
          </p:nvSpPr>
          <p:spPr>
            <a:xfrm>
              <a:off x="6227205" y="2617576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10" name="pt28">
              <a:extLst>
                <a:ext uri="{FF2B5EF4-FFF2-40B4-BE49-F238E27FC236}">
                  <a16:creationId xmlns:a16="http://schemas.microsoft.com/office/drawing/2014/main" id="{C38BC7D9-1DE1-2234-8FD4-7C993D3D5B05}"/>
                </a:ext>
              </a:extLst>
            </p:cNvPr>
            <p:cNvSpPr/>
            <p:nvPr/>
          </p:nvSpPr>
          <p:spPr>
            <a:xfrm>
              <a:off x="3829150" y="3384608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211" name="pt32">
              <a:extLst>
                <a:ext uri="{FF2B5EF4-FFF2-40B4-BE49-F238E27FC236}">
                  <a16:creationId xmlns:a16="http://schemas.microsoft.com/office/drawing/2014/main" id="{571D1825-2F93-FC49-D466-FB353E703635}"/>
                </a:ext>
              </a:extLst>
            </p:cNvPr>
            <p:cNvSpPr/>
            <p:nvPr/>
          </p:nvSpPr>
          <p:spPr>
            <a:xfrm>
              <a:off x="3438170" y="3300737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212" name="pt33">
              <a:extLst>
                <a:ext uri="{FF2B5EF4-FFF2-40B4-BE49-F238E27FC236}">
                  <a16:creationId xmlns:a16="http://schemas.microsoft.com/office/drawing/2014/main" id="{40C4D510-0386-13AC-6004-F0F40DCBF586}"/>
                </a:ext>
              </a:extLst>
            </p:cNvPr>
            <p:cNvSpPr/>
            <p:nvPr/>
          </p:nvSpPr>
          <p:spPr>
            <a:xfrm>
              <a:off x="3379782" y="3174239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213" name="pt34">
              <a:extLst>
                <a:ext uri="{FF2B5EF4-FFF2-40B4-BE49-F238E27FC236}">
                  <a16:creationId xmlns:a16="http://schemas.microsoft.com/office/drawing/2014/main" id="{2C1BE13B-2967-01A5-04DC-3B3DCC7E1788}"/>
                </a:ext>
              </a:extLst>
            </p:cNvPr>
            <p:cNvSpPr/>
            <p:nvPr/>
          </p:nvSpPr>
          <p:spPr>
            <a:xfrm>
              <a:off x="3370398" y="3121770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214" name="pt35">
              <a:extLst>
                <a:ext uri="{FF2B5EF4-FFF2-40B4-BE49-F238E27FC236}">
                  <a16:creationId xmlns:a16="http://schemas.microsoft.com/office/drawing/2014/main" id="{9AA7AF9D-DF27-8948-6968-9C2EB132DB63}"/>
                </a:ext>
              </a:extLst>
            </p:cNvPr>
            <p:cNvSpPr/>
            <p:nvPr/>
          </p:nvSpPr>
          <p:spPr>
            <a:xfrm>
              <a:off x="3281669" y="3124655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215" name="pt39">
              <a:extLst>
                <a:ext uri="{FF2B5EF4-FFF2-40B4-BE49-F238E27FC236}">
                  <a16:creationId xmlns:a16="http://schemas.microsoft.com/office/drawing/2014/main" id="{883A9EBE-9BF1-F159-059A-9AE1D8DE2532}"/>
                </a:ext>
              </a:extLst>
            </p:cNvPr>
            <p:cNvSpPr/>
            <p:nvPr/>
          </p:nvSpPr>
          <p:spPr>
            <a:xfrm>
              <a:off x="3256306" y="3130991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216" name="pt40">
              <a:extLst>
                <a:ext uri="{FF2B5EF4-FFF2-40B4-BE49-F238E27FC236}">
                  <a16:creationId xmlns:a16="http://schemas.microsoft.com/office/drawing/2014/main" id="{C7C12698-E687-84A2-41B1-42807D326534}"/>
                </a:ext>
              </a:extLst>
            </p:cNvPr>
            <p:cNvSpPr/>
            <p:nvPr/>
          </p:nvSpPr>
          <p:spPr>
            <a:xfrm>
              <a:off x="3853223" y="3273165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217" name="pt43">
              <a:extLst>
                <a:ext uri="{FF2B5EF4-FFF2-40B4-BE49-F238E27FC236}">
                  <a16:creationId xmlns:a16="http://schemas.microsoft.com/office/drawing/2014/main" id="{7F8A7667-19CC-BAF4-265F-1D824D5031AD}"/>
                </a:ext>
              </a:extLst>
            </p:cNvPr>
            <p:cNvSpPr/>
            <p:nvPr/>
          </p:nvSpPr>
          <p:spPr>
            <a:xfrm>
              <a:off x="3535291" y="3105597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218" name="pt44">
              <a:extLst>
                <a:ext uri="{FF2B5EF4-FFF2-40B4-BE49-F238E27FC236}">
                  <a16:creationId xmlns:a16="http://schemas.microsoft.com/office/drawing/2014/main" id="{99943699-A117-1E5F-8EA8-63F732FC2804}"/>
                </a:ext>
              </a:extLst>
            </p:cNvPr>
            <p:cNvSpPr/>
            <p:nvPr/>
          </p:nvSpPr>
          <p:spPr>
            <a:xfrm>
              <a:off x="3528283" y="3159406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219" name="pt45">
              <a:extLst>
                <a:ext uri="{FF2B5EF4-FFF2-40B4-BE49-F238E27FC236}">
                  <a16:creationId xmlns:a16="http://schemas.microsoft.com/office/drawing/2014/main" id="{F8949A4F-C346-AB99-0790-F60C8C56CDC6}"/>
                </a:ext>
              </a:extLst>
            </p:cNvPr>
            <p:cNvSpPr/>
            <p:nvPr/>
          </p:nvSpPr>
          <p:spPr>
            <a:xfrm>
              <a:off x="3319363" y="3157466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220" name="pt50">
              <a:extLst>
                <a:ext uri="{FF2B5EF4-FFF2-40B4-BE49-F238E27FC236}">
                  <a16:creationId xmlns:a16="http://schemas.microsoft.com/office/drawing/2014/main" id="{AAC4A093-DE18-C121-8E1C-25CC6CA4D4DD}"/>
                </a:ext>
              </a:extLst>
            </p:cNvPr>
            <p:cNvSpPr/>
            <p:nvPr/>
          </p:nvSpPr>
          <p:spPr>
            <a:xfrm>
              <a:off x="3221561" y="3057023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221" name="pg51">
              <a:extLst>
                <a:ext uri="{FF2B5EF4-FFF2-40B4-BE49-F238E27FC236}">
                  <a16:creationId xmlns:a16="http://schemas.microsoft.com/office/drawing/2014/main" id="{45BD80AA-319D-7042-4AC2-7BE9675E6FE8}"/>
                </a:ext>
              </a:extLst>
            </p:cNvPr>
            <p:cNvSpPr/>
            <p:nvPr/>
          </p:nvSpPr>
          <p:spPr>
            <a:xfrm>
              <a:off x="6104029" y="331652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22" name="pg52">
              <a:extLst>
                <a:ext uri="{FF2B5EF4-FFF2-40B4-BE49-F238E27FC236}">
                  <a16:creationId xmlns:a16="http://schemas.microsoft.com/office/drawing/2014/main" id="{C99A53A5-5E32-DADF-D9E7-952ED3424E5F}"/>
                </a:ext>
              </a:extLst>
            </p:cNvPr>
            <p:cNvSpPr/>
            <p:nvPr/>
          </p:nvSpPr>
          <p:spPr>
            <a:xfrm>
              <a:off x="6405583" y="2811588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23" name="pg53">
              <a:extLst>
                <a:ext uri="{FF2B5EF4-FFF2-40B4-BE49-F238E27FC236}">
                  <a16:creationId xmlns:a16="http://schemas.microsoft.com/office/drawing/2014/main" id="{F643B259-3075-4AE2-F861-0F297A2F8908}"/>
                </a:ext>
              </a:extLst>
            </p:cNvPr>
            <p:cNvSpPr/>
            <p:nvPr/>
          </p:nvSpPr>
          <p:spPr>
            <a:xfrm>
              <a:off x="5732140" y="2880157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24" name="pg54">
              <a:extLst>
                <a:ext uri="{FF2B5EF4-FFF2-40B4-BE49-F238E27FC236}">
                  <a16:creationId xmlns:a16="http://schemas.microsoft.com/office/drawing/2014/main" id="{7E416DB8-5A8C-4889-67F2-F12D0A6115E6}"/>
                </a:ext>
              </a:extLst>
            </p:cNvPr>
            <p:cNvSpPr/>
            <p:nvPr/>
          </p:nvSpPr>
          <p:spPr>
            <a:xfrm>
              <a:off x="6255055" y="3352217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25" name="pg55">
              <a:extLst>
                <a:ext uri="{FF2B5EF4-FFF2-40B4-BE49-F238E27FC236}">
                  <a16:creationId xmlns:a16="http://schemas.microsoft.com/office/drawing/2014/main" id="{A43AB15E-3860-7835-87EE-5E5B09145A21}"/>
                </a:ext>
              </a:extLst>
            </p:cNvPr>
            <p:cNvSpPr/>
            <p:nvPr/>
          </p:nvSpPr>
          <p:spPr>
            <a:xfrm>
              <a:off x="6282223" y="3081972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26" name="pg56">
              <a:extLst>
                <a:ext uri="{FF2B5EF4-FFF2-40B4-BE49-F238E27FC236}">
                  <a16:creationId xmlns:a16="http://schemas.microsoft.com/office/drawing/2014/main" id="{5FF9999D-3233-D118-6E1D-3A84D7606F28}"/>
                </a:ext>
              </a:extLst>
            </p:cNvPr>
            <p:cNvSpPr/>
            <p:nvPr/>
          </p:nvSpPr>
          <p:spPr>
            <a:xfrm>
              <a:off x="6284983" y="2858485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27" name="pg57">
              <a:extLst>
                <a:ext uri="{FF2B5EF4-FFF2-40B4-BE49-F238E27FC236}">
                  <a16:creationId xmlns:a16="http://schemas.microsoft.com/office/drawing/2014/main" id="{DC6D16EA-82D1-5D9A-9CE1-35354DC2CBD6}"/>
                </a:ext>
              </a:extLst>
            </p:cNvPr>
            <p:cNvSpPr/>
            <p:nvPr/>
          </p:nvSpPr>
          <p:spPr>
            <a:xfrm>
              <a:off x="6425380" y="2804735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28" name="pg58">
              <a:extLst>
                <a:ext uri="{FF2B5EF4-FFF2-40B4-BE49-F238E27FC236}">
                  <a16:creationId xmlns:a16="http://schemas.microsoft.com/office/drawing/2014/main" id="{FE19C16D-2ACC-6D73-F23D-ABD0C010BF75}"/>
                </a:ext>
              </a:extLst>
            </p:cNvPr>
            <p:cNvSpPr/>
            <p:nvPr/>
          </p:nvSpPr>
          <p:spPr>
            <a:xfrm>
              <a:off x="6432135" y="2825609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29" name="pg59">
              <a:extLst>
                <a:ext uri="{FF2B5EF4-FFF2-40B4-BE49-F238E27FC236}">
                  <a16:creationId xmlns:a16="http://schemas.microsoft.com/office/drawing/2014/main" id="{7005C004-4EC3-0EC3-1918-ECB586B5595D}"/>
                </a:ext>
              </a:extLst>
            </p:cNvPr>
            <p:cNvSpPr/>
            <p:nvPr/>
          </p:nvSpPr>
          <p:spPr>
            <a:xfrm>
              <a:off x="6392382" y="2769007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30" name="pg60">
              <a:extLst>
                <a:ext uri="{FF2B5EF4-FFF2-40B4-BE49-F238E27FC236}">
                  <a16:creationId xmlns:a16="http://schemas.microsoft.com/office/drawing/2014/main" id="{9A9AC1D8-F609-BCA4-C525-0FDE4A47B811}"/>
                </a:ext>
              </a:extLst>
            </p:cNvPr>
            <p:cNvSpPr/>
            <p:nvPr/>
          </p:nvSpPr>
          <p:spPr>
            <a:xfrm>
              <a:off x="6449264" y="2916720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31" name="pg61">
              <a:extLst>
                <a:ext uri="{FF2B5EF4-FFF2-40B4-BE49-F238E27FC236}">
                  <a16:creationId xmlns:a16="http://schemas.microsoft.com/office/drawing/2014/main" id="{1C07CD2C-25EC-346E-2910-8E5C0EA370EE}"/>
                </a:ext>
              </a:extLst>
            </p:cNvPr>
            <p:cNvSpPr/>
            <p:nvPr/>
          </p:nvSpPr>
          <p:spPr>
            <a:xfrm>
              <a:off x="6332131" y="2832525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32" name="pt62">
              <a:extLst>
                <a:ext uri="{FF2B5EF4-FFF2-40B4-BE49-F238E27FC236}">
                  <a16:creationId xmlns:a16="http://schemas.microsoft.com/office/drawing/2014/main" id="{619B4F00-B12A-7CEA-5CF3-EBB3933F789A}"/>
                </a:ext>
              </a:extLst>
            </p:cNvPr>
            <p:cNvSpPr/>
            <p:nvPr/>
          </p:nvSpPr>
          <p:spPr>
            <a:xfrm>
              <a:off x="6214825" y="3298526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233" name="pt63">
              <a:extLst>
                <a:ext uri="{FF2B5EF4-FFF2-40B4-BE49-F238E27FC236}">
                  <a16:creationId xmlns:a16="http://schemas.microsoft.com/office/drawing/2014/main" id="{D13DD628-10BF-8CF0-A072-3750458E16A4}"/>
                </a:ext>
              </a:extLst>
            </p:cNvPr>
            <p:cNvSpPr/>
            <p:nvPr/>
          </p:nvSpPr>
          <p:spPr>
            <a:xfrm>
              <a:off x="6346524" y="2980183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234" name="pt64">
              <a:extLst>
                <a:ext uri="{FF2B5EF4-FFF2-40B4-BE49-F238E27FC236}">
                  <a16:creationId xmlns:a16="http://schemas.microsoft.com/office/drawing/2014/main" id="{C7ABC557-0212-69BB-8D6F-8BA8670FCBE1}"/>
                </a:ext>
              </a:extLst>
            </p:cNvPr>
            <p:cNvSpPr/>
            <p:nvPr/>
          </p:nvSpPr>
          <p:spPr>
            <a:xfrm>
              <a:off x="6207759" y="2904305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235" name="pt65">
              <a:extLst>
                <a:ext uri="{FF2B5EF4-FFF2-40B4-BE49-F238E27FC236}">
                  <a16:creationId xmlns:a16="http://schemas.microsoft.com/office/drawing/2014/main" id="{AADEA9A2-DC0A-49EB-1955-BD5F3CFEA874}"/>
                </a:ext>
              </a:extLst>
            </p:cNvPr>
            <p:cNvSpPr/>
            <p:nvPr/>
          </p:nvSpPr>
          <p:spPr>
            <a:xfrm>
              <a:off x="6312939" y="3341051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236" name="pt66">
              <a:extLst>
                <a:ext uri="{FF2B5EF4-FFF2-40B4-BE49-F238E27FC236}">
                  <a16:creationId xmlns:a16="http://schemas.microsoft.com/office/drawing/2014/main" id="{13FCDB12-5AB0-0BE9-7143-A0B2C82907C4}"/>
                </a:ext>
              </a:extLst>
            </p:cNvPr>
            <p:cNvSpPr/>
            <p:nvPr/>
          </p:nvSpPr>
          <p:spPr>
            <a:xfrm>
              <a:off x="6399320" y="3245241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237" name="pt67">
              <a:extLst>
                <a:ext uri="{FF2B5EF4-FFF2-40B4-BE49-F238E27FC236}">
                  <a16:creationId xmlns:a16="http://schemas.microsoft.com/office/drawing/2014/main" id="{D2FFF3B4-D7F8-FF5C-0CBA-E42EC571F620}"/>
                </a:ext>
              </a:extLst>
            </p:cNvPr>
            <p:cNvSpPr/>
            <p:nvPr/>
          </p:nvSpPr>
          <p:spPr>
            <a:xfrm>
              <a:off x="6128474" y="3077596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238" name="pt68">
              <a:extLst>
                <a:ext uri="{FF2B5EF4-FFF2-40B4-BE49-F238E27FC236}">
                  <a16:creationId xmlns:a16="http://schemas.microsoft.com/office/drawing/2014/main" id="{B112135D-5376-4914-161A-B6C872580489}"/>
                </a:ext>
              </a:extLst>
            </p:cNvPr>
            <p:cNvSpPr/>
            <p:nvPr/>
          </p:nvSpPr>
          <p:spPr>
            <a:xfrm>
              <a:off x="6339355" y="3180929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239" name="pt69">
              <a:extLst>
                <a:ext uri="{FF2B5EF4-FFF2-40B4-BE49-F238E27FC236}">
                  <a16:creationId xmlns:a16="http://schemas.microsoft.com/office/drawing/2014/main" id="{FD7B8428-07BC-B7FF-3DE0-B1126EDDA541}"/>
                </a:ext>
              </a:extLst>
            </p:cNvPr>
            <p:cNvSpPr/>
            <p:nvPr/>
          </p:nvSpPr>
          <p:spPr>
            <a:xfrm>
              <a:off x="6452931" y="2986574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240" name="pt70">
              <a:extLst>
                <a:ext uri="{FF2B5EF4-FFF2-40B4-BE49-F238E27FC236}">
                  <a16:creationId xmlns:a16="http://schemas.microsoft.com/office/drawing/2014/main" id="{2FED5381-D3B8-4103-D64F-DC47ECF3552B}"/>
                </a:ext>
              </a:extLst>
            </p:cNvPr>
            <p:cNvSpPr/>
            <p:nvPr/>
          </p:nvSpPr>
          <p:spPr>
            <a:xfrm>
              <a:off x="6362648" y="2966155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241" name="pt71">
              <a:extLst>
                <a:ext uri="{FF2B5EF4-FFF2-40B4-BE49-F238E27FC236}">
                  <a16:creationId xmlns:a16="http://schemas.microsoft.com/office/drawing/2014/main" id="{138B5C46-64FB-7BCE-A1C3-5A427550BF46}"/>
                </a:ext>
              </a:extLst>
            </p:cNvPr>
            <p:cNvSpPr/>
            <p:nvPr/>
          </p:nvSpPr>
          <p:spPr>
            <a:xfrm>
              <a:off x="6310006" y="3029958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242" name="pt72">
              <a:extLst>
                <a:ext uri="{FF2B5EF4-FFF2-40B4-BE49-F238E27FC236}">
                  <a16:creationId xmlns:a16="http://schemas.microsoft.com/office/drawing/2014/main" id="{42FC55F5-224F-B012-7C56-100006DC0906}"/>
                </a:ext>
              </a:extLst>
            </p:cNvPr>
            <p:cNvSpPr/>
            <p:nvPr/>
          </p:nvSpPr>
          <p:spPr>
            <a:xfrm>
              <a:off x="6361673" y="2979294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243" name="pt74">
              <a:extLst>
                <a:ext uri="{FF2B5EF4-FFF2-40B4-BE49-F238E27FC236}">
                  <a16:creationId xmlns:a16="http://schemas.microsoft.com/office/drawing/2014/main" id="{05C81892-C0C6-C86F-CA9D-830C2A1D63D2}"/>
                </a:ext>
              </a:extLst>
            </p:cNvPr>
            <p:cNvSpPr/>
            <p:nvPr/>
          </p:nvSpPr>
          <p:spPr>
            <a:xfrm>
              <a:off x="5962752" y="4518579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244" name="pt75">
              <a:extLst>
                <a:ext uri="{FF2B5EF4-FFF2-40B4-BE49-F238E27FC236}">
                  <a16:creationId xmlns:a16="http://schemas.microsoft.com/office/drawing/2014/main" id="{608F7B4D-0596-CAF1-1FAE-496428F88444}"/>
                </a:ext>
              </a:extLst>
            </p:cNvPr>
            <p:cNvSpPr/>
            <p:nvPr/>
          </p:nvSpPr>
          <p:spPr>
            <a:xfrm>
              <a:off x="5939391" y="4353159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245" name="pt77">
              <a:extLst>
                <a:ext uri="{FF2B5EF4-FFF2-40B4-BE49-F238E27FC236}">
                  <a16:creationId xmlns:a16="http://schemas.microsoft.com/office/drawing/2014/main" id="{3F78A0A9-86D9-F702-106D-AAF48BB6FBC6}"/>
                </a:ext>
              </a:extLst>
            </p:cNvPr>
            <p:cNvSpPr/>
            <p:nvPr/>
          </p:nvSpPr>
          <p:spPr>
            <a:xfrm>
              <a:off x="5397218" y="4773275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246" name="pt78">
              <a:extLst>
                <a:ext uri="{FF2B5EF4-FFF2-40B4-BE49-F238E27FC236}">
                  <a16:creationId xmlns:a16="http://schemas.microsoft.com/office/drawing/2014/main" id="{591B9AEB-DF3E-F586-C650-CF1D9C14B5ED}"/>
                </a:ext>
              </a:extLst>
            </p:cNvPr>
            <p:cNvSpPr/>
            <p:nvPr/>
          </p:nvSpPr>
          <p:spPr>
            <a:xfrm>
              <a:off x="5512823" y="4747924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247" name="pt79">
              <a:extLst>
                <a:ext uri="{FF2B5EF4-FFF2-40B4-BE49-F238E27FC236}">
                  <a16:creationId xmlns:a16="http://schemas.microsoft.com/office/drawing/2014/main" id="{4835199E-859B-925B-1C13-23B2FECCB011}"/>
                </a:ext>
              </a:extLst>
            </p:cNvPr>
            <p:cNvSpPr/>
            <p:nvPr/>
          </p:nvSpPr>
          <p:spPr>
            <a:xfrm>
              <a:off x="5714913" y="4703801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248" name="pt80">
              <a:extLst>
                <a:ext uri="{FF2B5EF4-FFF2-40B4-BE49-F238E27FC236}">
                  <a16:creationId xmlns:a16="http://schemas.microsoft.com/office/drawing/2014/main" id="{D9E1AC51-73F4-CF58-17BA-258C0776B8E3}"/>
                </a:ext>
              </a:extLst>
            </p:cNvPr>
            <p:cNvSpPr/>
            <p:nvPr/>
          </p:nvSpPr>
          <p:spPr>
            <a:xfrm>
              <a:off x="5826444" y="4510220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249" name="pt81">
              <a:extLst>
                <a:ext uri="{FF2B5EF4-FFF2-40B4-BE49-F238E27FC236}">
                  <a16:creationId xmlns:a16="http://schemas.microsoft.com/office/drawing/2014/main" id="{75451BAD-27CC-7AE9-B016-E30B3D298E3E}"/>
                </a:ext>
              </a:extLst>
            </p:cNvPr>
            <p:cNvSpPr/>
            <p:nvPr/>
          </p:nvSpPr>
          <p:spPr>
            <a:xfrm>
              <a:off x="5849482" y="4602762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250" name="pt82">
              <a:extLst>
                <a:ext uri="{FF2B5EF4-FFF2-40B4-BE49-F238E27FC236}">
                  <a16:creationId xmlns:a16="http://schemas.microsoft.com/office/drawing/2014/main" id="{B702AA59-06FD-D7E0-579B-B2B125952951}"/>
                </a:ext>
              </a:extLst>
            </p:cNvPr>
            <p:cNvSpPr/>
            <p:nvPr/>
          </p:nvSpPr>
          <p:spPr>
            <a:xfrm>
              <a:off x="5898250" y="4525015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251" name="pt83">
              <a:extLst>
                <a:ext uri="{FF2B5EF4-FFF2-40B4-BE49-F238E27FC236}">
                  <a16:creationId xmlns:a16="http://schemas.microsoft.com/office/drawing/2014/main" id="{3DC59944-918E-9782-E248-7162575E77C2}"/>
                </a:ext>
              </a:extLst>
            </p:cNvPr>
            <p:cNvSpPr/>
            <p:nvPr/>
          </p:nvSpPr>
          <p:spPr>
            <a:xfrm>
              <a:off x="5324380" y="4366388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252" name="pg84">
              <a:extLst>
                <a:ext uri="{FF2B5EF4-FFF2-40B4-BE49-F238E27FC236}">
                  <a16:creationId xmlns:a16="http://schemas.microsoft.com/office/drawing/2014/main" id="{3ADBD98D-F88C-C502-5C6C-3DFBBAAC2185}"/>
                </a:ext>
              </a:extLst>
            </p:cNvPr>
            <p:cNvSpPr/>
            <p:nvPr/>
          </p:nvSpPr>
          <p:spPr>
            <a:xfrm>
              <a:off x="5945148" y="3048878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53" name="pg85">
              <a:extLst>
                <a:ext uri="{FF2B5EF4-FFF2-40B4-BE49-F238E27FC236}">
                  <a16:creationId xmlns:a16="http://schemas.microsoft.com/office/drawing/2014/main" id="{FFD13F06-44B2-8E48-F79E-A91B0D63B27B}"/>
                </a:ext>
              </a:extLst>
            </p:cNvPr>
            <p:cNvSpPr/>
            <p:nvPr/>
          </p:nvSpPr>
          <p:spPr>
            <a:xfrm>
              <a:off x="6164208" y="267077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54" name="pg86">
              <a:extLst>
                <a:ext uri="{FF2B5EF4-FFF2-40B4-BE49-F238E27FC236}">
                  <a16:creationId xmlns:a16="http://schemas.microsoft.com/office/drawing/2014/main" id="{DDC8D155-32E6-18D3-7F2D-B646559E41B9}"/>
                </a:ext>
              </a:extLst>
            </p:cNvPr>
            <p:cNvSpPr/>
            <p:nvPr/>
          </p:nvSpPr>
          <p:spPr>
            <a:xfrm>
              <a:off x="6125266" y="2572471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55" name="pg87">
              <a:extLst>
                <a:ext uri="{FF2B5EF4-FFF2-40B4-BE49-F238E27FC236}">
                  <a16:creationId xmlns:a16="http://schemas.microsoft.com/office/drawing/2014/main" id="{AE1CEF8B-C214-1B9F-E69A-964536C9BB9E}"/>
                </a:ext>
              </a:extLst>
            </p:cNvPr>
            <p:cNvSpPr/>
            <p:nvPr/>
          </p:nvSpPr>
          <p:spPr>
            <a:xfrm>
              <a:off x="5896602" y="333153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56" name="pg88">
              <a:extLst>
                <a:ext uri="{FF2B5EF4-FFF2-40B4-BE49-F238E27FC236}">
                  <a16:creationId xmlns:a16="http://schemas.microsoft.com/office/drawing/2014/main" id="{A08E0D90-3BC9-76E9-FAA9-DFB3E395E1D8}"/>
                </a:ext>
              </a:extLst>
            </p:cNvPr>
            <p:cNvSpPr/>
            <p:nvPr/>
          </p:nvSpPr>
          <p:spPr>
            <a:xfrm>
              <a:off x="6278469" y="3111482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57" name="pg89">
              <a:extLst>
                <a:ext uri="{FF2B5EF4-FFF2-40B4-BE49-F238E27FC236}">
                  <a16:creationId xmlns:a16="http://schemas.microsoft.com/office/drawing/2014/main" id="{9D7D7E45-C27F-ED63-DD23-6E2A55D1D571}"/>
                </a:ext>
              </a:extLst>
            </p:cNvPr>
            <p:cNvSpPr/>
            <p:nvPr/>
          </p:nvSpPr>
          <p:spPr>
            <a:xfrm>
              <a:off x="6304839" y="3366199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58" name="pg90">
              <a:extLst>
                <a:ext uri="{FF2B5EF4-FFF2-40B4-BE49-F238E27FC236}">
                  <a16:creationId xmlns:a16="http://schemas.microsoft.com/office/drawing/2014/main" id="{B7135458-D249-9A4E-BCD4-C908F47337DB}"/>
                </a:ext>
              </a:extLst>
            </p:cNvPr>
            <p:cNvSpPr/>
            <p:nvPr/>
          </p:nvSpPr>
          <p:spPr>
            <a:xfrm>
              <a:off x="6121425" y="3052491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59" name="pg91">
              <a:extLst>
                <a:ext uri="{FF2B5EF4-FFF2-40B4-BE49-F238E27FC236}">
                  <a16:creationId xmlns:a16="http://schemas.microsoft.com/office/drawing/2014/main" id="{A2F3F6A2-B73D-4217-FF74-146DD4C36C95}"/>
                </a:ext>
              </a:extLst>
            </p:cNvPr>
            <p:cNvSpPr/>
            <p:nvPr/>
          </p:nvSpPr>
          <p:spPr>
            <a:xfrm>
              <a:off x="6373710" y="2923592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60" name="pg92">
              <a:extLst>
                <a:ext uri="{FF2B5EF4-FFF2-40B4-BE49-F238E27FC236}">
                  <a16:creationId xmlns:a16="http://schemas.microsoft.com/office/drawing/2014/main" id="{F41DC4D2-B13B-5C6A-ECBC-FEAEF628423F}"/>
                </a:ext>
              </a:extLst>
            </p:cNvPr>
            <p:cNvSpPr/>
            <p:nvPr/>
          </p:nvSpPr>
          <p:spPr>
            <a:xfrm>
              <a:off x="6343426" y="275484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61" name="pg93">
              <a:extLst>
                <a:ext uri="{FF2B5EF4-FFF2-40B4-BE49-F238E27FC236}">
                  <a16:creationId xmlns:a16="http://schemas.microsoft.com/office/drawing/2014/main" id="{B1791E2E-FCF0-933D-E2AF-15F221153CDA}"/>
                </a:ext>
              </a:extLst>
            </p:cNvPr>
            <p:cNvSpPr/>
            <p:nvPr/>
          </p:nvSpPr>
          <p:spPr>
            <a:xfrm>
              <a:off x="6219269" y="2686925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62" name="pg96">
              <a:extLst>
                <a:ext uri="{FF2B5EF4-FFF2-40B4-BE49-F238E27FC236}">
                  <a16:creationId xmlns:a16="http://schemas.microsoft.com/office/drawing/2014/main" id="{35402B11-FC96-D2E5-94F6-3762FE1CF948}"/>
                </a:ext>
              </a:extLst>
            </p:cNvPr>
            <p:cNvSpPr/>
            <p:nvPr/>
          </p:nvSpPr>
          <p:spPr>
            <a:xfrm>
              <a:off x="5950129" y="3515245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63" name="pg97">
              <a:extLst>
                <a:ext uri="{FF2B5EF4-FFF2-40B4-BE49-F238E27FC236}">
                  <a16:creationId xmlns:a16="http://schemas.microsoft.com/office/drawing/2014/main" id="{5203A455-8007-E57A-7D54-BF3EF9B73303}"/>
                </a:ext>
              </a:extLst>
            </p:cNvPr>
            <p:cNvSpPr/>
            <p:nvPr/>
          </p:nvSpPr>
          <p:spPr>
            <a:xfrm>
              <a:off x="5946939" y="3675412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64" name="pg98">
              <a:extLst>
                <a:ext uri="{FF2B5EF4-FFF2-40B4-BE49-F238E27FC236}">
                  <a16:creationId xmlns:a16="http://schemas.microsoft.com/office/drawing/2014/main" id="{7E0A68A7-832B-966F-84F9-66BFB5B8D267}"/>
                </a:ext>
              </a:extLst>
            </p:cNvPr>
            <p:cNvSpPr/>
            <p:nvPr/>
          </p:nvSpPr>
          <p:spPr>
            <a:xfrm>
              <a:off x="5067982" y="390057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65" name="pg99">
              <a:extLst>
                <a:ext uri="{FF2B5EF4-FFF2-40B4-BE49-F238E27FC236}">
                  <a16:creationId xmlns:a16="http://schemas.microsoft.com/office/drawing/2014/main" id="{07798510-C123-4E00-CF36-D47D890E764F}"/>
                </a:ext>
              </a:extLst>
            </p:cNvPr>
            <p:cNvSpPr/>
            <p:nvPr/>
          </p:nvSpPr>
          <p:spPr>
            <a:xfrm>
              <a:off x="6129413" y="2885735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66" name="pg100">
              <a:extLst>
                <a:ext uri="{FF2B5EF4-FFF2-40B4-BE49-F238E27FC236}">
                  <a16:creationId xmlns:a16="http://schemas.microsoft.com/office/drawing/2014/main" id="{9F78E22F-B7D7-9BCC-F1F1-05F2E16BEADA}"/>
                </a:ext>
              </a:extLst>
            </p:cNvPr>
            <p:cNvSpPr/>
            <p:nvPr/>
          </p:nvSpPr>
          <p:spPr>
            <a:xfrm>
              <a:off x="5773521" y="401958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67" name="pg101">
              <a:extLst>
                <a:ext uri="{FF2B5EF4-FFF2-40B4-BE49-F238E27FC236}">
                  <a16:creationId xmlns:a16="http://schemas.microsoft.com/office/drawing/2014/main" id="{CDB3C522-8E88-B500-EE48-FF2E7FAEAF71}"/>
                </a:ext>
              </a:extLst>
            </p:cNvPr>
            <p:cNvSpPr/>
            <p:nvPr/>
          </p:nvSpPr>
          <p:spPr>
            <a:xfrm>
              <a:off x="6045372" y="3931076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68" name="pg102">
              <a:extLst>
                <a:ext uri="{FF2B5EF4-FFF2-40B4-BE49-F238E27FC236}">
                  <a16:creationId xmlns:a16="http://schemas.microsoft.com/office/drawing/2014/main" id="{2D300368-1589-1246-5D01-A13B60F12B78}"/>
                </a:ext>
              </a:extLst>
            </p:cNvPr>
            <p:cNvSpPr/>
            <p:nvPr/>
          </p:nvSpPr>
          <p:spPr>
            <a:xfrm>
              <a:off x="5927393" y="4069209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69" name="pg103">
              <a:extLst>
                <a:ext uri="{FF2B5EF4-FFF2-40B4-BE49-F238E27FC236}">
                  <a16:creationId xmlns:a16="http://schemas.microsoft.com/office/drawing/2014/main" id="{5FB39373-E02C-7A62-48A0-3366CF7FB0E3}"/>
                </a:ext>
              </a:extLst>
            </p:cNvPr>
            <p:cNvSpPr/>
            <p:nvPr/>
          </p:nvSpPr>
          <p:spPr>
            <a:xfrm>
              <a:off x="5405402" y="4044531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70" name="pt104">
              <a:extLst>
                <a:ext uri="{FF2B5EF4-FFF2-40B4-BE49-F238E27FC236}">
                  <a16:creationId xmlns:a16="http://schemas.microsoft.com/office/drawing/2014/main" id="{5C099857-6909-1B4E-442A-66C3FDD0DA05}"/>
                </a:ext>
              </a:extLst>
            </p:cNvPr>
            <p:cNvSpPr/>
            <p:nvPr/>
          </p:nvSpPr>
          <p:spPr>
            <a:xfrm>
              <a:off x="6049753" y="2814801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271" name="pg105">
              <a:extLst>
                <a:ext uri="{FF2B5EF4-FFF2-40B4-BE49-F238E27FC236}">
                  <a16:creationId xmlns:a16="http://schemas.microsoft.com/office/drawing/2014/main" id="{DB0B5621-0468-0D8A-B497-66466C3ADA68}"/>
                </a:ext>
              </a:extLst>
            </p:cNvPr>
            <p:cNvSpPr/>
            <p:nvPr/>
          </p:nvSpPr>
          <p:spPr>
            <a:xfrm>
              <a:off x="5877166" y="360441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72" name="pg106">
              <a:extLst>
                <a:ext uri="{FF2B5EF4-FFF2-40B4-BE49-F238E27FC236}">
                  <a16:creationId xmlns:a16="http://schemas.microsoft.com/office/drawing/2014/main" id="{12413A93-10D0-739F-1A8A-065AA09507FA}"/>
                </a:ext>
              </a:extLst>
            </p:cNvPr>
            <p:cNvSpPr/>
            <p:nvPr/>
          </p:nvSpPr>
          <p:spPr>
            <a:xfrm>
              <a:off x="6018560" y="3740132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73" name="pg107">
              <a:extLst>
                <a:ext uri="{FF2B5EF4-FFF2-40B4-BE49-F238E27FC236}">
                  <a16:creationId xmlns:a16="http://schemas.microsoft.com/office/drawing/2014/main" id="{C2833C0C-48EE-DF16-A6FB-C3A7FFEBBD30}"/>
                </a:ext>
              </a:extLst>
            </p:cNvPr>
            <p:cNvSpPr/>
            <p:nvPr/>
          </p:nvSpPr>
          <p:spPr>
            <a:xfrm>
              <a:off x="6012950" y="3742656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74" name="pg108">
              <a:extLst>
                <a:ext uri="{FF2B5EF4-FFF2-40B4-BE49-F238E27FC236}">
                  <a16:creationId xmlns:a16="http://schemas.microsoft.com/office/drawing/2014/main" id="{207AB3CF-C5D7-DAA3-656E-BDEA747814D1}"/>
                </a:ext>
              </a:extLst>
            </p:cNvPr>
            <p:cNvSpPr/>
            <p:nvPr/>
          </p:nvSpPr>
          <p:spPr>
            <a:xfrm>
              <a:off x="5481140" y="4114342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75" name="pt109">
              <a:extLst>
                <a:ext uri="{FF2B5EF4-FFF2-40B4-BE49-F238E27FC236}">
                  <a16:creationId xmlns:a16="http://schemas.microsoft.com/office/drawing/2014/main" id="{A09B8C32-87A5-D46C-9933-DAC704920C06}"/>
                </a:ext>
              </a:extLst>
            </p:cNvPr>
            <p:cNvSpPr/>
            <p:nvPr/>
          </p:nvSpPr>
          <p:spPr>
            <a:xfrm>
              <a:off x="5803373" y="4168753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276" name="pg110">
              <a:extLst>
                <a:ext uri="{FF2B5EF4-FFF2-40B4-BE49-F238E27FC236}">
                  <a16:creationId xmlns:a16="http://schemas.microsoft.com/office/drawing/2014/main" id="{3FC113E3-1876-BD10-6CF1-58C34A61CD59}"/>
                </a:ext>
              </a:extLst>
            </p:cNvPr>
            <p:cNvSpPr/>
            <p:nvPr/>
          </p:nvSpPr>
          <p:spPr>
            <a:xfrm>
              <a:off x="5607660" y="4315809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77" name="pg111">
              <a:extLst>
                <a:ext uri="{FF2B5EF4-FFF2-40B4-BE49-F238E27FC236}">
                  <a16:creationId xmlns:a16="http://schemas.microsoft.com/office/drawing/2014/main" id="{ACD3C3BC-9FBE-5CCC-4F68-69A1DF212F00}"/>
                </a:ext>
              </a:extLst>
            </p:cNvPr>
            <p:cNvSpPr/>
            <p:nvPr/>
          </p:nvSpPr>
          <p:spPr>
            <a:xfrm>
              <a:off x="5792333" y="4265348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78" name="pg112">
              <a:extLst>
                <a:ext uri="{FF2B5EF4-FFF2-40B4-BE49-F238E27FC236}">
                  <a16:creationId xmlns:a16="http://schemas.microsoft.com/office/drawing/2014/main" id="{A36F647C-E118-9426-F021-BA259EA55A65}"/>
                </a:ext>
              </a:extLst>
            </p:cNvPr>
            <p:cNvSpPr/>
            <p:nvPr/>
          </p:nvSpPr>
          <p:spPr>
            <a:xfrm>
              <a:off x="5939615" y="4404755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79" name="pg113">
              <a:extLst>
                <a:ext uri="{FF2B5EF4-FFF2-40B4-BE49-F238E27FC236}">
                  <a16:creationId xmlns:a16="http://schemas.microsoft.com/office/drawing/2014/main" id="{D233FC31-FDD9-F783-73E6-A042A19E8D84}"/>
                </a:ext>
              </a:extLst>
            </p:cNvPr>
            <p:cNvSpPr/>
            <p:nvPr/>
          </p:nvSpPr>
          <p:spPr>
            <a:xfrm>
              <a:off x="5408854" y="4229112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80" name="pg114">
              <a:extLst>
                <a:ext uri="{FF2B5EF4-FFF2-40B4-BE49-F238E27FC236}">
                  <a16:creationId xmlns:a16="http://schemas.microsoft.com/office/drawing/2014/main" id="{451B4E2C-0674-0E85-101A-EA90775C7E0A}"/>
                </a:ext>
              </a:extLst>
            </p:cNvPr>
            <p:cNvSpPr/>
            <p:nvPr/>
          </p:nvSpPr>
          <p:spPr>
            <a:xfrm>
              <a:off x="5921950" y="2771031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81" name="pg115">
              <a:extLst>
                <a:ext uri="{FF2B5EF4-FFF2-40B4-BE49-F238E27FC236}">
                  <a16:creationId xmlns:a16="http://schemas.microsoft.com/office/drawing/2014/main" id="{89F8DDAF-E0EF-C87E-F33C-76737C40AF1F}"/>
                </a:ext>
              </a:extLst>
            </p:cNvPr>
            <p:cNvSpPr/>
            <p:nvPr/>
          </p:nvSpPr>
          <p:spPr>
            <a:xfrm>
              <a:off x="5741202" y="3152762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82" name="pg116">
              <a:extLst>
                <a:ext uri="{FF2B5EF4-FFF2-40B4-BE49-F238E27FC236}">
                  <a16:creationId xmlns:a16="http://schemas.microsoft.com/office/drawing/2014/main" id="{7D7484C1-65FB-A49E-C004-C827F61E6A27}"/>
                </a:ext>
              </a:extLst>
            </p:cNvPr>
            <p:cNvSpPr/>
            <p:nvPr/>
          </p:nvSpPr>
          <p:spPr>
            <a:xfrm>
              <a:off x="5846881" y="3101437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83" name="pg117">
              <a:extLst>
                <a:ext uri="{FF2B5EF4-FFF2-40B4-BE49-F238E27FC236}">
                  <a16:creationId xmlns:a16="http://schemas.microsoft.com/office/drawing/2014/main" id="{C2569DFA-2C58-F1CA-A300-A887F78CBEE0}"/>
                </a:ext>
              </a:extLst>
            </p:cNvPr>
            <p:cNvSpPr/>
            <p:nvPr/>
          </p:nvSpPr>
          <p:spPr>
            <a:xfrm>
              <a:off x="5884654" y="3288676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84" name="pg118">
              <a:extLst>
                <a:ext uri="{FF2B5EF4-FFF2-40B4-BE49-F238E27FC236}">
                  <a16:creationId xmlns:a16="http://schemas.microsoft.com/office/drawing/2014/main" id="{F953D506-DCC6-35EE-E6DA-0272B49FBBA4}"/>
                </a:ext>
              </a:extLst>
            </p:cNvPr>
            <p:cNvSpPr/>
            <p:nvPr/>
          </p:nvSpPr>
          <p:spPr>
            <a:xfrm>
              <a:off x="5232662" y="4076691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85" name="pg119">
              <a:extLst>
                <a:ext uri="{FF2B5EF4-FFF2-40B4-BE49-F238E27FC236}">
                  <a16:creationId xmlns:a16="http://schemas.microsoft.com/office/drawing/2014/main" id="{E570F5C5-4C17-04D3-0C23-443898D9A913}"/>
                </a:ext>
              </a:extLst>
            </p:cNvPr>
            <p:cNvSpPr/>
            <p:nvPr/>
          </p:nvSpPr>
          <p:spPr>
            <a:xfrm>
              <a:off x="5596601" y="294884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86" name="pg120">
              <a:extLst>
                <a:ext uri="{FF2B5EF4-FFF2-40B4-BE49-F238E27FC236}">
                  <a16:creationId xmlns:a16="http://schemas.microsoft.com/office/drawing/2014/main" id="{014FBA80-2204-B484-070E-5BD1A46422BE}"/>
                </a:ext>
              </a:extLst>
            </p:cNvPr>
            <p:cNvSpPr/>
            <p:nvPr/>
          </p:nvSpPr>
          <p:spPr>
            <a:xfrm>
              <a:off x="5964969" y="3056272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87" name="pg121">
              <a:extLst>
                <a:ext uri="{FF2B5EF4-FFF2-40B4-BE49-F238E27FC236}">
                  <a16:creationId xmlns:a16="http://schemas.microsoft.com/office/drawing/2014/main" id="{87428E25-A970-2205-997C-2370D11BF2C7}"/>
                </a:ext>
              </a:extLst>
            </p:cNvPr>
            <p:cNvSpPr/>
            <p:nvPr/>
          </p:nvSpPr>
          <p:spPr>
            <a:xfrm>
              <a:off x="5931913" y="3401209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88" name="pg122">
              <a:extLst>
                <a:ext uri="{FF2B5EF4-FFF2-40B4-BE49-F238E27FC236}">
                  <a16:creationId xmlns:a16="http://schemas.microsoft.com/office/drawing/2014/main" id="{D1FCEC01-12D3-2C1F-AE2A-2670221F0849}"/>
                </a:ext>
              </a:extLst>
            </p:cNvPr>
            <p:cNvSpPr/>
            <p:nvPr/>
          </p:nvSpPr>
          <p:spPr>
            <a:xfrm>
              <a:off x="6012369" y="3594557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89" name="pg123">
              <a:extLst>
                <a:ext uri="{FF2B5EF4-FFF2-40B4-BE49-F238E27FC236}">
                  <a16:creationId xmlns:a16="http://schemas.microsoft.com/office/drawing/2014/main" id="{054F0941-95AF-3D43-C874-2D8BAEDC0452}"/>
                </a:ext>
              </a:extLst>
            </p:cNvPr>
            <p:cNvSpPr/>
            <p:nvPr/>
          </p:nvSpPr>
          <p:spPr>
            <a:xfrm>
              <a:off x="5179133" y="403818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90" name="pg125">
              <a:extLst>
                <a:ext uri="{FF2B5EF4-FFF2-40B4-BE49-F238E27FC236}">
                  <a16:creationId xmlns:a16="http://schemas.microsoft.com/office/drawing/2014/main" id="{78629F69-4EE4-A149-7236-28A915E51CE8}"/>
                </a:ext>
              </a:extLst>
            </p:cNvPr>
            <p:cNvSpPr/>
            <p:nvPr/>
          </p:nvSpPr>
          <p:spPr>
            <a:xfrm>
              <a:off x="5784428" y="3610781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91" name="pg126">
              <a:extLst>
                <a:ext uri="{FF2B5EF4-FFF2-40B4-BE49-F238E27FC236}">
                  <a16:creationId xmlns:a16="http://schemas.microsoft.com/office/drawing/2014/main" id="{5D4DFEA8-7C20-A458-1141-1662B703AC41}"/>
                </a:ext>
              </a:extLst>
            </p:cNvPr>
            <p:cNvSpPr/>
            <p:nvPr/>
          </p:nvSpPr>
          <p:spPr>
            <a:xfrm>
              <a:off x="5892863" y="3466759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92" name="pg127">
              <a:extLst>
                <a:ext uri="{FF2B5EF4-FFF2-40B4-BE49-F238E27FC236}">
                  <a16:creationId xmlns:a16="http://schemas.microsoft.com/office/drawing/2014/main" id="{1D41BACE-5718-5CBE-DFAB-554F3B7848B4}"/>
                </a:ext>
              </a:extLst>
            </p:cNvPr>
            <p:cNvSpPr/>
            <p:nvPr/>
          </p:nvSpPr>
          <p:spPr>
            <a:xfrm>
              <a:off x="5702883" y="358035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93" name="pg128">
              <a:extLst>
                <a:ext uri="{FF2B5EF4-FFF2-40B4-BE49-F238E27FC236}">
                  <a16:creationId xmlns:a16="http://schemas.microsoft.com/office/drawing/2014/main" id="{1613E25D-D6FE-E2B4-53A3-22C5274AECAF}"/>
                </a:ext>
              </a:extLst>
            </p:cNvPr>
            <p:cNvSpPr/>
            <p:nvPr/>
          </p:nvSpPr>
          <p:spPr>
            <a:xfrm>
              <a:off x="5172720" y="3859905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94" name="pl129">
              <a:extLst>
                <a:ext uri="{FF2B5EF4-FFF2-40B4-BE49-F238E27FC236}">
                  <a16:creationId xmlns:a16="http://schemas.microsoft.com/office/drawing/2014/main" id="{B55BA9C6-7BD7-2555-B83C-B888666E97B6}"/>
                </a:ext>
              </a:extLst>
            </p:cNvPr>
            <p:cNvSpPr/>
            <p:nvPr/>
          </p:nvSpPr>
          <p:spPr>
            <a:xfrm>
              <a:off x="5293471" y="2642688"/>
              <a:ext cx="1141048" cy="1504219"/>
            </a:xfrm>
            <a:custGeom>
              <a:avLst/>
              <a:gdLst/>
              <a:ahLst/>
              <a:cxnLst/>
              <a:rect l="0" t="0" r="0" b="0"/>
              <a:pathLst>
                <a:path w="1141048" h="1504219">
                  <a:moveTo>
                    <a:pt x="0" y="1504219"/>
                  </a:moveTo>
                  <a:lnTo>
                    <a:pt x="651991" y="716204"/>
                  </a:lnTo>
                  <a:lnTo>
                    <a:pt x="614219" y="528966"/>
                  </a:lnTo>
                  <a:lnTo>
                    <a:pt x="508539" y="580290"/>
                  </a:lnTo>
                  <a:lnTo>
                    <a:pt x="531678" y="620563"/>
                  </a:lnTo>
                  <a:lnTo>
                    <a:pt x="730183" y="609352"/>
                  </a:lnTo>
                  <a:lnTo>
                    <a:pt x="712486" y="476407"/>
                  </a:lnTo>
                  <a:lnTo>
                    <a:pt x="663939" y="759062"/>
                  </a:lnTo>
                  <a:lnTo>
                    <a:pt x="1045806" y="539011"/>
                  </a:lnTo>
                  <a:lnTo>
                    <a:pt x="1072176" y="793727"/>
                  </a:lnTo>
                  <a:lnTo>
                    <a:pt x="888763" y="480020"/>
                  </a:lnTo>
                  <a:lnTo>
                    <a:pt x="1141048" y="351121"/>
                  </a:lnTo>
                  <a:lnTo>
                    <a:pt x="1110764" y="182373"/>
                  </a:lnTo>
                  <a:lnTo>
                    <a:pt x="986606" y="114454"/>
                  </a:lnTo>
                  <a:lnTo>
                    <a:pt x="931545" y="98302"/>
                  </a:lnTo>
                  <a:lnTo>
                    <a:pt x="892604" y="0"/>
                  </a:lnTo>
                  <a:lnTo>
                    <a:pt x="689287" y="19856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95" name="pl130">
              <a:extLst>
                <a:ext uri="{FF2B5EF4-FFF2-40B4-BE49-F238E27FC236}">
                  <a16:creationId xmlns:a16="http://schemas.microsoft.com/office/drawing/2014/main" id="{72D67963-DD80-A179-8CF5-2A49F3AC9F82}"/>
                </a:ext>
              </a:extLst>
            </p:cNvPr>
            <p:cNvSpPr/>
            <p:nvPr/>
          </p:nvSpPr>
          <p:spPr>
            <a:xfrm>
              <a:off x="5982759" y="2709191"/>
              <a:ext cx="132897" cy="132056"/>
            </a:xfrm>
            <a:custGeom>
              <a:avLst/>
              <a:gdLst/>
              <a:ahLst/>
              <a:cxnLst/>
              <a:rect l="0" t="0" r="0" b="0"/>
              <a:pathLst>
                <a:path w="132897" h="132056">
                  <a:moveTo>
                    <a:pt x="37065" y="0"/>
                  </a:moveTo>
                  <a:lnTo>
                    <a:pt x="0" y="132056"/>
                  </a:lnTo>
                  <a:lnTo>
                    <a:pt x="132897" y="98127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96" name="pl131">
              <a:extLst>
                <a:ext uri="{FF2B5EF4-FFF2-40B4-BE49-F238E27FC236}">
                  <a16:creationId xmlns:a16="http://schemas.microsoft.com/office/drawing/2014/main" id="{CCD02B9F-D308-9295-97F6-EC9D907BCC5E}"/>
                </a:ext>
              </a:extLst>
            </p:cNvPr>
            <p:cNvSpPr/>
            <p:nvPr/>
          </p:nvSpPr>
          <p:spPr>
            <a:xfrm>
              <a:off x="5541949" y="2859953"/>
              <a:ext cx="956133" cy="1324605"/>
            </a:xfrm>
            <a:custGeom>
              <a:avLst/>
              <a:gdLst/>
              <a:ahLst/>
              <a:cxnLst/>
              <a:rect l="0" t="0" r="0" b="0"/>
              <a:pathLst>
                <a:path w="956133" h="1324605">
                  <a:moveTo>
                    <a:pt x="0" y="1324605"/>
                  </a:moveTo>
                  <a:lnTo>
                    <a:pt x="531810" y="952919"/>
                  </a:lnTo>
                  <a:lnTo>
                    <a:pt x="537420" y="950395"/>
                  </a:lnTo>
                  <a:lnTo>
                    <a:pt x="396026" y="814677"/>
                  </a:lnTo>
                  <a:lnTo>
                    <a:pt x="209797" y="953710"/>
                  </a:lnTo>
                  <a:lnTo>
                    <a:pt x="553022" y="525751"/>
                  </a:lnTo>
                  <a:lnTo>
                    <a:pt x="718028" y="483724"/>
                  </a:lnTo>
                  <a:lnTo>
                    <a:pt x="816141" y="526250"/>
                  </a:lnTo>
                  <a:lnTo>
                    <a:pt x="902523" y="430439"/>
                  </a:lnTo>
                  <a:lnTo>
                    <a:pt x="631676" y="262794"/>
                  </a:lnTo>
                  <a:lnTo>
                    <a:pt x="842557" y="366127"/>
                  </a:lnTo>
                  <a:lnTo>
                    <a:pt x="956133" y="171772"/>
                  </a:lnTo>
                  <a:lnTo>
                    <a:pt x="865851" y="151353"/>
                  </a:lnTo>
                  <a:lnTo>
                    <a:pt x="813209" y="215156"/>
                  </a:lnTo>
                  <a:lnTo>
                    <a:pt x="864875" y="164492"/>
                  </a:lnTo>
                  <a:lnTo>
                    <a:pt x="849726" y="165381"/>
                  </a:lnTo>
                  <a:lnTo>
                    <a:pt x="710961" y="89503"/>
                  </a:lnTo>
                  <a:lnTo>
                    <a:pt x="552955" y="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97" name="pl132">
              <a:extLst>
                <a:ext uri="{FF2B5EF4-FFF2-40B4-BE49-F238E27FC236}">
                  <a16:creationId xmlns:a16="http://schemas.microsoft.com/office/drawing/2014/main" id="{583A79D6-ABEB-1B16-BB50-259BF1B45D0E}"/>
                </a:ext>
              </a:extLst>
            </p:cNvPr>
            <p:cNvSpPr/>
            <p:nvPr/>
          </p:nvSpPr>
          <p:spPr>
            <a:xfrm>
              <a:off x="6094904" y="2858827"/>
              <a:ext cx="137155" cy="119342"/>
            </a:xfrm>
            <a:custGeom>
              <a:avLst/>
              <a:gdLst/>
              <a:ahLst/>
              <a:cxnLst/>
              <a:rect l="0" t="0" r="0" b="0"/>
              <a:pathLst>
                <a:path w="137155" h="119342">
                  <a:moveTo>
                    <a:pt x="137155" y="0"/>
                  </a:moveTo>
                  <a:lnTo>
                    <a:pt x="0" y="1125"/>
                  </a:lnTo>
                  <a:lnTo>
                    <a:pt x="69552" y="119342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98" name="pl134">
              <a:extLst>
                <a:ext uri="{FF2B5EF4-FFF2-40B4-BE49-F238E27FC236}">
                  <a16:creationId xmlns:a16="http://schemas.microsoft.com/office/drawing/2014/main" id="{F76E9039-E819-7CA7-8774-827A7EF6787D}"/>
                </a:ext>
              </a:extLst>
            </p:cNvPr>
            <p:cNvSpPr/>
            <p:nvPr/>
          </p:nvSpPr>
          <p:spPr>
            <a:xfrm>
              <a:off x="5848525" y="4213905"/>
              <a:ext cx="125700" cy="136301"/>
            </a:xfrm>
            <a:custGeom>
              <a:avLst/>
              <a:gdLst/>
              <a:ahLst/>
              <a:cxnLst/>
              <a:rect l="0" t="0" r="0" b="0"/>
              <a:pathLst>
                <a:path w="125700" h="136301">
                  <a:moveTo>
                    <a:pt x="125700" y="54884"/>
                  </a:moveTo>
                  <a:lnTo>
                    <a:pt x="0" y="0"/>
                  </a:lnTo>
                  <a:lnTo>
                    <a:pt x="15318" y="136301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99" name="pl135">
              <a:extLst>
                <a:ext uri="{FF2B5EF4-FFF2-40B4-BE49-F238E27FC236}">
                  <a16:creationId xmlns:a16="http://schemas.microsoft.com/office/drawing/2014/main" id="{7000AEB7-8FB2-E143-D943-6D97BD3A0F4B}"/>
                </a:ext>
              </a:extLst>
            </p:cNvPr>
            <p:cNvSpPr/>
            <p:nvPr/>
          </p:nvSpPr>
          <p:spPr>
            <a:xfrm>
              <a:off x="5239943" y="2659385"/>
              <a:ext cx="1211122" cy="1449015"/>
            </a:xfrm>
            <a:custGeom>
              <a:avLst/>
              <a:gdLst/>
              <a:ahLst/>
              <a:cxnLst/>
              <a:rect l="0" t="0" r="0" b="0"/>
              <a:pathLst>
                <a:path w="1211122" h="1449015">
                  <a:moveTo>
                    <a:pt x="0" y="1449015"/>
                  </a:moveTo>
                  <a:lnTo>
                    <a:pt x="833236" y="1005388"/>
                  </a:lnTo>
                  <a:lnTo>
                    <a:pt x="752779" y="812041"/>
                  </a:lnTo>
                  <a:lnTo>
                    <a:pt x="785835" y="467103"/>
                  </a:lnTo>
                  <a:lnTo>
                    <a:pt x="803782" y="451438"/>
                  </a:lnTo>
                  <a:lnTo>
                    <a:pt x="1142717" y="288836"/>
                  </a:lnTo>
                  <a:lnTo>
                    <a:pt x="996534" y="194101"/>
                  </a:lnTo>
                  <a:lnTo>
                    <a:pt x="1067383" y="107978"/>
                  </a:lnTo>
                  <a:lnTo>
                    <a:pt x="1185430" y="144152"/>
                  </a:lnTo>
                  <a:lnTo>
                    <a:pt x="1124591" y="98823"/>
                  </a:lnTo>
                  <a:lnTo>
                    <a:pt x="1211122" y="60735"/>
                  </a:lnTo>
                  <a:lnTo>
                    <a:pt x="909567" y="0"/>
                  </a:lnTo>
                  <a:lnTo>
                    <a:pt x="1048071" y="28408"/>
                  </a:lnTo>
                  <a:lnTo>
                    <a:pt x="977767" y="148859"/>
                  </a:lnTo>
                  <a:lnTo>
                    <a:pt x="912093" y="47013"/>
                  </a:lnTo>
                  <a:lnTo>
                    <a:pt x="896020" y="57046"/>
                  </a:lnTo>
                  <a:lnTo>
                    <a:pt x="417468" y="359675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00" name="pl136">
              <a:extLst>
                <a:ext uri="{FF2B5EF4-FFF2-40B4-BE49-F238E27FC236}">
                  <a16:creationId xmlns:a16="http://schemas.microsoft.com/office/drawing/2014/main" id="{EE19B3CD-A737-F04A-ABA5-BC219BB846AB}"/>
                </a:ext>
              </a:extLst>
            </p:cNvPr>
            <p:cNvSpPr/>
            <p:nvPr/>
          </p:nvSpPr>
          <p:spPr>
            <a:xfrm>
              <a:off x="5657411" y="2897609"/>
              <a:ext cx="137048" cy="121450"/>
            </a:xfrm>
            <a:custGeom>
              <a:avLst/>
              <a:gdLst/>
              <a:ahLst/>
              <a:cxnLst/>
              <a:rect l="0" t="0" r="0" b="0"/>
              <a:pathLst>
                <a:path w="137048" h="121450">
                  <a:moveTo>
                    <a:pt x="63739" y="0"/>
                  </a:moveTo>
                  <a:lnTo>
                    <a:pt x="0" y="121450"/>
                  </a:lnTo>
                  <a:lnTo>
                    <a:pt x="137048" y="115925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01" name="pl137">
              <a:extLst>
                <a:ext uri="{FF2B5EF4-FFF2-40B4-BE49-F238E27FC236}">
                  <a16:creationId xmlns:a16="http://schemas.microsoft.com/office/drawing/2014/main" id="{552DF010-4FB1-91FB-F9D0-3D003A50CA71}"/>
                </a:ext>
              </a:extLst>
            </p:cNvPr>
            <p:cNvSpPr/>
            <p:nvPr/>
          </p:nvSpPr>
          <p:spPr>
            <a:xfrm>
              <a:off x="5466211" y="2839224"/>
              <a:ext cx="1043861" cy="1300201"/>
            </a:xfrm>
            <a:custGeom>
              <a:avLst/>
              <a:gdLst/>
              <a:ahLst/>
              <a:cxnLst/>
              <a:rect l="0" t="0" r="0" b="0"/>
              <a:pathLst>
                <a:path w="1043861" h="1300201">
                  <a:moveTo>
                    <a:pt x="0" y="1275524"/>
                  </a:moveTo>
                  <a:lnTo>
                    <a:pt x="521990" y="1300201"/>
                  </a:lnTo>
                  <a:lnTo>
                    <a:pt x="639969" y="1162068"/>
                  </a:lnTo>
                  <a:lnTo>
                    <a:pt x="368118" y="1250576"/>
                  </a:lnTo>
                  <a:lnTo>
                    <a:pt x="597747" y="893462"/>
                  </a:lnTo>
                  <a:lnTo>
                    <a:pt x="527584" y="728240"/>
                  </a:lnTo>
                  <a:lnTo>
                    <a:pt x="698627" y="547515"/>
                  </a:lnTo>
                  <a:lnTo>
                    <a:pt x="849653" y="583210"/>
                  </a:lnTo>
                  <a:lnTo>
                    <a:pt x="876820" y="312965"/>
                  </a:lnTo>
                  <a:lnTo>
                    <a:pt x="879581" y="89477"/>
                  </a:lnTo>
                  <a:lnTo>
                    <a:pt x="1019978" y="35728"/>
                  </a:lnTo>
                  <a:lnTo>
                    <a:pt x="1026733" y="56601"/>
                  </a:lnTo>
                  <a:lnTo>
                    <a:pt x="986979" y="0"/>
                  </a:lnTo>
                  <a:lnTo>
                    <a:pt x="1043861" y="147712"/>
                  </a:lnTo>
                  <a:lnTo>
                    <a:pt x="926729" y="63518"/>
                  </a:lnTo>
                  <a:lnTo>
                    <a:pt x="1000181" y="42580"/>
                  </a:lnTo>
                  <a:lnTo>
                    <a:pt x="326737" y="111149"/>
                  </a:lnTo>
                  <a:lnTo>
                    <a:pt x="724011" y="116727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02" name="pl138">
              <a:extLst>
                <a:ext uri="{FF2B5EF4-FFF2-40B4-BE49-F238E27FC236}">
                  <a16:creationId xmlns:a16="http://schemas.microsoft.com/office/drawing/2014/main" id="{37F50758-6C29-122F-5ED6-7C082112B4A4}"/>
                </a:ext>
              </a:extLst>
            </p:cNvPr>
            <p:cNvSpPr/>
            <p:nvPr/>
          </p:nvSpPr>
          <p:spPr>
            <a:xfrm>
              <a:off x="6070487" y="2885710"/>
              <a:ext cx="119735" cy="137146"/>
            </a:xfrm>
            <a:custGeom>
              <a:avLst/>
              <a:gdLst/>
              <a:ahLst/>
              <a:cxnLst/>
              <a:rect l="0" t="0" r="0" b="0"/>
              <a:pathLst>
                <a:path w="119735" h="137146">
                  <a:moveTo>
                    <a:pt x="0" y="137146"/>
                  </a:moveTo>
                  <a:lnTo>
                    <a:pt x="119735" y="70240"/>
                  </a:lnTo>
                  <a:lnTo>
                    <a:pt x="1925" y="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03" name="pl143">
              <a:extLst>
                <a:ext uri="{FF2B5EF4-FFF2-40B4-BE49-F238E27FC236}">
                  <a16:creationId xmlns:a16="http://schemas.microsoft.com/office/drawing/2014/main" id="{F50100CB-AF74-DF37-6778-35BA7B56421C}"/>
                </a:ext>
              </a:extLst>
            </p:cNvPr>
            <p:cNvSpPr/>
            <p:nvPr/>
          </p:nvSpPr>
          <p:spPr>
            <a:xfrm>
              <a:off x="5422078" y="3437819"/>
              <a:ext cx="156732" cy="927157"/>
            </a:xfrm>
            <a:custGeom>
              <a:avLst/>
              <a:gdLst/>
              <a:ahLst/>
              <a:cxnLst/>
              <a:rect l="0" t="0" r="0" b="0"/>
              <a:pathLst>
                <a:path w="156732" h="927157">
                  <a:moveTo>
                    <a:pt x="0" y="0"/>
                  </a:moveTo>
                  <a:lnTo>
                    <a:pt x="156732" y="927157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" name="pl144">
              <a:extLst>
                <a:ext uri="{FF2B5EF4-FFF2-40B4-BE49-F238E27FC236}">
                  <a16:creationId xmlns:a16="http://schemas.microsoft.com/office/drawing/2014/main" id="{C8DA4062-40CB-C4DC-7538-BC00B8D6EECD}"/>
                </a:ext>
              </a:extLst>
            </p:cNvPr>
            <p:cNvSpPr/>
            <p:nvPr/>
          </p:nvSpPr>
          <p:spPr>
            <a:xfrm>
              <a:off x="5521449" y="4280625"/>
              <a:ext cx="88740" cy="84352"/>
            </a:xfrm>
            <a:custGeom>
              <a:avLst/>
              <a:gdLst/>
              <a:ahLst/>
              <a:cxnLst/>
              <a:rect l="0" t="0" r="0" b="0"/>
              <a:pathLst>
                <a:path w="88740" h="84352">
                  <a:moveTo>
                    <a:pt x="0" y="15001"/>
                  </a:moveTo>
                  <a:lnTo>
                    <a:pt x="57362" y="84352"/>
                  </a:lnTo>
                  <a:lnTo>
                    <a:pt x="88740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" name="pl145">
              <a:extLst>
                <a:ext uri="{FF2B5EF4-FFF2-40B4-BE49-F238E27FC236}">
                  <a16:creationId xmlns:a16="http://schemas.microsoft.com/office/drawing/2014/main" id="{41FB1DD9-D208-6EFE-3DDE-240898757DAD}"/>
                </a:ext>
              </a:extLst>
            </p:cNvPr>
            <p:cNvSpPr/>
            <p:nvPr/>
          </p:nvSpPr>
          <p:spPr>
            <a:xfrm>
              <a:off x="5422078" y="3437819"/>
              <a:ext cx="501716" cy="859894"/>
            </a:xfrm>
            <a:custGeom>
              <a:avLst/>
              <a:gdLst/>
              <a:ahLst/>
              <a:cxnLst/>
              <a:rect l="0" t="0" r="0" b="0"/>
              <a:pathLst>
                <a:path w="501716" h="859894">
                  <a:moveTo>
                    <a:pt x="0" y="0"/>
                  </a:moveTo>
                  <a:lnTo>
                    <a:pt x="501716" y="859894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" name="pl146">
              <a:extLst>
                <a:ext uri="{FF2B5EF4-FFF2-40B4-BE49-F238E27FC236}">
                  <a16:creationId xmlns:a16="http://schemas.microsoft.com/office/drawing/2014/main" id="{2F05CA23-E716-3EC5-6C2D-6C200850B565}"/>
                </a:ext>
              </a:extLst>
            </p:cNvPr>
            <p:cNvSpPr/>
            <p:nvPr/>
          </p:nvSpPr>
          <p:spPr>
            <a:xfrm>
              <a:off x="5845647" y="4207715"/>
              <a:ext cx="78147" cy="89999"/>
            </a:xfrm>
            <a:custGeom>
              <a:avLst/>
              <a:gdLst/>
              <a:ahLst/>
              <a:cxnLst/>
              <a:rect l="0" t="0" r="0" b="0"/>
              <a:pathLst>
                <a:path w="78147" h="89999">
                  <a:moveTo>
                    <a:pt x="0" y="45355"/>
                  </a:moveTo>
                  <a:lnTo>
                    <a:pt x="78147" y="89999"/>
                  </a:lnTo>
                  <a:lnTo>
                    <a:pt x="77735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" name="pl147">
              <a:extLst>
                <a:ext uri="{FF2B5EF4-FFF2-40B4-BE49-F238E27FC236}">
                  <a16:creationId xmlns:a16="http://schemas.microsoft.com/office/drawing/2014/main" id="{6EFCCA4C-24C8-AFC5-6D30-3345C3E8A795}"/>
                </a:ext>
              </a:extLst>
            </p:cNvPr>
            <p:cNvSpPr/>
            <p:nvPr/>
          </p:nvSpPr>
          <p:spPr>
            <a:xfrm>
              <a:off x="4684307" y="2680386"/>
              <a:ext cx="737770" cy="757433"/>
            </a:xfrm>
            <a:custGeom>
              <a:avLst/>
              <a:gdLst/>
              <a:ahLst/>
              <a:cxnLst/>
              <a:rect l="0" t="0" r="0" b="0"/>
              <a:pathLst>
                <a:path w="737770" h="757433">
                  <a:moveTo>
                    <a:pt x="737770" y="757433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" name="pl148">
              <a:extLst>
                <a:ext uri="{FF2B5EF4-FFF2-40B4-BE49-F238E27FC236}">
                  <a16:creationId xmlns:a16="http://schemas.microsoft.com/office/drawing/2014/main" id="{FE2E0E98-BEF1-91CD-3B28-861248A12864}"/>
                </a:ext>
              </a:extLst>
            </p:cNvPr>
            <p:cNvSpPr/>
            <p:nvPr/>
          </p:nvSpPr>
          <p:spPr>
            <a:xfrm>
              <a:off x="4684307" y="2680386"/>
              <a:ext cx="86619" cy="87232"/>
            </a:xfrm>
            <a:custGeom>
              <a:avLst/>
              <a:gdLst/>
              <a:ahLst/>
              <a:cxnLst/>
              <a:rect l="0" t="0" r="0" b="0"/>
              <a:pathLst>
                <a:path w="86619" h="87232">
                  <a:moveTo>
                    <a:pt x="86619" y="24434"/>
                  </a:moveTo>
                  <a:lnTo>
                    <a:pt x="0" y="0"/>
                  </a:lnTo>
                  <a:lnTo>
                    <a:pt x="22148" y="87232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" name="pl149">
              <a:extLst>
                <a:ext uri="{FF2B5EF4-FFF2-40B4-BE49-F238E27FC236}">
                  <a16:creationId xmlns:a16="http://schemas.microsoft.com/office/drawing/2014/main" id="{75971C73-0A5A-7004-BF48-0E027060CE4F}"/>
                </a:ext>
              </a:extLst>
            </p:cNvPr>
            <p:cNvSpPr/>
            <p:nvPr/>
          </p:nvSpPr>
          <p:spPr>
            <a:xfrm>
              <a:off x="5422078" y="3437819"/>
              <a:ext cx="287399" cy="686994"/>
            </a:xfrm>
            <a:custGeom>
              <a:avLst/>
              <a:gdLst/>
              <a:ahLst/>
              <a:cxnLst/>
              <a:rect l="0" t="0" r="0" b="0"/>
              <a:pathLst>
                <a:path w="287399" h="686994">
                  <a:moveTo>
                    <a:pt x="0" y="0"/>
                  </a:moveTo>
                  <a:lnTo>
                    <a:pt x="287399" y="686994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" name="pl150">
              <a:extLst>
                <a:ext uri="{FF2B5EF4-FFF2-40B4-BE49-F238E27FC236}">
                  <a16:creationId xmlns:a16="http://schemas.microsoft.com/office/drawing/2014/main" id="{A71107A5-99BC-EB32-D14F-EB38AB197E84}"/>
                </a:ext>
              </a:extLst>
            </p:cNvPr>
            <p:cNvSpPr/>
            <p:nvPr/>
          </p:nvSpPr>
          <p:spPr>
            <a:xfrm>
              <a:off x="5637883" y="4035543"/>
              <a:ext cx="83027" cy="89270"/>
            </a:xfrm>
            <a:custGeom>
              <a:avLst/>
              <a:gdLst/>
              <a:ahLst/>
              <a:cxnLst/>
              <a:rect l="0" t="0" r="0" b="0"/>
              <a:pathLst>
                <a:path w="83027" h="89270">
                  <a:moveTo>
                    <a:pt x="0" y="34733"/>
                  </a:moveTo>
                  <a:lnTo>
                    <a:pt x="71594" y="89270"/>
                  </a:lnTo>
                  <a:lnTo>
                    <a:pt x="83027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" name="pl151">
              <a:extLst>
                <a:ext uri="{FF2B5EF4-FFF2-40B4-BE49-F238E27FC236}">
                  <a16:creationId xmlns:a16="http://schemas.microsoft.com/office/drawing/2014/main" id="{947CF920-8165-8A7B-56DC-DD09DFA7F0ED}"/>
                </a:ext>
              </a:extLst>
            </p:cNvPr>
            <p:cNvSpPr/>
            <p:nvPr/>
          </p:nvSpPr>
          <p:spPr>
            <a:xfrm>
              <a:off x="5422078" y="3054105"/>
              <a:ext cx="1022360" cy="383714"/>
            </a:xfrm>
            <a:custGeom>
              <a:avLst/>
              <a:gdLst/>
              <a:ahLst/>
              <a:cxnLst/>
              <a:rect l="0" t="0" r="0" b="0"/>
              <a:pathLst>
                <a:path w="1022360" h="383714">
                  <a:moveTo>
                    <a:pt x="0" y="383714"/>
                  </a:moveTo>
                  <a:lnTo>
                    <a:pt x="1022360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" name="pl152">
              <a:extLst>
                <a:ext uri="{FF2B5EF4-FFF2-40B4-BE49-F238E27FC236}">
                  <a16:creationId xmlns:a16="http://schemas.microsoft.com/office/drawing/2014/main" id="{1F643546-4322-CF80-7425-F51A092244AD}"/>
                </a:ext>
              </a:extLst>
            </p:cNvPr>
            <p:cNvSpPr/>
            <p:nvPr/>
          </p:nvSpPr>
          <p:spPr>
            <a:xfrm>
              <a:off x="6355654" y="3039363"/>
              <a:ext cx="88784" cy="84260"/>
            </a:xfrm>
            <a:custGeom>
              <a:avLst/>
              <a:gdLst/>
              <a:ahLst/>
              <a:cxnLst/>
              <a:rect l="0" t="0" r="0" b="0"/>
              <a:pathLst>
                <a:path w="88784" h="84260">
                  <a:moveTo>
                    <a:pt x="31624" y="84260"/>
                  </a:moveTo>
                  <a:lnTo>
                    <a:pt x="88784" y="14742"/>
                  </a:lnTo>
                  <a:lnTo>
                    <a:pt x="0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" name="pl153">
              <a:extLst>
                <a:ext uri="{FF2B5EF4-FFF2-40B4-BE49-F238E27FC236}">
                  <a16:creationId xmlns:a16="http://schemas.microsoft.com/office/drawing/2014/main" id="{C14394C7-B464-8567-0F92-85279283AE47}"/>
                </a:ext>
              </a:extLst>
            </p:cNvPr>
            <p:cNvSpPr/>
            <p:nvPr/>
          </p:nvSpPr>
          <p:spPr>
            <a:xfrm>
              <a:off x="4378802" y="2935585"/>
              <a:ext cx="1043275" cy="502234"/>
            </a:xfrm>
            <a:custGeom>
              <a:avLst/>
              <a:gdLst/>
              <a:ahLst/>
              <a:cxnLst/>
              <a:rect l="0" t="0" r="0" b="0"/>
              <a:pathLst>
                <a:path w="1043275" h="502234">
                  <a:moveTo>
                    <a:pt x="1043275" y="50223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" name="pl154">
              <a:extLst>
                <a:ext uri="{FF2B5EF4-FFF2-40B4-BE49-F238E27FC236}">
                  <a16:creationId xmlns:a16="http://schemas.microsoft.com/office/drawing/2014/main" id="{AAA4E1BE-4973-20A6-D121-13194CCE67A2}"/>
                </a:ext>
              </a:extLst>
            </p:cNvPr>
            <p:cNvSpPr/>
            <p:nvPr/>
          </p:nvSpPr>
          <p:spPr>
            <a:xfrm>
              <a:off x="4378802" y="2928847"/>
              <a:ext cx="89747" cy="81092"/>
            </a:xfrm>
            <a:custGeom>
              <a:avLst/>
              <a:gdLst/>
              <a:ahLst/>
              <a:cxnLst/>
              <a:rect l="0" t="0" r="0" b="0"/>
              <a:pathLst>
                <a:path w="89747" h="81092">
                  <a:moveTo>
                    <a:pt x="89747" y="0"/>
                  </a:moveTo>
                  <a:lnTo>
                    <a:pt x="0" y="6738"/>
                  </a:lnTo>
                  <a:lnTo>
                    <a:pt x="50709" y="81092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" name="pl155">
              <a:extLst>
                <a:ext uri="{FF2B5EF4-FFF2-40B4-BE49-F238E27FC236}">
                  <a16:creationId xmlns:a16="http://schemas.microsoft.com/office/drawing/2014/main" id="{F7802D1B-2F8D-D77D-4DE7-CBB67274D501}"/>
                </a:ext>
              </a:extLst>
            </p:cNvPr>
            <p:cNvSpPr/>
            <p:nvPr/>
          </p:nvSpPr>
          <p:spPr>
            <a:xfrm>
              <a:off x="5422078" y="2621550"/>
              <a:ext cx="674508" cy="816268"/>
            </a:xfrm>
            <a:custGeom>
              <a:avLst/>
              <a:gdLst/>
              <a:ahLst/>
              <a:cxnLst/>
              <a:rect l="0" t="0" r="0" b="0"/>
              <a:pathLst>
                <a:path w="674508" h="816268">
                  <a:moveTo>
                    <a:pt x="0" y="816268"/>
                  </a:moveTo>
                  <a:lnTo>
                    <a:pt x="674508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" name="pl156">
              <a:extLst>
                <a:ext uri="{FF2B5EF4-FFF2-40B4-BE49-F238E27FC236}">
                  <a16:creationId xmlns:a16="http://schemas.microsoft.com/office/drawing/2014/main" id="{E618B0B5-8515-55B5-008F-27C3582703DE}"/>
                </a:ext>
              </a:extLst>
            </p:cNvPr>
            <p:cNvSpPr/>
            <p:nvPr/>
          </p:nvSpPr>
          <p:spPr>
            <a:xfrm>
              <a:off x="6012248" y="2621550"/>
              <a:ext cx="84337" cy="88748"/>
            </a:xfrm>
            <a:custGeom>
              <a:avLst/>
              <a:gdLst/>
              <a:ahLst/>
              <a:cxnLst/>
              <a:rect l="0" t="0" r="0" b="0"/>
              <a:pathLst>
                <a:path w="84337" h="88748">
                  <a:moveTo>
                    <a:pt x="69378" y="88748"/>
                  </a:moveTo>
                  <a:lnTo>
                    <a:pt x="84337" y="0"/>
                  </a:lnTo>
                  <a:lnTo>
                    <a:pt x="0" y="31418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" name="pl157">
              <a:extLst>
                <a:ext uri="{FF2B5EF4-FFF2-40B4-BE49-F238E27FC236}">
                  <a16:creationId xmlns:a16="http://schemas.microsoft.com/office/drawing/2014/main" id="{313903E3-E01A-0A25-95CA-F52CAD243168}"/>
                </a:ext>
              </a:extLst>
            </p:cNvPr>
            <p:cNvSpPr/>
            <p:nvPr/>
          </p:nvSpPr>
          <p:spPr>
            <a:xfrm>
              <a:off x="5422078" y="3089600"/>
              <a:ext cx="922599" cy="348218"/>
            </a:xfrm>
            <a:custGeom>
              <a:avLst/>
              <a:gdLst/>
              <a:ahLst/>
              <a:cxnLst/>
              <a:rect l="0" t="0" r="0" b="0"/>
              <a:pathLst>
                <a:path w="922599" h="348218">
                  <a:moveTo>
                    <a:pt x="0" y="348218"/>
                  </a:moveTo>
                  <a:lnTo>
                    <a:pt x="922599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" name="pl158">
              <a:extLst>
                <a:ext uri="{FF2B5EF4-FFF2-40B4-BE49-F238E27FC236}">
                  <a16:creationId xmlns:a16="http://schemas.microsoft.com/office/drawing/2014/main" id="{DFF51149-EED7-DAC5-DF86-CCF36E5E4739}"/>
                </a:ext>
              </a:extLst>
            </p:cNvPr>
            <p:cNvSpPr/>
            <p:nvPr/>
          </p:nvSpPr>
          <p:spPr>
            <a:xfrm>
              <a:off x="6255866" y="3075022"/>
              <a:ext cx="88811" cy="84202"/>
            </a:xfrm>
            <a:custGeom>
              <a:avLst/>
              <a:gdLst/>
              <a:ahLst/>
              <a:cxnLst/>
              <a:rect l="0" t="0" r="0" b="0"/>
              <a:pathLst>
                <a:path w="88811" h="84202">
                  <a:moveTo>
                    <a:pt x="31780" y="84202"/>
                  </a:moveTo>
                  <a:lnTo>
                    <a:pt x="88811" y="14578"/>
                  </a:lnTo>
                  <a:lnTo>
                    <a:pt x="0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" name="tx159">
              <a:extLst>
                <a:ext uri="{FF2B5EF4-FFF2-40B4-BE49-F238E27FC236}">
                  <a16:creationId xmlns:a16="http://schemas.microsoft.com/office/drawing/2014/main" id="{DA57E0E8-A379-4185-8191-23B35E1D50FC}"/>
                </a:ext>
              </a:extLst>
            </p:cNvPr>
            <p:cNvSpPr/>
            <p:nvPr/>
          </p:nvSpPr>
          <p:spPr>
            <a:xfrm>
              <a:off x="5048433" y="4433279"/>
              <a:ext cx="753330" cy="800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Bacteroidaceae</a:t>
              </a:r>
            </a:p>
          </p:txBody>
        </p:sp>
        <p:sp>
          <p:nvSpPr>
            <p:cNvPr id="320" name="tx160">
              <a:extLst>
                <a:ext uri="{FF2B5EF4-FFF2-40B4-BE49-F238E27FC236}">
                  <a16:creationId xmlns:a16="http://schemas.microsoft.com/office/drawing/2014/main" id="{4C023C18-29AC-D56F-4A33-BB26C40E0CB9}"/>
                </a:ext>
              </a:extLst>
            </p:cNvPr>
            <p:cNvSpPr/>
            <p:nvPr/>
          </p:nvSpPr>
          <p:spPr>
            <a:xfrm>
              <a:off x="5742712" y="4157615"/>
              <a:ext cx="891800" cy="798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Ruminococcaceae</a:t>
              </a:r>
            </a:p>
          </p:txBody>
        </p:sp>
        <p:sp>
          <p:nvSpPr>
            <p:cNvPr id="321" name="tx161">
              <a:extLst>
                <a:ext uri="{FF2B5EF4-FFF2-40B4-BE49-F238E27FC236}">
                  <a16:creationId xmlns:a16="http://schemas.microsoft.com/office/drawing/2014/main" id="{6FC400DF-2916-C2D0-461F-B55B96B96727}"/>
                </a:ext>
              </a:extLst>
            </p:cNvPr>
            <p:cNvSpPr/>
            <p:nvPr/>
          </p:nvSpPr>
          <p:spPr>
            <a:xfrm>
              <a:off x="4736998" y="2543657"/>
              <a:ext cx="807585" cy="800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Lactobacillaceae</a:t>
              </a:r>
            </a:p>
          </p:txBody>
        </p:sp>
        <p:sp>
          <p:nvSpPr>
            <p:cNvPr id="322" name="tx162">
              <a:extLst>
                <a:ext uri="{FF2B5EF4-FFF2-40B4-BE49-F238E27FC236}">
                  <a16:creationId xmlns:a16="http://schemas.microsoft.com/office/drawing/2014/main" id="{C0A2B502-9F51-DE21-CC42-CC768E0B743C}"/>
                </a:ext>
              </a:extLst>
            </p:cNvPr>
            <p:cNvSpPr/>
            <p:nvPr/>
          </p:nvSpPr>
          <p:spPr>
            <a:xfrm>
              <a:off x="5282780" y="3981495"/>
              <a:ext cx="554411" cy="797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Bacillaceae</a:t>
              </a:r>
            </a:p>
          </p:txBody>
        </p:sp>
        <p:sp>
          <p:nvSpPr>
            <p:cNvPr id="323" name="tx163">
              <a:extLst>
                <a:ext uri="{FF2B5EF4-FFF2-40B4-BE49-F238E27FC236}">
                  <a16:creationId xmlns:a16="http://schemas.microsoft.com/office/drawing/2014/main" id="{4E723F43-D32E-6747-01CA-7A50E95901FC}"/>
                </a:ext>
              </a:extLst>
            </p:cNvPr>
            <p:cNvSpPr/>
            <p:nvPr/>
          </p:nvSpPr>
          <p:spPr>
            <a:xfrm>
              <a:off x="5838666" y="2889538"/>
              <a:ext cx="795305" cy="1024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Oscillospiraceae</a:t>
              </a:r>
            </a:p>
          </p:txBody>
        </p:sp>
        <p:sp>
          <p:nvSpPr>
            <p:cNvPr id="324" name="tx164">
              <a:extLst>
                <a:ext uri="{FF2B5EF4-FFF2-40B4-BE49-F238E27FC236}">
                  <a16:creationId xmlns:a16="http://schemas.microsoft.com/office/drawing/2014/main" id="{200FCF6C-257C-4FFB-021D-0F715B992197}"/>
                </a:ext>
              </a:extLst>
            </p:cNvPr>
            <p:cNvSpPr/>
            <p:nvPr/>
          </p:nvSpPr>
          <p:spPr>
            <a:xfrm>
              <a:off x="3886923" y="2997909"/>
              <a:ext cx="693040" cy="821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Sutterellaceae</a:t>
              </a:r>
            </a:p>
          </p:txBody>
        </p:sp>
        <p:sp>
          <p:nvSpPr>
            <p:cNvPr id="325" name="tx165">
              <a:extLst>
                <a:ext uri="{FF2B5EF4-FFF2-40B4-BE49-F238E27FC236}">
                  <a16:creationId xmlns:a16="http://schemas.microsoft.com/office/drawing/2014/main" id="{6E078EE3-809D-760E-ED10-388551C83BBD}"/>
                </a:ext>
              </a:extLst>
            </p:cNvPr>
            <p:cNvSpPr/>
            <p:nvPr/>
          </p:nvSpPr>
          <p:spPr>
            <a:xfrm>
              <a:off x="5647256" y="2680826"/>
              <a:ext cx="825582" cy="808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Defluviitaleaceae</a:t>
              </a:r>
            </a:p>
          </p:txBody>
        </p:sp>
        <p:sp>
          <p:nvSpPr>
            <p:cNvPr id="326" name="tx166">
              <a:extLst>
                <a:ext uri="{FF2B5EF4-FFF2-40B4-BE49-F238E27FC236}">
                  <a16:creationId xmlns:a16="http://schemas.microsoft.com/office/drawing/2014/main" id="{B0F1A332-FB7A-9F26-B5C0-1054D85B6CC7}"/>
                </a:ext>
              </a:extLst>
            </p:cNvPr>
            <p:cNvSpPr/>
            <p:nvPr/>
          </p:nvSpPr>
          <p:spPr>
            <a:xfrm>
              <a:off x="5825556" y="3129703"/>
              <a:ext cx="771485" cy="1020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Monoglobaceae</a:t>
              </a:r>
            </a:p>
          </p:txBody>
        </p: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A42CCC60-4232-2A2F-2280-52C00FB90B24}"/>
              </a:ext>
            </a:extLst>
          </p:cNvPr>
          <p:cNvGrpSpPr/>
          <p:nvPr/>
        </p:nvGrpSpPr>
        <p:grpSpPr>
          <a:xfrm>
            <a:off x="4584162" y="2551334"/>
            <a:ext cx="3351124" cy="2499692"/>
            <a:chOff x="3283384" y="2551334"/>
            <a:chExt cx="3351124" cy="2499692"/>
          </a:xfrm>
        </p:grpSpPr>
        <p:sp>
          <p:nvSpPr>
            <p:cNvPr id="328" name="pt6">
              <a:extLst>
                <a:ext uri="{FF2B5EF4-FFF2-40B4-BE49-F238E27FC236}">
                  <a16:creationId xmlns:a16="http://schemas.microsoft.com/office/drawing/2014/main" id="{EFB2EB28-B8F7-BFFB-353F-F85D9A273E87}"/>
                </a:ext>
              </a:extLst>
            </p:cNvPr>
            <p:cNvSpPr/>
            <p:nvPr/>
          </p:nvSpPr>
          <p:spPr>
            <a:xfrm>
              <a:off x="4913711" y="4500949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29" name="pt7">
              <a:extLst>
                <a:ext uri="{FF2B5EF4-FFF2-40B4-BE49-F238E27FC236}">
                  <a16:creationId xmlns:a16="http://schemas.microsoft.com/office/drawing/2014/main" id="{83779BD0-B359-3C4A-BEE0-FB06FBB8D267}"/>
                </a:ext>
              </a:extLst>
            </p:cNvPr>
            <p:cNvSpPr/>
            <p:nvPr/>
          </p:nvSpPr>
          <p:spPr>
            <a:xfrm>
              <a:off x="4587964" y="4879634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30" name="pg8">
              <a:extLst>
                <a:ext uri="{FF2B5EF4-FFF2-40B4-BE49-F238E27FC236}">
                  <a16:creationId xmlns:a16="http://schemas.microsoft.com/office/drawing/2014/main" id="{CBB552C7-CB9E-7ABC-689E-0418CB834500}"/>
                </a:ext>
              </a:extLst>
            </p:cNvPr>
            <p:cNvSpPr/>
            <p:nvPr/>
          </p:nvSpPr>
          <p:spPr>
            <a:xfrm>
              <a:off x="5384705" y="317734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31" name="pg9">
              <a:extLst>
                <a:ext uri="{FF2B5EF4-FFF2-40B4-BE49-F238E27FC236}">
                  <a16:creationId xmlns:a16="http://schemas.microsoft.com/office/drawing/2014/main" id="{807FBE00-278B-DCFB-6BF0-3F3AC184A612}"/>
                </a:ext>
              </a:extLst>
            </p:cNvPr>
            <p:cNvSpPr/>
            <p:nvPr/>
          </p:nvSpPr>
          <p:spPr>
            <a:xfrm>
              <a:off x="5555488" y="316603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32" name="pg10">
              <a:extLst>
                <a:ext uri="{FF2B5EF4-FFF2-40B4-BE49-F238E27FC236}">
                  <a16:creationId xmlns:a16="http://schemas.microsoft.com/office/drawing/2014/main" id="{C655AB3B-6F41-AABB-AFAA-0DBD3D5C41C8}"/>
                </a:ext>
              </a:extLst>
            </p:cNvPr>
            <p:cNvSpPr/>
            <p:nvPr/>
          </p:nvSpPr>
          <p:spPr>
            <a:xfrm>
              <a:off x="5572754" y="3023578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33" name="pt11">
              <a:extLst>
                <a:ext uri="{FF2B5EF4-FFF2-40B4-BE49-F238E27FC236}">
                  <a16:creationId xmlns:a16="http://schemas.microsoft.com/office/drawing/2014/main" id="{4B9DC2F4-D798-206C-CDCE-88F427D3B117}"/>
                </a:ext>
              </a:extLst>
            </p:cNvPr>
            <p:cNvSpPr/>
            <p:nvPr/>
          </p:nvSpPr>
          <p:spPr>
            <a:xfrm>
              <a:off x="4315646" y="3396605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34" name="pt12">
              <a:extLst>
                <a:ext uri="{FF2B5EF4-FFF2-40B4-BE49-F238E27FC236}">
                  <a16:creationId xmlns:a16="http://schemas.microsoft.com/office/drawing/2014/main" id="{E0D86BE6-323D-3BA3-4248-246DD2281A5A}"/>
                </a:ext>
              </a:extLst>
            </p:cNvPr>
            <p:cNvSpPr/>
            <p:nvPr/>
          </p:nvSpPr>
          <p:spPr>
            <a:xfrm>
              <a:off x="4377533" y="3344748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35" name="pg13">
              <a:extLst>
                <a:ext uri="{FF2B5EF4-FFF2-40B4-BE49-F238E27FC236}">
                  <a16:creationId xmlns:a16="http://schemas.microsoft.com/office/drawing/2014/main" id="{CDBBA948-FA17-6D50-B838-D0253B70591F}"/>
                </a:ext>
              </a:extLst>
            </p:cNvPr>
            <p:cNvSpPr/>
            <p:nvPr/>
          </p:nvSpPr>
          <p:spPr>
            <a:xfrm>
              <a:off x="5590162" y="3650899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36" name="pg14">
              <a:extLst>
                <a:ext uri="{FF2B5EF4-FFF2-40B4-BE49-F238E27FC236}">
                  <a16:creationId xmlns:a16="http://schemas.microsoft.com/office/drawing/2014/main" id="{E1CB6187-F6A5-F4B1-0479-0D373E4703DD}"/>
                </a:ext>
              </a:extLst>
            </p:cNvPr>
            <p:cNvSpPr/>
            <p:nvPr/>
          </p:nvSpPr>
          <p:spPr>
            <a:xfrm>
              <a:off x="5529798" y="3484227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37" name="pt15">
              <a:extLst>
                <a:ext uri="{FF2B5EF4-FFF2-40B4-BE49-F238E27FC236}">
                  <a16:creationId xmlns:a16="http://schemas.microsoft.com/office/drawing/2014/main" id="{0023D7DE-45E1-DE3A-146F-BA82AD026EFD}"/>
                </a:ext>
              </a:extLst>
            </p:cNvPr>
            <p:cNvSpPr/>
            <p:nvPr/>
          </p:nvSpPr>
          <p:spPr>
            <a:xfrm>
              <a:off x="5337212" y="3757652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38" name="pt16">
              <a:extLst>
                <a:ext uri="{FF2B5EF4-FFF2-40B4-BE49-F238E27FC236}">
                  <a16:creationId xmlns:a16="http://schemas.microsoft.com/office/drawing/2014/main" id="{A1024C8F-DEDE-A697-850F-1F2A03823318}"/>
                </a:ext>
              </a:extLst>
            </p:cNvPr>
            <p:cNvSpPr/>
            <p:nvPr/>
          </p:nvSpPr>
          <p:spPr>
            <a:xfrm>
              <a:off x="5632501" y="3325937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39" name="pg17">
              <a:extLst>
                <a:ext uri="{FF2B5EF4-FFF2-40B4-BE49-F238E27FC236}">
                  <a16:creationId xmlns:a16="http://schemas.microsoft.com/office/drawing/2014/main" id="{9755D15E-27DE-2F48-975F-506F009DCE1E}"/>
                </a:ext>
              </a:extLst>
            </p:cNvPr>
            <p:cNvSpPr/>
            <p:nvPr/>
          </p:nvSpPr>
          <p:spPr>
            <a:xfrm>
              <a:off x="5864353" y="2859549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40" name="pg18">
              <a:extLst>
                <a:ext uri="{FF2B5EF4-FFF2-40B4-BE49-F238E27FC236}">
                  <a16:creationId xmlns:a16="http://schemas.microsoft.com/office/drawing/2014/main" id="{AA0225FC-9040-CC49-CA97-FDA8F7D7E3AE}"/>
                </a:ext>
              </a:extLst>
            </p:cNvPr>
            <p:cNvSpPr/>
            <p:nvPr/>
          </p:nvSpPr>
          <p:spPr>
            <a:xfrm>
              <a:off x="5722441" y="271834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41" name="pg19">
              <a:extLst>
                <a:ext uri="{FF2B5EF4-FFF2-40B4-BE49-F238E27FC236}">
                  <a16:creationId xmlns:a16="http://schemas.microsoft.com/office/drawing/2014/main" id="{B75ADC27-319E-7899-CC42-EDE2BD274DDD}"/>
                </a:ext>
              </a:extLst>
            </p:cNvPr>
            <p:cNvSpPr/>
            <p:nvPr/>
          </p:nvSpPr>
          <p:spPr>
            <a:xfrm>
              <a:off x="5665938" y="261560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42" name="pg20">
              <a:extLst>
                <a:ext uri="{FF2B5EF4-FFF2-40B4-BE49-F238E27FC236}">
                  <a16:creationId xmlns:a16="http://schemas.microsoft.com/office/drawing/2014/main" id="{C80EF687-76E9-BC63-D940-AA1762AF5811}"/>
                </a:ext>
              </a:extLst>
            </p:cNvPr>
            <p:cNvSpPr/>
            <p:nvPr/>
          </p:nvSpPr>
          <p:spPr>
            <a:xfrm>
              <a:off x="5652110" y="262572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43" name="pg21">
              <a:extLst>
                <a:ext uri="{FF2B5EF4-FFF2-40B4-BE49-F238E27FC236}">
                  <a16:creationId xmlns:a16="http://schemas.microsoft.com/office/drawing/2014/main" id="{EE7BC4CD-3EC1-FA75-A9FA-302ADB86E0D3}"/>
                </a:ext>
              </a:extLst>
            </p:cNvPr>
            <p:cNvSpPr/>
            <p:nvPr/>
          </p:nvSpPr>
          <p:spPr>
            <a:xfrm>
              <a:off x="5738586" y="276398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44" name="pg22">
              <a:extLst>
                <a:ext uri="{FF2B5EF4-FFF2-40B4-BE49-F238E27FC236}">
                  <a16:creationId xmlns:a16="http://schemas.microsoft.com/office/drawing/2014/main" id="{75281715-D344-B262-7D72-F4B2ED81F729}"/>
                </a:ext>
              </a:extLst>
            </p:cNvPr>
            <p:cNvSpPr/>
            <p:nvPr/>
          </p:nvSpPr>
          <p:spPr>
            <a:xfrm>
              <a:off x="5799540" y="267710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45" name="pg23">
              <a:extLst>
                <a:ext uri="{FF2B5EF4-FFF2-40B4-BE49-F238E27FC236}">
                  <a16:creationId xmlns:a16="http://schemas.microsoft.com/office/drawing/2014/main" id="{92C92AF8-5D75-77F8-4C34-04AC6A51C740}"/>
                </a:ext>
              </a:extLst>
            </p:cNvPr>
            <p:cNvSpPr/>
            <p:nvPr/>
          </p:nvSpPr>
          <p:spPr>
            <a:xfrm>
              <a:off x="5901101" y="2713595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46" name="pg24">
              <a:extLst>
                <a:ext uri="{FF2B5EF4-FFF2-40B4-BE49-F238E27FC236}">
                  <a16:creationId xmlns:a16="http://schemas.microsoft.com/office/drawing/2014/main" id="{721EF0C7-CBD4-801D-F3CC-C2AAFAA9DB00}"/>
                </a:ext>
              </a:extLst>
            </p:cNvPr>
            <p:cNvSpPr/>
            <p:nvPr/>
          </p:nvSpPr>
          <p:spPr>
            <a:xfrm>
              <a:off x="5848759" y="2667868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47" name="pg25">
              <a:extLst>
                <a:ext uri="{FF2B5EF4-FFF2-40B4-BE49-F238E27FC236}">
                  <a16:creationId xmlns:a16="http://schemas.microsoft.com/office/drawing/2014/main" id="{F8751D27-0097-BA6D-96F2-C5B48C33C6E7}"/>
                </a:ext>
              </a:extLst>
            </p:cNvPr>
            <p:cNvSpPr/>
            <p:nvPr/>
          </p:nvSpPr>
          <p:spPr>
            <a:xfrm>
              <a:off x="5923204" y="2629446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48" name="pg26">
              <a:extLst>
                <a:ext uri="{FF2B5EF4-FFF2-40B4-BE49-F238E27FC236}">
                  <a16:creationId xmlns:a16="http://schemas.microsoft.com/office/drawing/2014/main" id="{D93F4513-3EA4-3AF4-FF19-7439856AD42E}"/>
                </a:ext>
              </a:extLst>
            </p:cNvPr>
            <p:cNvSpPr/>
            <p:nvPr/>
          </p:nvSpPr>
          <p:spPr>
            <a:xfrm>
              <a:off x="5663765" y="2568177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49" name="pg27">
              <a:extLst>
                <a:ext uri="{FF2B5EF4-FFF2-40B4-BE49-F238E27FC236}">
                  <a16:creationId xmlns:a16="http://schemas.microsoft.com/office/drawing/2014/main" id="{1BB2F3D6-6E77-4F1A-B4CC-FD78F008169F}"/>
                </a:ext>
              </a:extLst>
            </p:cNvPr>
            <p:cNvSpPr/>
            <p:nvPr/>
          </p:nvSpPr>
          <p:spPr>
            <a:xfrm>
              <a:off x="5782926" y="2596835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50" name="pt28">
              <a:extLst>
                <a:ext uri="{FF2B5EF4-FFF2-40B4-BE49-F238E27FC236}">
                  <a16:creationId xmlns:a16="http://schemas.microsoft.com/office/drawing/2014/main" id="{8782BE13-2B40-0FDB-A1C6-E4FAB9BCA412}"/>
                </a:ext>
              </a:extLst>
            </p:cNvPr>
            <p:cNvSpPr/>
            <p:nvPr/>
          </p:nvSpPr>
          <p:spPr>
            <a:xfrm>
              <a:off x="3721973" y="3370379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51" name="pt32">
              <a:extLst>
                <a:ext uri="{FF2B5EF4-FFF2-40B4-BE49-F238E27FC236}">
                  <a16:creationId xmlns:a16="http://schemas.microsoft.com/office/drawing/2014/main" id="{9872865A-FC71-458B-AF5E-AE83E898DE57}"/>
                </a:ext>
              </a:extLst>
            </p:cNvPr>
            <p:cNvSpPr/>
            <p:nvPr/>
          </p:nvSpPr>
          <p:spPr>
            <a:xfrm>
              <a:off x="3385598" y="3285771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52" name="pt33">
              <a:extLst>
                <a:ext uri="{FF2B5EF4-FFF2-40B4-BE49-F238E27FC236}">
                  <a16:creationId xmlns:a16="http://schemas.microsoft.com/office/drawing/2014/main" id="{B1B8921A-82BC-2E49-A0A1-A6469223807D}"/>
                </a:ext>
              </a:extLst>
            </p:cNvPr>
            <p:cNvSpPr/>
            <p:nvPr/>
          </p:nvSpPr>
          <p:spPr>
            <a:xfrm>
              <a:off x="3335364" y="3158164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53" name="pt34">
              <a:extLst>
                <a:ext uri="{FF2B5EF4-FFF2-40B4-BE49-F238E27FC236}">
                  <a16:creationId xmlns:a16="http://schemas.microsoft.com/office/drawing/2014/main" id="{B5ED50CB-8899-6F89-9AAC-A03127DA1525}"/>
                </a:ext>
              </a:extLst>
            </p:cNvPr>
            <p:cNvSpPr/>
            <p:nvPr/>
          </p:nvSpPr>
          <p:spPr>
            <a:xfrm>
              <a:off x="3327291" y="3105234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54" name="pt40">
              <a:extLst>
                <a:ext uri="{FF2B5EF4-FFF2-40B4-BE49-F238E27FC236}">
                  <a16:creationId xmlns:a16="http://schemas.microsoft.com/office/drawing/2014/main" id="{95F0A6FC-964C-8C9B-0F8C-FC897973391C}"/>
                </a:ext>
              </a:extLst>
            </p:cNvPr>
            <p:cNvSpPr/>
            <p:nvPr/>
          </p:nvSpPr>
          <p:spPr>
            <a:xfrm>
              <a:off x="3742684" y="3257957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55" name="pt43">
              <a:extLst>
                <a:ext uri="{FF2B5EF4-FFF2-40B4-BE49-F238E27FC236}">
                  <a16:creationId xmlns:a16="http://schemas.microsoft.com/office/drawing/2014/main" id="{3AFA88D2-16E0-C0FF-D92E-B6C31C2B1262}"/>
                </a:ext>
              </a:extLst>
            </p:cNvPr>
            <p:cNvSpPr/>
            <p:nvPr/>
          </p:nvSpPr>
          <p:spPr>
            <a:xfrm>
              <a:off x="3469155" y="3088919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56" name="pt44">
              <a:extLst>
                <a:ext uri="{FF2B5EF4-FFF2-40B4-BE49-F238E27FC236}">
                  <a16:creationId xmlns:a16="http://schemas.microsoft.com/office/drawing/2014/main" id="{12D83802-A7D3-2915-7D10-8F732065E8F9}"/>
                </a:ext>
              </a:extLst>
            </p:cNvPr>
            <p:cNvSpPr/>
            <p:nvPr/>
          </p:nvSpPr>
          <p:spPr>
            <a:xfrm>
              <a:off x="3463126" y="3143200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57" name="pt45">
              <a:extLst>
                <a:ext uri="{FF2B5EF4-FFF2-40B4-BE49-F238E27FC236}">
                  <a16:creationId xmlns:a16="http://schemas.microsoft.com/office/drawing/2014/main" id="{99385976-6F81-39C2-518C-E57043A35C6E}"/>
                </a:ext>
              </a:extLst>
            </p:cNvPr>
            <p:cNvSpPr/>
            <p:nvPr/>
          </p:nvSpPr>
          <p:spPr>
            <a:xfrm>
              <a:off x="3283384" y="3141244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58" name="pg51">
              <a:extLst>
                <a:ext uri="{FF2B5EF4-FFF2-40B4-BE49-F238E27FC236}">
                  <a16:creationId xmlns:a16="http://schemas.microsoft.com/office/drawing/2014/main" id="{336CC982-DE62-F43C-6530-FD0AD067CE2E}"/>
                </a:ext>
              </a:extLst>
            </p:cNvPr>
            <p:cNvSpPr/>
            <p:nvPr/>
          </p:nvSpPr>
          <p:spPr>
            <a:xfrm>
              <a:off x="5676953" y="3301916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59" name="pg52">
              <a:extLst>
                <a:ext uri="{FF2B5EF4-FFF2-40B4-BE49-F238E27FC236}">
                  <a16:creationId xmlns:a16="http://schemas.microsoft.com/office/drawing/2014/main" id="{CA14FF64-B1E6-7FAC-7360-8F5B113E7D46}"/>
                </a:ext>
              </a:extLst>
            </p:cNvPr>
            <p:cNvSpPr/>
            <p:nvPr/>
          </p:nvSpPr>
          <p:spPr>
            <a:xfrm>
              <a:off x="5936391" y="2792549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60" name="pg53">
              <a:extLst>
                <a:ext uri="{FF2B5EF4-FFF2-40B4-BE49-F238E27FC236}">
                  <a16:creationId xmlns:a16="http://schemas.microsoft.com/office/drawing/2014/main" id="{7D4B34C7-C756-274A-207F-AF853C73172A}"/>
                </a:ext>
              </a:extLst>
            </p:cNvPr>
            <p:cNvSpPr/>
            <p:nvPr/>
          </p:nvSpPr>
          <p:spPr>
            <a:xfrm>
              <a:off x="5357002" y="2861720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61" name="pg54">
              <a:extLst>
                <a:ext uri="{FF2B5EF4-FFF2-40B4-BE49-F238E27FC236}">
                  <a16:creationId xmlns:a16="http://schemas.microsoft.com/office/drawing/2014/main" id="{E8E1FE34-836A-341A-4C91-6B6C6D41690B}"/>
                </a:ext>
              </a:extLst>
            </p:cNvPr>
            <p:cNvSpPr/>
            <p:nvPr/>
          </p:nvSpPr>
          <p:spPr>
            <a:xfrm>
              <a:off x="5806886" y="333792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62" name="pg55">
              <a:extLst>
                <a:ext uri="{FF2B5EF4-FFF2-40B4-BE49-F238E27FC236}">
                  <a16:creationId xmlns:a16="http://schemas.microsoft.com/office/drawing/2014/main" id="{1B2AB7D0-65C9-917D-1CEC-512F1687ABA8}"/>
                </a:ext>
              </a:extLst>
            </p:cNvPr>
            <p:cNvSpPr/>
            <p:nvPr/>
          </p:nvSpPr>
          <p:spPr>
            <a:xfrm>
              <a:off x="5830260" y="3065307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63" name="pg56">
              <a:extLst>
                <a:ext uri="{FF2B5EF4-FFF2-40B4-BE49-F238E27FC236}">
                  <a16:creationId xmlns:a16="http://schemas.microsoft.com/office/drawing/2014/main" id="{4F3C631F-55E0-56C1-FBAC-A7AF276423ED}"/>
                </a:ext>
              </a:extLst>
            </p:cNvPr>
            <p:cNvSpPr/>
            <p:nvPr/>
          </p:nvSpPr>
          <p:spPr>
            <a:xfrm>
              <a:off x="5832635" y="2839858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64" name="pg57">
              <a:extLst>
                <a:ext uri="{FF2B5EF4-FFF2-40B4-BE49-F238E27FC236}">
                  <a16:creationId xmlns:a16="http://schemas.microsoft.com/office/drawing/2014/main" id="{444BDFD3-D007-E561-7A4C-33E3BBC72340}"/>
                </a:ext>
              </a:extLst>
            </p:cNvPr>
            <p:cNvSpPr/>
            <p:nvPr/>
          </p:nvSpPr>
          <p:spPr>
            <a:xfrm>
              <a:off x="5953424" y="2785637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65" name="pg58">
              <a:extLst>
                <a:ext uri="{FF2B5EF4-FFF2-40B4-BE49-F238E27FC236}">
                  <a16:creationId xmlns:a16="http://schemas.microsoft.com/office/drawing/2014/main" id="{35FF53D9-EA2B-A027-A260-CCD1623A4279}"/>
                </a:ext>
              </a:extLst>
            </p:cNvPr>
            <p:cNvSpPr/>
            <p:nvPr/>
          </p:nvSpPr>
          <p:spPr>
            <a:xfrm>
              <a:off x="5959235" y="280669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66" name="pg59">
              <a:extLst>
                <a:ext uri="{FF2B5EF4-FFF2-40B4-BE49-F238E27FC236}">
                  <a16:creationId xmlns:a16="http://schemas.microsoft.com/office/drawing/2014/main" id="{F4AD814D-C1E0-7ABE-F59C-C6F44B2A4638}"/>
                </a:ext>
              </a:extLst>
            </p:cNvPr>
            <p:cNvSpPr/>
            <p:nvPr/>
          </p:nvSpPr>
          <p:spPr>
            <a:xfrm>
              <a:off x="5925034" y="2749595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67" name="pg60">
              <a:extLst>
                <a:ext uri="{FF2B5EF4-FFF2-40B4-BE49-F238E27FC236}">
                  <a16:creationId xmlns:a16="http://schemas.microsoft.com/office/drawing/2014/main" id="{9831C380-1E87-4A76-ABE6-267495E2FE97}"/>
                </a:ext>
              </a:extLst>
            </p:cNvPr>
            <p:cNvSpPr/>
            <p:nvPr/>
          </p:nvSpPr>
          <p:spPr>
            <a:xfrm>
              <a:off x="5973972" y="289860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68" name="pg61">
              <a:extLst>
                <a:ext uri="{FF2B5EF4-FFF2-40B4-BE49-F238E27FC236}">
                  <a16:creationId xmlns:a16="http://schemas.microsoft.com/office/drawing/2014/main" id="{0A22AFE3-C561-C462-4F4C-36137AED7ABF}"/>
                </a:ext>
              </a:extLst>
            </p:cNvPr>
            <p:cNvSpPr/>
            <p:nvPr/>
          </p:nvSpPr>
          <p:spPr>
            <a:xfrm>
              <a:off x="5873198" y="2813671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69" name="pt62">
              <a:extLst>
                <a:ext uri="{FF2B5EF4-FFF2-40B4-BE49-F238E27FC236}">
                  <a16:creationId xmlns:a16="http://schemas.microsoft.com/office/drawing/2014/main" id="{C7DE8C74-9CFB-D62B-82A9-85CE3624D700}"/>
                </a:ext>
              </a:extLst>
            </p:cNvPr>
            <p:cNvSpPr/>
            <p:nvPr/>
          </p:nvSpPr>
          <p:spPr>
            <a:xfrm>
              <a:off x="5774462" y="3283541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70" name="pt63">
              <a:extLst>
                <a:ext uri="{FF2B5EF4-FFF2-40B4-BE49-F238E27FC236}">
                  <a16:creationId xmlns:a16="http://schemas.microsoft.com/office/drawing/2014/main" id="{B5F5B5BF-FC77-EAA5-C8AE-A61120A4A8AD}"/>
                </a:ext>
              </a:extLst>
            </p:cNvPr>
            <p:cNvSpPr/>
            <p:nvPr/>
          </p:nvSpPr>
          <p:spPr>
            <a:xfrm>
              <a:off x="5887768" y="2962404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71" name="pt64">
              <a:extLst>
                <a:ext uri="{FF2B5EF4-FFF2-40B4-BE49-F238E27FC236}">
                  <a16:creationId xmlns:a16="http://schemas.microsoft.com/office/drawing/2014/main" id="{33C346BD-5E36-A3F9-BF5D-FED47DC8B30B}"/>
                </a:ext>
              </a:extLst>
            </p:cNvPr>
            <p:cNvSpPr/>
            <p:nvPr/>
          </p:nvSpPr>
          <p:spPr>
            <a:xfrm>
              <a:off x="5768383" y="2885861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72" name="pt65">
              <a:extLst>
                <a:ext uri="{FF2B5EF4-FFF2-40B4-BE49-F238E27FC236}">
                  <a16:creationId xmlns:a16="http://schemas.microsoft.com/office/drawing/2014/main" id="{8534B6E3-7767-4511-9A4B-71595A0FDBEA}"/>
                </a:ext>
              </a:extLst>
            </p:cNvPr>
            <p:cNvSpPr/>
            <p:nvPr/>
          </p:nvSpPr>
          <p:spPr>
            <a:xfrm>
              <a:off x="5858873" y="3326440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73" name="pt66">
              <a:extLst>
                <a:ext uri="{FF2B5EF4-FFF2-40B4-BE49-F238E27FC236}">
                  <a16:creationId xmlns:a16="http://schemas.microsoft.com/office/drawing/2014/main" id="{C71DE1E8-C89A-4D76-B3CD-6E64C1286655}"/>
                </a:ext>
              </a:extLst>
            </p:cNvPr>
            <p:cNvSpPr/>
            <p:nvPr/>
          </p:nvSpPr>
          <p:spPr>
            <a:xfrm>
              <a:off x="5933190" y="3229789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74" name="pt67">
              <a:extLst>
                <a:ext uri="{FF2B5EF4-FFF2-40B4-BE49-F238E27FC236}">
                  <a16:creationId xmlns:a16="http://schemas.microsoft.com/office/drawing/2014/main" id="{D19F3832-05CC-2E79-09B3-1EB7A60A3D67}"/>
                </a:ext>
              </a:extLst>
            </p:cNvPr>
            <p:cNvSpPr/>
            <p:nvPr/>
          </p:nvSpPr>
          <p:spPr>
            <a:xfrm>
              <a:off x="5700170" y="3060672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75" name="pt68">
              <a:extLst>
                <a:ext uri="{FF2B5EF4-FFF2-40B4-BE49-F238E27FC236}">
                  <a16:creationId xmlns:a16="http://schemas.microsoft.com/office/drawing/2014/main" id="{8FCB3FBC-5931-1EE7-DAF5-1C25969AAC31}"/>
                </a:ext>
              </a:extLst>
            </p:cNvPr>
            <p:cNvSpPr/>
            <p:nvPr/>
          </p:nvSpPr>
          <p:spPr>
            <a:xfrm>
              <a:off x="5881600" y="3164912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76" name="pt69">
              <a:extLst>
                <a:ext uri="{FF2B5EF4-FFF2-40B4-BE49-F238E27FC236}">
                  <a16:creationId xmlns:a16="http://schemas.microsoft.com/office/drawing/2014/main" id="{95CFCD1F-A584-1EFC-6003-C5F373FAC9CA}"/>
                </a:ext>
              </a:extLst>
            </p:cNvPr>
            <p:cNvSpPr/>
            <p:nvPr/>
          </p:nvSpPr>
          <p:spPr>
            <a:xfrm>
              <a:off x="5979314" y="2968852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77" name="pt70">
              <a:extLst>
                <a:ext uri="{FF2B5EF4-FFF2-40B4-BE49-F238E27FC236}">
                  <a16:creationId xmlns:a16="http://schemas.microsoft.com/office/drawing/2014/main" id="{6D4FEDA1-5B24-91C1-4CF8-549BC9AB1D77}"/>
                </a:ext>
              </a:extLst>
            </p:cNvPr>
            <p:cNvSpPr/>
            <p:nvPr/>
          </p:nvSpPr>
          <p:spPr>
            <a:xfrm>
              <a:off x="5901640" y="2948253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78" name="pt71">
              <a:extLst>
                <a:ext uri="{FF2B5EF4-FFF2-40B4-BE49-F238E27FC236}">
                  <a16:creationId xmlns:a16="http://schemas.microsoft.com/office/drawing/2014/main" id="{1D0B7076-4F26-324F-7F2D-F95FE0BCF398}"/>
                </a:ext>
              </a:extLst>
            </p:cNvPr>
            <p:cNvSpPr/>
            <p:nvPr/>
          </p:nvSpPr>
          <p:spPr>
            <a:xfrm>
              <a:off x="5856350" y="3012616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79" name="pt72">
              <a:extLst>
                <a:ext uri="{FF2B5EF4-FFF2-40B4-BE49-F238E27FC236}">
                  <a16:creationId xmlns:a16="http://schemas.microsoft.com/office/drawing/2014/main" id="{CC9D82CC-C08A-0474-4A75-4A7B29E73281}"/>
                </a:ext>
              </a:extLst>
            </p:cNvPr>
            <p:cNvSpPr/>
            <p:nvPr/>
          </p:nvSpPr>
          <p:spPr>
            <a:xfrm>
              <a:off x="5900800" y="2961508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80" name="pt74">
              <a:extLst>
                <a:ext uri="{FF2B5EF4-FFF2-40B4-BE49-F238E27FC236}">
                  <a16:creationId xmlns:a16="http://schemas.microsoft.com/office/drawing/2014/main" id="{929702DE-170E-9B2A-C04D-B44708D2CD53}"/>
                </a:ext>
              </a:extLst>
            </p:cNvPr>
            <p:cNvSpPr/>
            <p:nvPr/>
          </p:nvSpPr>
          <p:spPr>
            <a:xfrm>
              <a:off x="5557594" y="4514302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81" name="pt75">
              <a:extLst>
                <a:ext uri="{FF2B5EF4-FFF2-40B4-BE49-F238E27FC236}">
                  <a16:creationId xmlns:a16="http://schemas.microsoft.com/office/drawing/2014/main" id="{B670DF26-73B6-AC04-A1E7-A228B480BA8A}"/>
                </a:ext>
              </a:extLst>
            </p:cNvPr>
            <p:cNvSpPr/>
            <p:nvPr/>
          </p:nvSpPr>
          <p:spPr>
            <a:xfrm>
              <a:off x="5537495" y="4347430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82" name="pt76">
              <a:extLst>
                <a:ext uri="{FF2B5EF4-FFF2-40B4-BE49-F238E27FC236}">
                  <a16:creationId xmlns:a16="http://schemas.microsoft.com/office/drawing/2014/main" id="{44F37BA3-AEE0-DDCF-7D5A-4FA6759FF5C8}"/>
                </a:ext>
              </a:extLst>
            </p:cNvPr>
            <p:cNvSpPr/>
            <p:nvPr/>
          </p:nvSpPr>
          <p:spPr>
            <a:xfrm>
              <a:off x="4887337" y="4952752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83" name="pt77">
              <a:extLst>
                <a:ext uri="{FF2B5EF4-FFF2-40B4-BE49-F238E27FC236}">
                  <a16:creationId xmlns:a16="http://schemas.microsoft.com/office/drawing/2014/main" id="{746A7B9F-5004-EF4A-7A95-1F46516365F5}"/>
                </a:ext>
              </a:extLst>
            </p:cNvPr>
            <p:cNvSpPr/>
            <p:nvPr/>
          </p:nvSpPr>
          <p:spPr>
            <a:xfrm>
              <a:off x="5071043" y="4771233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84" name="pt78">
              <a:extLst>
                <a:ext uri="{FF2B5EF4-FFF2-40B4-BE49-F238E27FC236}">
                  <a16:creationId xmlns:a16="http://schemas.microsoft.com/office/drawing/2014/main" id="{D8982818-8B27-3336-C385-A7900B5CBCA5}"/>
                </a:ext>
              </a:extLst>
            </p:cNvPr>
            <p:cNvSpPr/>
            <p:nvPr/>
          </p:nvSpPr>
          <p:spPr>
            <a:xfrm>
              <a:off x="5170502" y="4745660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85" name="pt79">
              <a:extLst>
                <a:ext uri="{FF2B5EF4-FFF2-40B4-BE49-F238E27FC236}">
                  <a16:creationId xmlns:a16="http://schemas.microsoft.com/office/drawing/2014/main" id="{838A3B62-6565-1CB6-6015-EE0D10FAEA55}"/>
                </a:ext>
              </a:extLst>
            </p:cNvPr>
            <p:cNvSpPr/>
            <p:nvPr/>
          </p:nvSpPr>
          <p:spPr>
            <a:xfrm>
              <a:off x="5344368" y="4701150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86" name="pt80">
              <a:extLst>
                <a:ext uri="{FF2B5EF4-FFF2-40B4-BE49-F238E27FC236}">
                  <a16:creationId xmlns:a16="http://schemas.microsoft.com/office/drawing/2014/main" id="{86BE112D-B083-A9A3-E46A-EB050DF1F9D9}"/>
                </a:ext>
              </a:extLst>
            </p:cNvPr>
            <p:cNvSpPr/>
            <p:nvPr/>
          </p:nvSpPr>
          <p:spPr>
            <a:xfrm>
              <a:off x="5440322" y="4505870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87" name="pt81">
              <a:extLst>
                <a:ext uri="{FF2B5EF4-FFF2-40B4-BE49-F238E27FC236}">
                  <a16:creationId xmlns:a16="http://schemas.microsoft.com/office/drawing/2014/main" id="{3E6311C0-66AA-9AF8-9E63-0F9C73ECF847}"/>
                </a:ext>
              </a:extLst>
            </p:cNvPr>
            <p:cNvSpPr/>
            <p:nvPr/>
          </p:nvSpPr>
          <p:spPr>
            <a:xfrm>
              <a:off x="5460142" y="4599224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88" name="pt82">
              <a:extLst>
                <a:ext uri="{FF2B5EF4-FFF2-40B4-BE49-F238E27FC236}">
                  <a16:creationId xmlns:a16="http://schemas.microsoft.com/office/drawing/2014/main" id="{645B00A6-C5F2-3180-9531-000C0CE7B4D2}"/>
                </a:ext>
              </a:extLst>
            </p:cNvPr>
            <p:cNvSpPr/>
            <p:nvPr/>
          </p:nvSpPr>
          <p:spPr>
            <a:xfrm>
              <a:off x="5502100" y="4520794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89" name="pt83">
              <a:extLst>
                <a:ext uri="{FF2B5EF4-FFF2-40B4-BE49-F238E27FC236}">
                  <a16:creationId xmlns:a16="http://schemas.microsoft.com/office/drawing/2014/main" id="{88109E77-F630-0D9E-4781-C7060A64C7CF}"/>
                </a:ext>
              </a:extLst>
            </p:cNvPr>
            <p:cNvSpPr/>
            <p:nvPr/>
          </p:nvSpPr>
          <p:spPr>
            <a:xfrm>
              <a:off x="5008378" y="4360775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90" name="pg84">
              <a:extLst>
                <a:ext uri="{FF2B5EF4-FFF2-40B4-BE49-F238E27FC236}">
                  <a16:creationId xmlns:a16="http://schemas.microsoft.com/office/drawing/2014/main" id="{DB7FE4D1-5E28-BFAE-4BFD-D13F3531ED58}"/>
                </a:ext>
              </a:extLst>
            </p:cNvPr>
            <p:cNvSpPr/>
            <p:nvPr/>
          </p:nvSpPr>
          <p:spPr>
            <a:xfrm>
              <a:off x="5540262" y="303192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91" name="pg85">
              <a:extLst>
                <a:ext uri="{FF2B5EF4-FFF2-40B4-BE49-F238E27FC236}">
                  <a16:creationId xmlns:a16="http://schemas.microsoft.com/office/drawing/2014/main" id="{1D389C27-3D03-06A3-D4EE-90440517EF7E}"/>
                </a:ext>
              </a:extLst>
            </p:cNvPr>
            <p:cNvSpPr/>
            <p:nvPr/>
          </p:nvSpPr>
          <p:spPr>
            <a:xfrm>
              <a:off x="5728727" y="2650499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92" name="pg86">
              <a:extLst>
                <a:ext uri="{FF2B5EF4-FFF2-40B4-BE49-F238E27FC236}">
                  <a16:creationId xmlns:a16="http://schemas.microsoft.com/office/drawing/2014/main" id="{B74FF756-C0CD-F2C4-5A87-0D0495B1527B}"/>
                </a:ext>
              </a:extLst>
            </p:cNvPr>
            <p:cNvSpPr/>
            <p:nvPr/>
          </p:nvSpPr>
          <p:spPr>
            <a:xfrm>
              <a:off x="5695224" y="255133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93" name="pg87">
              <a:extLst>
                <a:ext uri="{FF2B5EF4-FFF2-40B4-BE49-F238E27FC236}">
                  <a16:creationId xmlns:a16="http://schemas.microsoft.com/office/drawing/2014/main" id="{2E12B4A7-488F-2F2E-DA8A-F2CA4413FE75}"/>
                </a:ext>
              </a:extLst>
            </p:cNvPr>
            <p:cNvSpPr/>
            <p:nvPr/>
          </p:nvSpPr>
          <p:spPr>
            <a:xfrm>
              <a:off x="5498495" y="3317059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94" name="pg88">
              <a:extLst>
                <a:ext uri="{FF2B5EF4-FFF2-40B4-BE49-F238E27FC236}">
                  <a16:creationId xmlns:a16="http://schemas.microsoft.com/office/drawing/2014/main" id="{7E1BE51F-8C94-E09C-BB1B-C5F7090B5F8B}"/>
                </a:ext>
              </a:extLst>
            </p:cNvPr>
            <p:cNvSpPr/>
            <p:nvPr/>
          </p:nvSpPr>
          <p:spPr>
            <a:xfrm>
              <a:off x="5827030" y="3095076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95" name="pg89">
              <a:extLst>
                <a:ext uri="{FF2B5EF4-FFF2-40B4-BE49-F238E27FC236}">
                  <a16:creationId xmlns:a16="http://schemas.microsoft.com/office/drawing/2014/main" id="{EEBFD9A9-71A2-DF78-40C3-F04255E08FA6}"/>
                </a:ext>
              </a:extLst>
            </p:cNvPr>
            <p:cNvSpPr/>
            <p:nvPr/>
          </p:nvSpPr>
          <p:spPr>
            <a:xfrm>
              <a:off x="5849717" y="3352028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96" name="pg90">
              <a:extLst>
                <a:ext uri="{FF2B5EF4-FFF2-40B4-BE49-F238E27FC236}">
                  <a16:creationId xmlns:a16="http://schemas.microsoft.com/office/drawing/2014/main" id="{ACD03DD4-15FB-C219-20EC-B868053BB2CF}"/>
                </a:ext>
              </a:extLst>
            </p:cNvPr>
            <p:cNvSpPr/>
            <p:nvPr/>
          </p:nvSpPr>
          <p:spPr>
            <a:xfrm>
              <a:off x="5691919" y="3035567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97" name="pg91">
              <a:extLst>
                <a:ext uri="{FF2B5EF4-FFF2-40B4-BE49-F238E27FC236}">
                  <a16:creationId xmlns:a16="http://schemas.microsoft.com/office/drawing/2014/main" id="{33BBF9D8-9D1E-C0A6-64F3-DBDFF01BC69B}"/>
                </a:ext>
              </a:extLst>
            </p:cNvPr>
            <p:cNvSpPr/>
            <p:nvPr/>
          </p:nvSpPr>
          <p:spPr>
            <a:xfrm>
              <a:off x="5908970" y="2905537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98" name="pg92">
              <a:extLst>
                <a:ext uri="{FF2B5EF4-FFF2-40B4-BE49-F238E27FC236}">
                  <a16:creationId xmlns:a16="http://schemas.microsoft.com/office/drawing/2014/main" id="{80848ECC-2B37-9636-D95E-6ED591A39DA7}"/>
                </a:ext>
              </a:extLst>
            </p:cNvPr>
            <p:cNvSpPr/>
            <p:nvPr/>
          </p:nvSpPr>
          <p:spPr>
            <a:xfrm>
              <a:off x="5882916" y="2735308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99" name="pg93">
              <a:extLst>
                <a:ext uri="{FF2B5EF4-FFF2-40B4-BE49-F238E27FC236}">
                  <a16:creationId xmlns:a16="http://schemas.microsoft.com/office/drawing/2014/main" id="{FDF2E7A1-BE12-3103-0916-A9DACE59B0A8}"/>
                </a:ext>
              </a:extLst>
            </p:cNvPr>
            <p:cNvSpPr/>
            <p:nvPr/>
          </p:nvSpPr>
          <p:spPr>
            <a:xfrm>
              <a:off x="5776098" y="266679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00" name="pg96">
              <a:extLst>
                <a:ext uri="{FF2B5EF4-FFF2-40B4-BE49-F238E27FC236}">
                  <a16:creationId xmlns:a16="http://schemas.microsoft.com/office/drawing/2014/main" id="{3849021E-9F51-EB8F-E314-70AB408A28C6}"/>
                </a:ext>
              </a:extLst>
            </p:cNvPr>
            <p:cNvSpPr/>
            <p:nvPr/>
          </p:nvSpPr>
          <p:spPr>
            <a:xfrm>
              <a:off x="5544547" y="350238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01" name="pg97">
              <a:extLst>
                <a:ext uri="{FF2B5EF4-FFF2-40B4-BE49-F238E27FC236}">
                  <a16:creationId xmlns:a16="http://schemas.microsoft.com/office/drawing/2014/main" id="{9E538342-E1FF-E9DE-F868-DE9EC0DF485D}"/>
                </a:ext>
              </a:extLst>
            </p:cNvPr>
            <p:cNvSpPr/>
            <p:nvPr/>
          </p:nvSpPr>
          <p:spPr>
            <a:xfrm>
              <a:off x="5541802" y="3663955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02" name="pg98">
              <a:extLst>
                <a:ext uri="{FF2B5EF4-FFF2-40B4-BE49-F238E27FC236}">
                  <a16:creationId xmlns:a16="http://schemas.microsoft.com/office/drawing/2014/main" id="{24A6EC05-7FA8-5454-F8E4-594DA44B3F68}"/>
                </a:ext>
              </a:extLst>
            </p:cNvPr>
            <p:cNvSpPr/>
            <p:nvPr/>
          </p:nvSpPr>
          <p:spPr>
            <a:xfrm>
              <a:off x="4785601" y="389109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03" name="pg99">
              <a:extLst>
                <a:ext uri="{FF2B5EF4-FFF2-40B4-BE49-F238E27FC236}">
                  <a16:creationId xmlns:a16="http://schemas.microsoft.com/office/drawing/2014/main" id="{51530414-A47C-F878-8ED6-643E825F64ED}"/>
                </a:ext>
              </a:extLst>
            </p:cNvPr>
            <p:cNvSpPr/>
            <p:nvPr/>
          </p:nvSpPr>
          <p:spPr>
            <a:xfrm>
              <a:off x="5698792" y="2867347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04" name="pg100">
              <a:extLst>
                <a:ext uri="{FF2B5EF4-FFF2-40B4-BE49-F238E27FC236}">
                  <a16:creationId xmlns:a16="http://schemas.microsoft.com/office/drawing/2014/main" id="{CCE1B836-FBB5-B33C-B7CF-997EF0329763}"/>
                </a:ext>
              </a:extLst>
            </p:cNvPr>
            <p:cNvSpPr/>
            <p:nvPr/>
          </p:nvSpPr>
          <p:spPr>
            <a:xfrm>
              <a:off x="5392604" y="4011148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05" name="pg101">
              <a:extLst>
                <a:ext uri="{FF2B5EF4-FFF2-40B4-BE49-F238E27FC236}">
                  <a16:creationId xmlns:a16="http://schemas.microsoft.com/office/drawing/2014/main" id="{40D27189-18DE-5E48-564A-025E8026E17C}"/>
                </a:ext>
              </a:extLst>
            </p:cNvPr>
            <p:cNvSpPr/>
            <p:nvPr/>
          </p:nvSpPr>
          <p:spPr>
            <a:xfrm>
              <a:off x="5626487" y="3921862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06" name="pg102">
              <a:extLst>
                <a:ext uri="{FF2B5EF4-FFF2-40B4-BE49-F238E27FC236}">
                  <a16:creationId xmlns:a16="http://schemas.microsoft.com/office/drawing/2014/main" id="{A1EB95FC-96AB-2485-FBB5-6E426B9DFE3C}"/>
                </a:ext>
              </a:extLst>
            </p:cNvPr>
            <p:cNvSpPr/>
            <p:nvPr/>
          </p:nvSpPr>
          <p:spPr>
            <a:xfrm>
              <a:off x="5524986" y="4061208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07" name="pg103">
              <a:extLst>
                <a:ext uri="{FF2B5EF4-FFF2-40B4-BE49-F238E27FC236}">
                  <a16:creationId xmlns:a16="http://schemas.microsoft.com/office/drawing/2014/main" id="{5FA9CBB4-A3F0-39D7-57FA-1AEEB9E28FDF}"/>
                </a:ext>
              </a:extLst>
            </p:cNvPr>
            <p:cNvSpPr/>
            <p:nvPr/>
          </p:nvSpPr>
          <p:spPr>
            <a:xfrm>
              <a:off x="5075897" y="403631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08" name="pt104">
              <a:extLst>
                <a:ext uri="{FF2B5EF4-FFF2-40B4-BE49-F238E27FC236}">
                  <a16:creationId xmlns:a16="http://schemas.microsoft.com/office/drawing/2014/main" id="{65C6F3BD-E196-EA81-DB91-D6E86C3901FA}"/>
                </a:ext>
              </a:extLst>
            </p:cNvPr>
            <p:cNvSpPr/>
            <p:nvPr/>
          </p:nvSpPr>
          <p:spPr>
            <a:xfrm>
              <a:off x="5632443" y="2795571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409" name="pg105">
              <a:extLst>
                <a:ext uri="{FF2B5EF4-FFF2-40B4-BE49-F238E27FC236}">
                  <a16:creationId xmlns:a16="http://schemas.microsoft.com/office/drawing/2014/main" id="{D11C243E-3D98-D42C-DA96-258C3C7B5078}"/>
                </a:ext>
              </a:extLst>
            </p:cNvPr>
            <p:cNvSpPr/>
            <p:nvPr/>
          </p:nvSpPr>
          <p:spPr>
            <a:xfrm>
              <a:off x="5481774" y="359233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10" name="pg106">
              <a:extLst>
                <a:ext uri="{FF2B5EF4-FFF2-40B4-BE49-F238E27FC236}">
                  <a16:creationId xmlns:a16="http://schemas.microsoft.com/office/drawing/2014/main" id="{792C4D8F-8B53-5C21-FAFA-89ABF54D9660}"/>
                </a:ext>
              </a:extLst>
            </p:cNvPr>
            <p:cNvSpPr/>
            <p:nvPr/>
          </p:nvSpPr>
          <p:spPr>
            <a:xfrm>
              <a:off x="5603421" y="372924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11" name="pg107">
              <a:extLst>
                <a:ext uri="{FF2B5EF4-FFF2-40B4-BE49-F238E27FC236}">
                  <a16:creationId xmlns:a16="http://schemas.microsoft.com/office/drawing/2014/main" id="{B3149633-2B0F-5530-7CEE-37396119C8F3}"/>
                </a:ext>
              </a:extLst>
            </p:cNvPr>
            <p:cNvSpPr/>
            <p:nvPr/>
          </p:nvSpPr>
          <p:spPr>
            <a:xfrm>
              <a:off x="5598594" y="3731789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12" name="pg108">
              <a:extLst>
                <a:ext uri="{FF2B5EF4-FFF2-40B4-BE49-F238E27FC236}">
                  <a16:creationId xmlns:a16="http://schemas.microsoft.com/office/drawing/2014/main" id="{E60E38A0-D8AD-661F-47BB-0129D50623BC}"/>
                </a:ext>
              </a:extLst>
            </p:cNvPr>
            <p:cNvSpPr/>
            <p:nvPr/>
          </p:nvSpPr>
          <p:spPr>
            <a:xfrm>
              <a:off x="5141057" y="4106737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13" name="pt109">
              <a:extLst>
                <a:ext uri="{FF2B5EF4-FFF2-40B4-BE49-F238E27FC236}">
                  <a16:creationId xmlns:a16="http://schemas.microsoft.com/office/drawing/2014/main" id="{F755F3BE-A6E0-E4A6-5F36-1658975816A5}"/>
                </a:ext>
              </a:extLst>
            </p:cNvPr>
            <p:cNvSpPr/>
            <p:nvPr/>
          </p:nvSpPr>
          <p:spPr>
            <a:xfrm>
              <a:off x="5420474" y="4161406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414" name="pg110">
              <a:extLst>
                <a:ext uri="{FF2B5EF4-FFF2-40B4-BE49-F238E27FC236}">
                  <a16:creationId xmlns:a16="http://schemas.microsoft.com/office/drawing/2014/main" id="{4C339BBB-683C-EE0D-61EF-70B5DAD432E5}"/>
                </a:ext>
              </a:extLst>
            </p:cNvPr>
            <p:cNvSpPr/>
            <p:nvPr/>
          </p:nvSpPr>
          <p:spPr>
            <a:xfrm>
              <a:off x="5249907" y="430997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15" name="pg111">
              <a:extLst>
                <a:ext uri="{FF2B5EF4-FFF2-40B4-BE49-F238E27FC236}">
                  <a16:creationId xmlns:a16="http://schemas.microsoft.com/office/drawing/2014/main" id="{8660EE5E-B1E6-E5F6-3361-790086E26B0D}"/>
                </a:ext>
              </a:extLst>
            </p:cNvPr>
            <p:cNvSpPr/>
            <p:nvPr/>
          </p:nvSpPr>
          <p:spPr>
            <a:xfrm>
              <a:off x="5408788" y="4259068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16" name="pg112">
              <a:extLst>
                <a:ext uri="{FF2B5EF4-FFF2-40B4-BE49-F238E27FC236}">
                  <a16:creationId xmlns:a16="http://schemas.microsoft.com/office/drawing/2014/main" id="{C20947CA-EB92-227C-381A-D6834F09F76D}"/>
                </a:ext>
              </a:extLst>
            </p:cNvPr>
            <p:cNvSpPr/>
            <p:nvPr/>
          </p:nvSpPr>
          <p:spPr>
            <a:xfrm>
              <a:off x="5535501" y="4399700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17" name="pg113">
              <a:extLst>
                <a:ext uri="{FF2B5EF4-FFF2-40B4-BE49-F238E27FC236}">
                  <a16:creationId xmlns:a16="http://schemas.microsoft.com/office/drawing/2014/main" id="{3AEAD0A6-E294-6D3C-3208-B65B0629E53B}"/>
                </a:ext>
              </a:extLst>
            </p:cNvPr>
            <p:cNvSpPr/>
            <p:nvPr/>
          </p:nvSpPr>
          <p:spPr>
            <a:xfrm>
              <a:off x="5078867" y="4222515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18" name="pg114">
              <a:extLst>
                <a:ext uri="{FF2B5EF4-FFF2-40B4-BE49-F238E27FC236}">
                  <a16:creationId xmlns:a16="http://schemas.microsoft.com/office/drawing/2014/main" id="{9AEBBFBA-9754-B976-8D94-9A773CE6863F}"/>
                </a:ext>
              </a:extLst>
            </p:cNvPr>
            <p:cNvSpPr/>
            <p:nvPr/>
          </p:nvSpPr>
          <p:spPr>
            <a:xfrm>
              <a:off x="5520303" y="2751637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19" name="pg115">
              <a:extLst>
                <a:ext uri="{FF2B5EF4-FFF2-40B4-BE49-F238E27FC236}">
                  <a16:creationId xmlns:a16="http://schemas.microsoft.com/office/drawing/2014/main" id="{0A1DBD54-7BCA-1A74-D340-7E0077771D4B}"/>
                </a:ext>
              </a:extLst>
            </p:cNvPr>
            <p:cNvSpPr/>
            <p:nvPr/>
          </p:nvSpPr>
          <p:spPr>
            <a:xfrm>
              <a:off x="5364799" y="3136718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20" name="pg116">
              <a:extLst>
                <a:ext uri="{FF2B5EF4-FFF2-40B4-BE49-F238E27FC236}">
                  <a16:creationId xmlns:a16="http://schemas.microsoft.com/office/drawing/2014/main" id="{1E9F9C88-37BB-D65D-4934-0CD49C53853E}"/>
                </a:ext>
              </a:extLst>
            </p:cNvPr>
            <p:cNvSpPr/>
            <p:nvPr/>
          </p:nvSpPr>
          <p:spPr>
            <a:xfrm>
              <a:off x="5455719" y="308494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21" name="pg117">
              <a:extLst>
                <a:ext uri="{FF2B5EF4-FFF2-40B4-BE49-F238E27FC236}">
                  <a16:creationId xmlns:a16="http://schemas.microsoft.com/office/drawing/2014/main" id="{68F40E82-5B7A-1341-80B2-89E2F7623ED6}"/>
                </a:ext>
              </a:extLst>
            </p:cNvPr>
            <p:cNvSpPr/>
            <p:nvPr/>
          </p:nvSpPr>
          <p:spPr>
            <a:xfrm>
              <a:off x="5488216" y="3273825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22" name="pg118">
              <a:extLst>
                <a:ext uri="{FF2B5EF4-FFF2-40B4-BE49-F238E27FC236}">
                  <a16:creationId xmlns:a16="http://schemas.microsoft.com/office/drawing/2014/main" id="{C1A73B73-927B-B286-869C-4E2B977ACD4B}"/>
                </a:ext>
              </a:extLst>
            </p:cNvPr>
            <p:cNvSpPr/>
            <p:nvPr/>
          </p:nvSpPr>
          <p:spPr>
            <a:xfrm>
              <a:off x="4927282" y="4068756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23" name="pg119">
              <a:extLst>
                <a:ext uri="{FF2B5EF4-FFF2-40B4-BE49-F238E27FC236}">
                  <a16:creationId xmlns:a16="http://schemas.microsoft.com/office/drawing/2014/main" id="{B2622A96-F174-6F38-8727-5CEB2CF189D0}"/>
                </a:ext>
              </a:extLst>
            </p:cNvPr>
            <p:cNvSpPr/>
            <p:nvPr/>
          </p:nvSpPr>
          <p:spPr>
            <a:xfrm>
              <a:off x="5240393" y="2931009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24" name="pg120">
              <a:extLst>
                <a:ext uri="{FF2B5EF4-FFF2-40B4-BE49-F238E27FC236}">
                  <a16:creationId xmlns:a16="http://schemas.microsoft.com/office/drawing/2014/main" id="{52DD4B7E-1704-D399-921E-4ED6658001FD}"/>
                </a:ext>
              </a:extLst>
            </p:cNvPr>
            <p:cNvSpPr/>
            <p:nvPr/>
          </p:nvSpPr>
          <p:spPr>
            <a:xfrm>
              <a:off x="5557314" y="3039381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25" name="pg121">
              <a:extLst>
                <a:ext uri="{FF2B5EF4-FFF2-40B4-BE49-F238E27FC236}">
                  <a16:creationId xmlns:a16="http://schemas.microsoft.com/office/drawing/2014/main" id="{E55E38CF-36E4-192B-6830-8488B81D6FC3}"/>
                </a:ext>
              </a:extLst>
            </p:cNvPr>
            <p:cNvSpPr/>
            <p:nvPr/>
          </p:nvSpPr>
          <p:spPr>
            <a:xfrm>
              <a:off x="5528875" y="3387346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26" name="pg122">
              <a:extLst>
                <a:ext uri="{FF2B5EF4-FFF2-40B4-BE49-F238E27FC236}">
                  <a16:creationId xmlns:a16="http://schemas.microsoft.com/office/drawing/2014/main" id="{9633C2BB-3BB0-5A9F-9DC7-B9915FC87C84}"/>
                </a:ext>
              </a:extLst>
            </p:cNvPr>
            <p:cNvSpPr/>
            <p:nvPr/>
          </p:nvSpPr>
          <p:spPr>
            <a:xfrm>
              <a:off x="5598094" y="3582390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27" name="pg123">
              <a:extLst>
                <a:ext uri="{FF2B5EF4-FFF2-40B4-BE49-F238E27FC236}">
                  <a16:creationId xmlns:a16="http://schemas.microsoft.com/office/drawing/2014/main" id="{54F893CA-FD30-2906-E564-2B44EDEAC319}"/>
                </a:ext>
              </a:extLst>
            </p:cNvPr>
            <p:cNvSpPr/>
            <p:nvPr/>
          </p:nvSpPr>
          <p:spPr>
            <a:xfrm>
              <a:off x="4881229" y="4029910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28" name="pg125">
              <a:extLst>
                <a:ext uri="{FF2B5EF4-FFF2-40B4-BE49-F238E27FC236}">
                  <a16:creationId xmlns:a16="http://schemas.microsoft.com/office/drawing/2014/main" id="{AF9D613A-0D19-823E-E3E8-A6CFA4C466C2}"/>
                </a:ext>
              </a:extLst>
            </p:cNvPr>
            <p:cNvSpPr/>
            <p:nvPr/>
          </p:nvSpPr>
          <p:spPr>
            <a:xfrm>
              <a:off x="5401987" y="3598757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29" name="pg126">
              <a:extLst>
                <a:ext uri="{FF2B5EF4-FFF2-40B4-BE49-F238E27FC236}">
                  <a16:creationId xmlns:a16="http://schemas.microsoft.com/office/drawing/2014/main" id="{5C079FFA-68B0-A0AC-FDB3-6EAD47E94EC0}"/>
                </a:ext>
              </a:extLst>
            </p:cNvPr>
            <p:cNvSpPr/>
            <p:nvPr/>
          </p:nvSpPr>
          <p:spPr>
            <a:xfrm>
              <a:off x="5495279" y="3453471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30" name="pg127">
              <a:extLst>
                <a:ext uri="{FF2B5EF4-FFF2-40B4-BE49-F238E27FC236}">
                  <a16:creationId xmlns:a16="http://schemas.microsoft.com/office/drawing/2014/main" id="{BD07D462-35EE-EA98-2FD9-0E1B22E49FE4}"/>
                </a:ext>
              </a:extLst>
            </p:cNvPr>
            <p:cNvSpPr/>
            <p:nvPr/>
          </p:nvSpPr>
          <p:spPr>
            <a:xfrm>
              <a:off x="5331831" y="3568062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31" name="pg128">
              <a:extLst>
                <a:ext uri="{FF2B5EF4-FFF2-40B4-BE49-F238E27FC236}">
                  <a16:creationId xmlns:a16="http://schemas.microsoft.com/office/drawing/2014/main" id="{D17F7C33-AD9C-74BC-8003-2C137B2C8322}"/>
                </a:ext>
              </a:extLst>
            </p:cNvPr>
            <p:cNvSpPr/>
            <p:nvPr/>
          </p:nvSpPr>
          <p:spPr>
            <a:xfrm>
              <a:off x="4875711" y="3850067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32" name="pl129">
              <a:extLst>
                <a:ext uri="{FF2B5EF4-FFF2-40B4-BE49-F238E27FC236}">
                  <a16:creationId xmlns:a16="http://schemas.microsoft.com/office/drawing/2014/main" id="{E3580F3E-B81F-DFB4-AAB0-F35503E9FEB3}"/>
                </a:ext>
              </a:extLst>
            </p:cNvPr>
            <p:cNvSpPr/>
            <p:nvPr/>
          </p:nvSpPr>
          <p:spPr>
            <a:xfrm>
              <a:off x="4988092" y="2621550"/>
              <a:ext cx="981687" cy="1517421"/>
            </a:xfrm>
            <a:custGeom>
              <a:avLst/>
              <a:gdLst/>
              <a:ahLst/>
              <a:cxnLst/>
              <a:rect l="0" t="0" r="0" b="0"/>
              <a:pathLst>
                <a:path w="981687" h="1517421">
                  <a:moveTo>
                    <a:pt x="0" y="1517421"/>
                  </a:moveTo>
                  <a:lnTo>
                    <a:pt x="560933" y="722490"/>
                  </a:lnTo>
                  <a:lnTo>
                    <a:pt x="528436" y="533609"/>
                  </a:lnTo>
                  <a:lnTo>
                    <a:pt x="437516" y="585383"/>
                  </a:lnTo>
                  <a:lnTo>
                    <a:pt x="457423" y="626010"/>
                  </a:lnTo>
                  <a:lnTo>
                    <a:pt x="628205" y="614700"/>
                  </a:lnTo>
                  <a:lnTo>
                    <a:pt x="612979" y="480588"/>
                  </a:lnTo>
                  <a:lnTo>
                    <a:pt x="571213" y="765724"/>
                  </a:lnTo>
                  <a:lnTo>
                    <a:pt x="899748" y="543741"/>
                  </a:lnTo>
                  <a:lnTo>
                    <a:pt x="922434" y="800694"/>
                  </a:lnTo>
                  <a:lnTo>
                    <a:pt x="764637" y="484233"/>
                  </a:lnTo>
                  <a:lnTo>
                    <a:pt x="981687" y="354202"/>
                  </a:lnTo>
                  <a:lnTo>
                    <a:pt x="955633" y="183973"/>
                  </a:lnTo>
                  <a:lnTo>
                    <a:pt x="848815" y="115458"/>
                  </a:lnTo>
                  <a:lnTo>
                    <a:pt x="801444" y="99165"/>
                  </a:lnTo>
                  <a:lnTo>
                    <a:pt x="767941" y="0"/>
                  </a:lnTo>
                  <a:lnTo>
                    <a:pt x="593020" y="200302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33" name="pl130">
              <a:extLst>
                <a:ext uri="{FF2B5EF4-FFF2-40B4-BE49-F238E27FC236}">
                  <a16:creationId xmlns:a16="http://schemas.microsoft.com/office/drawing/2014/main" id="{87B1BC46-B0E5-B243-8BFE-81A16FED328A}"/>
                </a:ext>
              </a:extLst>
            </p:cNvPr>
            <p:cNvSpPr/>
            <p:nvPr/>
          </p:nvSpPr>
          <p:spPr>
            <a:xfrm>
              <a:off x="5581112" y="2687273"/>
              <a:ext cx="129788" cy="134580"/>
            </a:xfrm>
            <a:custGeom>
              <a:avLst/>
              <a:gdLst/>
              <a:ahLst/>
              <a:cxnLst/>
              <a:rect l="0" t="0" r="0" b="0"/>
              <a:pathLst>
                <a:path w="129788" h="134580">
                  <a:moveTo>
                    <a:pt x="26477" y="0"/>
                  </a:moveTo>
                  <a:lnTo>
                    <a:pt x="0" y="134580"/>
                  </a:lnTo>
                  <a:lnTo>
                    <a:pt x="129788" y="9022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34" name="pl131">
              <a:extLst>
                <a:ext uri="{FF2B5EF4-FFF2-40B4-BE49-F238E27FC236}">
                  <a16:creationId xmlns:a16="http://schemas.microsoft.com/office/drawing/2014/main" id="{2941055C-1824-76C4-16E6-3082EB173FB2}"/>
                </a:ext>
              </a:extLst>
            </p:cNvPr>
            <p:cNvSpPr/>
            <p:nvPr/>
          </p:nvSpPr>
          <p:spPr>
            <a:xfrm>
              <a:off x="5201866" y="2840723"/>
              <a:ext cx="822599" cy="1336230"/>
            </a:xfrm>
            <a:custGeom>
              <a:avLst/>
              <a:gdLst/>
              <a:ahLst/>
              <a:cxnLst/>
              <a:rect l="0" t="0" r="0" b="0"/>
              <a:pathLst>
                <a:path w="822599" h="1336230">
                  <a:moveTo>
                    <a:pt x="0" y="1336230"/>
                  </a:moveTo>
                  <a:lnTo>
                    <a:pt x="457537" y="961282"/>
                  </a:lnTo>
                  <a:lnTo>
                    <a:pt x="462363" y="958736"/>
                  </a:lnTo>
                  <a:lnTo>
                    <a:pt x="340716" y="821827"/>
                  </a:lnTo>
                  <a:lnTo>
                    <a:pt x="180497" y="962080"/>
                  </a:lnTo>
                  <a:lnTo>
                    <a:pt x="475786" y="530366"/>
                  </a:lnTo>
                  <a:lnTo>
                    <a:pt x="617747" y="487970"/>
                  </a:lnTo>
                  <a:lnTo>
                    <a:pt x="702158" y="530868"/>
                  </a:lnTo>
                  <a:lnTo>
                    <a:pt x="776475" y="434217"/>
                  </a:lnTo>
                  <a:lnTo>
                    <a:pt x="543455" y="265100"/>
                  </a:lnTo>
                  <a:lnTo>
                    <a:pt x="724885" y="369341"/>
                  </a:lnTo>
                  <a:lnTo>
                    <a:pt x="822599" y="173280"/>
                  </a:lnTo>
                  <a:lnTo>
                    <a:pt x="744925" y="152682"/>
                  </a:lnTo>
                  <a:lnTo>
                    <a:pt x="699635" y="217045"/>
                  </a:lnTo>
                  <a:lnTo>
                    <a:pt x="744085" y="165936"/>
                  </a:lnTo>
                  <a:lnTo>
                    <a:pt x="731052" y="166833"/>
                  </a:lnTo>
                  <a:lnTo>
                    <a:pt x="611667" y="90289"/>
                  </a:lnTo>
                  <a:lnTo>
                    <a:pt x="475728" y="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35" name="pl132">
              <a:extLst>
                <a:ext uri="{FF2B5EF4-FFF2-40B4-BE49-F238E27FC236}">
                  <a16:creationId xmlns:a16="http://schemas.microsoft.com/office/drawing/2014/main" id="{CC223FC9-6339-7ABD-CC57-E6570F6152AB}"/>
                </a:ext>
              </a:extLst>
            </p:cNvPr>
            <p:cNvSpPr/>
            <p:nvPr/>
          </p:nvSpPr>
          <p:spPr>
            <a:xfrm>
              <a:off x="5677595" y="2840723"/>
              <a:ext cx="136890" cy="122847"/>
            </a:xfrm>
            <a:custGeom>
              <a:avLst/>
              <a:gdLst/>
              <a:ahLst/>
              <a:cxnLst/>
              <a:rect l="0" t="0" r="0" b="0"/>
              <a:pathLst>
                <a:path w="136890" h="122847">
                  <a:moveTo>
                    <a:pt x="136890" y="8592"/>
                  </a:moveTo>
                  <a:lnTo>
                    <a:pt x="0" y="0"/>
                  </a:lnTo>
                  <a:lnTo>
                    <a:pt x="61003" y="122847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36" name="pl133">
              <a:extLst>
                <a:ext uri="{FF2B5EF4-FFF2-40B4-BE49-F238E27FC236}">
                  <a16:creationId xmlns:a16="http://schemas.microsoft.com/office/drawing/2014/main" id="{6BF82975-0261-C150-0528-E93C4E8FDC50}"/>
                </a:ext>
              </a:extLst>
            </p:cNvPr>
            <p:cNvSpPr/>
            <p:nvPr/>
          </p:nvSpPr>
          <p:spPr>
            <a:xfrm>
              <a:off x="4633116" y="4206558"/>
              <a:ext cx="969629" cy="844468"/>
            </a:xfrm>
            <a:custGeom>
              <a:avLst/>
              <a:gdLst/>
              <a:ahLst/>
              <a:cxnLst/>
              <a:rect l="0" t="0" r="0" b="0"/>
              <a:pathLst>
                <a:path w="969629" h="844468">
                  <a:moveTo>
                    <a:pt x="506560" y="86173"/>
                  </a:moveTo>
                  <a:lnTo>
                    <a:pt x="963193" y="263358"/>
                  </a:lnTo>
                  <a:lnTo>
                    <a:pt x="836481" y="122726"/>
                  </a:lnTo>
                  <a:lnTo>
                    <a:pt x="677600" y="173631"/>
                  </a:lnTo>
                  <a:lnTo>
                    <a:pt x="325746" y="339542"/>
                  </a:lnTo>
                  <a:lnTo>
                    <a:pt x="0" y="718227"/>
                  </a:lnTo>
                  <a:lnTo>
                    <a:pt x="96206" y="844468"/>
                  </a:lnTo>
                  <a:lnTo>
                    <a:pt x="299372" y="791345"/>
                  </a:lnTo>
                  <a:lnTo>
                    <a:pt x="483078" y="609827"/>
                  </a:lnTo>
                  <a:lnTo>
                    <a:pt x="582537" y="584254"/>
                  </a:lnTo>
                  <a:lnTo>
                    <a:pt x="756403" y="539743"/>
                  </a:lnTo>
                  <a:lnTo>
                    <a:pt x="852357" y="344463"/>
                  </a:lnTo>
                  <a:lnTo>
                    <a:pt x="872178" y="437817"/>
                  </a:lnTo>
                  <a:lnTo>
                    <a:pt x="914135" y="359388"/>
                  </a:lnTo>
                  <a:lnTo>
                    <a:pt x="420413" y="199369"/>
                  </a:lnTo>
                  <a:lnTo>
                    <a:pt x="969629" y="352895"/>
                  </a:lnTo>
                  <a:lnTo>
                    <a:pt x="949530" y="186023"/>
                  </a:lnTo>
                  <a:lnTo>
                    <a:pt x="832509" y="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37" name="pl134">
              <a:extLst>
                <a:ext uri="{FF2B5EF4-FFF2-40B4-BE49-F238E27FC236}">
                  <a16:creationId xmlns:a16="http://schemas.microsoft.com/office/drawing/2014/main" id="{DFE87A79-F255-443A-819D-6C920EC9B1D8}"/>
                </a:ext>
              </a:extLst>
            </p:cNvPr>
            <p:cNvSpPr/>
            <p:nvPr/>
          </p:nvSpPr>
          <p:spPr>
            <a:xfrm>
              <a:off x="5465626" y="4206558"/>
              <a:ext cx="121298" cy="137061"/>
            </a:xfrm>
            <a:custGeom>
              <a:avLst/>
              <a:gdLst/>
              <a:ahLst/>
              <a:cxnLst/>
              <a:rect l="0" t="0" r="0" b="0"/>
              <a:pathLst>
                <a:path w="121298" h="137061">
                  <a:moveTo>
                    <a:pt x="121298" y="64027"/>
                  </a:moveTo>
                  <a:lnTo>
                    <a:pt x="0" y="0"/>
                  </a:lnTo>
                  <a:lnTo>
                    <a:pt x="5199" y="137061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38" name="pl135">
              <a:extLst>
                <a:ext uri="{FF2B5EF4-FFF2-40B4-BE49-F238E27FC236}">
                  <a16:creationId xmlns:a16="http://schemas.microsoft.com/office/drawing/2014/main" id="{5094A9C9-F78B-90E5-B95F-D9614C7B7163}"/>
                </a:ext>
              </a:extLst>
            </p:cNvPr>
            <p:cNvSpPr/>
            <p:nvPr/>
          </p:nvSpPr>
          <p:spPr>
            <a:xfrm>
              <a:off x="4942039" y="2638394"/>
              <a:ext cx="1041975" cy="1461732"/>
            </a:xfrm>
            <a:custGeom>
              <a:avLst/>
              <a:gdLst/>
              <a:ahLst/>
              <a:cxnLst/>
              <a:rect l="0" t="0" r="0" b="0"/>
              <a:pathLst>
                <a:path w="1041975" h="1461732">
                  <a:moveTo>
                    <a:pt x="0" y="1461732"/>
                  </a:moveTo>
                  <a:lnTo>
                    <a:pt x="716865" y="1014212"/>
                  </a:lnTo>
                  <a:lnTo>
                    <a:pt x="647645" y="819168"/>
                  </a:lnTo>
                  <a:lnTo>
                    <a:pt x="676084" y="471203"/>
                  </a:lnTo>
                  <a:lnTo>
                    <a:pt x="691524" y="455400"/>
                  </a:lnTo>
                  <a:lnTo>
                    <a:pt x="983124" y="291371"/>
                  </a:lnTo>
                  <a:lnTo>
                    <a:pt x="857357" y="195805"/>
                  </a:lnTo>
                  <a:lnTo>
                    <a:pt x="918310" y="108926"/>
                  </a:lnTo>
                  <a:lnTo>
                    <a:pt x="1019871" y="145417"/>
                  </a:lnTo>
                  <a:lnTo>
                    <a:pt x="967529" y="99690"/>
                  </a:lnTo>
                  <a:lnTo>
                    <a:pt x="1041975" y="61268"/>
                  </a:lnTo>
                  <a:lnTo>
                    <a:pt x="782536" y="0"/>
                  </a:lnTo>
                  <a:lnTo>
                    <a:pt x="901696" y="28657"/>
                  </a:lnTo>
                  <a:lnTo>
                    <a:pt x="841211" y="150165"/>
                  </a:lnTo>
                  <a:lnTo>
                    <a:pt x="784708" y="47425"/>
                  </a:lnTo>
                  <a:lnTo>
                    <a:pt x="770880" y="57546"/>
                  </a:lnTo>
                  <a:lnTo>
                    <a:pt x="359163" y="362831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39" name="pl136">
              <a:extLst>
                <a:ext uri="{FF2B5EF4-FFF2-40B4-BE49-F238E27FC236}">
                  <a16:creationId xmlns:a16="http://schemas.microsoft.com/office/drawing/2014/main" id="{8323FAD8-69EA-ACDB-9696-C35A3EBD4287}"/>
                </a:ext>
              </a:extLst>
            </p:cNvPr>
            <p:cNvSpPr/>
            <p:nvPr/>
          </p:nvSpPr>
          <p:spPr>
            <a:xfrm>
              <a:off x="5301202" y="2875388"/>
              <a:ext cx="136262" cy="125837"/>
            </a:xfrm>
            <a:custGeom>
              <a:avLst/>
              <a:gdLst/>
              <a:ahLst/>
              <a:cxnLst/>
              <a:rect l="0" t="0" r="0" b="0"/>
              <a:pathLst>
                <a:path w="136262" h="125837">
                  <a:moveTo>
                    <a:pt x="54568" y="0"/>
                  </a:moveTo>
                  <a:lnTo>
                    <a:pt x="0" y="125837"/>
                  </a:lnTo>
                  <a:lnTo>
                    <a:pt x="136262" y="110176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40" name="pl137">
              <a:extLst>
                <a:ext uri="{FF2B5EF4-FFF2-40B4-BE49-F238E27FC236}">
                  <a16:creationId xmlns:a16="http://schemas.microsoft.com/office/drawing/2014/main" id="{3D4A3C73-696C-4CD0-5964-02E06DAA9A32}"/>
                </a:ext>
              </a:extLst>
            </p:cNvPr>
            <p:cNvSpPr/>
            <p:nvPr/>
          </p:nvSpPr>
          <p:spPr>
            <a:xfrm>
              <a:off x="5136706" y="2819812"/>
              <a:ext cx="898074" cy="1311613"/>
            </a:xfrm>
            <a:custGeom>
              <a:avLst/>
              <a:gdLst/>
              <a:ahLst/>
              <a:cxnLst/>
              <a:rect l="0" t="0" r="0" b="0"/>
              <a:pathLst>
                <a:path w="898074" h="1311613">
                  <a:moveTo>
                    <a:pt x="0" y="1286718"/>
                  </a:moveTo>
                  <a:lnTo>
                    <a:pt x="449088" y="1311613"/>
                  </a:lnTo>
                  <a:lnTo>
                    <a:pt x="550590" y="1172267"/>
                  </a:lnTo>
                  <a:lnTo>
                    <a:pt x="316706" y="1261552"/>
                  </a:lnTo>
                  <a:lnTo>
                    <a:pt x="514265" y="901303"/>
                  </a:lnTo>
                  <a:lnTo>
                    <a:pt x="453901" y="734632"/>
                  </a:lnTo>
                  <a:lnTo>
                    <a:pt x="601056" y="552321"/>
                  </a:lnTo>
                  <a:lnTo>
                    <a:pt x="730989" y="588328"/>
                  </a:lnTo>
                  <a:lnTo>
                    <a:pt x="754362" y="315712"/>
                  </a:lnTo>
                  <a:lnTo>
                    <a:pt x="756737" y="90262"/>
                  </a:lnTo>
                  <a:lnTo>
                    <a:pt x="877526" y="36041"/>
                  </a:lnTo>
                  <a:lnTo>
                    <a:pt x="883338" y="57098"/>
                  </a:lnTo>
                  <a:lnTo>
                    <a:pt x="849136" y="0"/>
                  </a:lnTo>
                  <a:lnTo>
                    <a:pt x="898074" y="149008"/>
                  </a:lnTo>
                  <a:lnTo>
                    <a:pt x="797301" y="64075"/>
                  </a:lnTo>
                  <a:lnTo>
                    <a:pt x="860494" y="42954"/>
                  </a:lnTo>
                  <a:lnTo>
                    <a:pt x="281105" y="112124"/>
                  </a:lnTo>
                  <a:lnTo>
                    <a:pt x="622894" y="117751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41" name="pl138">
              <a:extLst>
                <a:ext uri="{FF2B5EF4-FFF2-40B4-BE49-F238E27FC236}">
                  <a16:creationId xmlns:a16="http://schemas.microsoft.com/office/drawing/2014/main" id="{2C6E8799-7521-F41A-76AC-BA836BD12704}"/>
                </a:ext>
              </a:extLst>
            </p:cNvPr>
            <p:cNvSpPr/>
            <p:nvPr/>
          </p:nvSpPr>
          <p:spPr>
            <a:xfrm>
              <a:off x="5639704" y="2867038"/>
              <a:ext cx="119896" cy="137141"/>
            </a:xfrm>
            <a:custGeom>
              <a:avLst/>
              <a:gdLst/>
              <a:ahLst/>
              <a:cxnLst/>
              <a:rect l="0" t="0" r="0" b="0"/>
              <a:pathLst>
                <a:path w="119896" h="137141">
                  <a:moveTo>
                    <a:pt x="0" y="137141"/>
                  </a:moveTo>
                  <a:lnTo>
                    <a:pt x="119896" y="70525"/>
                  </a:lnTo>
                  <a:lnTo>
                    <a:pt x="2257" y="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42" name="pl143">
              <a:extLst>
                <a:ext uri="{FF2B5EF4-FFF2-40B4-BE49-F238E27FC236}">
                  <a16:creationId xmlns:a16="http://schemas.microsoft.com/office/drawing/2014/main" id="{B1D4B33E-7C75-58B3-02D8-16ACD191C0C9}"/>
                </a:ext>
              </a:extLst>
            </p:cNvPr>
            <p:cNvSpPr/>
            <p:nvPr/>
          </p:nvSpPr>
          <p:spPr>
            <a:xfrm>
              <a:off x="4221112" y="2909771"/>
              <a:ext cx="877625" cy="513889"/>
            </a:xfrm>
            <a:custGeom>
              <a:avLst/>
              <a:gdLst/>
              <a:ahLst/>
              <a:cxnLst/>
              <a:rect l="0" t="0" r="0" b="0"/>
              <a:pathLst>
                <a:path w="877625" h="513889">
                  <a:moveTo>
                    <a:pt x="877625" y="513889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3" name="pl144">
              <a:extLst>
                <a:ext uri="{FF2B5EF4-FFF2-40B4-BE49-F238E27FC236}">
                  <a16:creationId xmlns:a16="http://schemas.microsoft.com/office/drawing/2014/main" id="{1658D774-5212-1E34-7FCD-C567F7627F29}"/>
                </a:ext>
              </a:extLst>
            </p:cNvPr>
            <p:cNvSpPr/>
            <p:nvPr/>
          </p:nvSpPr>
          <p:spPr>
            <a:xfrm>
              <a:off x="4221112" y="2909771"/>
              <a:ext cx="89998" cy="78216"/>
            </a:xfrm>
            <a:custGeom>
              <a:avLst/>
              <a:gdLst/>
              <a:ahLst/>
              <a:cxnLst/>
              <a:rect l="0" t="0" r="0" b="0"/>
              <a:pathLst>
                <a:path w="89998" h="78216">
                  <a:moveTo>
                    <a:pt x="89998" y="551"/>
                  </a:moveTo>
                  <a:lnTo>
                    <a:pt x="0" y="0"/>
                  </a:lnTo>
                  <a:lnTo>
                    <a:pt x="44521" y="78216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4" name="pl145">
              <a:extLst>
                <a:ext uri="{FF2B5EF4-FFF2-40B4-BE49-F238E27FC236}">
                  <a16:creationId xmlns:a16="http://schemas.microsoft.com/office/drawing/2014/main" id="{3C20BA04-02E3-D8E6-063F-C66AF521F4AF}"/>
                </a:ext>
              </a:extLst>
            </p:cNvPr>
            <p:cNvSpPr/>
            <p:nvPr/>
          </p:nvSpPr>
          <p:spPr>
            <a:xfrm>
              <a:off x="5098737" y="3423661"/>
              <a:ext cx="1346981" cy="310261"/>
            </a:xfrm>
            <a:custGeom>
              <a:avLst/>
              <a:gdLst/>
              <a:ahLst/>
              <a:cxnLst/>
              <a:rect l="0" t="0" r="0" b="0"/>
              <a:pathLst>
                <a:path w="1346981" h="310261">
                  <a:moveTo>
                    <a:pt x="0" y="0"/>
                  </a:moveTo>
                  <a:lnTo>
                    <a:pt x="1346981" y="310261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5" name="pl146">
              <a:extLst>
                <a:ext uri="{FF2B5EF4-FFF2-40B4-BE49-F238E27FC236}">
                  <a16:creationId xmlns:a16="http://schemas.microsoft.com/office/drawing/2014/main" id="{CF3A52D8-A8F7-66E8-2EEE-B4AD9963854D}"/>
                </a:ext>
              </a:extLst>
            </p:cNvPr>
            <p:cNvSpPr/>
            <p:nvPr/>
          </p:nvSpPr>
          <p:spPr>
            <a:xfrm>
              <a:off x="6359664" y="3672575"/>
              <a:ext cx="86054" cy="87703"/>
            </a:xfrm>
            <a:custGeom>
              <a:avLst/>
              <a:gdLst/>
              <a:ahLst/>
              <a:cxnLst/>
              <a:rect l="0" t="0" r="0" b="0"/>
              <a:pathLst>
                <a:path w="86054" h="87703">
                  <a:moveTo>
                    <a:pt x="0" y="87703"/>
                  </a:moveTo>
                  <a:lnTo>
                    <a:pt x="86054" y="61346"/>
                  </a:lnTo>
                  <a:lnTo>
                    <a:pt x="20201" y="0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6" name="pl147">
              <a:extLst>
                <a:ext uri="{FF2B5EF4-FFF2-40B4-BE49-F238E27FC236}">
                  <a16:creationId xmlns:a16="http://schemas.microsoft.com/office/drawing/2014/main" id="{72F3B2F9-EA8A-555B-325E-09349C93A4B2}"/>
                </a:ext>
              </a:extLst>
            </p:cNvPr>
            <p:cNvSpPr/>
            <p:nvPr/>
          </p:nvSpPr>
          <p:spPr>
            <a:xfrm>
              <a:off x="3952563" y="3423661"/>
              <a:ext cx="1146173" cy="474112"/>
            </a:xfrm>
            <a:custGeom>
              <a:avLst/>
              <a:gdLst/>
              <a:ahLst/>
              <a:cxnLst/>
              <a:rect l="0" t="0" r="0" b="0"/>
              <a:pathLst>
                <a:path w="1146173" h="474112">
                  <a:moveTo>
                    <a:pt x="1146173" y="0"/>
                  </a:moveTo>
                  <a:lnTo>
                    <a:pt x="0" y="474112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7" name="pl148">
              <a:extLst>
                <a:ext uri="{FF2B5EF4-FFF2-40B4-BE49-F238E27FC236}">
                  <a16:creationId xmlns:a16="http://schemas.microsoft.com/office/drawing/2014/main" id="{77B9962A-6C3F-411E-25CB-B46EA7D6AB89}"/>
                </a:ext>
              </a:extLst>
            </p:cNvPr>
            <p:cNvSpPr/>
            <p:nvPr/>
          </p:nvSpPr>
          <p:spPr>
            <a:xfrm>
              <a:off x="3952563" y="3826398"/>
              <a:ext cx="89224" cy="83165"/>
            </a:xfrm>
            <a:custGeom>
              <a:avLst/>
              <a:gdLst/>
              <a:ahLst/>
              <a:cxnLst/>
              <a:rect l="0" t="0" r="0" b="0"/>
              <a:pathLst>
                <a:path w="89224" h="83165">
                  <a:moveTo>
                    <a:pt x="54822" y="0"/>
                  </a:moveTo>
                  <a:lnTo>
                    <a:pt x="0" y="71375"/>
                  </a:lnTo>
                  <a:lnTo>
                    <a:pt x="89224" y="83165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8" name="pl149">
              <a:extLst>
                <a:ext uri="{FF2B5EF4-FFF2-40B4-BE49-F238E27FC236}">
                  <a16:creationId xmlns:a16="http://schemas.microsoft.com/office/drawing/2014/main" id="{804590BA-2137-74D3-1727-B0B378AB6C9A}"/>
                </a:ext>
              </a:extLst>
            </p:cNvPr>
            <p:cNvSpPr/>
            <p:nvPr/>
          </p:nvSpPr>
          <p:spPr>
            <a:xfrm>
              <a:off x="5098737" y="3423661"/>
              <a:ext cx="1411336" cy="276392"/>
            </a:xfrm>
            <a:custGeom>
              <a:avLst/>
              <a:gdLst/>
              <a:ahLst/>
              <a:cxnLst/>
              <a:rect l="0" t="0" r="0" b="0"/>
              <a:pathLst>
                <a:path w="1411336" h="276392">
                  <a:moveTo>
                    <a:pt x="0" y="0"/>
                  </a:moveTo>
                  <a:lnTo>
                    <a:pt x="1411336" y="276392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9" name="pl150">
              <a:extLst>
                <a:ext uri="{FF2B5EF4-FFF2-40B4-BE49-F238E27FC236}">
                  <a16:creationId xmlns:a16="http://schemas.microsoft.com/office/drawing/2014/main" id="{3CB148A7-BCAA-C3FC-24B5-F81F0A83D224}"/>
                </a:ext>
              </a:extLst>
            </p:cNvPr>
            <p:cNvSpPr/>
            <p:nvPr/>
          </p:nvSpPr>
          <p:spPr>
            <a:xfrm>
              <a:off x="6424936" y="3640913"/>
              <a:ext cx="85137" cy="88322"/>
            </a:xfrm>
            <a:custGeom>
              <a:avLst/>
              <a:gdLst/>
              <a:ahLst/>
              <a:cxnLst/>
              <a:rect l="0" t="0" r="0" b="0"/>
              <a:pathLst>
                <a:path w="85137" h="88322">
                  <a:moveTo>
                    <a:pt x="0" y="88322"/>
                  </a:moveTo>
                  <a:lnTo>
                    <a:pt x="85137" y="59140"/>
                  </a:lnTo>
                  <a:lnTo>
                    <a:pt x="17296" y="0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0" name="pl151">
              <a:extLst>
                <a:ext uri="{FF2B5EF4-FFF2-40B4-BE49-F238E27FC236}">
                  <a16:creationId xmlns:a16="http://schemas.microsoft.com/office/drawing/2014/main" id="{93C90539-B04C-FF8F-FD69-EE30FCF18527}"/>
                </a:ext>
              </a:extLst>
            </p:cNvPr>
            <p:cNvSpPr/>
            <p:nvPr/>
          </p:nvSpPr>
          <p:spPr>
            <a:xfrm>
              <a:off x="5098737" y="2837900"/>
              <a:ext cx="1353960" cy="585760"/>
            </a:xfrm>
            <a:custGeom>
              <a:avLst/>
              <a:gdLst/>
              <a:ahLst/>
              <a:cxnLst/>
              <a:rect l="0" t="0" r="0" b="0"/>
              <a:pathLst>
                <a:path w="1353960" h="585760">
                  <a:moveTo>
                    <a:pt x="0" y="585760"/>
                  </a:moveTo>
                  <a:lnTo>
                    <a:pt x="1353960" y="0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1" name="pl152">
              <a:extLst>
                <a:ext uri="{FF2B5EF4-FFF2-40B4-BE49-F238E27FC236}">
                  <a16:creationId xmlns:a16="http://schemas.microsoft.com/office/drawing/2014/main" id="{A15DAE43-EF92-5BA1-B5E8-7163EEEDB45C}"/>
                </a:ext>
              </a:extLst>
            </p:cNvPr>
            <p:cNvSpPr/>
            <p:nvPr/>
          </p:nvSpPr>
          <p:spPr>
            <a:xfrm>
              <a:off x="6363295" y="2827548"/>
              <a:ext cx="89402" cy="82601"/>
            </a:xfrm>
            <a:custGeom>
              <a:avLst/>
              <a:gdLst/>
              <a:ahLst/>
              <a:cxnLst/>
              <a:rect l="0" t="0" r="0" b="0"/>
              <a:pathLst>
                <a:path w="89402" h="82601">
                  <a:moveTo>
                    <a:pt x="35735" y="82601"/>
                  </a:moveTo>
                  <a:lnTo>
                    <a:pt x="89402" y="10352"/>
                  </a:lnTo>
                  <a:lnTo>
                    <a:pt x="0" y="0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2" name="pl153">
              <a:extLst>
                <a:ext uri="{FF2B5EF4-FFF2-40B4-BE49-F238E27FC236}">
                  <a16:creationId xmlns:a16="http://schemas.microsoft.com/office/drawing/2014/main" id="{485658DC-5591-66B3-B07E-A52975AB8C7E}"/>
                </a:ext>
              </a:extLst>
            </p:cNvPr>
            <p:cNvSpPr/>
            <p:nvPr/>
          </p:nvSpPr>
          <p:spPr>
            <a:xfrm>
              <a:off x="5098737" y="3423661"/>
              <a:ext cx="1390088" cy="155203"/>
            </a:xfrm>
            <a:custGeom>
              <a:avLst/>
              <a:gdLst/>
              <a:ahLst/>
              <a:cxnLst/>
              <a:rect l="0" t="0" r="0" b="0"/>
              <a:pathLst>
                <a:path w="1390088" h="155203">
                  <a:moveTo>
                    <a:pt x="0" y="0"/>
                  </a:moveTo>
                  <a:lnTo>
                    <a:pt x="1390088" y="155203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3" name="pl154">
              <a:extLst>
                <a:ext uri="{FF2B5EF4-FFF2-40B4-BE49-F238E27FC236}">
                  <a16:creationId xmlns:a16="http://schemas.microsoft.com/office/drawing/2014/main" id="{93271A8C-177B-B8F5-A407-E1D99AEF9E08}"/>
                </a:ext>
              </a:extLst>
            </p:cNvPr>
            <p:cNvSpPr/>
            <p:nvPr/>
          </p:nvSpPr>
          <p:spPr>
            <a:xfrm>
              <a:off x="6406371" y="3525493"/>
              <a:ext cx="82454" cy="89444"/>
            </a:xfrm>
            <a:custGeom>
              <a:avLst/>
              <a:gdLst/>
              <a:ahLst/>
              <a:cxnLst/>
              <a:rect l="0" t="0" r="0" b="0"/>
              <a:pathLst>
                <a:path w="82454" h="89444">
                  <a:moveTo>
                    <a:pt x="0" y="89444"/>
                  </a:moveTo>
                  <a:lnTo>
                    <a:pt x="82454" y="53370"/>
                  </a:lnTo>
                  <a:lnTo>
                    <a:pt x="9986" y="0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4" name="pl155">
              <a:extLst>
                <a:ext uri="{FF2B5EF4-FFF2-40B4-BE49-F238E27FC236}">
                  <a16:creationId xmlns:a16="http://schemas.microsoft.com/office/drawing/2014/main" id="{FE583958-858E-DAF0-5BA8-711DA3E60FAA}"/>
                </a:ext>
              </a:extLst>
            </p:cNvPr>
            <p:cNvSpPr/>
            <p:nvPr/>
          </p:nvSpPr>
          <p:spPr>
            <a:xfrm>
              <a:off x="6405696" y="3659300"/>
              <a:ext cx="89162" cy="34812"/>
            </a:xfrm>
            <a:custGeom>
              <a:avLst/>
              <a:gdLst/>
              <a:ahLst/>
              <a:cxnLst/>
              <a:rect l="0" t="0" r="0" b="0"/>
              <a:pathLst>
                <a:path w="89162" h="34812">
                  <a:moveTo>
                    <a:pt x="0" y="0"/>
                  </a:moveTo>
                  <a:lnTo>
                    <a:pt x="89162" y="34812"/>
                  </a:lnTo>
                </a:path>
              </a:pathLst>
            </a:custGeom>
            <a:ln w="6775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5" name="tx156">
              <a:extLst>
                <a:ext uri="{FF2B5EF4-FFF2-40B4-BE49-F238E27FC236}">
                  <a16:creationId xmlns:a16="http://schemas.microsoft.com/office/drawing/2014/main" id="{20B18350-2F61-5ACD-99F1-DB5BA7CDD3AE}"/>
                </a:ext>
              </a:extLst>
            </p:cNvPr>
            <p:cNvSpPr/>
            <p:nvPr/>
          </p:nvSpPr>
          <p:spPr>
            <a:xfrm>
              <a:off x="4027853" y="2758528"/>
              <a:ext cx="656675" cy="9342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FF00">
                      <a:alpha val="100000"/>
                    </a:srgbClr>
                  </a:solidFill>
                  <a:latin typeface="Helvetica"/>
                  <a:cs typeface="Helvetica"/>
                </a:rPr>
                <a:t>Succinat_mM</a:t>
              </a:r>
            </a:p>
          </p:txBody>
        </p:sp>
        <p:sp>
          <p:nvSpPr>
            <p:cNvPr id="456" name="tx157">
              <a:extLst>
                <a:ext uri="{FF2B5EF4-FFF2-40B4-BE49-F238E27FC236}">
                  <a16:creationId xmlns:a16="http://schemas.microsoft.com/office/drawing/2014/main" id="{0498DC67-66B5-30D1-9FAD-9963F2A8EC66}"/>
                </a:ext>
              </a:extLst>
            </p:cNvPr>
            <p:cNvSpPr/>
            <p:nvPr/>
          </p:nvSpPr>
          <p:spPr>
            <a:xfrm>
              <a:off x="6035684" y="3778451"/>
              <a:ext cx="548218" cy="9130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FF00">
                      <a:alpha val="100000"/>
                    </a:srgbClr>
                  </a:solidFill>
                  <a:latin typeface="Helvetica"/>
                  <a:cs typeface="Helvetica"/>
                </a:rPr>
                <a:t>Acetat_mM</a:t>
              </a:r>
            </a:p>
          </p:txBody>
        </p:sp>
        <p:sp>
          <p:nvSpPr>
            <p:cNvPr id="457" name="tx158">
              <a:extLst>
                <a:ext uri="{FF2B5EF4-FFF2-40B4-BE49-F238E27FC236}">
                  <a16:creationId xmlns:a16="http://schemas.microsoft.com/office/drawing/2014/main" id="{C028AE7D-F267-70F6-6E78-A2E32343E96A}"/>
                </a:ext>
              </a:extLst>
            </p:cNvPr>
            <p:cNvSpPr/>
            <p:nvPr/>
          </p:nvSpPr>
          <p:spPr>
            <a:xfrm>
              <a:off x="3736398" y="3738974"/>
              <a:ext cx="704950" cy="10035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FF00">
                      <a:alpha val="100000"/>
                    </a:srgbClr>
                  </a:solidFill>
                  <a:latin typeface="Helvetica"/>
                  <a:cs typeface="Helvetica"/>
                </a:rPr>
                <a:t>Propionat_mM</a:t>
              </a:r>
            </a:p>
          </p:txBody>
        </p:sp>
        <p:sp>
          <p:nvSpPr>
            <p:cNvPr id="458" name="tx159">
              <a:extLst>
                <a:ext uri="{FF2B5EF4-FFF2-40B4-BE49-F238E27FC236}">
                  <a16:creationId xmlns:a16="http://schemas.microsoft.com/office/drawing/2014/main" id="{9AD6660B-5F7C-2E83-C967-62EFD13C6016}"/>
                </a:ext>
              </a:extLst>
            </p:cNvPr>
            <p:cNvSpPr/>
            <p:nvPr/>
          </p:nvSpPr>
          <p:spPr>
            <a:xfrm>
              <a:off x="5798519" y="3589259"/>
              <a:ext cx="584317" cy="1009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FF00">
                      <a:alpha val="100000"/>
                    </a:srgbClr>
                  </a:solidFill>
                  <a:latin typeface="Helvetica"/>
                  <a:cs typeface="Helvetica"/>
                </a:rPr>
                <a:t>Butyrat_mM</a:t>
              </a:r>
            </a:p>
          </p:txBody>
        </p:sp>
        <p:sp>
          <p:nvSpPr>
            <p:cNvPr id="459" name="tx160">
              <a:extLst>
                <a:ext uri="{FF2B5EF4-FFF2-40B4-BE49-F238E27FC236}">
                  <a16:creationId xmlns:a16="http://schemas.microsoft.com/office/drawing/2014/main" id="{DB03B101-7C89-C4D0-7A16-1473036BCF2D}"/>
                </a:ext>
              </a:extLst>
            </p:cNvPr>
            <p:cNvSpPr/>
            <p:nvPr/>
          </p:nvSpPr>
          <p:spPr>
            <a:xfrm>
              <a:off x="5805087" y="2784778"/>
              <a:ext cx="584370" cy="9130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FF00">
                      <a:alpha val="100000"/>
                    </a:srgbClr>
                  </a:solidFill>
                  <a:latin typeface="Helvetica"/>
                  <a:cs typeface="Helvetica"/>
                </a:rPr>
                <a:t>Valerat_mM</a:t>
              </a:r>
            </a:p>
          </p:txBody>
        </p:sp>
        <p:sp>
          <p:nvSpPr>
            <p:cNvPr id="460" name="tx161">
              <a:extLst>
                <a:ext uri="{FF2B5EF4-FFF2-40B4-BE49-F238E27FC236}">
                  <a16:creationId xmlns:a16="http://schemas.microsoft.com/office/drawing/2014/main" id="{73504C1F-C774-FD8B-A63A-177E4A62B2EB}"/>
                </a:ext>
              </a:extLst>
            </p:cNvPr>
            <p:cNvSpPr/>
            <p:nvPr/>
          </p:nvSpPr>
          <p:spPr>
            <a:xfrm>
              <a:off x="5803209" y="3427418"/>
              <a:ext cx="831299" cy="9342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dirty="0" err="1">
                  <a:solidFill>
                    <a:srgbClr val="00FF00">
                      <a:alpha val="100000"/>
                    </a:srgbClr>
                  </a:solidFill>
                  <a:latin typeface="Helvetica"/>
                  <a:cs typeface="Helvetica"/>
                </a:rPr>
                <a:t>Total_SCFA_mM</a:t>
              </a:r>
              <a:endParaRPr sz="853" dirty="0">
                <a:solidFill>
                  <a:srgbClr val="00FF00">
                    <a:alpha val="100000"/>
                  </a:srgbClr>
                </a:solidFill>
                <a:latin typeface="Helvetica"/>
                <a:cs typeface="Helvetica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46042" y="1987346"/>
            <a:ext cx="5806080" cy="3588157"/>
            <a:chOff x="2446042" y="1987346"/>
            <a:chExt cx="5806080" cy="3588157"/>
          </a:xfrm>
        </p:grpSpPr>
        <p:sp>
          <p:nvSpPr>
            <p:cNvPr id="3" name="rc3"/>
            <p:cNvSpPr/>
            <p:nvPr/>
          </p:nvSpPr>
          <p:spPr>
            <a:xfrm>
              <a:off x="2446041" y="1987346"/>
              <a:ext cx="5806079" cy="35881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4672188" y="2172147"/>
              <a:ext cx="1353785" cy="208832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4741777" y="2435238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t6"/>
            <p:cNvSpPr/>
            <p:nvPr/>
          </p:nvSpPr>
          <p:spPr>
            <a:xfrm>
              <a:off x="4806354" y="2499815"/>
              <a:ext cx="90303" cy="90303"/>
            </a:xfrm>
            <a:prstGeom prst="ellipse">
              <a:avLst/>
            </a:prstGeom>
            <a:solidFill>
              <a:srgbClr val="3CB371">
                <a:alpha val="100000"/>
              </a:srgbClr>
            </a:solidFill>
            <a:ln w="9000" cap="rnd">
              <a:solidFill>
                <a:srgbClr val="3CB3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4763723" y="2544966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" cap="flat">
              <a:solidFill>
                <a:srgbClr val="3CB371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4820504" y="2476386"/>
              <a:ext cx="118784" cy="137160"/>
            </a:xfrm>
            <a:custGeom>
              <a:avLst/>
              <a:gdLst/>
              <a:ahLst/>
              <a:cxnLst/>
              <a:rect l="0" t="0" r="0" b="0"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3CB371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9"/>
            <p:cNvSpPr/>
            <p:nvPr/>
          </p:nvSpPr>
          <p:spPr>
            <a:xfrm>
              <a:off x="4741777" y="2654694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" name="pt10"/>
            <p:cNvSpPr/>
            <p:nvPr/>
          </p:nvSpPr>
          <p:spPr>
            <a:xfrm>
              <a:off x="4806354" y="2719271"/>
              <a:ext cx="90303" cy="90303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4763723" y="276442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" cap="flat">
              <a:solidFill>
                <a:srgbClr val="7C8181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4820504" y="2695842"/>
              <a:ext cx="118784" cy="137160"/>
            </a:xfrm>
            <a:custGeom>
              <a:avLst/>
              <a:gdLst/>
              <a:ahLst/>
              <a:cxnLst/>
              <a:rect l="0" t="0" r="0" b="0"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C8181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rc13"/>
            <p:cNvSpPr/>
            <p:nvPr/>
          </p:nvSpPr>
          <p:spPr>
            <a:xfrm>
              <a:off x="4741777" y="2874150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" name="pt14"/>
            <p:cNvSpPr/>
            <p:nvPr/>
          </p:nvSpPr>
          <p:spPr>
            <a:xfrm>
              <a:off x="4806354" y="2938727"/>
              <a:ext cx="90303" cy="90303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4763723" y="2983878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" cap="flat">
              <a:solidFill>
                <a:srgbClr val="D73027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4820504" y="2915298"/>
              <a:ext cx="118784" cy="137160"/>
            </a:xfrm>
            <a:custGeom>
              <a:avLst/>
              <a:gdLst/>
              <a:ahLst/>
              <a:cxnLst/>
              <a:rect l="0" t="0" r="0" b="0"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D73027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rc17"/>
            <p:cNvSpPr/>
            <p:nvPr/>
          </p:nvSpPr>
          <p:spPr>
            <a:xfrm>
              <a:off x="4741777" y="309360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" name="pt18"/>
            <p:cNvSpPr/>
            <p:nvPr/>
          </p:nvSpPr>
          <p:spPr>
            <a:xfrm>
              <a:off x="4806354" y="3158183"/>
              <a:ext cx="90303" cy="90303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4763723" y="3203334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" cap="flat">
              <a:solidFill>
                <a:srgbClr val="FC8D59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4820504" y="3134754"/>
              <a:ext cx="118784" cy="137160"/>
            </a:xfrm>
            <a:custGeom>
              <a:avLst/>
              <a:gdLst/>
              <a:ahLst/>
              <a:cxnLst/>
              <a:rect l="0" t="0" r="0" b="0"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FC8D59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rc21"/>
            <p:cNvSpPr/>
            <p:nvPr/>
          </p:nvSpPr>
          <p:spPr>
            <a:xfrm>
              <a:off x="4741777" y="3313062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" name="pt22"/>
            <p:cNvSpPr/>
            <p:nvPr/>
          </p:nvSpPr>
          <p:spPr>
            <a:xfrm>
              <a:off x="4806354" y="3377639"/>
              <a:ext cx="90303" cy="90303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4763723" y="3422790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" cap="flat">
              <a:solidFill>
                <a:srgbClr val="FEE090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4820504" y="3354210"/>
              <a:ext cx="118784" cy="137160"/>
            </a:xfrm>
            <a:custGeom>
              <a:avLst/>
              <a:gdLst/>
              <a:ahLst/>
              <a:cxnLst/>
              <a:rect l="0" t="0" r="0" b="0"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FEE090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rc25"/>
            <p:cNvSpPr/>
            <p:nvPr/>
          </p:nvSpPr>
          <p:spPr>
            <a:xfrm>
              <a:off x="4741777" y="3532518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" name="pt26"/>
            <p:cNvSpPr/>
            <p:nvPr/>
          </p:nvSpPr>
          <p:spPr>
            <a:xfrm>
              <a:off x="4806354" y="3597095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4763723" y="3642246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" cap="flat">
              <a:solidFill>
                <a:srgbClr val="4575B4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4820504" y="3573666"/>
              <a:ext cx="118784" cy="137160"/>
            </a:xfrm>
            <a:custGeom>
              <a:avLst/>
              <a:gdLst/>
              <a:ahLst/>
              <a:cxnLst/>
              <a:rect l="0" t="0" r="0" b="0"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4575B4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rc29"/>
            <p:cNvSpPr/>
            <p:nvPr/>
          </p:nvSpPr>
          <p:spPr>
            <a:xfrm>
              <a:off x="4741777" y="3751974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" name="pt30"/>
            <p:cNvSpPr/>
            <p:nvPr/>
          </p:nvSpPr>
          <p:spPr>
            <a:xfrm>
              <a:off x="4806354" y="3816551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4763723" y="386170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" cap="flat">
              <a:solidFill>
                <a:srgbClr val="91BFDB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4820504" y="3793122"/>
              <a:ext cx="118784" cy="137160"/>
            </a:xfrm>
            <a:custGeom>
              <a:avLst/>
              <a:gdLst/>
              <a:ahLst/>
              <a:cxnLst/>
              <a:rect l="0" t="0" r="0" b="0"/>
              <a:pathLst>
                <a:path w="118784" h="137160">
                  <a:moveTo>
                    <a:pt x="0" y="137160"/>
                  </a:moveTo>
                  <a:lnTo>
                    <a:pt x="118784" y="68579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91BFDB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rc33"/>
            <p:cNvSpPr/>
            <p:nvPr/>
          </p:nvSpPr>
          <p:spPr>
            <a:xfrm>
              <a:off x="4741777" y="3971430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" name="pt34"/>
            <p:cNvSpPr/>
            <p:nvPr/>
          </p:nvSpPr>
          <p:spPr>
            <a:xfrm>
              <a:off x="4806354" y="4036007"/>
              <a:ext cx="90303" cy="90303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4763723" y="4081158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" cap="flat">
              <a:solidFill>
                <a:srgbClr val="E0F3F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6"/>
            <p:cNvSpPr/>
            <p:nvPr/>
          </p:nvSpPr>
          <p:spPr>
            <a:xfrm>
              <a:off x="4820504" y="4012578"/>
              <a:ext cx="118784" cy="137160"/>
            </a:xfrm>
            <a:custGeom>
              <a:avLst/>
              <a:gdLst/>
              <a:ahLst/>
              <a:cxnLst/>
              <a:rect l="0" t="0" r="0" b="0"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E0F3F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tx37"/>
            <p:cNvSpPr/>
            <p:nvPr/>
          </p:nvSpPr>
          <p:spPr>
            <a:xfrm>
              <a:off x="5030822" y="2500355"/>
              <a:ext cx="415989" cy="846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DONOR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030822" y="2722212"/>
              <a:ext cx="683002" cy="82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UNTREATED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5030822" y="2939540"/>
              <a:ext cx="223520" cy="844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030822" y="3158887"/>
              <a:ext cx="723711" cy="845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CTX+HV292.1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030822" y="3380526"/>
              <a:ext cx="434925" cy="823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HV292.1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030822" y="3602165"/>
              <a:ext cx="229795" cy="801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5030822" y="3817200"/>
              <a:ext cx="934898" cy="845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VAN+CCUG59168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030822" y="4036656"/>
              <a:ext cx="639836" cy="845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CCUG59168</a:t>
              </a:r>
            </a:p>
          </p:txBody>
        </p:sp>
        <p:sp>
          <p:nvSpPr>
            <p:cNvPr id="45" name="rc45"/>
            <p:cNvSpPr/>
            <p:nvPr/>
          </p:nvSpPr>
          <p:spPr>
            <a:xfrm>
              <a:off x="4672188" y="4399654"/>
              <a:ext cx="583302" cy="9910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" name="rc46"/>
            <p:cNvSpPr/>
            <p:nvPr/>
          </p:nvSpPr>
          <p:spPr>
            <a:xfrm>
              <a:off x="4741777" y="4662745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" name="pt47"/>
            <p:cNvSpPr/>
            <p:nvPr/>
          </p:nvSpPr>
          <p:spPr>
            <a:xfrm>
              <a:off x="4806354" y="472732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" name="rc48"/>
            <p:cNvSpPr/>
            <p:nvPr/>
          </p:nvSpPr>
          <p:spPr>
            <a:xfrm>
              <a:off x="4741777" y="4882201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" name="pt49"/>
            <p:cNvSpPr/>
            <p:nvPr/>
          </p:nvSpPr>
          <p:spPr>
            <a:xfrm>
              <a:off x="4806354" y="494677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rc50"/>
            <p:cNvSpPr/>
            <p:nvPr/>
          </p:nvSpPr>
          <p:spPr>
            <a:xfrm>
              <a:off x="4741777" y="5101657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" name="pg51"/>
            <p:cNvSpPr/>
            <p:nvPr/>
          </p:nvSpPr>
          <p:spPr>
            <a:xfrm>
              <a:off x="4790696" y="5141168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" name="tx52"/>
            <p:cNvSpPr/>
            <p:nvPr/>
          </p:nvSpPr>
          <p:spPr>
            <a:xfrm>
              <a:off x="5030822" y="4732009"/>
              <a:ext cx="124311" cy="805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030822" y="4951574"/>
              <a:ext cx="124311" cy="8043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90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030822" y="5171303"/>
              <a:ext cx="155252" cy="801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NA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t29"/>
          <p:cNvSpPr/>
          <p:nvPr/>
        </p:nvSpPr>
        <p:spPr>
          <a:xfrm>
            <a:off x="3217080" y="3095864"/>
            <a:ext cx="90303" cy="90303"/>
          </a:xfrm>
          <a:prstGeom prst="ellipse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" name="pt30"/>
          <p:cNvSpPr/>
          <p:nvPr/>
        </p:nvSpPr>
        <p:spPr>
          <a:xfrm>
            <a:off x="3061745" y="3179604"/>
            <a:ext cx="90303" cy="90303"/>
          </a:xfrm>
          <a:prstGeom prst="ellipse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" name="pt31"/>
          <p:cNvSpPr/>
          <p:nvPr/>
        </p:nvSpPr>
        <p:spPr>
          <a:xfrm>
            <a:off x="3177063" y="3127816"/>
            <a:ext cx="90303" cy="90303"/>
          </a:xfrm>
          <a:prstGeom prst="ellipse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6" name="pt36"/>
          <p:cNvSpPr/>
          <p:nvPr/>
        </p:nvSpPr>
        <p:spPr>
          <a:xfrm>
            <a:off x="3203982" y="3077461"/>
            <a:ext cx="90303" cy="90303"/>
          </a:xfrm>
          <a:prstGeom prst="ellipse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7" name="pt37"/>
          <p:cNvSpPr/>
          <p:nvPr/>
        </p:nvSpPr>
        <p:spPr>
          <a:xfrm>
            <a:off x="3181478" y="3116702"/>
            <a:ext cx="90303" cy="90303"/>
          </a:xfrm>
          <a:prstGeom prst="ellipse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8" name="pt38"/>
          <p:cNvSpPr/>
          <p:nvPr/>
        </p:nvSpPr>
        <p:spPr>
          <a:xfrm>
            <a:off x="3185077" y="3100136"/>
            <a:ext cx="90303" cy="90303"/>
          </a:xfrm>
          <a:prstGeom prst="ellipse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1" name="pt41"/>
          <p:cNvSpPr/>
          <p:nvPr/>
        </p:nvSpPr>
        <p:spPr>
          <a:xfrm>
            <a:off x="3198270" y="3119505"/>
            <a:ext cx="90303" cy="90303"/>
          </a:xfrm>
          <a:prstGeom prst="ellipse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2" name="pt42"/>
          <p:cNvSpPr/>
          <p:nvPr/>
        </p:nvSpPr>
        <p:spPr>
          <a:xfrm>
            <a:off x="3067635" y="3129062"/>
            <a:ext cx="90303" cy="90303"/>
          </a:xfrm>
          <a:prstGeom prst="ellipse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6" name="pt46"/>
          <p:cNvSpPr/>
          <p:nvPr/>
        </p:nvSpPr>
        <p:spPr>
          <a:xfrm>
            <a:off x="3178011" y="3042662"/>
            <a:ext cx="90303" cy="90303"/>
          </a:xfrm>
          <a:prstGeom prst="ellipse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7" name="pt47"/>
          <p:cNvSpPr/>
          <p:nvPr/>
        </p:nvSpPr>
        <p:spPr>
          <a:xfrm>
            <a:off x="3178570" y="3052398"/>
            <a:ext cx="90303" cy="90303"/>
          </a:xfrm>
          <a:prstGeom prst="ellipse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" name="pt48"/>
          <p:cNvSpPr/>
          <p:nvPr/>
        </p:nvSpPr>
        <p:spPr>
          <a:xfrm>
            <a:off x="3123589" y="3072601"/>
            <a:ext cx="90303" cy="90303"/>
          </a:xfrm>
          <a:prstGeom prst="ellipse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9" name="pt49"/>
          <p:cNvSpPr/>
          <p:nvPr/>
        </p:nvSpPr>
        <p:spPr>
          <a:xfrm>
            <a:off x="3147366" y="3067661"/>
            <a:ext cx="90303" cy="90303"/>
          </a:xfrm>
          <a:prstGeom prst="ellipse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3" name="pt73"/>
          <p:cNvSpPr/>
          <p:nvPr/>
        </p:nvSpPr>
        <p:spPr>
          <a:xfrm>
            <a:off x="4947544" y="5005875"/>
            <a:ext cx="90303" cy="90303"/>
          </a:xfrm>
          <a:prstGeom prst="ellipse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6" name="pt76"/>
          <p:cNvSpPr/>
          <p:nvPr/>
        </p:nvSpPr>
        <p:spPr>
          <a:xfrm>
            <a:off x="5183691" y="4953214"/>
            <a:ext cx="90303" cy="90303"/>
          </a:xfrm>
          <a:prstGeom prst="ellipse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pt94"/>
          <p:cNvSpPr/>
          <p:nvPr/>
        </p:nvSpPr>
        <p:spPr>
          <a:xfrm>
            <a:off x="3142658" y="3128245"/>
            <a:ext cx="90303" cy="90303"/>
          </a:xfrm>
          <a:prstGeom prst="ellipse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5" name="pt95"/>
          <p:cNvSpPr/>
          <p:nvPr/>
        </p:nvSpPr>
        <p:spPr>
          <a:xfrm>
            <a:off x="3140811" y="3320287"/>
            <a:ext cx="90303" cy="90303"/>
          </a:xfrm>
          <a:prstGeom prst="ellipse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4" name="pt124"/>
          <p:cNvSpPr/>
          <p:nvPr/>
        </p:nvSpPr>
        <p:spPr>
          <a:xfrm>
            <a:off x="3127741" y="3094473"/>
            <a:ext cx="90303" cy="90303"/>
          </a:xfrm>
          <a:prstGeom prst="ellipse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3" name="pl133"/>
          <p:cNvSpPr/>
          <p:nvPr/>
        </p:nvSpPr>
        <p:spPr>
          <a:xfrm>
            <a:off x="4880872" y="4213905"/>
            <a:ext cx="1127032" cy="837121"/>
          </a:xfrm>
          <a:custGeom>
            <a:avLst/>
            <a:gdLst/>
            <a:ahLst/>
            <a:cxnLst/>
            <a:rect l="0" t="0" r="0" b="0"/>
            <a:pathLst>
              <a:path w="1127032" h="837121">
                <a:moveTo>
                  <a:pt x="588791" y="85423"/>
                </a:moveTo>
                <a:lnTo>
                  <a:pt x="1119552" y="261067"/>
                </a:lnTo>
                <a:lnTo>
                  <a:pt x="972270" y="121659"/>
                </a:lnTo>
                <a:lnTo>
                  <a:pt x="787597" y="172120"/>
                </a:lnTo>
                <a:lnTo>
                  <a:pt x="378626" y="336588"/>
                </a:lnTo>
                <a:lnTo>
                  <a:pt x="0" y="711979"/>
                </a:lnTo>
                <a:lnTo>
                  <a:pt x="111824" y="837121"/>
                </a:lnTo>
                <a:lnTo>
                  <a:pt x="347970" y="784460"/>
                </a:lnTo>
                <a:lnTo>
                  <a:pt x="561498" y="604521"/>
                </a:lnTo>
                <a:lnTo>
                  <a:pt x="677102" y="579171"/>
                </a:lnTo>
                <a:lnTo>
                  <a:pt x="879192" y="535047"/>
                </a:lnTo>
                <a:lnTo>
                  <a:pt x="990723" y="341466"/>
                </a:lnTo>
                <a:lnTo>
                  <a:pt x="1013761" y="434008"/>
                </a:lnTo>
                <a:lnTo>
                  <a:pt x="1062530" y="356261"/>
                </a:lnTo>
                <a:lnTo>
                  <a:pt x="488660" y="197634"/>
                </a:lnTo>
                <a:lnTo>
                  <a:pt x="1127032" y="349825"/>
                </a:lnTo>
                <a:lnTo>
                  <a:pt x="1103670" y="184405"/>
                </a:lnTo>
                <a:lnTo>
                  <a:pt x="967653" y="0"/>
                </a:lnTo>
              </a:path>
            </a:pathLst>
          </a:custGeom>
        </p:spPr>
        <p:txBody>
          <a:bodyPr/>
          <a:lstStyle/>
          <a:p>
            <a:endParaRPr/>
          </a:p>
        </p:txBody>
      </p:sp>
      <p:sp>
        <p:nvSpPr>
          <p:cNvPr id="139" name="pl139"/>
          <p:cNvSpPr/>
          <p:nvPr/>
        </p:nvSpPr>
        <p:spPr>
          <a:xfrm>
            <a:off x="3112787" y="3087814"/>
            <a:ext cx="2898151" cy="882976"/>
          </a:xfrm>
          <a:custGeom>
            <a:avLst/>
            <a:gdLst/>
            <a:ahLst/>
            <a:cxnLst/>
            <a:rect l="0" t="0" r="0" b="0"/>
            <a:pathLst>
              <a:path w="2898151" h="882976">
                <a:moveTo>
                  <a:pt x="2016004" y="882976"/>
                </a:moveTo>
                <a:lnTo>
                  <a:pt x="2894961" y="657814"/>
                </a:lnTo>
                <a:lnTo>
                  <a:pt x="2898151" y="497647"/>
                </a:lnTo>
                <a:lnTo>
                  <a:pt x="1523494" y="316538"/>
                </a:lnTo>
                <a:lnTo>
                  <a:pt x="785587" y="230502"/>
                </a:lnTo>
                <a:lnTo>
                  <a:pt x="467656" y="62935"/>
                </a:lnTo>
                <a:lnTo>
                  <a:pt x="460648" y="116743"/>
                </a:lnTo>
                <a:lnTo>
                  <a:pt x="251728" y="114804"/>
                </a:lnTo>
                <a:lnTo>
                  <a:pt x="110375" y="0"/>
                </a:lnTo>
                <a:lnTo>
                  <a:pt x="110935" y="9735"/>
                </a:lnTo>
                <a:lnTo>
                  <a:pt x="55953" y="29938"/>
                </a:lnTo>
                <a:lnTo>
                  <a:pt x="79730" y="24998"/>
                </a:lnTo>
                <a:lnTo>
                  <a:pt x="153925" y="14361"/>
                </a:lnTo>
                <a:lnTo>
                  <a:pt x="130634" y="76842"/>
                </a:lnTo>
                <a:lnTo>
                  <a:pt x="0" y="86399"/>
                </a:lnTo>
                <a:lnTo>
                  <a:pt x="75023" y="85582"/>
                </a:lnTo>
                <a:lnTo>
                  <a:pt x="73175" y="277624"/>
                </a:lnTo>
              </a:path>
            </a:pathLst>
          </a:custGeom>
        </p:spPr>
        <p:txBody>
          <a:bodyPr/>
          <a:lstStyle/>
          <a:p>
            <a:endParaRPr/>
          </a:p>
        </p:txBody>
      </p:sp>
      <p:sp>
        <p:nvSpPr>
          <p:cNvPr id="140" name="pl140"/>
          <p:cNvSpPr/>
          <p:nvPr/>
        </p:nvSpPr>
        <p:spPr>
          <a:xfrm>
            <a:off x="3118528" y="3246000"/>
            <a:ext cx="137153" cy="119438"/>
          </a:xfrm>
          <a:custGeom>
            <a:avLst/>
            <a:gdLst/>
            <a:ahLst/>
            <a:cxnLst/>
            <a:rect l="0" t="0" r="0" b="0"/>
            <a:pathLst>
              <a:path w="137153" h="119438">
                <a:moveTo>
                  <a:pt x="0" y="0"/>
                </a:moveTo>
                <a:lnTo>
                  <a:pt x="67434" y="119438"/>
                </a:lnTo>
                <a:lnTo>
                  <a:pt x="137153" y="1319"/>
                </a:lnTo>
              </a:path>
            </a:pathLst>
          </a:custGeom>
        </p:spPr>
        <p:txBody>
          <a:bodyPr/>
          <a:lstStyle/>
          <a:p>
            <a:endParaRPr/>
          </a:p>
        </p:txBody>
      </p:sp>
      <p:sp>
        <p:nvSpPr>
          <p:cNvPr id="141" name="pl141"/>
          <p:cNvSpPr/>
          <p:nvPr/>
        </p:nvSpPr>
        <p:spPr>
          <a:xfrm>
            <a:off x="3106897" y="3122613"/>
            <a:ext cx="2846775" cy="807508"/>
          </a:xfrm>
          <a:custGeom>
            <a:avLst/>
            <a:gdLst/>
            <a:ahLst/>
            <a:cxnLst/>
            <a:rect l="0" t="0" r="0" b="0"/>
            <a:pathLst>
              <a:path w="2846775" h="807508">
                <a:moveTo>
                  <a:pt x="2126631" y="807508"/>
                </a:moveTo>
                <a:lnTo>
                  <a:pt x="2656794" y="527957"/>
                </a:lnTo>
                <a:lnTo>
                  <a:pt x="2846775" y="414362"/>
                </a:lnTo>
                <a:lnTo>
                  <a:pt x="2738339" y="558384"/>
                </a:lnTo>
                <a:lnTo>
                  <a:pt x="1457449" y="333144"/>
                </a:lnTo>
                <a:lnTo>
                  <a:pt x="767404" y="307146"/>
                </a:lnTo>
                <a:lnTo>
                  <a:pt x="376424" y="223275"/>
                </a:lnTo>
                <a:lnTo>
                  <a:pt x="318036" y="96778"/>
                </a:lnTo>
                <a:lnTo>
                  <a:pt x="308652" y="44308"/>
                </a:lnTo>
                <a:lnTo>
                  <a:pt x="219923" y="47193"/>
                </a:lnTo>
                <a:lnTo>
                  <a:pt x="142236" y="0"/>
                </a:lnTo>
                <a:lnTo>
                  <a:pt x="119733" y="39240"/>
                </a:lnTo>
                <a:lnTo>
                  <a:pt x="123331" y="22674"/>
                </a:lnTo>
                <a:lnTo>
                  <a:pt x="194560" y="53529"/>
                </a:lnTo>
                <a:lnTo>
                  <a:pt x="155334" y="18402"/>
                </a:lnTo>
                <a:lnTo>
                  <a:pt x="0" y="102142"/>
                </a:lnTo>
                <a:lnTo>
                  <a:pt x="115317" y="50354"/>
                </a:lnTo>
                <a:lnTo>
                  <a:pt x="65995" y="17011"/>
                </a:lnTo>
              </a:path>
            </a:pathLst>
          </a:custGeom>
        </p:spPr>
        <p:txBody>
          <a:bodyPr/>
          <a:lstStyle/>
          <a:p>
            <a:endParaRPr/>
          </a:p>
        </p:txBody>
      </p:sp>
      <p:sp>
        <p:nvSpPr>
          <p:cNvPr id="142" name="pl142"/>
          <p:cNvSpPr/>
          <p:nvPr/>
        </p:nvSpPr>
        <p:spPr>
          <a:xfrm>
            <a:off x="3172893" y="3139625"/>
            <a:ext cx="136815" cy="123341"/>
          </a:xfrm>
          <a:custGeom>
            <a:avLst/>
            <a:gdLst/>
            <a:ahLst/>
            <a:cxnLst/>
            <a:rect l="0" t="0" r="0" b="0"/>
            <a:pathLst>
              <a:path w="136815" h="123341">
                <a:moveTo>
                  <a:pt x="136815" y="9710"/>
                </a:moveTo>
                <a:lnTo>
                  <a:pt x="0" y="0"/>
                </a:lnTo>
                <a:lnTo>
                  <a:pt x="59998" y="123341"/>
                </a:lnTo>
              </a:path>
            </a:pathLst>
          </a:custGeom>
        </p:spPr>
        <p:txBody>
          <a:bodyPr/>
          <a:lstStyle/>
          <a:p>
            <a:endParaRPr/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A63A37A1-5C03-2D5A-59CB-7813CDD6DCFA}"/>
              </a:ext>
            </a:extLst>
          </p:cNvPr>
          <p:cNvGrpSpPr/>
          <p:nvPr/>
        </p:nvGrpSpPr>
        <p:grpSpPr>
          <a:xfrm>
            <a:off x="3221561" y="2543657"/>
            <a:ext cx="3412951" cy="2427378"/>
            <a:chOff x="3221561" y="2543657"/>
            <a:chExt cx="3412951" cy="2427378"/>
          </a:xfrm>
        </p:grpSpPr>
        <p:sp>
          <p:nvSpPr>
            <p:cNvPr id="6" name="pt6"/>
            <p:cNvSpPr/>
            <p:nvPr/>
          </p:nvSpPr>
          <p:spPr>
            <a:xfrm>
              <a:off x="5214346" y="4505342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7" name="pt7"/>
            <p:cNvSpPr/>
            <p:nvPr/>
          </p:nvSpPr>
          <p:spPr>
            <a:xfrm>
              <a:off x="4835720" y="4880732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8" name="pg8"/>
            <p:cNvSpPr/>
            <p:nvPr/>
          </p:nvSpPr>
          <p:spPr>
            <a:xfrm>
              <a:off x="5764340" y="3193035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9" name="pg9"/>
            <p:cNvSpPr/>
            <p:nvPr/>
          </p:nvSpPr>
          <p:spPr>
            <a:xfrm>
              <a:off x="5962846" y="318182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0" name="pg10"/>
            <p:cNvSpPr/>
            <p:nvPr/>
          </p:nvSpPr>
          <p:spPr>
            <a:xfrm>
              <a:off x="5982915" y="3040606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1" name="pt11"/>
            <p:cNvSpPr/>
            <p:nvPr/>
          </p:nvSpPr>
          <p:spPr>
            <a:xfrm>
              <a:off x="4519195" y="3410606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12" name="pt12"/>
            <p:cNvSpPr/>
            <p:nvPr/>
          </p:nvSpPr>
          <p:spPr>
            <a:xfrm>
              <a:off x="4591129" y="3359200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13" name="pg13"/>
            <p:cNvSpPr/>
            <p:nvPr/>
          </p:nvSpPr>
          <p:spPr>
            <a:xfrm>
              <a:off x="6003149" y="3662469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4" name="pg14"/>
            <p:cNvSpPr/>
            <p:nvPr/>
          </p:nvSpPr>
          <p:spPr>
            <a:xfrm>
              <a:off x="5932987" y="3497248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5" name="pt15"/>
            <p:cNvSpPr/>
            <p:nvPr/>
          </p:nvSpPr>
          <p:spPr>
            <a:xfrm>
              <a:off x="5706595" y="3768512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16" name="pt16"/>
            <p:cNvSpPr/>
            <p:nvPr/>
          </p:nvSpPr>
          <p:spPr>
            <a:xfrm>
              <a:off x="6049820" y="3340553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17" name="pg17"/>
            <p:cNvSpPr/>
            <p:nvPr/>
          </p:nvSpPr>
          <p:spPr>
            <a:xfrm>
              <a:off x="6321851" y="287800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8" name="pg18"/>
            <p:cNvSpPr/>
            <p:nvPr/>
          </p:nvSpPr>
          <p:spPr>
            <a:xfrm>
              <a:off x="6156901" y="2738027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9" name="pg19"/>
            <p:cNvSpPr/>
            <p:nvPr/>
          </p:nvSpPr>
          <p:spPr>
            <a:xfrm>
              <a:off x="6091226" y="2636181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0" name="pg20"/>
            <p:cNvSpPr/>
            <p:nvPr/>
          </p:nvSpPr>
          <p:spPr>
            <a:xfrm>
              <a:off x="6075153" y="264621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1" name="pg21"/>
            <p:cNvSpPr/>
            <p:nvPr/>
          </p:nvSpPr>
          <p:spPr>
            <a:xfrm>
              <a:off x="6175668" y="2783269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2" name="pg22"/>
            <p:cNvSpPr/>
            <p:nvPr/>
          </p:nvSpPr>
          <p:spPr>
            <a:xfrm>
              <a:off x="6246516" y="2697147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3" name="pg23"/>
            <p:cNvSpPr/>
            <p:nvPr/>
          </p:nvSpPr>
          <p:spPr>
            <a:xfrm>
              <a:off x="6364564" y="2733321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4" name="pg24"/>
            <p:cNvSpPr/>
            <p:nvPr/>
          </p:nvSpPr>
          <p:spPr>
            <a:xfrm>
              <a:off x="6303725" y="2687991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5" name="pg25"/>
            <p:cNvSpPr/>
            <p:nvPr/>
          </p:nvSpPr>
          <p:spPr>
            <a:xfrm>
              <a:off x="6390255" y="264990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6" name="pg26"/>
            <p:cNvSpPr/>
            <p:nvPr/>
          </p:nvSpPr>
          <p:spPr>
            <a:xfrm>
              <a:off x="6088701" y="2589168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7" name="pg27"/>
            <p:cNvSpPr/>
            <p:nvPr/>
          </p:nvSpPr>
          <p:spPr>
            <a:xfrm>
              <a:off x="6227205" y="2617576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8" name="pt28"/>
            <p:cNvSpPr/>
            <p:nvPr/>
          </p:nvSpPr>
          <p:spPr>
            <a:xfrm>
              <a:off x="3829150" y="3384608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2" name="pt32"/>
            <p:cNvSpPr/>
            <p:nvPr/>
          </p:nvSpPr>
          <p:spPr>
            <a:xfrm>
              <a:off x="3438170" y="3300737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3" name="pt33"/>
            <p:cNvSpPr/>
            <p:nvPr/>
          </p:nvSpPr>
          <p:spPr>
            <a:xfrm>
              <a:off x="3379782" y="3174239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4" name="pt34"/>
            <p:cNvSpPr/>
            <p:nvPr/>
          </p:nvSpPr>
          <p:spPr>
            <a:xfrm>
              <a:off x="3370398" y="3121770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5" name="pt35"/>
            <p:cNvSpPr/>
            <p:nvPr/>
          </p:nvSpPr>
          <p:spPr>
            <a:xfrm>
              <a:off x="3281669" y="3124655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9" name="pt39"/>
            <p:cNvSpPr/>
            <p:nvPr/>
          </p:nvSpPr>
          <p:spPr>
            <a:xfrm>
              <a:off x="3256306" y="3130991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40" name="pt40"/>
            <p:cNvSpPr/>
            <p:nvPr/>
          </p:nvSpPr>
          <p:spPr>
            <a:xfrm>
              <a:off x="3853223" y="3273165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43" name="pt43"/>
            <p:cNvSpPr/>
            <p:nvPr/>
          </p:nvSpPr>
          <p:spPr>
            <a:xfrm>
              <a:off x="3535291" y="3105597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44" name="pt44"/>
            <p:cNvSpPr/>
            <p:nvPr/>
          </p:nvSpPr>
          <p:spPr>
            <a:xfrm>
              <a:off x="3528283" y="3159406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45" name="pt45"/>
            <p:cNvSpPr/>
            <p:nvPr/>
          </p:nvSpPr>
          <p:spPr>
            <a:xfrm>
              <a:off x="3319363" y="3157466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50" name="pt50"/>
            <p:cNvSpPr/>
            <p:nvPr/>
          </p:nvSpPr>
          <p:spPr>
            <a:xfrm>
              <a:off x="3221561" y="3057023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51" name="pg51"/>
            <p:cNvSpPr/>
            <p:nvPr/>
          </p:nvSpPr>
          <p:spPr>
            <a:xfrm>
              <a:off x="6104029" y="331652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52" name="pg52"/>
            <p:cNvSpPr/>
            <p:nvPr/>
          </p:nvSpPr>
          <p:spPr>
            <a:xfrm>
              <a:off x="6405583" y="2811588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53" name="pg53"/>
            <p:cNvSpPr/>
            <p:nvPr/>
          </p:nvSpPr>
          <p:spPr>
            <a:xfrm>
              <a:off x="5732140" y="2880157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54" name="pg54"/>
            <p:cNvSpPr/>
            <p:nvPr/>
          </p:nvSpPr>
          <p:spPr>
            <a:xfrm>
              <a:off x="6255055" y="3352217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55" name="pg55"/>
            <p:cNvSpPr/>
            <p:nvPr/>
          </p:nvSpPr>
          <p:spPr>
            <a:xfrm>
              <a:off x="6282223" y="3081972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56" name="pg56"/>
            <p:cNvSpPr/>
            <p:nvPr/>
          </p:nvSpPr>
          <p:spPr>
            <a:xfrm>
              <a:off x="6284983" y="2858485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57" name="pg57"/>
            <p:cNvSpPr/>
            <p:nvPr/>
          </p:nvSpPr>
          <p:spPr>
            <a:xfrm>
              <a:off x="6425380" y="2804735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58" name="pg58"/>
            <p:cNvSpPr/>
            <p:nvPr/>
          </p:nvSpPr>
          <p:spPr>
            <a:xfrm>
              <a:off x="6432135" y="2825609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59" name="pg59"/>
            <p:cNvSpPr/>
            <p:nvPr/>
          </p:nvSpPr>
          <p:spPr>
            <a:xfrm>
              <a:off x="6392382" y="2769007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60" name="pg60"/>
            <p:cNvSpPr/>
            <p:nvPr/>
          </p:nvSpPr>
          <p:spPr>
            <a:xfrm>
              <a:off x="6449264" y="2916720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61" name="pg61"/>
            <p:cNvSpPr/>
            <p:nvPr/>
          </p:nvSpPr>
          <p:spPr>
            <a:xfrm>
              <a:off x="6332131" y="2832525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62" name="pt62"/>
            <p:cNvSpPr/>
            <p:nvPr/>
          </p:nvSpPr>
          <p:spPr>
            <a:xfrm>
              <a:off x="6214825" y="3298526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63" name="pt63"/>
            <p:cNvSpPr/>
            <p:nvPr/>
          </p:nvSpPr>
          <p:spPr>
            <a:xfrm>
              <a:off x="6346524" y="2980183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64" name="pt64"/>
            <p:cNvSpPr/>
            <p:nvPr/>
          </p:nvSpPr>
          <p:spPr>
            <a:xfrm>
              <a:off x="6207759" y="2904305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65" name="pt65"/>
            <p:cNvSpPr/>
            <p:nvPr/>
          </p:nvSpPr>
          <p:spPr>
            <a:xfrm>
              <a:off x="6312939" y="3341051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66" name="pt66"/>
            <p:cNvSpPr/>
            <p:nvPr/>
          </p:nvSpPr>
          <p:spPr>
            <a:xfrm>
              <a:off x="6399320" y="3245241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67" name="pt67"/>
            <p:cNvSpPr/>
            <p:nvPr/>
          </p:nvSpPr>
          <p:spPr>
            <a:xfrm>
              <a:off x="6128474" y="3077596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68" name="pt68"/>
            <p:cNvSpPr/>
            <p:nvPr/>
          </p:nvSpPr>
          <p:spPr>
            <a:xfrm>
              <a:off x="6339355" y="3180929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69" name="pt69"/>
            <p:cNvSpPr/>
            <p:nvPr/>
          </p:nvSpPr>
          <p:spPr>
            <a:xfrm>
              <a:off x="6452931" y="2986574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70" name="pt70"/>
            <p:cNvSpPr/>
            <p:nvPr/>
          </p:nvSpPr>
          <p:spPr>
            <a:xfrm>
              <a:off x="6362648" y="2966155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71" name="pt71"/>
            <p:cNvSpPr/>
            <p:nvPr/>
          </p:nvSpPr>
          <p:spPr>
            <a:xfrm>
              <a:off x="6310006" y="3029958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72" name="pt72"/>
            <p:cNvSpPr/>
            <p:nvPr/>
          </p:nvSpPr>
          <p:spPr>
            <a:xfrm>
              <a:off x="6361673" y="2979294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74" name="pt74"/>
            <p:cNvSpPr/>
            <p:nvPr/>
          </p:nvSpPr>
          <p:spPr>
            <a:xfrm>
              <a:off x="5962752" y="4518579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75" name="pt75"/>
            <p:cNvSpPr/>
            <p:nvPr/>
          </p:nvSpPr>
          <p:spPr>
            <a:xfrm>
              <a:off x="5939391" y="4353159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77" name="pt77"/>
            <p:cNvSpPr/>
            <p:nvPr/>
          </p:nvSpPr>
          <p:spPr>
            <a:xfrm>
              <a:off x="5397218" y="4773275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78" name="pt78"/>
            <p:cNvSpPr/>
            <p:nvPr/>
          </p:nvSpPr>
          <p:spPr>
            <a:xfrm>
              <a:off x="5512823" y="4747924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79" name="pt79"/>
            <p:cNvSpPr/>
            <p:nvPr/>
          </p:nvSpPr>
          <p:spPr>
            <a:xfrm>
              <a:off x="5714913" y="4703801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80" name="pt80"/>
            <p:cNvSpPr/>
            <p:nvPr/>
          </p:nvSpPr>
          <p:spPr>
            <a:xfrm>
              <a:off x="5826444" y="4510220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81" name="pt81"/>
            <p:cNvSpPr/>
            <p:nvPr/>
          </p:nvSpPr>
          <p:spPr>
            <a:xfrm>
              <a:off x="5849482" y="4602762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82" name="pt82"/>
            <p:cNvSpPr/>
            <p:nvPr/>
          </p:nvSpPr>
          <p:spPr>
            <a:xfrm>
              <a:off x="5898250" y="4525015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83" name="pt83"/>
            <p:cNvSpPr/>
            <p:nvPr/>
          </p:nvSpPr>
          <p:spPr>
            <a:xfrm>
              <a:off x="5324380" y="4366388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84" name="pg84"/>
            <p:cNvSpPr/>
            <p:nvPr/>
          </p:nvSpPr>
          <p:spPr>
            <a:xfrm>
              <a:off x="5945148" y="3048878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85" name="pg85"/>
            <p:cNvSpPr/>
            <p:nvPr/>
          </p:nvSpPr>
          <p:spPr>
            <a:xfrm>
              <a:off x="6164208" y="267077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86" name="pg86"/>
            <p:cNvSpPr/>
            <p:nvPr/>
          </p:nvSpPr>
          <p:spPr>
            <a:xfrm>
              <a:off x="6125266" y="2572471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87" name="pg87"/>
            <p:cNvSpPr/>
            <p:nvPr/>
          </p:nvSpPr>
          <p:spPr>
            <a:xfrm>
              <a:off x="5896602" y="333153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88" name="pg88"/>
            <p:cNvSpPr/>
            <p:nvPr/>
          </p:nvSpPr>
          <p:spPr>
            <a:xfrm>
              <a:off x="6278469" y="3111482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89" name="pg89"/>
            <p:cNvSpPr/>
            <p:nvPr/>
          </p:nvSpPr>
          <p:spPr>
            <a:xfrm>
              <a:off x="6304839" y="3366199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90" name="pg90"/>
            <p:cNvSpPr/>
            <p:nvPr/>
          </p:nvSpPr>
          <p:spPr>
            <a:xfrm>
              <a:off x="6121425" y="3052491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91" name="pg91"/>
            <p:cNvSpPr/>
            <p:nvPr/>
          </p:nvSpPr>
          <p:spPr>
            <a:xfrm>
              <a:off x="6373710" y="2923592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92" name="pg92"/>
            <p:cNvSpPr/>
            <p:nvPr/>
          </p:nvSpPr>
          <p:spPr>
            <a:xfrm>
              <a:off x="6343426" y="275484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93" name="pg93"/>
            <p:cNvSpPr/>
            <p:nvPr/>
          </p:nvSpPr>
          <p:spPr>
            <a:xfrm>
              <a:off x="6219269" y="2686925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96" name="pg96"/>
            <p:cNvSpPr/>
            <p:nvPr/>
          </p:nvSpPr>
          <p:spPr>
            <a:xfrm>
              <a:off x="5950129" y="3515245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97" name="pg97"/>
            <p:cNvSpPr/>
            <p:nvPr/>
          </p:nvSpPr>
          <p:spPr>
            <a:xfrm>
              <a:off x="5946939" y="3675412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98" name="pg98"/>
            <p:cNvSpPr/>
            <p:nvPr/>
          </p:nvSpPr>
          <p:spPr>
            <a:xfrm>
              <a:off x="5067982" y="390057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99" name="pg99"/>
            <p:cNvSpPr/>
            <p:nvPr/>
          </p:nvSpPr>
          <p:spPr>
            <a:xfrm>
              <a:off x="6129413" y="2885735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00" name="pg100"/>
            <p:cNvSpPr/>
            <p:nvPr/>
          </p:nvSpPr>
          <p:spPr>
            <a:xfrm>
              <a:off x="5773521" y="401958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01" name="pg101"/>
            <p:cNvSpPr/>
            <p:nvPr/>
          </p:nvSpPr>
          <p:spPr>
            <a:xfrm>
              <a:off x="6045372" y="3931076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02" name="pg102"/>
            <p:cNvSpPr/>
            <p:nvPr/>
          </p:nvSpPr>
          <p:spPr>
            <a:xfrm>
              <a:off x="5927393" y="4069209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03" name="pg103"/>
            <p:cNvSpPr/>
            <p:nvPr/>
          </p:nvSpPr>
          <p:spPr>
            <a:xfrm>
              <a:off x="5405402" y="4044531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04" name="pt104"/>
            <p:cNvSpPr/>
            <p:nvPr/>
          </p:nvSpPr>
          <p:spPr>
            <a:xfrm>
              <a:off x="6049753" y="2814801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105" name="pg105"/>
            <p:cNvSpPr/>
            <p:nvPr/>
          </p:nvSpPr>
          <p:spPr>
            <a:xfrm>
              <a:off x="5877166" y="360441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06" name="pg106"/>
            <p:cNvSpPr/>
            <p:nvPr/>
          </p:nvSpPr>
          <p:spPr>
            <a:xfrm>
              <a:off x="6018560" y="3740132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07" name="pg107"/>
            <p:cNvSpPr/>
            <p:nvPr/>
          </p:nvSpPr>
          <p:spPr>
            <a:xfrm>
              <a:off x="6012950" y="3742656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08" name="pg108"/>
            <p:cNvSpPr/>
            <p:nvPr/>
          </p:nvSpPr>
          <p:spPr>
            <a:xfrm>
              <a:off x="5481140" y="4114342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09" name="pt109"/>
            <p:cNvSpPr/>
            <p:nvPr/>
          </p:nvSpPr>
          <p:spPr>
            <a:xfrm>
              <a:off x="5803373" y="4168753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110" name="pg110"/>
            <p:cNvSpPr/>
            <p:nvPr/>
          </p:nvSpPr>
          <p:spPr>
            <a:xfrm>
              <a:off x="5607660" y="4315809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11" name="pg111"/>
            <p:cNvSpPr/>
            <p:nvPr/>
          </p:nvSpPr>
          <p:spPr>
            <a:xfrm>
              <a:off x="5792333" y="4265348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12" name="pg112"/>
            <p:cNvSpPr/>
            <p:nvPr/>
          </p:nvSpPr>
          <p:spPr>
            <a:xfrm>
              <a:off x="5939615" y="4404755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13" name="pg113"/>
            <p:cNvSpPr/>
            <p:nvPr/>
          </p:nvSpPr>
          <p:spPr>
            <a:xfrm>
              <a:off x="5408854" y="4229112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14" name="pg114"/>
            <p:cNvSpPr/>
            <p:nvPr/>
          </p:nvSpPr>
          <p:spPr>
            <a:xfrm>
              <a:off x="5921950" y="2771031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15" name="pg115"/>
            <p:cNvSpPr/>
            <p:nvPr/>
          </p:nvSpPr>
          <p:spPr>
            <a:xfrm>
              <a:off x="5741202" y="3152762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16" name="pg116"/>
            <p:cNvSpPr/>
            <p:nvPr/>
          </p:nvSpPr>
          <p:spPr>
            <a:xfrm>
              <a:off x="5846881" y="3101437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17" name="pg117"/>
            <p:cNvSpPr/>
            <p:nvPr/>
          </p:nvSpPr>
          <p:spPr>
            <a:xfrm>
              <a:off x="5884654" y="3288676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18" name="pg118"/>
            <p:cNvSpPr/>
            <p:nvPr/>
          </p:nvSpPr>
          <p:spPr>
            <a:xfrm>
              <a:off x="5232662" y="4076691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19" name="pg119"/>
            <p:cNvSpPr/>
            <p:nvPr/>
          </p:nvSpPr>
          <p:spPr>
            <a:xfrm>
              <a:off x="5596601" y="294884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20" name="pg120"/>
            <p:cNvSpPr/>
            <p:nvPr/>
          </p:nvSpPr>
          <p:spPr>
            <a:xfrm>
              <a:off x="5964969" y="3056272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21" name="pg121"/>
            <p:cNvSpPr/>
            <p:nvPr/>
          </p:nvSpPr>
          <p:spPr>
            <a:xfrm>
              <a:off x="5931913" y="3401209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22" name="pg122"/>
            <p:cNvSpPr/>
            <p:nvPr/>
          </p:nvSpPr>
          <p:spPr>
            <a:xfrm>
              <a:off x="6012369" y="3594557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23" name="pg123"/>
            <p:cNvSpPr/>
            <p:nvPr/>
          </p:nvSpPr>
          <p:spPr>
            <a:xfrm>
              <a:off x="5179133" y="403818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25" name="pg125"/>
            <p:cNvSpPr/>
            <p:nvPr/>
          </p:nvSpPr>
          <p:spPr>
            <a:xfrm>
              <a:off x="5784428" y="3610781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26" name="pg126"/>
            <p:cNvSpPr/>
            <p:nvPr/>
          </p:nvSpPr>
          <p:spPr>
            <a:xfrm>
              <a:off x="5892863" y="3466759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27" name="pg127"/>
            <p:cNvSpPr/>
            <p:nvPr/>
          </p:nvSpPr>
          <p:spPr>
            <a:xfrm>
              <a:off x="5702883" y="358035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28" name="pg128"/>
            <p:cNvSpPr/>
            <p:nvPr/>
          </p:nvSpPr>
          <p:spPr>
            <a:xfrm>
              <a:off x="5172720" y="3859905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29" name="pl129"/>
            <p:cNvSpPr/>
            <p:nvPr/>
          </p:nvSpPr>
          <p:spPr>
            <a:xfrm>
              <a:off x="5293471" y="2642688"/>
              <a:ext cx="1141048" cy="1504219"/>
            </a:xfrm>
            <a:custGeom>
              <a:avLst/>
              <a:gdLst/>
              <a:ahLst/>
              <a:cxnLst/>
              <a:rect l="0" t="0" r="0" b="0"/>
              <a:pathLst>
                <a:path w="1141048" h="1504219">
                  <a:moveTo>
                    <a:pt x="0" y="1504219"/>
                  </a:moveTo>
                  <a:lnTo>
                    <a:pt x="651991" y="716204"/>
                  </a:lnTo>
                  <a:lnTo>
                    <a:pt x="614219" y="528966"/>
                  </a:lnTo>
                  <a:lnTo>
                    <a:pt x="508539" y="580290"/>
                  </a:lnTo>
                  <a:lnTo>
                    <a:pt x="531678" y="620563"/>
                  </a:lnTo>
                  <a:lnTo>
                    <a:pt x="730183" y="609352"/>
                  </a:lnTo>
                  <a:lnTo>
                    <a:pt x="712486" y="476407"/>
                  </a:lnTo>
                  <a:lnTo>
                    <a:pt x="663939" y="759062"/>
                  </a:lnTo>
                  <a:lnTo>
                    <a:pt x="1045806" y="539011"/>
                  </a:lnTo>
                  <a:lnTo>
                    <a:pt x="1072176" y="793727"/>
                  </a:lnTo>
                  <a:lnTo>
                    <a:pt x="888763" y="480020"/>
                  </a:lnTo>
                  <a:lnTo>
                    <a:pt x="1141048" y="351121"/>
                  </a:lnTo>
                  <a:lnTo>
                    <a:pt x="1110764" y="182373"/>
                  </a:lnTo>
                  <a:lnTo>
                    <a:pt x="986606" y="114454"/>
                  </a:lnTo>
                  <a:lnTo>
                    <a:pt x="931545" y="98302"/>
                  </a:lnTo>
                  <a:lnTo>
                    <a:pt x="892604" y="0"/>
                  </a:lnTo>
                  <a:lnTo>
                    <a:pt x="689287" y="19856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30" name="pl130"/>
            <p:cNvSpPr/>
            <p:nvPr/>
          </p:nvSpPr>
          <p:spPr>
            <a:xfrm>
              <a:off x="5982759" y="2709191"/>
              <a:ext cx="132897" cy="132056"/>
            </a:xfrm>
            <a:custGeom>
              <a:avLst/>
              <a:gdLst/>
              <a:ahLst/>
              <a:cxnLst/>
              <a:rect l="0" t="0" r="0" b="0"/>
              <a:pathLst>
                <a:path w="132897" h="132056">
                  <a:moveTo>
                    <a:pt x="37065" y="0"/>
                  </a:moveTo>
                  <a:lnTo>
                    <a:pt x="0" y="132056"/>
                  </a:lnTo>
                  <a:lnTo>
                    <a:pt x="132897" y="98127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31" name="pl131"/>
            <p:cNvSpPr/>
            <p:nvPr/>
          </p:nvSpPr>
          <p:spPr>
            <a:xfrm>
              <a:off x="5541949" y="2859953"/>
              <a:ext cx="956133" cy="1324605"/>
            </a:xfrm>
            <a:custGeom>
              <a:avLst/>
              <a:gdLst/>
              <a:ahLst/>
              <a:cxnLst/>
              <a:rect l="0" t="0" r="0" b="0"/>
              <a:pathLst>
                <a:path w="956133" h="1324605">
                  <a:moveTo>
                    <a:pt x="0" y="1324605"/>
                  </a:moveTo>
                  <a:lnTo>
                    <a:pt x="531810" y="952919"/>
                  </a:lnTo>
                  <a:lnTo>
                    <a:pt x="537420" y="950395"/>
                  </a:lnTo>
                  <a:lnTo>
                    <a:pt x="396026" y="814677"/>
                  </a:lnTo>
                  <a:lnTo>
                    <a:pt x="209797" y="953710"/>
                  </a:lnTo>
                  <a:lnTo>
                    <a:pt x="553022" y="525751"/>
                  </a:lnTo>
                  <a:lnTo>
                    <a:pt x="718028" y="483724"/>
                  </a:lnTo>
                  <a:lnTo>
                    <a:pt x="816141" y="526250"/>
                  </a:lnTo>
                  <a:lnTo>
                    <a:pt x="902523" y="430439"/>
                  </a:lnTo>
                  <a:lnTo>
                    <a:pt x="631676" y="262794"/>
                  </a:lnTo>
                  <a:lnTo>
                    <a:pt x="842557" y="366127"/>
                  </a:lnTo>
                  <a:lnTo>
                    <a:pt x="956133" y="171772"/>
                  </a:lnTo>
                  <a:lnTo>
                    <a:pt x="865851" y="151353"/>
                  </a:lnTo>
                  <a:lnTo>
                    <a:pt x="813209" y="215156"/>
                  </a:lnTo>
                  <a:lnTo>
                    <a:pt x="864875" y="164492"/>
                  </a:lnTo>
                  <a:lnTo>
                    <a:pt x="849726" y="165381"/>
                  </a:lnTo>
                  <a:lnTo>
                    <a:pt x="710961" y="89503"/>
                  </a:lnTo>
                  <a:lnTo>
                    <a:pt x="552955" y="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32" name="pl132"/>
            <p:cNvSpPr/>
            <p:nvPr/>
          </p:nvSpPr>
          <p:spPr>
            <a:xfrm>
              <a:off x="6094904" y="2858827"/>
              <a:ext cx="137155" cy="119342"/>
            </a:xfrm>
            <a:custGeom>
              <a:avLst/>
              <a:gdLst/>
              <a:ahLst/>
              <a:cxnLst/>
              <a:rect l="0" t="0" r="0" b="0"/>
              <a:pathLst>
                <a:path w="137155" h="119342">
                  <a:moveTo>
                    <a:pt x="137155" y="0"/>
                  </a:moveTo>
                  <a:lnTo>
                    <a:pt x="0" y="1125"/>
                  </a:lnTo>
                  <a:lnTo>
                    <a:pt x="69552" y="119342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34" name="pl134"/>
            <p:cNvSpPr/>
            <p:nvPr/>
          </p:nvSpPr>
          <p:spPr>
            <a:xfrm>
              <a:off x="5848525" y="4213905"/>
              <a:ext cx="125700" cy="136301"/>
            </a:xfrm>
            <a:custGeom>
              <a:avLst/>
              <a:gdLst/>
              <a:ahLst/>
              <a:cxnLst/>
              <a:rect l="0" t="0" r="0" b="0"/>
              <a:pathLst>
                <a:path w="125700" h="136301">
                  <a:moveTo>
                    <a:pt x="125700" y="54884"/>
                  </a:moveTo>
                  <a:lnTo>
                    <a:pt x="0" y="0"/>
                  </a:lnTo>
                  <a:lnTo>
                    <a:pt x="15318" y="136301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35" name="pl135"/>
            <p:cNvSpPr/>
            <p:nvPr/>
          </p:nvSpPr>
          <p:spPr>
            <a:xfrm>
              <a:off x="5239943" y="2659385"/>
              <a:ext cx="1211122" cy="1449015"/>
            </a:xfrm>
            <a:custGeom>
              <a:avLst/>
              <a:gdLst/>
              <a:ahLst/>
              <a:cxnLst/>
              <a:rect l="0" t="0" r="0" b="0"/>
              <a:pathLst>
                <a:path w="1211122" h="1449015">
                  <a:moveTo>
                    <a:pt x="0" y="1449015"/>
                  </a:moveTo>
                  <a:lnTo>
                    <a:pt x="833236" y="1005388"/>
                  </a:lnTo>
                  <a:lnTo>
                    <a:pt x="752779" y="812041"/>
                  </a:lnTo>
                  <a:lnTo>
                    <a:pt x="785835" y="467103"/>
                  </a:lnTo>
                  <a:lnTo>
                    <a:pt x="803782" y="451438"/>
                  </a:lnTo>
                  <a:lnTo>
                    <a:pt x="1142717" y="288836"/>
                  </a:lnTo>
                  <a:lnTo>
                    <a:pt x="996534" y="194101"/>
                  </a:lnTo>
                  <a:lnTo>
                    <a:pt x="1067383" y="107978"/>
                  </a:lnTo>
                  <a:lnTo>
                    <a:pt x="1185430" y="144152"/>
                  </a:lnTo>
                  <a:lnTo>
                    <a:pt x="1124591" y="98823"/>
                  </a:lnTo>
                  <a:lnTo>
                    <a:pt x="1211122" y="60735"/>
                  </a:lnTo>
                  <a:lnTo>
                    <a:pt x="909567" y="0"/>
                  </a:lnTo>
                  <a:lnTo>
                    <a:pt x="1048071" y="28408"/>
                  </a:lnTo>
                  <a:lnTo>
                    <a:pt x="977767" y="148859"/>
                  </a:lnTo>
                  <a:lnTo>
                    <a:pt x="912093" y="47013"/>
                  </a:lnTo>
                  <a:lnTo>
                    <a:pt x="896020" y="57046"/>
                  </a:lnTo>
                  <a:lnTo>
                    <a:pt x="417468" y="359675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36" name="pl136"/>
            <p:cNvSpPr/>
            <p:nvPr/>
          </p:nvSpPr>
          <p:spPr>
            <a:xfrm>
              <a:off x="5657411" y="2897609"/>
              <a:ext cx="137048" cy="121450"/>
            </a:xfrm>
            <a:custGeom>
              <a:avLst/>
              <a:gdLst/>
              <a:ahLst/>
              <a:cxnLst/>
              <a:rect l="0" t="0" r="0" b="0"/>
              <a:pathLst>
                <a:path w="137048" h="121450">
                  <a:moveTo>
                    <a:pt x="63739" y="0"/>
                  </a:moveTo>
                  <a:lnTo>
                    <a:pt x="0" y="121450"/>
                  </a:lnTo>
                  <a:lnTo>
                    <a:pt x="137048" y="115925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37" name="pl137"/>
            <p:cNvSpPr/>
            <p:nvPr/>
          </p:nvSpPr>
          <p:spPr>
            <a:xfrm>
              <a:off x="5466211" y="2839224"/>
              <a:ext cx="1043861" cy="1300201"/>
            </a:xfrm>
            <a:custGeom>
              <a:avLst/>
              <a:gdLst/>
              <a:ahLst/>
              <a:cxnLst/>
              <a:rect l="0" t="0" r="0" b="0"/>
              <a:pathLst>
                <a:path w="1043861" h="1300201">
                  <a:moveTo>
                    <a:pt x="0" y="1275524"/>
                  </a:moveTo>
                  <a:lnTo>
                    <a:pt x="521990" y="1300201"/>
                  </a:lnTo>
                  <a:lnTo>
                    <a:pt x="639969" y="1162068"/>
                  </a:lnTo>
                  <a:lnTo>
                    <a:pt x="368118" y="1250576"/>
                  </a:lnTo>
                  <a:lnTo>
                    <a:pt x="597747" y="893462"/>
                  </a:lnTo>
                  <a:lnTo>
                    <a:pt x="527584" y="728240"/>
                  </a:lnTo>
                  <a:lnTo>
                    <a:pt x="698627" y="547515"/>
                  </a:lnTo>
                  <a:lnTo>
                    <a:pt x="849653" y="583210"/>
                  </a:lnTo>
                  <a:lnTo>
                    <a:pt x="876820" y="312965"/>
                  </a:lnTo>
                  <a:lnTo>
                    <a:pt x="879581" y="89477"/>
                  </a:lnTo>
                  <a:lnTo>
                    <a:pt x="1019978" y="35728"/>
                  </a:lnTo>
                  <a:lnTo>
                    <a:pt x="1026733" y="56601"/>
                  </a:lnTo>
                  <a:lnTo>
                    <a:pt x="986979" y="0"/>
                  </a:lnTo>
                  <a:lnTo>
                    <a:pt x="1043861" y="147712"/>
                  </a:lnTo>
                  <a:lnTo>
                    <a:pt x="926729" y="63518"/>
                  </a:lnTo>
                  <a:lnTo>
                    <a:pt x="1000181" y="42580"/>
                  </a:lnTo>
                  <a:lnTo>
                    <a:pt x="326737" y="111149"/>
                  </a:lnTo>
                  <a:lnTo>
                    <a:pt x="724011" y="116727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38" name="pl138"/>
            <p:cNvSpPr/>
            <p:nvPr/>
          </p:nvSpPr>
          <p:spPr>
            <a:xfrm>
              <a:off x="6070487" y="2885710"/>
              <a:ext cx="119735" cy="137146"/>
            </a:xfrm>
            <a:custGeom>
              <a:avLst/>
              <a:gdLst/>
              <a:ahLst/>
              <a:cxnLst/>
              <a:rect l="0" t="0" r="0" b="0"/>
              <a:pathLst>
                <a:path w="119735" h="137146">
                  <a:moveTo>
                    <a:pt x="0" y="137146"/>
                  </a:moveTo>
                  <a:lnTo>
                    <a:pt x="119735" y="70240"/>
                  </a:lnTo>
                  <a:lnTo>
                    <a:pt x="1925" y="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43" name="pl143"/>
            <p:cNvSpPr/>
            <p:nvPr/>
          </p:nvSpPr>
          <p:spPr>
            <a:xfrm>
              <a:off x="5422078" y="3437819"/>
              <a:ext cx="156732" cy="927157"/>
            </a:xfrm>
            <a:custGeom>
              <a:avLst/>
              <a:gdLst/>
              <a:ahLst/>
              <a:cxnLst/>
              <a:rect l="0" t="0" r="0" b="0"/>
              <a:pathLst>
                <a:path w="156732" h="927157">
                  <a:moveTo>
                    <a:pt x="0" y="0"/>
                  </a:moveTo>
                  <a:lnTo>
                    <a:pt x="156732" y="927157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" name="pl144"/>
            <p:cNvSpPr/>
            <p:nvPr/>
          </p:nvSpPr>
          <p:spPr>
            <a:xfrm>
              <a:off x="5521449" y="4280625"/>
              <a:ext cx="88740" cy="84352"/>
            </a:xfrm>
            <a:custGeom>
              <a:avLst/>
              <a:gdLst/>
              <a:ahLst/>
              <a:cxnLst/>
              <a:rect l="0" t="0" r="0" b="0"/>
              <a:pathLst>
                <a:path w="88740" h="84352">
                  <a:moveTo>
                    <a:pt x="0" y="15001"/>
                  </a:moveTo>
                  <a:lnTo>
                    <a:pt x="57362" y="84352"/>
                  </a:lnTo>
                  <a:lnTo>
                    <a:pt x="88740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" name="pl145"/>
            <p:cNvSpPr/>
            <p:nvPr/>
          </p:nvSpPr>
          <p:spPr>
            <a:xfrm>
              <a:off x="5422078" y="3437819"/>
              <a:ext cx="501716" cy="859894"/>
            </a:xfrm>
            <a:custGeom>
              <a:avLst/>
              <a:gdLst/>
              <a:ahLst/>
              <a:cxnLst/>
              <a:rect l="0" t="0" r="0" b="0"/>
              <a:pathLst>
                <a:path w="501716" h="859894">
                  <a:moveTo>
                    <a:pt x="0" y="0"/>
                  </a:moveTo>
                  <a:lnTo>
                    <a:pt x="501716" y="859894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" name="pl146"/>
            <p:cNvSpPr/>
            <p:nvPr/>
          </p:nvSpPr>
          <p:spPr>
            <a:xfrm>
              <a:off x="5845647" y="4207715"/>
              <a:ext cx="78147" cy="89999"/>
            </a:xfrm>
            <a:custGeom>
              <a:avLst/>
              <a:gdLst/>
              <a:ahLst/>
              <a:cxnLst/>
              <a:rect l="0" t="0" r="0" b="0"/>
              <a:pathLst>
                <a:path w="78147" h="89999">
                  <a:moveTo>
                    <a:pt x="0" y="45355"/>
                  </a:moveTo>
                  <a:lnTo>
                    <a:pt x="78147" y="89999"/>
                  </a:lnTo>
                  <a:lnTo>
                    <a:pt x="77735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" name="pl147"/>
            <p:cNvSpPr/>
            <p:nvPr/>
          </p:nvSpPr>
          <p:spPr>
            <a:xfrm>
              <a:off x="4684307" y="2680386"/>
              <a:ext cx="737770" cy="757433"/>
            </a:xfrm>
            <a:custGeom>
              <a:avLst/>
              <a:gdLst/>
              <a:ahLst/>
              <a:cxnLst/>
              <a:rect l="0" t="0" r="0" b="0"/>
              <a:pathLst>
                <a:path w="737770" h="757433">
                  <a:moveTo>
                    <a:pt x="737770" y="757433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" name="pl148"/>
            <p:cNvSpPr/>
            <p:nvPr/>
          </p:nvSpPr>
          <p:spPr>
            <a:xfrm>
              <a:off x="4684307" y="2680386"/>
              <a:ext cx="86619" cy="87232"/>
            </a:xfrm>
            <a:custGeom>
              <a:avLst/>
              <a:gdLst/>
              <a:ahLst/>
              <a:cxnLst/>
              <a:rect l="0" t="0" r="0" b="0"/>
              <a:pathLst>
                <a:path w="86619" h="87232">
                  <a:moveTo>
                    <a:pt x="86619" y="24434"/>
                  </a:moveTo>
                  <a:lnTo>
                    <a:pt x="0" y="0"/>
                  </a:lnTo>
                  <a:lnTo>
                    <a:pt x="22148" y="87232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" name="pl149"/>
            <p:cNvSpPr/>
            <p:nvPr/>
          </p:nvSpPr>
          <p:spPr>
            <a:xfrm>
              <a:off x="5422078" y="3437819"/>
              <a:ext cx="287399" cy="686994"/>
            </a:xfrm>
            <a:custGeom>
              <a:avLst/>
              <a:gdLst/>
              <a:ahLst/>
              <a:cxnLst/>
              <a:rect l="0" t="0" r="0" b="0"/>
              <a:pathLst>
                <a:path w="287399" h="686994">
                  <a:moveTo>
                    <a:pt x="0" y="0"/>
                  </a:moveTo>
                  <a:lnTo>
                    <a:pt x="287399" y="686994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" name="pl150"/>
            <p:cNvSpPr/>
            <p:nvPr/>
          </p:nvSpPr>
          <p:spPr>
            <a:xfrm>
              <a:off x="5637883" y="4035543"/>
              <a:ext cx="83027" cy="89270"/>
            </a:xfrm>
            <a:custGeom>
              <a:avLst/>
              <a:gdLst/>
              <a:ahLst/>
              <a:cxnLst/>
              <a:rect l="0" t="0" r="0" b="0"/>
              <a:pathLst>
                <a:path w="83027" h="89270">
                  <a:moveTo>
                    <a:pt x="0" y="34733"/>
                  </a:moveTo>
                  <a:lnTo>
                    <a:pt x="71594" y="89270"/>
                  </a:lnTo>
                  <a:lnTo>
                    <a:pt x="83027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" name="pl151"/>
            <p:cNvSpPr/>
            <p:nvPr/>
          </p:nvSpPr>
          <p:spPr>
            <a:xfrm>
              <a:off x="5422078" y="3054105"/>
              <a:ext cx="1022360" cy="383714"/>
            </a:xfrm>
            <a:custGeom>
              <a:avLst/>
              <a:gdLst/>
              <a:ahLst/>
              <a:cxnLst/>
              <a:rect l="0" t="0" r="0" b="0"/>
              <a:pathLst>
                <a:path w="1022360" h="383714">
                  <a:moveTo>
                    <a:pt x="0" y="383714"/>
                  </a:moveTo>
                  <a:lnTo>
                    <a:pt x="1022360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" name="pl152"/>
            <p:cNvSpPr/>
            <p:nvPr/>
          </p:nvSpPr>
          <p:spPr>
            <a:xfrm>
              <a:off x="6355654" y="3039363"/>
              <a:ext cx="88784" cy="84260"/>
            </a:xfrm>
            <a:custGeom>
              <a:avLst/>
              <a:gdLst/>
              <a:ahLst/>
              <a:cxnLst/>
              <a:rect l="0" t="0" r="0" b="0"/>
              <a:pathLst>
                <a:path w="88784" h="84260">
                  <a:moveTo>
                    <a:pt x="31624" y="84260"/>
                  </a:moveTo>
                  <a:lnTo>
                    <a:pt x="88784" y="14742"/>
                  </a:lnTo>
                  <a:lnTo>
                    <a:pt x="0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" name="pl153"/>
            <p:cNvSpPr/>
            <p:nvPr/>
          </p:nvSpPr>
          <p:spPr>
            <a:xfrm>
              <a:off x="4378802" y="2935585"/>
              <a:ext cx="1043275" cy="502234"/>
            </a:xfrm>
            <a:custGeom>
              <a:avLst/>
              <a:gdLst/>
              <a:ahLst/>
              <a:cxnLst/>
              <a:rect l="0" t="0" r="0" b="0"/>
              <a:pathLst>
                <a:path w="1043275" h="502234">
                  <a:moveTo>
                    <a:pt x="1043275" y="50223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" name="pl154"/>
            <p:cNvSpPr/>
            <p:nvPr/>
          </p:nvSpPr>
          <p:spPr>
            <a:xfrm>
              <a:off x="4378802" y="2928847"/>
              <a:ext cx="89747" cy="81092"/>
            </a:xfrm>
            <a:custGeom>
              <a:avLst/>
              <a:gdLst/>
              <a:ahLst/>
              <a:cxnLst/>
              <a:rect l="0" t="0" r="0" b="0"/>
              <a:pathLst>
                <a:path w="89747" h="81092">
                  <a:moveTo>
                    <a:pt x="89747" y="0"/>
                  </a:moveTo>
                  <a:lnTo>
                    <a:pt x="0" y="6738"/>
                  </a:lnTo>
                  <a:lnTo>
                    <a:pt x="50709" y="81092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" name="pl155"/>
            <p:cNvSpPr/>
            <p:nvPr/>
          </p:nvSpPr>
          <p:spPr>
            <a:xfrm>
              <a:off x="5422078" y="2621550"/>
              <a:ext cx="674508" cy="816268"/>
            </a:xfrm>
            <a:custGeom>
              <a:avLst/>
              <a:gdLst/>
              <a:ahLst/>
              <a:cxnLst/>
              <a:rect l="0" t="0" r="0" b="0"/>
              <a:pathLst>
                <a:path w="674508" h="816268">
                  <a:moveTo>
                    <a:pt x="0" y="816268"/>
                  </a:moveTo>
                  <a:lnTo>
                    <a:pt x="674508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" name="pl156"/>
            <p:cNvSpPr/>
            <p:nvPr/>
          </p:nvSpPr>
          <p:spPr>
            <a:xfrm>
              <a:off x="6012248" y="2621550"/>
              <a:ext cx="84337" cy="88748"/>
            </a:xfrm>
            <a:custGeom>
              <a:avLst/>
              <a:gdLst/>
              <a:ahLst/>
              <a:cxnLst/>
              <a:rect l="0" t="0" r="0" b="0"/>
              <a:pathLst>
                <a:path w="84337" h="88748">
                  <a:moveTo>
                    <a:pt x="69378" y="88748"/>
                  </a:moveTo>
                  <a:lnTo>
                    <a:pt x="84337" y="0"/>
                  </a:lnTo>
                  <a:lnTo>
                    <a:pt x="0" y="31418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" name="pl157"/>
            <p:cNvSpPr/>
            <p:nvPr/>
          </p:nvSpPr>
          <p:spPr>
            <a:xfrm>
              <a:off x="5422078" y="3089600"/>
              <a:ext cx="922599" cy="348218"/>
            </a:xfrm>
            <a:custGeom>
              <a:avLst/>
              <a:gdLst/>
              <a:ahLst/>
              <a:cxnLst/>
              <a:rect l="0" t="0" r="0" b="0"/>
              <a:pathLst>
                <a:path w="922599" h="348218">
                  <a:moveTo>
                    <a:pt x="0" y="348218"/>
                  </a:moveTo>
                  <a:lnTo>
                    <a:pt x="922599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" name="pl158"/>
            <p:cNvSpPr/>
            <p:nvPr/>
          </p:nvSpPr>
          <p:spPr>
            <a:xfrm>
              <a:off x="6255866" y="3075022"/>
              <a:ext cx="88811" cy="84202"/>
            </a:xfrm>
            <a:custGeom>
              <a:avLst/>
              <a:gdLst/>
              <a:ahLst/>
              <a:cxnLst/>
              <a:rect l="0" t="0" r="0" b="0"/>
              <a:pathLst>
                <a:path w="88811" h="84202">
                  <a:moveTo>
                    <a:pt x="31780" y="84202"/>
                  </a:moveTo>
                  <a:lnTo>
                    <a:pt x="88811" y="14578"/>
                  </a:lnTo>
                  <a:lnTo>
                    <a:pt x="0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" name="tx159"/>
            <p:cNvSpPr/>
            <p:nvPr/>
          </p:nvSpPr>
          <p:spPr>
            <a:xfrm>
              <a:off x="5048433" y="4433279"/>
              <a:ext cx="753330" cy="800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Bacteroidaceae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5742712" y="4157615"/>
              <a:ext cx="891800" cy="798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Ruminococcaceae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4736998" y="2543657"/>
              <a:ext cx="807585" cy="800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Lactobacillaceae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5282780" y="3981495"/>
              <a:ext cx="554411" cy="797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Bacillaceae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5838666" y="2889538"/>
              <a:ext cx="795305" cy="1024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Oscillospiraceae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3886923" y="2997909"/>
              <a:ext cx="693040" cy="821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Sutterellaceae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5647256" y="2680826"/>
              <a:ext cx="825582" cy="808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Defluviitaleaceae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5825556" y="3129703"/>
              <a:ext cx="771485" cy="1020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Monoglobaceae</a:t>
              </a:r>
            </a:p>
          </p:txBody>
        </p:sp>
      </p:grpSp>
      <p:sp>
        <p:nvSpPr>
          <p:cNvPr id="167" name="rc167"/>
          <p:cNvSpPr/>
          <p:nvPr/>
        </p:nvSpPr>
        <p:spPr>
          <a:xfrm>
            <a:off x="2936739" y="2283850"/>
            <a:ext cx="3743493" cy="216226"/>
          </a:xfrm>
          <a:prstGeom prst="rect">
            <a:avLst/>
          </a:prstGeom>
          <a:solidFill>
            <a:srgbClr val="B3B3B3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68" name="tx168"/>
          <p:cNvSpPr/>
          <p:nvPr/>
        </p:nvSpPr>
        <p:spPr>
          <a:xfrm>
            <a:off x="4575525" y="2347625"/>
            <a:ext cx="465921" cy="8442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FFFFFF">
                    <a:alpha val="100000"/>
                  </a:srgbClr>
                </a:solidFill>
                <a:latin typeface="Helvetica"/>
                <a:cs typeface="Helvetica"/>
              </a:rPr>
              <a:t>Chicken2</a:t>
            </a:r>
          </a:p>
        </p:txBody>
      </p:sp>
      <p:sp>
        <p:nvSpPr>
          <p:cNvPr id="169" name="pl169"/>
          <p:cNvSpPr/>
          <p:nvPr/>
        </p:nvSpPr>
        <p:spPr>
          <a:xfrm>
            <a:off x="2936739" y="5172500"/>
            <a:ext cx="3743493" cy="0"/>
          </a:xfrm>
          <a:custGeom>
            <a:avLst/>
            <a:gdLst/>
            <a:ahLst/>
            <a:cxnLst/>
            <a:rect l="0" t="0" r="0" b="0"/>
            <a:pathLst>
              <a:path w="3743493">
                <a:moveTo>
                  <a:pt x="0" y="0"/>
                </a:moveTo>
                <a:lnTo>
                  <a:pt x="3743493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70" name="pl170"/>
          <p:cNvSpPr/>
          <p:nvPr/>
        </p:nvSpPr>
        <p:spPr>
          <a:xfrm>
            <a:off x="3494274" y="5172500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6775" cap="flat">
            <a:solidFill>
              <a:srgbClr val="B3B3B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71" name="pl171"/>
          <p:cNvSpPr/>
          <p:nvPr/>
        </p:nvSpPr>
        <p:spPr>
          <a:xfrm>
            <a:off x="4136875" y="5172500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6775" cap="flat">
            <a:solidFill>
              <a:srgbClr val="B3B3B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72" name="pl172"/>
          <p:cNvSpPr/>
          <p:nvPr/>
        </p:nvSpPr>
        <p:spPr>
          <a:xfrm>
            <a:off x="4779477" y="5172500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6775" cap="flat">
            <a:solidFill>
              <a:srgbClr val="B3B3B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73" name="pl173"/>
          <p:cNvSpPr/>
          <p:nvPr/>
        </p:nvSpPr>
        <p:spPr>
          <a:xfrm>
            <a:off x="5422078" y="5172500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6775" cap="flat">
            <a:solidFill>
              <a:srgbClr val="B3B3B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74" name="pl174"/>
          <p:cNvSpPr/>
          <p:nvPr/>
        </p:nvSpPr>
        <p:spPr>
          <a:xfrm>
            <a:off x="6064680" y="5172500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6775" cap="flat">
            <a:solidFill>
              <a:srgbClr val="B3B3B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75" name="tx175"/>
          <p:cNvSpPr/>
          <p:nvPr/>
        </p:nvSpPr>
        <p:spPr>
          <a:xfrm>
            <a:off x="3397984" y="5234912"/>
            <a:ext cx="192578" cy="8038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-0.3</a:t>
            </a:r>
          </a:p>
        </p:txBody>
      </p:sp>
      <p:sp>
        <p:nvSpPr>
          <p:cNvPr id="176" name="tx176"/>
          <p:cNvSpPr/>
          <p:nvPr/>
        </p:nvSpPr>
        <p:spPr>
          <a:xfrm>
            <a:off x="4040586" y="5234748"/>
            <a:ext cx="192578" cy="8054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-0.2</a:t>
            </a:r>
          </a:p>
        </p:txBody>
      </p:sp>
      <p:sp>
        <p:nvSpPr>
          <p:cNvPr id="177" name="tx177"/>
          <p:cNvSpPr/>
          <p:nvPr/>
        </p:nvSpPr>
        <p:spPr>
          <a:xfrm>
            <a:off x="4683187" y="5235021"/>
            <a:ext cx="192578" cy="8027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-0.1</a:t>
            </a:r>
          </a:p>
        </p:txBody>
      </p:sp>
      <p:sp>
        <p:nvSpPr>
          <p:cNvPr id="178" name="tx178"/>
          <p:cNvSpPr/>
          <p:nvPr/>
        </p:nvSpPr>
        <p:spPr>
          <a:xfrm>
            <a:off x="5344397" y="5235021"/>
            <a:ext cx="155361" cy="8027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0.0</a:t>
            </a:r>
          </a:p>
        </p:txBody>
      </p:sp>
      <p:sp>
        <p:nvSpPr>
          <p:cNvPr id="179" name="tx179"/>
          <p:cNvSpPr/>
          <p:nvPr/>
        </p:nvSpPr>
        <p:spPr>
          <a:xfrm>
            <a:off x="5986999" y="5235021"/>
            <a:ext cx="155361" cy="8027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0.1</a:t>
            </a:r>
          </a:p>
        </p:txBody>
      </p:sp>
      <p:sp>
        <p:nvSpPr>
          <p:cNvPr id="180" name="pl180"/>
          <p:cNvSpPr/>
          <p:nvPr/>
        </p:nvSpPr>
        <p:spPr>
          <a:xfrm>
            <a:off x="2936739" y="2500077"/>
            <a:ext cx="0" cy="2672423"/>
          </a:xfrm>
          <a:custGeom>
            <a:avLst/>
            <a:gdLst/>
            <a:ahLst/>
            <a:cxnLst/>
            <a:rect l="0" t="0" r="0" b="0"/>
            <a:pathLst>
              <a:path h="2672423">
                <a:moveTo>
                  <a:pt x="0" y="2672423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81" name="tx181"/>
          <p:cNvSpPr/>
          <p:nvPr/>
        </p:nvSpPr>
        <p:spPr>
          <a:xfrm>
            <a:off x="2681530" y="4579451"/>
            <a:ext cx="192578" cy="8054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-0.2</a:t>
            </a:r>
          </a:p>
        </p:txBody>
      </p:sp>
      <p:sp>
        <p:nvSpPr>
          <p:cNvPr id="182" name="tx182"/>
          <p:cNvSpPr/>
          <p:nvPr/>
        </p:nvSpPr>
        <p:spPr>
          <a:xfrm>
            <a:off x="2681530" y="3988676"/>
            <a:ext cx="192578" cy="8027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-0.1</a:t>
            </a:r>
          </a:p>
        </p:txBody>
      </p:sp>
      <p:sp>
        <p:nvSpPr>
          <p:cNvPr id="183" name="tx183"/>
          <p:cNvSpPr/>
          <p:nvPr/>
        </p:nvSpPr>
        <p:spPr>
          <a:xfrm>
            <a:off x="2718747" y="3397628"/>
            <a:ext cx="155361" cy="8027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0.0</a:t>
            </a:r>
          </a:p>
        </p:txBody>
      </p:sp>
      <p:sp>
        <p:nvSpPr>
          <p:cNvPr id="184" name="tx184"/>
          <p:cNvSpPr/>
          <p:nvPr/>
        </p:nvSpPr>
        <p:spPr>
          <a:xfrm>
            <a:off x="2718747" y="2806581"/>
            <a:ext cx="155361" cy="8027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0.1</a:t>
            </a:r>
          </a:p>
        </p:txBody>
      </p:sp>
      <p:sp>
        <p:nvSpPr>
          <p:cNvPr id="185" name="pl185"/>
          <p:cNvSpPr/>
          <p:nvPr/>
        </p:nvSpPr>
        <p:spPr>
          <a:xfrm>
            <a:off x="2901944" y="4619915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6775" cap="flat">
            <a:solidFill>
              <a:srgbClr val="B3B3B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86" name="pl186"/>
          <p:cNvSpPr/>
          <p:nvPr/>
        </p:nvSpPr>
        <p:spPr>
          <a:xfrm>
            <a:off x="2901944" y="4028867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6775" cap="flat">
            <a:solidFill>
              <a:srgbClr val="B3B3B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87" name="pl187"/>
          <p:cNvSpPr/>
          <p:nvPr/>
        </p:nvSpPr>
        <p:spPr>
          <a:xfrm>
            <a:off x="2901944" y="3437819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6775" cap="flat">
            <a:solidFill>
              <a:srgbClr val="B3B3B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88" name="pl188"/>
          <p:cNvSpPr/>
          <p:nvPr/>
        </p:nvSpPr>
        <p:spPr>
          <a:xfrm>
            <a:off x="2901944" y="2846772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6775" cap="flat">
            <a:solidFill>
              <a:srgbClr val="B3B3B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89" name="tx189"/>
          <p:cNvSpPr/>
          <p:nvPr/>
        </p:nvSpPr>
        <p:spPr>
          <a:xfrm>
            <a:off x="4323185" y="5346637"/>
            <a:ext cx="970601" cy="12837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10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Axis.1   [32.7%]</a:t>
            </a:r>
          </a:p>
        </p:txBody>
      </p:sp>
      <p:sp>
        <p:nvSpPr>
          <p:cNvPr id="190" name="tx190"/>
          <p:cNvSpPr/>
          <p:nvPr/>
        </p:nvSpPr>
        <p:spPr>
          <a:xfrm rot="16200000">
            <a:off x="2066346" y="3772100"/>
            <a:ext cx="970601" cy="12837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10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Axis.2   [10.5%]</a:t>
            </a:r>
          </a:p>
        </p:txBody>
      </p:sp>
      <p:sp>
        <p:nvSpPr>
          <p:cNvPr id="191" name="rc191"/>
          <p:cNvSpPr/>
          <p:nvPr/>
        </p:nvSpPr>
        <p:spPr>
          <a:xfrm>
            <a:off x="6819410" y="2329547"/>
            <a:ext cx="1363121" cy="1876064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92" name="tx192"/>
          <p:cNvSpPr/>
          <p:nvPr/>
        </p:nvSpPr>
        <p:spPr>
          <a:xfrm>
            <a:off x="6888999" y="2411926"/>
            <a:ext cx="380491" cy="10286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10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colour</a:t>
            </a:r>
          </a:p>
        </p:txBody>
      </p:sp>
      <p:sp>
        <p:nvSpPr>
          <p:cNvPr id="193" name="rc193"/>
          <p:cNvSpPr/>
          <p:nvPr/>
        </p:nvSpPr>
        <p:spPr>
          <a:xfrm>
            <a:off x="6888999" y="2599830"/>
            <a:ext cx="219455" cy="219456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94" name="pt194"/>
          <p:cNvSpPr/>
          <p:nvPr/>
        </p:nvSpPr>
        <p:spPr>
          <a:xfrm>
            <a:off x="6953575" y="2664406"/>
            <a:ext cx="90303" cy="90303"/>
          </a:xfrm>
          <a:prstGeom prst="ellipse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5" name="pl195"/>
          <p:cNvSpPr/>
          <p:nvPr/>
        </p:nvSpPr>
        <p:spPr>
          <a:xfrm>
            <a:off x="6910945" y="2709558"/>
            <a:ext cx="175564" cy="0"/>
          </a:xfrm>
          <a:custGeom>
            <a:avLst/>
            <a:gdLst/>
            <a:ahLst/>
            <a:cxnLst/>
            <a:rect l="0" t="0" r="0" b="0"/>
            <a:pathLst>
              <a:path w="175564">
                <a:moveTo>
                  <a:pt x="0" y="0"/>
                </a:moveTo>
                <a:lnTo>
                  <a:pt x="175564" y="0"/>
                </a:lnTo>
              </a:path>
            </a:pathLst>
          </a:custGeom>
        </p:spPr>
        <p:txBody>
          <a:bodyPr/>
          <a:lstStyle/>
          <a:p>
            <a:endParaRPr/>
          </a:p>
        </p:txBody>
      </p:sp>
      <p:sp>
        <p:nvSpPr>
          <p:cNvPr id="196" name="pl196"/>
          <p:cNvSpPr/>
          <p:nvPr/>
        </p:nvSpPr>
        <p:spPr>
          <a:xfrm>
            <a:off x="6967726" y="2640978"/>
            <a:ext cx="118784" cy="137160"/>
          </a:xfrm>
          <a:custGeom>
            <a:avLst/>
            <a:gdLst/>
            <a:ahLst/>
            <a:cxnLst/>
            <a:rect l="0" t="0" r="0" b="0"/>
            <a:pathLst>
              <a:path w="118784" h="137160">
                <a:moveTo>
                  <a:pt x="0" y="137160"/>
                </a:moveTo>
                <a:lnTo>
                  <a:pt x="118784" y="68580"/>
                </a:lnTo>
                <a:lnTo>
                  <a:pt x="0" y="0"/>
                </a:lnTo>
              </a:path>
            </a:pathLst>
          </a:custGeom>
        </p:spPr>
        <p:txBody>
          <a:bodyPr/>
          <a:lstStyle/>
          <a:p>
            <a:endParaRPr/>
          </a:p>
        </p:txBody>
      </p:sp>
      <p:sp>
        <p:nvSpPr>
          <p:cNvPr id="197" name="rc197"/>
          <p:cNvSpPr/>
          <p:nvPr/>
        </p:nvSpPr>
        <p:spPr>
          <a:xfrm>
            <a:off x="6888999" y="2819286"/>
            <a:ext cx="219455" cy="219456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98" name="pt198"/>
          <p:cNvSpPr/>
          <p:nvPr/>
        </p:nvSpPr>
        <p:spPr>
          <a:xfrm>
            <a:off x="6953575" y="2883862"/>
            <a:ext cx="90303" cy="90303"/>
          </a:xfrm>
          <a:prstGeom prst="ellipse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9" name="pl199"/>
          <p:cNvSpPr/>
          <p:nvPr/>
        </p:nvSpPr>
        <p:spPr>
          <a:xfrm>
            <a:off x="6910945" y="2929014"/>
            <a:ext cx="175564" cy="0"/>
          </a:xfrm>
          <a:custGeom>
            <a:avLst/>
            <a:gdLst/>
            <a:ahLst/>
            <a:cxnLst/>
            <a:rect l="0" t="0" r="0" b="0"/>
            <a:pathLst>
              <a:path w="175564">
                <a:moveTo>
                  <a:pt x="0" y="0"/>
                </a:moveTo>
                <a:lnTo>
                  <a:pt x="175564" y="0"/>
                </a:lnTo>
              </a:path>
            </a:pathLst>
          </a:custGeom>
        </p:spPr>
        <p:txBody>
          <a:bodyPr/>
          <a:lstStyle/>
          <a:p>
            <a:endParaRPr/>
          </a:p>
        </p:txBody>
      </p:sp>
      <p:sp>
        <p:nvSpPr>
          <p:cNvPr id="200" name="pl200"/>
          <p:cNvSpPr/>
          <p:nvPr/>
        </p:nvSpPr>
        <p:spPr>
          <a:xfrm>
            <a:off x="6967726" y="2860434"/>
            <a:ext cx="118784" cy="137160"/>
          </a:xfrm>
          <a:custGeom>
            <a:avLst/>
            <a:gdLst/>
            <a:ahLst/>
            <a:cxnLst/>
            <a:rect l="0" t="0" r="0" b="0"/>
            <a:pathLst>
              <a:path w="118784" h="137160">
                <a:moveTo>
                  <a:pt x="0" y="137160"/>
                </a:moveTo>
                <a:lnTo>
                  <a:pt x="118784" y="68580"/>
                </a:lnTo>
                <a:lnTo>
                  <a:pt x="0" y="0"/>
                </a:lnTo>
              </a:path>
            </a:pathLst>
          </a:custGeom>
        </p:spPr>
        <p:txBody>
          <a:bodyPr/>
          <a:lstStyle/>
          <a:p>
            <a:endParaRPr/>
          </a:p>
        </p:txBody>
      </p:sp>
      <p:sp>
        <p:nvSpPr>
          <p:cNvPr id="201" name="rc201"/>
          <p:cNvSpPr/>
          <p:nvPr/>
        </p:nvSpPr>
        <p:spPr>
          <a:xfrm>
            <a:off x="6888999" y="3038742"/>
            <a:ext cx="219455" cy="219455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02" name="pt202"/>
          <p:cNvSpPr/>
          <p:nvPr/>
        </p:nvSpPr>
        <p:spPr>
          <a:xfrm>
            <a:off x="6953575" y="3103318"/>
            <a:ext cx="90303" cy="90303"/>
          </a:xfrm>
          <a:prstGeom prst="ellipse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3" name="pl203"/>
          <p:cNvSpPr/>
          <p:nvPr/>
        </p:nvSpPr>
        <p:spPr>
          <a:xfrm>
            <a:off x="6910945" y="3148470"/>
            <a:ext cx="175564" cy="0"/>
          </a:xfrm>
          <a:custGeom>
            <a:avLst/>
            <a:gdLst/>
            <a:ahLst/>
            <a:cxnLst/>
            <a:rect l="0" t="0" r="0" b="0"/>
            <a:pathLst>
              <a:path w="175564">
                <a:moveTo>
                  <a:pt x="0" y="0"/>
                </a:moveTo>
                <a:lnTo>
                  <a:pt x="175564" y="0"/>
                </a:lnTo>
              </a:path>
            </a:pathLst>
          </a:custGeom>
        </p:spPr>
        <p:txBody>
          <a:bodyPr/>
          <a:lstStyle/>
          <a:p>
            <a:endParaRPr/>
          </a:p>
        </p:txBody>
      </p:sp>
      <p:sp>
        <p:nvSpPr>
          <p:cNvPr id="204" name="pl204"/>
          <p:cNvSpPr/>
          <p:nvPr/>
        </p:nvSpPr>
        <p:spPr>
          <a:xfrm>
            <a:off x="6967726" y="3079890"/>
            <a:ext cx="118784" cy="137160"/>
          </a:xfrm>
          <a:custGeom>
            <a:avLst/>
            <a:gdLst/>
            <a:ahLst/>
            <a:cxnLst/>
            <a:rect l="0" t="0" r="0" b="0"/>
            <a:pathLst>
              <a:path w="118784" h="137160">
                <a:moveTo>
                  <a:pt x="0" y="137160"/>
                </a:moveTo>
                <a:lnTo>
                  <a:pt x="118784" y="68580"/>
                </a:lnTo>
                <a:lnTo>
                  <a:pt x="0" y="0"/>
                </a:lnTo>
              </a:path>
            </a:pathLst>
          </a:custGeom>
        </p:spPr>
        <p:txBody>
          <a:bodyPr/>
          <a:lstStyle/>
          <a:p>
            <a:endParaRPr/>
          </a:p>
        </p:txBody>
      </p:sp>
      <p:sp>
        <p:nvSpPr>
          <p:cNvPr id="205" name="rc205"/>
          <p:cNvSpPr/>
          <p:nvPr/>
        </p:nvSpPr>
        <p:spPr>
          <a:xfrm>
            <a:off x="6888999" y="3258198"/>
            <a:ext cx="219455" cy="219456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06" name="pt206"/>
          <p:cNvSpPr/>
          <p:nvPr/>
        </p:nvSpPr>
        <p:spPr>
          <a:xfrm>
            <a:off x="6953575" y="3322774"/>
            <a:ext cx="90303" cy="90303"/>
          </a:xfrm>
          <a:prstGeom prst="ellipse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7" name="pl207"/>
          <p:cNvSpPr/>
          <p:nvPr/>
        </p:nvSpPr>
        <p:spPr>
          <a:xfrm>
            <a:off x="6910945" y="3367926"/>
            <a:ext cx="175564" cy="0"/>
          </a:xfrm>
          <a:custGeom>
            <a:avLst/>
            <a:gdLst/>
            <a:ahLst/>
            <a:cxnLst/>
            <a:rect l="0" t="0" r="0" b="0"/>
            <a:pathLst>
              <a:path w="175564">
                <a:moveTo>
                  <a:pt x="0" y="0"/>
                </a:moveTo>
                <a:lnTo>
                  <a:pt x="175564" y="0"/>
                </a:lnTo>
              </a:path>
            </a:pathLst>
          </a:custGeom>
        </p:spPr>
        <p:txBody>
          <a:bodyPr/>
          <a:lstStyle/>
          <a:p>
            <a:endParaRPr/>
          </a:p>
        </p:txBody>
      </p:sp>
      <p:sp>
        <p:nvSpPr>
          <p:cNvPr id="208" name="pl208"/>
          <p:cNvSpPr/>
          <p:nvPr/>
        </p:nvSpPr>
        <p:spPr>
          <a:xfrm>
            <a:off x="6967726" y="3299346"/>
            <a:ext cx="118784" cy="137160"/>
          </a:xfrm>
          <a:custGeom>
            <a:avLst/>
            <a:gdLst/>
            <a:ahLst/>
            <a:cxnLst/>
            <a:rect l="0" t="0" r="0" b="0"/>
            <a:pathLst>
              <a:path w="118784" h="137160">
                <a:moveTo>
                  <a:pt x="0" y="137160"/>
                </a:moveTo>
                <a:lnTo>
                  <a:pt x="118784" y="68579"/>
                </a:lnTo>
                <a:lnTo>
                  <a:pt x="0" y="0"/>
                </a:lnTo>
              </a:path>
            </a:pathLst>
          </a:custGeom>
        </p:spPr>
        <p:txBody>
          <a:bodyPr/>
          <a:lstStyle/>
          <a:p>
            <a:endParaRPr/>
          </a:p>
        </p:txBody>
      </p:sp>
      <p:sp>
        <p:nvSpPr>
          <p:cNvPr id="209" name="rc209"/>
          <p:cNvSpPr/>
          <p:nvPr/>
        </p:nvSpPr>
        <p:spPr>
          <a:xfrm>
            <a:off x="6888999" y="3477654"/>
            <a:ext cx="219455" cy="219456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10" name="pt210"/>
          <p:cNvSpPr/>
          <p:nvPr/>
        </p:nvSpPr>
        <p:spPr>
          <a:xfrm>
            <a:off x="6953575" y="3542230"/>
            <a:ext cx="90303" cy="90303"/>
          </a:xfrm>
          <a:prstGeom prst="ellipse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1" name="pl211"/>
          <p:cNvSpPr/>
          <p:nvPr/>
        </p:nvSpPr>
        <p:spPr>
          <a:xfrm>
            <a:off x="6910945" y="3587382"/>
            <a:ext cx="175564" cy="0"/>
          </a:xfrm>
          <a:custGeom>
            <a:avLst/>
            <a:gdLst/>
            <a:ahLst/>
            <a:cxnLst/>
            <a:rect l="0" t="0" r="0" b="0"/>
            <a:pathLst>
              <a:path w="175564">
                <a:moveTo>
                  <a:pt x="0" y="0"/>
                </a:moveTo>
                <a:lnTo>
                  <a:pt x="175564" y="0"/>
                </a:lnTo>
              </a:path>
            </a:pathLst>
          </a:custGeom>
        </p:spPr>
        <p:txBody>
          <a:bodyPr/>
          <a:lstStyle/>
          <a:p>
            <a:endParaRPr/>
          </a:p>
        </p:txBody>
      </p:sp>
      <p:sp>
        <p:nvSpPr>
          <p:cNvPr id="212" name="pl212"/>
          <p:cNvSpPr/>
          <p:nvPr/>
        </p:nvSpPr>
        <p:spPr>
          <a:xfrm>
            <a:off x="6967726" y="3518802"/>
            <a:ext cx="118784" cy="137160"/>
          </a:xfrm>
          <a:custGeom>
            <a:avLst/>
            <a:gdLst/>
            <a:ahLst/>
            <a:cxnLst/>
            <a:rect l="0" t="0" r="0" b="0"/>
            <a:pathLst>
              <a:path w="118784" h="137160">
                <a:moveTo>
                  <a:pt x="0" y="137160"/>
                </a:moveTo>
                <a:lnTo>
                  <a:pt x="118784" y="68579"/>
                </a:lnTo>
                <a:lnTo>
                  <a:pt x="0" y="0"/>
                </a:lnTo>
              </a:path>
            </a:pathLst>
          </a:custGeom>
        </p:spPr>
        <p:txBody>
          <a:bodyPr/>
          <a:lstStyle/>
          <a:p>
            <a:endParaRPr/>
          </a:p>
        </p:txBody>
      </p:sp>
      <p:sp>
        <p:nvSpPr>
          <p:cNvPr id="213" name="rc213"/>
          <p:cNvSpPr/>
          <p:nvPr/>
        </p:nvSpPr>
        <p:spPr>
          <a:xfrm>
            <a:off x="6888999" y="3697110"/>
            <a:ext cx="219455" cy="219456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14" name="pt214"/>
          <p:cNvSpPr/>
          <p:nvPr/>
        </p:nvSpPr>
        <p:spPr>
          <a:xfrm>
            <a:off x="6953575" y="3761686"/>
            <a:ext cx="90303" cy="90303"/>
          </a:xfrm>
          <a:prstGeom prst="ellipse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5" name="pl215"/>
          <p:cNvSpPr/>
          <p:nvPr/>
        </p:nvSpPr>
        <p:spPr>
          <a:xfrm>
            <a:off x="6910945" y="3806838"/>
            <a:ext cx="175564" cy="0"/>
          </a:xfrm>
          <a:custGeom>
            <a:avLst/>
            <a:gdLst/>
            <a:ahLst/>
            <a:cxnLst/>
            <a:rect l="0" t="0" r="0" b="0"/>
            <a:pathLst>
              <a:path w="175564">
                <a:moveTo>
                  <a:pt x="0" y="0"/>
                </a:moveTo>
                <a:lnTo>
                  <a:pt x="175564" y="0"/>
                </a:lnTo>
              </a:path>
            </a:pathLst>
          </a:custGeom>
        </p:spPr>
        <p:txBody>
          <a:bodyPr/>
          <a:lstStyle/>
          <a:p>
            <a:endParaRPr/>
          </a:p>
        </p:txBody>
      </p:sp>
      <p:sp>
        <p:nvSpPr>
          <p:cNvPr id="216" name="pl216"/>
          <p:cNvSpPr/>
          <p:nvPr/>
        </p:nvSpPr>
        <p:spPr>
          <a:xfrm>
            <a:off x="6967726" y="3738258"/>
            <a:ext cx="118784" cy="137160"/>
          </a:xfrm>
          <a:custGeom>
            <a:avLst/>
            <a:gdLst/>
            <a:ahLst/>
            <a:cxnLst/>
            <a:rect l="0" t="0" r="0" b="0"/>
            <a:pathLst>
              <a:path w="118784" h="137160">
                <a:moveTo>
                  <a:pt x="0" y="137160"/>
                </a:moveTo>
                <a:lnTo>
                  <a:pt x="118784" y="68580"/>
                </a:lnTo>
                <a:lnTo>
                  <a:pt x="0" y="0"/>
                </a:lnTo>
              </a:path>
            </a:pathLst>
          </a:custGeom>
        </p:spPr>
        <p:txBody>
          <a:bodyPr/>
          <a:lstStyle/>
          <a:p>
            <a:endParaRPr/>
          </a:p>
        </p:txBody>
      </p:sp>
      <p:sp>
        <p:nvSpPr>
          <p:cNvPr id="217" name="rc217"/>
          <p:cNvSpPr/>
          <p:nvPr/>
        </p:nvSpPr>
        <p:spPr>
          <a:xfrm>
            <a:off x="6888999" y="3916566"/>
            <a:ext cx="219455" cy="219455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18" name="pt218"/>
          <p:cNvSpPr/>
          <p:nvPr/>
        </p:nvSpPr>
        <p:spPr>
          <a:xfrm>
            <a:off x="6953575" y="3981142"/>
            <a:ext cx="90303" cy="90303"/>
          </a:xfrm>
          <a:prstGeom prst="ellipse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9" name="pl219"/>
          <p:cNvSpPr/>
          <p:nvPr/>
        </p:nvSpPr>
        <p:spPr>
          <a:xfrm>
            <a:off x="6910945" y="4026294"/>
            <a:ext cx="175564" cy="0"/>
          </a:xfrm>
          <a:custGeom>
            <a:avLst/>
            <a:gdLst/>
            <a:ahLst/>
            <a:cxnLst/>
            <a:rect l="0" t="0" r="0" b="0"/>
            <a:pathLst>
              <a:path w="175564">
                <a:moveTo>
                  <a:pt x="0" y="0"/>
                </a:moveTo>
                <a:lnTo>
                  <a:pt x="175564" y="0"/>
                </a:lnTo>
              </a:path>
            </a:pathLst>
          </a:custGeom>
        </p:spPr>
        <p:txBody>
          <a:bodyPr/>
          <a:lstStyle/>
          <a:p>
            <a:endParaRPr/>
          </a:p>
        </p:txBody>
      </p:sp>
      <p:sp>
        <p:nvSpPr>
          <p:cNvPr id="220" name="pl220"/>
          <p:cNvSpPr/>
          <p:nvPr/>
        </p:nvSpPr>
        <p:spPr>
          <a:xfrm>
            <a:off x="6967726" y="3957714"/>
            <a:ext cx="118784" cy="137159"/>
          </a:xfrm>
          <a:custGeom>
            <a:avLst/>
            <a:gdLst/>
            <a:ahLst/>
            <a:cxnLst/>
            <a:rect l="0" t="0" r="0" b="0"/>
            <a:pathLst>
              <a:path w="118784" h="137159">
                <a:moveTo>
                  <a:pt x="0" y="137159"/>
                </a:moveTo>
                <a:lnTo>
                  <a:pt x="118784" y="68579"/>
                </a:lnTo>
                <a:lnTo>
                  <a:pt x="0" y="0"/>
                </a:lnTo>
              </a:path>
            </a:pathLst>
          </a:custGeom>
        </p:spPr>
        <p:txBody>
          <a:bodyPr/>
          <a:lstStyle/>
          <a:p>
            <a:endParaRPr/>
          </a:p>
        </p:txBody>
      </p:sp>
      <p:sp>
        <p:nvSpPr>
          <p:cNvPr id="221" name="tx221"/>
          <p:cNvSpPr/>
          <p:nvPr/>
        </p:nvSpPr>
        <p:spPr>
          <a:xfrm>
            <a:off x="7178044" y="2667348"/>
            <a:ext cx="683002" cy="8229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UNTREATED</a:t>
            </a:r>
          </a:p>
        </p:txBody>
      </p:sp>
      <p:sp>
        <p:nvSpPr>
          <p:cNvPr id="222" name="tx222"/>
          <p:cNvSpPr/>
          <p:nvPr/>
        </p:nvSpPr>
        <p:spPr>
          <a:xfrm>
            <a:off x="7178044" y="2884676"/>
            <a:ext cx="223520" cy="8442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CTX</a:t>
            </a:r>
          </a:p>
        </p:txBody>
      </p:sp>
      <p:sp>
        <p:nvSpPr>
          <p:cNvPr id="223" name="tx223"/>
          <p:cNvSpPr/>
          <p:nvPr/>
        </p:nvSpPr>
        <p:spPr>
          <a:xfrm>
            <a:off x="7178044" y="3104023"/>
            <a:ext cx="723711" cy="8452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CTX+HV292.1</a:t>
            </a:r>
          </a:p>
        </p:txBody>
      </p:sp>
      <p:sp>
        <p:nvSpPr>
          <p:cNvPr id="224" name="tx224"/>
          <p:cNvSpPr/>
          <p:nvPr/>
        </p:nvSpPr>
        <p:spPr>
          <a:xfrm>
            <a:off x="7178044" y="3325662"/>
            <a:ext cx="434925" cy="8234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HV292.1</a:t>
            </a:r>
          </a:p>
        </p:txBody>
      </p:sp>
      <p:sp>
        <p:nvSpPr>
          <p:cNvPr id="225" name="tx225"/>
          <p:cNvSpPr/>
          <p:nvPr/>
        </p:nvSpPr>
        <p:spPr>
          <a:xfrm>
            <a:off x="7178044" y="3547300"/>
            <a:ext cx="229795" cy="8016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VAN</a:t>
            </a:r>
          </a:p>
        </p:txBody>
      </p:sp>
      <p:sp>
        <p:nvSpPr>
          <p:cNvPr id="226" name="tx226"/>
          <p:cNvSpPr/>
          <p:nvPr/>
        </p:nvSpPr>
        <p:spPr>
          <a:xfrm>
            <a:off x="7178044" y="3762336"/>
            <a:ext cx="934898" cy="8458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VAN+CCUG59168</a:t>
            </a:r>
          </a:p>
        </p:txBody>
      </p:sp>
      <p:sp>
        <p:nvSpPr>
          <p:cNvPr id="227" name="tx227"/>
          <p:cNvSpPr/>
          <p:nvPr/>
        </p:nvSpPr>
        <p:spPr>
          <a:xfrm>
            <a:off x="7178044" y="3981792"/>
            <a:ext cx="639836" cy="8458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CCUG59168</a:t>
            </a:r>
          </a:p>
        </p:txBody>
      </p:sp>
      <p:sp>
        <p:nvSpPr>
          <p:cNvPr id="228" name="rc228"/>
          <p:cNvSpPr/>
          <p:nvPr/>
        </p:nvSpPr>
        <p:spPr>
          <a:xfrm>
            <a:off x="6819410" y="4344789"/>
            <a:ext cx="583475" cy="998240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29" name="rc229"/>
          <p:cNvSpPr/>
          <p:nvPr/>
        </p:nvSpPr>
        <p:spPr>
          <a:xfrm>
            <a:off x="6888999" y="4615073"/>
            <a:ext cx="219455" cy="219455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30" name="pt230"/>
          <p:cNvSpPr/>
          <p:nvPr/>
        </p:nvSpPr>
        <p:spPr>
          <a:xfrm>
            <a:off x="6953575" y="4679649"/>
            <a:ext cx="90303" cy="90303"/>
          </a:xfrm>
          <a:prstGeom prst="ellipse">
            <a:avLst/>
          </a:prstGeom>
          <a:solidFill>
            <a:srgbClr val="0000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31" name="rc231"/>
          <p:cNvSpPr/>
          <p:nvPr/>
        </p:nvSpPr>
        <p:spPr>
          <a:xfrm>
            <a:off x="6888999" y="4834529"/>
            <a:ext cx="219455" cy="219455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32" name="pt232"/>
          <p:cNvSpPr/>
          <p:nvPr/>
        </p:nvSpPr>
        <p:spPr>
          <a:xfrm>
            <a:off x="6953575" y="4899105"/>
            <a:ext cx="90303" cy="90303"/>
          </a:xfrm>
          <a:prstGeom prst="ellipse">
            <a:avLst/>
          </a:prstGeom>
          <a:solidFill>
            <a:srgbClr val="000000">
              <a:alpha val="100000"/>
            </a:srgbClr>
          </a:solidFill>
          <a:ln w="9000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33" name="rc233"/>
          <p:cNvSpPr/>
          <p:nvPr/>
        </p:nvSpPr>
        <p:spPr>
          <a:xfrm>
            <a:off x="6888999" y="5053985"/>
            <a:ext cx="219455" cy="219456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34" name="pg234"/>
          <p:cNvSpPr/>
          <p:nvPr/>
        </p:nvSpPr>
        <p:spPr>
          <a:xfrm>
            <a:off x="6937918" y="5093496"/>
            <a:ext cx="121618" cy="105324"/>
          </a:xfrm>
          <a:custGeom>
            <a:avLst/>
            <a:gdLst/>
            <a:ahLst/>
            <a:cxnLst/>
            <a:rect l="0" t="0" r="0" b="0"/>
            <a:pathLst>
              <a:path w="121618" h="105324">
                <a:moveTo>
                  <a:pt x="60809" y="0"/>
                </a:moveTo>
                <a:lnTo>
                  <a:pt x="121618" y="105324"/>
                </a:lnTo>
                <a:lnTo>
                  <a:pt x="0" y="105324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35" name="tx235"/>
          <p:cNvSpPr/>
          <p:nvPr/>
        </p:nvSpPr>
        <p:spPr>
          <a:xfrm>
            <a:off x="7178044" y="4684337"/>
            <a:ext cx="124311" cy="8054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20</a:t>
            </a:r>
          </a:p>
        </p:txBody>
      </p:sp>
      <p:sp>
        <p:nvSpPr>
          <p:cNvPr id="236" name="tx236"/>
          <p:cNvSpPr/>
          <p:nvPr/>
        </p:nvSpPr>
        <p:spPr>
          <a:xfrm>
            <a:off x="7178044" y="4903902"/>
            <a:ext cx="124311" cy="8043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90</a:t>
            </a:r>
          </a:p>
        </p:txBody>
      </p:sp>
      <p:sp>
        <p:nvSpPr>
          <p:cNvPr id="237" name="tx237"/>
          <p:cNvSpPr/>
          <p:nvPr/>
        </p:nvSpPr>
        <p:spPr>
          <a:xfrm>
            <a:off x="7178044" y="5123631"/>
            <a:ext cx="155252" cy="8016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NA</a:t>
            </a:r>
          </a:p>
        </p:txBody>
      </p:sp>
      <p:sp>
        <p:nvSpPr>
          <p:cNvPr id="238" name="tx238"/>
          <p:cNvSpPr/>
          <p:nvPr/>
        </p:nvSpPr>
        <p:spPr>
          <a:xfrm>
            <a:off x="2936739" y="2016580"/>
            <a:ext cx="2916837" cy="1606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320"/>
              </a:lnSpc>
              <a:spcBef>
                <a:spcPts val="0"/>
              </a:spcBef>
              <a:spcAft>
                <a:spcPts val="0"/>
              </a:spcAft>
            </a:pPr>
            <a:r>
              <a:rPr sz="132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PCoA using distance method aichinson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t29"/>
          <p:cNvSpPr/>
          <p:nvPr/>
        </p:nvSpPr>
        <p:spPr>
          <a:xfrm>
            <a:off x="3195386" y="3079101"/>
            <a:ext cx="90303" cy="90303"/>
          </a:xfrm>
          <a:prstGeom prst="ellipse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" name="pt30"/>
          <p:cNvSpPr/>
          <p:nvPr/>
        </p:nvSpPr>
        <p:spPr>
          <a:xfrm>
            <a:off x="3061745" y="3163575"/>
            <a:ext cx="90303" cy="90303"/>
          </a:xfrm>
          <a:prstGeom prst="ellipse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" name="pt31"/>
          <p:cNvSpPr/>
          <p:nvPr/>
        </p:nvSpPr>
        <p:spPr>
          <a:xfrm>
            <a:off x="3160958" y="3111333"/>
            <a:ext cx="90303" cy="90303"/>
          </a:xfrm>
          <a:prstGeom prst="ellipse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5" name="pt35"/>
          <p:cNvSpPr/>
          <p:nvPr/>
        </p:nvSpPr>
        <p:spPr>
          <a:xfrm>
            <a:off x="3250954" y="3108144"/>
            <a:ext cx="90303" cy="90303"/>
          </a:xfrm>
          <a:prstGeom prst="ellipse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6" name="pt36"/>
          <p:cNvSpPr/>
          <p:nvPr/>
        </p:nvSpPr>
        <p:spPr>
          <a:xfrm>
            <a:off x="3184117" y="3060536"/>
            <a:ext cx="90303" cy="90303"/>
          </a:xfrm>
          <a:prstGeom prst="ellipse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7" name="pt37"/>
          <p:cNvSpPr/>
          <p:nvPr/>
        </p:nvSpPr>
        <p:spPr>
          <a:xfrm>
            <a:off x="3164756" y="3100121"/>
            <a:ext cx="90303" cy="90303"/>
          </a:xfrm>
          <a:prstGeom prst="ellipse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8" name="pt38"/>
          <p:cNvSpPr/>
          <p:nvPr/>
        </p:nvSpPr>
        <p:spPr>
          <a:xfrm>
            <a:off x="3167852" y="3083410"/>
            <a:ext cx="90303" cy="90303"/>
          </a:xfrm>
          <a:prstGeom prst="ellipse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9" name="pt39"/>
          <p:cNvSpPr/>
          <p:nvPr/>
        </p:nvSpPr>
        <p:spPr>
          <a:xfrm>
            <a:off x="3229133" y="3114536"/>
            <a:ext cx="90303" cy="90303"/>
          </a:xfrm>
          <a:prstGeom prst="ellipse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1" name="pt41"/>
          <p:cNvSpPr/>
          <p:nvPr/>
        </p:nvSpPr>
        <p:spPr>
          <a:xfrm>
            <a:off x="3179203" y="3102949"/>
            <a:ext cx="90303" cy="90303"/>
          </a:xfrm>
          <a:prstGeom prst="ellipse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2" name="pt42"/>
          <p:cNvSpPr/>
          <p:nvPr/>
        </p:nvSpPr>
        <p:spPr>
          <a:xfrm>
            <a:off x="3066812" y="3112590"/>
            <a:ext cx="90303" cy="90303"/>
          </a:xfrm>
          <a:prstGeom prst="ellipse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6" name="pt46"/>
          <p:cNvSpPr/>
          <p:nvPr/>
        </p:nvSpPr>
        <p:spPr>
          <a:xfrm>
            <a:off x="3161773" y="3025432"/>
            <a:ext cx="90303" cy="90303"/>
          </a:xfrm>
          <a:prstGeom prst="ellipse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7" name="pt47"/>
          <p:cNvSpPr/>
          <p:nvPr/>
        </p:nvSpPr>
        <p:spPr>
          <a:xfrm>
            <a:off x="3162254" y="3035253"/>
            <a:ext cx="90303" cy="90303"/>
          </a:xfrm>
          <a:prstGeom prst="ellipse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" name="pt48"/>
          <p:cNvSpPr/>
          <p:nvPr/>
        </p:nvSpPr>
        <p:spPr>
          <a:xfrm>
            <a:off x="3114952" y="3055633"/>
            <a:ext cx="90303" cy="90303"/>
          </a:xfrm>
          <a:prstGeom prst="ellipse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9" name="pt49"/>
          <p:cNvSpPr/>
          <p:nvPr/>
        </p:nvSpPr>
        <p:spPr>
          <a:xfrm>
            <a:off x="3135408" y="3050650"/>
            <a:ext cx="90303" cy="90303"/>
          </a:xfrm>
          <a:prstGeom prst="ellipse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0" name="pt50"/>
          <p:cNvSpPr/>
          <p:nvPr/>
        </p:nvSpPr>
        <p:spPr>
          <a:xfrm>
            <a:off x="3199241" y="3039919"/>
            <a:ext cx="90303" cy="90303"/>
          </a:xfrm>
          <a:prstGeom prst="ellipse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3" name="pt73"/>
          <p:cNvSpPr/>
          <p:nvPr/>
        </p:nvSpPr>
        <p:spPr>
          <a:xfrm>
            <a:off x="4684171" y="5005875"/>
            <a:ext cx="90303" cy="90303"/>
          </a:xfrm>
          <a:prstGeom prst="ellipse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pt94"/>
          <p:cNvSpPr/>
          <p:nvPr/>
        </p:nvSpPr>
        <p:spPr>
          <a:xfrm>
            <a:off x="3131358" y="3111765"/>
            <a:ext cx="90303" cy="90303"/>
          </a:xfrm>
          <a:prstGeom prst="ellipse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5" name="pt95"/>
          <p:cNvSpPr/>
          <p:nvPr/>
        </p:nvSpPr>
        <p:spPr>
          <a:xfrm>
            <a:off x="3129768" y="3305493"/>
            <a:ext cx="90303" cy="90303"/>
          </a:xfrm>
          <a:prstGeom prst="ellipse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4" name="pt124"/>
          <p:cNvSpPr/>
          <p:nvPr/>
        </p:nvSpPr>
        <p:spPr>
          <a:xfrm>
            <a:off x="3118524" y="3077698"/>
            <a:ext cx="90303" cy="90303"/>
          </a:xfrm>
          <a:prstGeom prst="ellipse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9" name="pl139"/>
          <p:cNvSpPr/>
          <p:nvPr/>
        </p:nvSpPr>
        <p:spPr>
          <a:xfrm>
            <a:off x="3111964" y="3070584"/>
            <a:ext cx="2493392" cy="890726"/>
          </a:xfrm>
          <a:custGeom>
            <a:avLst/>
            <a:gdLst/>
            <a:ahLst/>
            <a:cxnLst/>
            <a:rect l="0" t="0" r="0" b="0"/>
            <a:pathLst>
              <a:path w="2493392" h="890726">
                <a:moveTo>
                  <a:pt x="1734446" y="890726"/>
                </a:moveTo>
                <a:lnTo>
                  <a:pt x="2490646" y="663588"/>
                </a:lnTo>
                <a:lnTo>
                  <a:pt x="2493392" y="502015"/>
                </a:lnTo>
                <a:lnTo>
                  <a:pt x="1310721" y="319316"/>
                </a:lnTo>
                <a:lnTo>
                  <a:pt x="675871" y="232525"/>
                </a:lnTo>
                <a:lnTo>
                  <a:pt x="402342" y="63487"/>
                </a:lnTo>
                <a:lnTo>
                  <a:pt x="396313" y="117768"/>
                </a:lnTo>
                <a:lnTo>
                  <a:pt x="216571" y="115811"/>
                </a:lnTo>
                <a:lnTo>
                  <a:pt x="94960" y="0"/>
                </a:lnTo>
                <a:lnTo>
                  <a:pt x="95441" y="9821"/>
                </a:lnTo>
                <a:lnTo>
                  <a:pt x="48139" y="30201"/>
                </a:lnTo>
                <a:lnTo>
                  <a:pt x="68595" y="25217"/>
                </a:lnTo>
                <a:lnTo>
                  <a:pt x="132428" y="14487"/>
                </a:lnTo>
                <a:lnTo>
                  <a:pt x="112390" y="77516"/>
                </a:lnTo>
                <a:lnTo>
                  <a:pt x="0" y="87157"/>
                </a:lnTo>
                <a:lnTo>
                  <a:pt x="64545" y="86333"/>
                </a:lnTo>
                <a:lnTo>
                  <a:pt x="62956" y="280061"/>
                </a:lnTo>
              </a:path>
            </a:pathLst>
          </a:custGeom>
        </p:spPr>
        <p:txBody>
          <a:bodyPr/>
          <a:lstStyle/>
          <a:p>
            <a:endParaRPr/>
          </a:p>
        </p:txBody>
      </p:sp>
      <p:sp>
        <p:nvSpPr>
          <p:cNvPr id="140" name="pl140"/>
          <p:cNvSpPr/>
          <p:nvPr/>
        </p:nvSpPr>
        <p:spPr>
          <a:xfrm>
            <a:off x="3107317" y="3231302"/>
            <a:ext cx="137155" cy="119342"/>
          </a:xfrm>
          <a:custGeom>
            <a:avLst/>
            <a:gdLst/>
            <a:ahLst/>
            <a:cxnLst/>
            <a:rect l="0" t="0" r="0" b="0"/>
            <a:pathLst>
              <a:path w="137155" h="119342">
                <a:moveTo>
                  <a:pt x="0" y="0"/>
                </a:moveTo>
                <a:lnTo>
                  <a:pt x="67603" y="119342"/>
                </a:lnTo>
                <a:lnTo>
                  <a:pt x="137155" y="1125"/>
                </a:lnTo>
              </a:path>
            </a:pathLst>
          </a:custGeom>
        </p:spPr>
        <p:txBody>
          <a:bodyPr/>
          <a:lstStyle/>
          <a:p>
            <a:endParaRPr/>
          </a:p>
        </p:txBody>
      </p:sp>
      <p:sp>
        <p:nvSpPr>
          <p:cNvPr id="141" name="pl141"/>
          <p:cNvSpPr/>
          <p:nvPr/>
        </p:nvSpPr>
        <p:spPr>
          <a:xfrm>
            <a:off x="3106897" y="3105688"/>
            <a:ext cx="2449190" cy="814595"/>
          </a:xfrm>
          <a:custGeom>
            <a:avLst/>
            <a:gdLst/>
            <a:ahLst/>
            <a:cxnLst/>
            <a:rect l="0" t="0" r="0" b="0"/>
            <a:pathLst>
              <a:path w="2449190" h="814595">
                <a:moveTo>
                  <a:pt x="1829623" y="814595"/>
                </a:moveTo>
                <a:lnTo>
                  <a:pt x="2285743" y="532590"/>
                </a:lnTo>
                <a:lnTo>
                  <a:pt x="2449190" y="417999"/>
                </a:lnTo>
                <a:lnTo>
                  <a:pt x="2355899" y="563284"/>
                </a:lnTo>
                <a:lnTo>
                  <a:pt x="1253900" y="336068"/>
                </a:lnTo>
                <a:lnTo>
                  <a:pt x="660227" y="309842"/>
                </a:lnTo>
                <a:lnTo>
                  <a:pt x="323852" y="225235"/>
                </a:lnTo>
                <a:lnTo>
                  <a:pt x="273618" y="97627"/>
                </a:lnTo>
                <a:lnTo>
                  <a:pt x="265545" y="44697"/>
                </a:lnTo>
                <a:lnTo>
                  <a:pt x="189208" y="47607"/>
                </a:lnTo>
                <a:lnTo>
                  <a:pt x="122371" y="0"/>
                </a:lnTo>
                <a:lnTo>
                  <a:pt x="103010" y="39584"/>
                </a:lnTo>
                <a:lnTo>
                  <a:pt x="106106" y="22873"/>
                </a:lnTo>
                <a:lnTo>
                  <a:pt x="167387" y="53999"/>
                </a:lnTo>
                <a:lnTo>
                  <a:pt x="133640" y="18564"/>
                </a:lnTo>
                <a:lnTo>
                  <a:pt x="0" y="103038"/>
                </a:lnTo>
                <a:lnTo>
                  <a:pt x="99212" y="50796"/>
                </a:lnTo>
                <a:lnTo>
                  <a:pt x="56778" y="17161"/>
                </a:lnTo>
              </a:path>
            </a:pathLst>
          </a:custGeom>
        </p:spPr>
        <p:txBody>
          <a:bodyPr/>
          <a:lstStyle/>
          <a:p>
            <a:endParaRPr/>
          </a:p>
        </p:txBody>
      </p:sp>
      <p:sp>
        <p:nvSpPr>
          <p:cNvPr id="142" name="pl142"/>
          <p:cNvSpPr/>
          <p:nvPr/>
        </p:nvSpPr>
        <p:spPr>
          <a:xfrm>
            <a:off x="3163676" y="3122849"/>
            <a:ext cx="135687" cy="127530"/>
          </a:xfrm>
          <a:custGeom>
            <a:avLst/>
            <a:gdLst/>
            <a:ahLst/>
            <a:cxnLst/>
            <a:rect l="0" t="0" r="0" b="0"/>
            <a:pathLst>
              <a:path w="135687" h="127530">
                <a:moveTo>
                  <a:pt x="135687" y="20043"/>
                </a:moveTo>
                <a:lnTo>
                  <a:pt x="0" y="0"/>
                </a:lnTo>
                <a:lnTo>
                  <a:pt x="50486" y="127530"/>
                </a:lnTo>
              </a:path>
            </a:pathLst>
          </a:custGeom>
        </p:spPr>
        <p:txBody>
          <a:bodyPr/>
          <a:lstStyle/>
          <a:p>
            <a:endParaRPr/>
          </a:p>
        </p:txBody>
      </p: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DC9274D9-C817-B545-6DF1-28C283F04A24}"/>
              </a:ext>
            </a:extLst>
          </p:cNvPr>
          <p:cNvGrpSpPr/>
          <p:nvPr/>
        </p:nvGrpSpPr>
        <p:grpSpPr>
          <a:xfrm>
            <a:off x="3283384" y="2551334"/>
            <a:ext cx="3351124" cy="2499692"/>
            <a:chOff x="3283384" y="2551334"/>
            <a:chExt cx="3351124" cy="2499692"/>
          </a:xfrm>
        </p:grpSpPr>
        <p:sp>
          <p:nvSpPr>
            <p:cNvPr id="6" name="pt6"/>
            <p:cNvSpPr/>
            <p:nvPr/>
          </p:nvSpPr>
          <p:spPr>
            <a:xfrm>
              <a:off x="4913711" y="4500949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7" name="pt7"/>
            <p:cNvSpPr/>
            <p:nvPr/>
          </p:nvSpPr>
          <p:spPr>
            <a:xfrm>
              <a:off x="4587964" y="4879634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8" name="pg8"/>
            <p:cNvSpPr/>
            <p:nvPr/>
          </p:nvSpPr>
          <p:spPr>
            <a:xfrm>
              <a:off x="5384705" y="317734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9" name="pg9"/>
            <p:cNvSpPr/>
            <p:nvPr/>
          </p:nvSpPr>
          <p:spPr>
            <a:xfrm>
              <a:off x="5555488" y="316603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0" name="pg10"/>
            <p:cNvSpPr/>
            <p:nvPr/>
          </p:nvSpPr>
          <p:spPr>
            <a:xfrm>
              <a:off x="5572754" y="3023578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1" name="pt11"/>
            <p:cNvSpPr/>
            <p:nvPr/>
          </p:nvSpPr>
          <p:spPr>
            <a:xfrm>
              <a:off x="4315646" y="3396605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12" name="pt12"/>
            <p:cNvSpPr/>
            <p:nvPr/>
          </p:nvSpPr>
          <p:spPr>
            <a:xfrm>
              <a:off x="4377533" y="3344748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13" name="pg13"/>
            <p:cNvSpPr/>
            <p:nvPr/>
          </p:nvSpPr>
          <p:spPr>
            <a:xfrm>
              <a:off x="5590162" y="3650899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4" name="pg14"/>
            <p:cNvSpPr/>
            <p:nvPr/>
          </p:nvSpPr>
          <p:spPr>
            <a:xfrm>
              <a:off x="5529798" y="3484227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5" name="pt15"/>
            <p:cNvSpPr/>
            <p:nvPr/>
          </p:nvSpPr>
          <p:spPr>
            <a:xfrm>
              <a:off x="5337212" y="3757652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16" name="pt16"/>
            <p:cNvSpPr/>
            <p:nvPr/>
          </p:nvSpPr>
          <p:spPr>
            <a:xfrm>
              <a:off x="5632501" y="3325937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17" name="pg17"/>
            <p:cNvSpPr/>
            <p:nvPr/>
          </p:nvSpPr>
          <p:spPr>
            <a:xfrm>
              <a:off x="5864353" y="2859549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8" name="pg18"/>
            <p:cNvSpPr/>
            <p:nvPr/>
          </p:nvSpPr>
          <p:spPr>
            <a:xfrm>
              <a:off x="5722441" y="271834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9" name="pg19"/>
            <p:cNvSpPr/>
            <p:nvPr/>
          </p:nvSpPr>
          <p:spPr>
            <a:xfrm>
              <a:off x="5665938" y="261560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0" name="pg20"/>
            <p:cNvSpPr/>
            <p:nvPr/>
          </p:nvSpPr>
          <p:spPr>
            <a:xfrm>
              <a:off x="5652110" y="262572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1" name="pg21"/>
            <p:cNvSpPr/>
            <p:nvPr/>
          </p:nvSpPr>
          <p:spPr>
            <a:xfrm>
              <a:off x="5738586" y="276398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2" name="pg22"/>
            <p:cNvSpPr/>
            <p:nvPr/>
          </p:nvSpPr>
          <p:spPr>
            <a:xfrm>
              <a:off x="5799540" y="267710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3" name="pg23"/>
            <p:cNvSpPr/>
            <p:nvPr/>
          </p:nvSpPr>
          <p:spPr>
            <a:xfrm>
              <a:off x="5901101" y="2713595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4" name="pg24"/>
            <p:cNvSpPr/>
            <p:nvPr/>
          </p:nvSpPr>
          <p:spPr>
            <a:xfrm>
              <a:off x="5848759" y="2667868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5" name="pg25"/>
            <p:cNvSpPr/>
            <p:nvPr/>
          </p:nvSpPr>
          <p:spPr>
            <a:xfrm>
              <a:off x="5923204" y="2629446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6" name="pg26"/>
            <p:cNvSpPr/>
            <p:nvPr/>
          </p:nvSpPr>
          <p:spPr>
            <a:xfrm>
              <a:off x="5663765" y="2568177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7" name="pg27"/>
            <p:cNvSpPr/>
            <p:nvPr/>
          </p:nvSpPr>
          <p:spPr>
            <a:xfrm>
              <a:off x="5782926" y="2596835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8" name="pt28"/>
            <p:cNvSpPr/>
            <p:nvPr/>
          </p:nvSpPr>
          <p:spPr>
            <a:xfrm>
              <a:off x="3721973" y="3370379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2" name="pt32"/>
            <p:cNvSpPr/>
            <p:nvPr/>
          </p:nvSpPr>
          <p:spPr>
            <a:xfrm>
              <a:off x="3385598" y="3285771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3" name="pt33"/>
            <p:cNvSpPr/>
            <p:nvPr/>
          </p:nvSpPr>
          <p:spPr>
            <a:xfrm>
              <a:off x="3335364" y="3158164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4" name="pt34"/>
            <p:cNvSpPr/>
            <p:nvPr/>
          </p:nvSpPr>
          <p:spPr>
            <a:xfrm>
              <a:off x="3327291" y="3105234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40" name="pt40"/>
            <p:cNvSpPr/>
            <p:nvPr/>
          </p:nvSpPr>
          <p:spPr>
            <a:xfrm>
              <a:off x="3742684" y="3257957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43" name="pt43"/>
            <p:cNvSpPr/>
            <p:nvPr/>
          </p:nvSpPr>
          <p:spPr>
            <a:xfrm>
              <a:off x="3469155" y="3088919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44" name="pt44"/>
            <p:cNvSpPr/>
            <p:nvPr/>
          </p:nvSpPr>
          <p:spPr>
            <a:xfrm>
              <a:off x="3463126" y="3143200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45" name="pt45"/>
            <p:cNvSpPr/>
            <p:nvPr/>
          </p:nvSpPr>
          <p:spPr>
            <a:xfrm>
              <a:off x="3283384" y="3141244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51" name="pg51"/>
            <p:cNvSpPr/>
            <p:nvPr/>
          </p:nvSpPr>
          <p:spPr>
            <a:xfrm>
              <a:off x="5676953" y="3301916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52" name="pg52"/>
            <p:cNvSpPr/>
            <p:nvPr/>
          </p:nvSpPr>
          <p:spPr>
            <a:xfrm>
              <a:off x="5936391" y="2792549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53" name="pg53"/>
            <p:cNvSpPr/>
            <p:nvPr/>
          </p:nvSpPr>
          <p:spPr>
            <a:xfrm>
              <a:off x="5357002" y="2861720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54" name="pg54"/>
            <p:cNvSpPr/>
            <p:nvPr/>
          </p:nvSpPr>
          <p:spPr>
            <a:xfrm>
              <a:off x="5806886" y="333792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55" name="pg55"/>
            <p:cNvSpPr/>
            <p:nvPr/>
          </p:nvSpPr>
          <p:spPr>
            <a:xfrm>
              <a:off x="5830260" y="3065307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56" name="pg56"/>
            <p:cNvSpPr/>
            <p:nvPr/>
          </p:nvSpPr>
          <p:spPr>
            <a:xfrm>
              <a:off x="5832635" y="2839858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57" name="pg57"/>
            <p:cNvSpPr/>
            <p:nvPr/>
          </p:nvSpPr>
          <p:spPr>
            <a:xfrm>
              <a:off x="5953424" y="2785637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58" name="pg58"/>
            <p:cNvSpPr/>
            <p:nvPr/>
          </p:nvSpPr>
          <p:spPr>
            <a:xfrm>
              <a:off x="5959235" y="280669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59" name="pg59"/>
            <p:cNvSpPr/>
            <p:nvPr/>
          </p:nvSpPr>
          <p:spPr>
            <a:xfrm>
              <a:off x="5925034" y="2749595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60" name="pg60"/>
            <p:cNvSpPr/>
            <p:nvPr/>
          </p:nvSpPr>
          <p:spPr>
            <a:xfrm>
              <a:off x="5973972" y="289860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61" name="pg61"/>
            <p:cNvSpPr/>
            <p:nvPr/>
          </p:nvSpPr>
          <p:spPr>
            <a:xfrm>
              <a:off x="5873198" y="2813671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62" name="pt62"/>
            <p:cNvSpPr/>
            <p:nvPr/>
          </p:nvSpPr>
          <p:spPr>
            <a:xfrm>
              <a:off x="5774462" y="3283541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63" name="pt63"/>
            <p:cNvSpPr/>
            <p:nvPr/>
          </p:nvSpPr>
          <p:spPr>
            <a:xfrm>
              <a:off x="5887768" y="2962404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64" name="pt64"/>
            <p:cNvSpPr/>
            <p:nvPr/>
          </p:nvSpPr>
          <p:spPr>
            <a:xfrm>
              <a:off x="5768383" y="2885861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65" name="pt65"/>
            <p:cNvSpPr/>
            <p:nvPr/>
          </p:nvSpPr>
          <p:spPr>
            <a:xfrm>
              <a:off x="5858873" y="3326440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66" name="pt66"/>
            <p:cNvSpPr/>
            <p:nvPr/>
          </p:nvSpPr>
          <p:spPr>
            <a:xfrm>
              <a:off x="5933190" y="3229789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67" name="pt67"/>
            <p:cNvSpPr/>
            <p:nvPr/>
          </p:nvSpPr>
          <p:spPr>
            <a:xfrm>
              <a:off x="5700170" y="3060672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68" name="pt68"/>
            <p:cNvSpPr/>
            <p:nvPr/>
          </p:nvSpPr>
          <p:spPr>
            <a:xfrm>
              <a:off x="5881600" y="3164912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69" name="pt69"/>
            <p:cNvSpPr/>
            <p:nvPr/>
          </p:nvSpPr>
          <p:spPr>
            <a:xfrm>
              <a:off x="5979314" y="2968852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70" name="pt70"/>
            <p:cNvSpPr/>
            <p:nvPr/>
          </p:nvSpPr>
          <p:spPr>
            <a:xfrm>
              <a:off x="5901640" y="2948253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71" name="pt71"/>
            <p:cNvSpPr/>
            <p:nvPr/>
          </p:nvSpPr>
          <p:spPr>
            <a:xfrm>
              <a:off x="5856350" y="3012616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72" name="pt72"/>
            <p:cNvSpPr/>
            <p:nvPr/>
          </p:nvSpPr>
          <p:spPr>
            <a:xfrm>
              <a:off x="5900800" y="2961508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74" name="pt74"/>
            <p:cNvSpPr/>
            <p:nvPr/>
          </p:nvSpPr>
          <p:spPr>
            <a:xfrm>
              <a:off x="5557594" y="4514302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75" name="pt75"/>
            <p:cNvSpPr/>
            <p:nvPr/>
          </p:nvSpPr>
          <p:spPr>
            <a:xfrm>
              <a:off x="5537495" y="4347430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76" name="pt76"/>
            <p:cNvSpPr/>
            <p:nvPr/>
          </p:nvSpPr>
          <p:spPr>
            <a:xfrm>
              <a:off x="4887337" y="4952752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77" name="pt77"/>
            <p:cNvSpPr/>
            <p:nvPr/>
          </p:nvSpPr>
          <p:spPr>
            <a:xfrm>
              <a:off x="5071043" y="4771233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78" name="pt78"/>
            <p:cNvSpPr/>
            <p:nvPr/>
          </p:nvSpPr>
          <p:spPr>
            <a:xfrm>
              <a:off x="5170502" y="4745660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79" name="pt79"/>
            <p:cNvSpPr/>
            <p:nvPr/>
          </p:nvSpPr>
          <p:spPr>
            <a:xfrm>
              <a:off x="5344368" y="4701150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80" name="pt80"/>
            <p:cNvSpPr/>
            <p:nvPr/>
          </p:nvSpPr>
          <p:spPr>
            <a:xfrm>
              <a:off x="5440322" y="4505870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81" name="pt81"/>
            <p:cNvSpPr/>
            <p:nvPr/>
          </p:nvSpPr>
          <p:spPr>
            <a:xfrm>
              <a:off x="5460142" y="4599224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82" name="pt82"/>
            <p:cNvSpPr/>
            <p:nvPr/>
          </p:nvSpPr>
          <p:spPr>
            <a:xfrm>
              <a:off x="5502100" y="4520794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83" name="pt83"/>
            <p:cNvSpPr/>
            <p:nvPr/>
          </p:nvSpPr>
          <p:spPr>
            <a:xfrm>
              <a:off x="5008378" y="4360775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84" name="pg84"/>
            <p:cNvSpPr/>
            <p:nvPr/>
          </p:nvSpPr>
          <p:spPr>
            <a:xfrm>
              <a:off x="5540262" y="303192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85" name="pg85"/>
            <p:cNvSpPr/>
            <p:nvPr/>
          </p:nvSpPr>
          <p:spPr>
            <a:xfrm>
              <a:off x="5728727" y="2650499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86" name="pg86"/>
            <p:cNvSpPr/>
            <p:nvPr/>
          </p:nvSpPr>
          <p:spPr>
            <a:xfrm>
              <a:off x="5695224" y="255133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87" name="pg87"/>
            <p:cNvSpPr/>
            <p:nvPr/>
          </p:nvSpPr>
          <p:spPr>
            <a:xfrm>
              <a:off x="5498495" y="3317059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88" name="pg88"/>
            <p:cNvSpPr/>
            <p:nvPr/>
          </p:nvSpPr>
          <p:spPr>
            <a:xfrm>
              <a:off x="5827030" y="3095076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89" name="pg89"/>
            <p:cNvSpPr/>
            <p:nvPr/>
          </p:nvSpPr>
          <p:spPr>
            <a:xfrm>
              <a:off x="5849717" y="3352028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90" name="pg90"/>
            <p:cNvSpPr/>
            <p:nvPr/>
          </p:nvSpPr>
          <p:spPr>
            <a:xfrm>
              <a:off x="5691919" y="3035567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91" name="pg91"/>
            <p:cNvSpPr/>
            <p:nvPr/>
          </p:nvSpPr>
          <p:spPr>
            <a:xfrm>
              <a:off x="5908970" y="2905537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92" name="pg92"/>
            <p:cNvSpPr/>
            <p:nvPr/>
          </p:nvSpPr>
          <p:spPr>
            <a:xfrm>
              <a:off x="5882916" y="2735308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93" name="pg93"/>
            <p:cNvSpPr/>
            <p:nvPr/>
          </p:nvSpPr>
          <p:spPr>
            <a:xfrm>
              <a:off x="5776098" y="266679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96" name="pg96"/>
            <p:cNvSpPr/>
            <p:nvPr/>
          </p:nvSpPr>
          <p:spPr>
            <a:xfrm>
              <a:off x="5544547" y="350238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97" name="pg97"/>
            <p:cNvSpPr/>
            <p:nvPr/>
          </p:nvSpPr>
          <p:spPr>
            <a:xfrm>
              <a:off x="5541802" y="3663955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98" name="pg98"/>
            <p:cNvSpPr/>
            <p:nvPr/>
          </p:nvSpPr>
          <p:spPr>
            <a:xfrm>
              <a:off x="4785601" y="389109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99" name="pg99"/>
            <p:cNvSpPr/>
            <p:nvPr/>
          </p:nvSpPr>
          <p:spPr>
            <a:xfrm>
              <a:off x="5698792" y="2867347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00" name="pg100"/>
            <p:cNvSpPr/>
            <p:nvPr/>
          </p:nvSpPr>
          <p:spPr>
            <a:xfrm>
              <a:off x="5392604" y="4011148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01" name="pg101"/>
            <p:cNvSpPr/>
            <p:nvPr/>
          </p:nvSpPr>
          <p:spPr>
            <a:xfrm>
              <a:off x="5626487" y="3921862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02" name="pg102"/>
            <p:cNvSpPr/>
            <p:nvPr/>
          </p:nvSpPr>
          <p:spPr>
            <a:xfrm>
              <a:off x="5524986" y="4061208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03" name="pg103"/>
            <p:cNvSpPr/>
            <p:nvPr/>
          </p:nvSpPr>
          <p:spPr>
            <a:xfrm>
              <a:off x="5075897" y="403631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04" name="pt104"/>
            <p:cNvSpPr/>
            <p:nvPr/>
          </p:nvSpPr>
          <p:spPr>
            <a:xfrm>
              <a:off x="5632443" y="2795571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105" name="pg105"/>
            <p:cNvSpPr/>
            <p:nvPr/>
          </p:nvSpPr>
          <p:spPr>
            <a:xfrm>
              <a:off x="5481774" y="359233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06" name="pg106"/>
            <p:cNvSpPr/>
            <p:nvPr/>
          </p:nvSpPr>
          <p:spPr>
            <a:xfrm>
              <a:off x="5603421" y="372924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07" name="pg107"/>
            <p:cNvSpPr/>
            <p:nvPr/>
          </p:nvSpPr>
          <p:spPr>
            <a:xfrm>
              <a:off x="5598594" y="3731789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08" name="pg108"/>
            <p:cNvSpPr/>
            <p:nvPr/>
          </p:nvSpPr>
          <p:spPr>
            <a:xfrm>
              <a:off x="5141057" y="4106737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09" name="pt109"/>
            <p:cNvSpPr/>
            <p:nvPr/>
          </p:nvSpPr>
          <p:spPr>
            <a:xfrm>
              <a:off x="5420474" y="4161406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110" name="pg110"/>
            <p:cNvSpPr/>
            <p:nvPr/>
          </p:nvSpPr>
          <p:spPr>
            <a:xfrm>
              <a:off x="5249907" y="430997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11" name="pg111"/>
            <p:cNvSpPr/>
            <p:nvPr/>
          </p:nvSpPr>
          <p:spPr>
            <a:xfrm>
              <a:off x="5408788" y="4259068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12" name="pg112"/>
            <p:cNvSpPr/>
            <p:nvPr/>
          </p:nvSpPr>
          <p:spPr>
            <a:xfrm>
              <a:off x="5535501" y="4399700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13" name="pg113"/>
            <p:cNvSpPr/>
            <p:nvPr/>
          </p:nvSpPr>
          <p:spPr>
            <a:xfrm>
              <a:off x="5078867" y="4222515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14" name="pg114"/>
            <p:cNvSpPr/>
            <p:nvPr/>
          </p:nvSpPr>
          <p:spPr>
            <a:xfrm>
              <a:off x="5520303" y="2751637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15" name="pg115"/>
            <p:cNvSpPr/>
            <p:nvPr/>
          </p:nvSpPr>
          <p:spPr>
            <a:xfrm>
              <a:off x="5364799" y="3136718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16" name="pg116"/>
            <p:cNvSpPr/>
            <p:nvPr/>
          </p:nvSpPr>
          <p:spPr>
            <a:xfrm>
              <a:off x="5455719" y="308494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17" name="pg117"/>
            <p:cNvSpPr/>
            <p:nvPr/>
          </p:nvSpPr>
          <p:spPr>
            <a:xfrm>
              <a:off x="5488216" y="3273825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18" name="pg118"/>
            <p:cNvSpPr/>
            <p:nvPr/>
          </p:nvSpPr>
          <p:spPr>
            <a:xfrm>
              <a:off x="4927282" y="4068756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19" name="pg119"/>
            <p:cNvSpPr/>
            <p:nvPr/>
          </p:nvSpPr>
          <p:spPr>
            <a:xfrm>
              <a:off x="5240393" y="2931009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20" name="pg120"/>
            <p:cNvSpPr/>
            <p:nvPr/>
          </p:nvSpPr>
          <p:spPr>
            <a:xfrm>
              <a:off x="5557314" y="3039381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21" name="pg121"/>
            <p:cNvSpPr/>
            <p:nvPr/>
          </p:nvSpPr>
          <p:spPr>
            <a:xfrm>
              <a:off x="5528875" y="3387346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22" name="pg122"/>
            <p:cNvSpPr/>
            <p:nvPr/>
          </p:nvSpPr>
          <p:spPr>
            <a:xfrm>
              <a:off x="5598094" y="3582390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23" name="pg123"/>
            <p:cNvSpPr/>
            <p:nvPr/>
          </p:nvSpPr>
          <p:spPr>
            <a:xfrm>
              <a:off x="4881229" y="4029910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25" name="pg125"/>
            <p:cNvSpPr/>
            <p:nvPr/>
          </p:nvSpPr>
          <p:spPr>
            <a:xfrm>
              <a:off x="5401987" y="3598757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26" name="pg126"/>
            <p:cNvSpPr/>
            <p:nvPr/>
          </p:nvSpPr>
          <p:spPr>
            <a:xfrm>
              <a:off x="5495279" y="3453471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27" name="pg127"/>
            <p:cNvSpPr/>
            <p:nvPr/>
          </p:nvSpPr>
          <p:spPr>
            <a:xfrm>
              <a:off x="5331831" y="3568062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28" name="pg128"/>
            <p:cNvSpPr/>
            <p:nvPr/>
          </p:nvSpPr>
          <p:spPr>
            <a:xfrm>
              <a:off x="4875711" y="3850067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29" name="pl129"/>
            <p:cNvSpPr/>
            <p:nvPr/>
          </p:nvSpPr>
          <p:spPr>
            <a:xfrm>
              <a:off x="4988092" y="2621550"/>
              <a:ext cx="981687" cy="1517421"/>
            </a:xfrm>
            <a:custGeom>
              <a:avLst/>
              <a:gdLst/>
              <a:ahLst/>
              <a:cxnLst/>
              <a:rect l="0" t="0" r="0" b="0"/>
              <a:pathLst>
                <a:path w="981687" h="1517421">
                  <a:moveTo>
                    <a:pt x="0" y="1517421"/>
                  </a:moveTo>
                  <a:lnTo>
                    <a:pt x="560933" y="722490"/>
                  </a:lnTo>
                  <a:lnTo>
                    <a:pt x="528436" y="533609"/>
                  </a:lnTo>
                  <a:lnTo>
                    <a:pt x="437516" y="585383"/>
                  </a:lnTo>
                  <a:lnTo>
                    <a:pt x="457423" y="626010"/>
                  </a:lnTo>
                  <a:lnTo>
                    <a:pt x="628205" y="614700"/>
                  </a:lnTo>
                  <a:lnTo>
                    <a:pt x="612979" y="480588"/>
                  </a:lnTo>
                  <a:lnTo>
                    <a:pt x="571213" y="765724"/>
                  </a:lnTo>
                  <a:lnTo>
                    <a:pt x="899748" y="543741"/>
                  </a:lnTo>
                  <a:lnTo>
                    <a:pt x="922434" y="800694"/>
                  </a:lnTo>
                  <a:lnTo>
                    <a:pt x="764637" y="484233"/>
                  </a:lnTo>
                  <a:lnTo>
                    <a:pt x="981687" y="354202"/>
                  </a:lnTo>
                  <a:lnTo>
                    <a:pt x="955633" y="183973"/>
                  </a:lnTo>
                  <a:lnTo>
                    <a:pt x="848815" y="115458"/>
                  </a:lnTo>
                  <a:lnTo>
                    <a:pt x="801444" y="99165"/>
                  </a:lnTo>
                  <a:lnTo>
                    <a:pt x="767941" y="0"/>
                  </a:lnTo>
                  <a:lnTo>
                    <a:pt x="593020" y="200302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30" name="pl130"/>
            <p:cNvSpPr/>
            <p:nvPr/>
          </p:nvSpPr>
          <p:spPr>
            <a:xfrm>
              <a:off x="5581112" y="2687273"/>
              <a:ext cx="129788" cy="134580"/>
            </a:xfrm>
            <a:custGeom>
              <a:avLst/>
              <a:gdLst/>
              <a:ahLst/>
              <a:cxnLst/>
              <a:rect l="0" t="0" r="0" b="0"/>
              <a:pathLst>
                <a:path w="129788" h="134580">
                  <a:moveTo>
                    <a:pt x="26477" y="0"/>
                  </a:moveTo>
                  <a:lnTo>
                    <a:pt x="0" y="134580"/>
                  </a:lnTo>
                  <a:lnTo>
                    <a:pt x="129788" y="9022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31" name="pl131"/>
            <p:cNvSpPr/>
            <p:nvPr/>
          </p:nvSpPr>
          <p:spPr>
            <a:xfrm>
              <a:off x="5201866" y="2840723"/>
              <a:ext cx="822599" cy="1336230"/>
            </a:xfrm>
            <a:custGeom>
              <a:avLst/>
              <a:gdLst/>
              <a:ahLst/>
              <a:cxnLst/>
              <a:rect l="0" t="0" r="0" b="0"/>
              <a:pathLst>
                <a:path w="822599" h="1336230">
                  <a:moveTo>
                    <a:pt x="0" y="1336230"/>
                  </a:moveTo>
                  <a:lnTo>
                    <a:pt x="457537" y="961282"/>
                  </a:lnTo>
                  <a:lnTo>
                    <a:pt x="462363" y="958736"/>
                  </a:lnTo>
                  <a:lnTo>
                    <a:pt x="340716" y="821827"/>
                  </a:lnTo>
                  <a:lnTo>
                    <a:pt x="180497" y="962080"/>
                  </a:lnTo>
                  <a:lnTo>
                    <a:pt x="475786" y="530366"/>
                  </a:lnTo>
                  <a:lnTo>
                    <a:pt x="617747" y="487970"/>
                  </a:lnTo>
                  <a:lnTo>
                    <a:pt x="702158" y="530868"/>
                  </a:lnTo>
                  <a:lnTo>
                    <a:pt x="776475" y="434217"/>
                  </a:lnTo>
                  <a:lnTo>
                    <a:pt x="543455" y="265100"/>
                  </a:lnTo>
                  <a:lnTo>
                    <a:pt x="724885" y="369341"/>
                  </a:lnTo>
                  <a:lnTo>
                    <a:pt x="822599" y="173280"/>
                  </a:lnTo>
                  <a:lnTo>
                    <a:pt x="744925" y="152682"/>
                  </a:lnTo>
                  <a:lnTo>
                    <a:pt x="699635" y="217045"/>
                  </a:lnTo>
                  <a:lnTo>
                    <a:pt x="744085" y="165936"/>
                  </a:lnTo>
                  <a:lnTo>
                    <a:pt x="731052" y="166833"/>
                  </a:lnTo>
                  <a:lnTo>
                    <a:pt x="611667" y="90289"/>
                  </a:lnTo>
                  <a:lnTo>
                    <a:pt x="475728" y="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32" name="pl132"/>
            <p:cNvSpPr/>
            <p:nvPr/>
          </p:nvSpPr>
          <p:spPr>
            <a:xfrm>
              <a:off x="5677595" y="2840723"/>
              <a:ext cx="136890" cy="122847"/>
            </a:xfrm>
            <a:custGeom>
              <a:avLst/>
              <a:gdLst/>
              <a:ahLst/>
              <a:cxnLst/>
              <a:rect l="0" t="0" r="0" b="0"/>
              <a:pathLst>
                <a:path w="136890" h="122847">
                  <a:moveTo>
                    <a:pt x="136890" y="8592"/>
                  </a:moveTo>
                  <a:lnTo>
                    <a:pt x="0" y="0"/>
                  </a:lnTo>
                  <a:lnTo>
                    <a:pt x="61003" y="122847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33" name="pl133"/>
            <p:cNvSpPr/>
            <p:nvPr/>
          </p:nvSpPr>
          <p:spPr>
            <a:xfrm>
              <a:off x="4633116" y="4206558"/>
              <a:ext cx="969629" cy="844468"/>
            </a:xfrm>
            <a:custGeom>
              <a:avLst/>
              <a:gdLst/>
              <a:ahLst/>
              <a:cxnLst/>
              <a:rect l="0" t="0" r="0" b="0"/>
              <a:pathLst>
                <a:path w="969629" h="844468">
                  <a:moveTo>
                    <a:pt x="506560" y="86173"/>
                  </a:moveTo>
                  <a:lnTo>
                    <a:pt x="963193" y="263358"/>
                  </a:lnTo>
                  <a:lnTo>
                    <a:pt x="836481" y="122726"/>
                  </a:lnTo>
                  <a:lnTo>
                    <a:pt x="677600" y="173631"/>
                  </a:lnTo>
                  <a:lnTo>
                    <a:pt x="325746" y="339542"/>
                  </a:lnTo>
                  <a:lnTo>
                    <a:pt x="0" y="718227"/>
                  </a:lnTo>
                  <a:lnTo>
                    <a:pt x="96206" y="844468"/>
                  </a:lnTo>
                  <a:lnTo>
                    <a:pt x="299372" y="791345"/>
                  </a:lnTo>
                  <a:lnTo>
                    <a:pt x="483078" y="609827"/>
                  </a:lnTo>
                  <a:lnTo>
                    <a:pt x="582537" y="584254"/>
                  </a:lnTo>
                  <a:lnTo>
                    <a:pt x="756403" y="539743"/>
                  </a:lnTo>
                  <a:lnTo>
                    <a:pt x="852357" y="344463"/>
                  </a:lnTo>
                  <a:lnTo>
                    <a:pt x="872178" y="437817"/>
                  </a:lnTo>
                  <a:lnTo>
                    <a:pt x="914135" y="359388"/>
                  </a:lnTo>
                  <a:lnTo>
                    <a:pt x="420413" y="199369"/>
                  </a:lnTo>
                  <a:lnTo>
                    <a:pt x="969629" y="352895"/>
                  </a:lnTo>
                  <a:lnTo>
                    <a:pt x="949530" y="186023"/>
                  </a:lnTo>
                  <a:lnTo>
                    <a:pt x="832509" y="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34" name="pl134"/>
            <p:cNvSpPr/>
            <p:nvPr/>
          </p:nvSpPr>
          <p:spPr>
            <a:xfrm>
              <a:off x="5465626" y="4206558"/>
              <a:ext cx="121298" cy="137061"/>
            </a:xfrm>
            <a:custGeom>
              <a:avLst/>
              <a:gdLst/>
              <a:ahLst/>
              <a:cxnLst/>
              <a:rect l="0" t="0" r="0" b="0"/>
              <a:pathLst>
                <a:path w="121298" h="137061">
                  <a:moveTo>
                    <a:pt x="121298" y="64027"/>
                  </a:moveTo>
                  <a:lnTo>
                    <a:pt x="0" y="0"/>
                  </a:lnTo>
                  <a:lnTo>
                    <a:pt x="5199" y="137061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35" name="pl135"/>
            <p:cNvSpPr/>
            <p:nvPr/>
          </p:nvSpPr>
          <p:spPr>
            <a:xfrm>
              <a:off x="4942039" y="2638394"/>
              <a:ext cx="1041975" cy="1461732"/>
            </a:xfrm>
            <a:custGeom>
              <a:avLst/>
              <a:gdLst/>
              <a:ahLst/>
              <a:cxnLst/>
              <a:rect l="0" t="0" r="0" b="0"/>
              <a:pathLst>
                <a:path w="1041975" h="1461732">
                  <a:moveTo>
                    <a:pt x="0" y="1461732"/>
                  </a:moveTo>
                  <a:lnTo>
                    <a:pt x="716865" y="1014212"/>
                  </a:lnTo>
                  <a:lnTo>
                    <a:pt x="647645" y="819168"/>
                  </a:lnTo>
                  <a:lnTo>
                    <a:pt x="676084" y="471203"/>
                  </a:lnTo>
                  <a:lnTo>
                    <a:pt x="691524" y="455400"/>
                  </a:lnTo>
                  <a:lnTo>
                    <a:pt x="983124" y="291371"/>
                  </a:lnTo>
                  <a:lnTo>
                    <a:pt x="857357" y="195805"/>
                  </a:lnTo>
                  <a:lnTo>
                    <a:pt x="918310" y="108926"/>
                  </a:lnTo>
                  <a:lnTo>
                    <a:pt x="1019871" y="145417"/>
                  </a:lnTo>
                  <a:lnTo>
                    <a:pt x="967529" y="99690"/>
                  </a:lnTo>
                  <a:lnTo>
                    <a:pt x="1041975" y="61268"/>
                  </a:lnTo>
                  <a:lnTo>
                    <a:pt x="782536" y="0"/>
                  </a:lnTo>
                  <a:lnTo>
                    <a:pt x="901696" y="28657"/>
                  </a:lnTo>
                  <a:lnTo>
                    <a:pt x="841211" y="150165"/>
                  </a:lnTo>
                  <a:lnTo>
                    <a:pt x="784708" y="47425"/>
                  </a:lnTo>
                  <a:lnTo>
                    <a:pt x="770880" y="57546"/>
                  </a:lnTo>
                  <a:lnTo>
                    <a:pt x="359163" y="362831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36" name="pl136"/>
            <p:cNvSpPr/>
            <p:nvPr/>
          </p:nvSpPr>
          <p:spPr>
            <a:xfrm>
              <a:off x="5301202" y="2875388"/>
              <a:ext cx="136262" cy="125837"/>
            </a:xfrm>
            <a:custGeom>
              <a:avLst/>
              <a:gdLst/>
              <a:ahLst/>
              <a:cxnLst/>
              <a:rect l="0" t="0" r="0" b="0"/>
              <a:pathLst>
                <a:path w="136262" h="125837">
                  <a:moveTo>
                    <a:pt x="54568" y="0"/>
                  </a:moveTo>
                  <a:lnTo>
                    <a:pt x="0" y="125837"/>
                  </a:lnTo>
                  <a:lnTo>
                    <a:pt x="136262" y="110176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37" name="pl137"/>
            <p:cNvSpPr/>
            <p:nvPr/>
          </p:nvSpPr>
          <p:spPr>
            <a:xfrm>
              <a:off x="5136706" y="2819812"/>
              <a:ext cx="898074" cy="1311613"/>
            </a:xfrm>
            <a:custGeom>
              <a:avLst/>
              <a:gdLst/>
              <a:ahLst/>
              <a:cxnLst/>
              <a:rect l="0" t="0" r="0" b="0"/>
              <a:pathLst>
                <a:path w="898074" h="1311613">
                  <a:moveTo>
                    <a:pt x="0" y="1286718"/>
                  </a:moveTo>
                  <a:lnTo>
                    <a:pt x="449088" y="1311613"/>
                  </a:lnTo>
                  <a:lnTo>
                    <a:pt x="550590" y="1172267"/>
                  </a:lnTo>
                  <a:lnTo>
                    <a:pt x="316706" y="1261552"/>
                  </a:lnTo>
                  <a:lnTo>
                    <a:pt x="514265" y="901303"/>
                  </a:lnTo>
                  <a:lnTo>
                    <a:pt x="453901" y="734632"/>
                  </a:lnTo>
                  <a:lnTo>
                    <a:pt x="601056" y="552321"/>
                  </a:lnTo>
                  <a:lnTo>
                    <a:pt x="730989" y="588328"/>
                  </a:lnTo>
                  <a:lnTo>
                    <a:pt x="754362" y="315712"/>
                  </a:lnTo>
                  <a:lnTo>
                    <a:pt x="756737" y="90262"/>
                  </a:lnTo>
                  <a:lnTo>
                    <a:pt x="877526" y="36041"/>
                  </a:lnTo>
                  <a:lnTo>
                    <a:pt x="883338" y="57098"/>
                  </a:lnTo>
                  <a:lnTo>
                    <a:pt x="849136" y="0"/>
                  </a:lnTo>
                  <a:lnTo>
                    <a:pt x="898074" y="149008"/>
                  </a:lnTo>
                  <a:lnTo>
                    <a:pt x="797301" y="64075"/>
                  </a:lnTo>
                  <a:lnTo>
                    <a:pt x="860494" y="42954"/>
                  </a:lnTo>
                  <a:lnTo>
                    <a:pt x="281105" y="112124"/>
                  </a:lnTo>
                  <a:lnTo>
                    <a:pt x="622894" y="117751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38" name="pl138"/>
            <p:cNvSpPr/>
            <p:nvPr/>
          </p:nvSpPr>
          <p:spPr>
            <a:xfrm>
              <a:off x="5639704" y="2867038"/>
              <a:ext cx="119896" cy="137141"/>
            </a:xfrm>
            <a:custGeom>
              <a:avLst/>
              <a:gdLst/>
              <a:ahLst/>
              <a:cxnLst/>
              <a:rect l="0" t="0" r="0" b="0"/>
              <a:pathLst>
                <a:path w="119896" h="137141">
                  <a:moveTo>
                    <a:pt x="0" y="137141"/>
                  </a:moveTo>
                  <a:lnTo>
                    <a:pt x="119896" y="70525"/>
                  </a:lnTo>
                  <a:lnTo>
                    <a:pt x="2257" y="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43" name="pl143"/>
            <p:cNvSpPr/>
            <p:nvPr/>
          </p:nvSpPr>
          <p:spPr>
            <a:xfrm>
              <a:off x="4221112" y="2909771"/>
              <a:ext cx="877625" cy="513889"/>
            </a:xfrm>
            <a:custGeom>
              <a:avLst/>
              <a:gdLst/>
              <a:ahLst/>
              <a:cxnLst/>
              <a:rect l="0" t="0" r="0" b="0"/>
              <a:pathLst>
                <a:path w="877625" h="513889">
                  <a:moveTo>
                    <a:pt x="877625" y="513889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" name="pl144"/>
            <p:cNvSpPr/>
            <p:nvPr/>
          </p:nvSpPr>
          <p:spPr>
            <a:xfrm>
              <a:off x="4221112" y="2909771"/>
              <a:ext cx="89998" cy="78216"/>
            </a:xfrm>
            <a:custGeom>
              <a:avLst/>
              <a:gdLst/>
              <a:ahLst/>
              <a:cxnLst/>
              <a:rect l="0" t="0" r="0" b="0"/>
              <a:pathLst>
                <a:path w="89998" h="78216">
                  <a:moveTo>
                    <a:pt x="89998" y="551"/>
                  </a:moveTo>
                  <a:lnTo>
                    <a:pt x="0" y="0"/>
                  </a:lnTo>
                  <a:lnTo>
                    <a:pt x="44521" y="78216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" name="pl145"/>
            <p:cNvSpPr/>
            <p:nvPr/>
          </p:nvSpPr>
          <p:spPr>
            <a:xfrm>
              <a:off x="5098737" y="3423661"/>
              <a:ext cx="1346981" cy="310261"/>
            </a:xfrm>
            <a:custGeom>
              <a:avLst/>
              <a:gdLst/>
              <a:ahLst/>
              <a:cxnLst/>
              <a:rect l="0" t="0" r="0" b="0"/>
              <a:pathLst>
                <a:path w="1346981" h="310261">
                  <a:moveTo>
                    <a:pt x="0" y="0"/>
                  </a:moveTo>
                  <a:lnTo>
                    <a:pt x="1346981" y="310261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" name="pl146"/>
            <p:cNvSpPr/>
            <p:nvPr/>
          </p:nvSpPr>
          <p:spPr>
            <a:xfrm>
              <a:off x="6359664" y="3672575"/>
              <a:ext cx="86054" cy="87703"/>
            </a:xfrm>
            <a:custGeom>
              <a:avLst/>
              <a:gdLst/>
              <a:ahLst/>
              <a:cxnLst/>
              <a:rect l="0" t="0" r="0" b="0"/>
              <a:pathLst>
                <a:path w="86054" h="87703">
                  <a:moveTo>
                    <a:pt x="0" y="87703"/>
                  </a:moveTo>
                  <a:lnTo>
                    <a:pt x="86054" y="61346"/>
                  </a:lnTo>
                  <a:lnTo>
                    <a:pt x="20201" y="0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" name="pl147"/>
            <p:cNvSpPr/>
            <p:nvPr/>
          </p:nvSpPr>
          <p:spPr>
            <a:xfrm>
              <a:off x="3952563" y="3423661"/>
              <a:ext cx="1146173" cy="474112"/>
            </a:xfrm>
            <a:custGeom>
              <a:avLst/>
              <a:gdLst/>
              <a:ahLst/>
              <a:cxnLst/>
              <a:rect l="0" t="0" r="0" b="0"/>
              <a:pathLst>
                <a:path w="1146173" h="474112">
                  <a:moveTo>
                    <a:pt x="1146173" y="0"/>
                  </a:moveTo>
                  <a:lnTo>
                    <a:pt x="0" y="474112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" name="pl148"/>
            <p:cNvSpPr/>
            <p:nvPr/>
          </p:nvSpPr>
          <p:spPr>
            <a:xfrm>
              <a:off x="3952563" y="3826398"/>
              <a:ext cx="89224" cy="83165"/>
            </a:xfrm>
            <a:custGeom>
              <a:avLst/>
              <a:gdLst/>
              <a:ahLst/>
              <a:cxnLst/>
              <a:rect l="0" t="0" r="0" b="0"/>
              <a:pathLst>
                <a:path w="89224" h="83165">
                  <a:moveTo>
                    <a:pt x="54822" y="0"/>
                  </a:moveTo>
                  <a:lnTo>
                    <a:pt x="0" y="71375"/>
                  </a:lnTo>
                  <a:lnTo>
                    <a:pt x="89224" y="83165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" name="pl149"/>
            <p:cNvSpPr/>
            <p:nvPr/>
          </p:nvSpPr>
          <p:spPr>
            <a:xfrm>
              <a:off x="5098737" y="3423661"/>
              <a:ext cx="1411336" cy="276392"/>
            </a:xfrm>
            <a:custGeom>
              <a:avLst/>
              <a:gdLst/>
              <a:ahLst/>
              <a:cxnLst/>
              <a:rect l="0" t="0" r="0" b="0"/>
              <a:pathLst>
                <a:path w="1411336" h="276392">
                  <a:moveTo>
                    <a:pt x="0" y="0"/>
                  </a:moveTo>
                  <a:lnTo>
                    <a:pt x="1411336" y="276392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" name="pl150"/>
            <p:cNvSpPr/>
            <p:nvPr/>
          </p:nvSpPr>
          <p:spPr>
            <a:xfrm>
              <a:off x="6424936" y="3640913"/>
              <a:ext cx="85137" cy="88322"/>
            </a:xfrm>
            <a:custGeom>
              <a:avLst/>
              <a:gdLst/>
              <a:ahLst/>
              <a:cxnLst/>
              <a:rect l="0" t="0" r="0" b="0"/>
              <a:pathLst>
                <a:path w="85137" h="88322">
                  <a:moveTo>
                    <a:pt x="0" y="88322"/>
                  </a:moveTo>
                  <a:lnTo>
                    <a:pt x="85137" y="59140"/>
                  </a:lnTo>
                  <a:lnTo>
                    <a:pt x="17296" y="0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" name="pl151"/>
            <p:cNvSpPr/>
            <p:nvPr/>
          </p:nvSpPr>
          <p:spPr>
            <a:xfrm>
              <a:off x="5098737" y="2837900"/>
              <a:ext cx="1353960" cy="585760"/>
            </a:xfrm>
            <a:custGeom>
              <a:avLst/>
              <a:gdLst/>
              <a:ahLst/>
              <a:cxnLst/>
              <a:rect l="0" t="0" r="0" b="0"/>
              <a:pathLst>
                <a:path w="1353960" h="585760">
                  <a:moveTo>
                    <a:pt x="0" y="585760"/>
                  </a:moveTo>
                  <a:lnTo>
                    <a:pt x="1353960" y="0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" name="pl152"/>
            <p:cNvSpPr/>
            <p:nvPr/>
          </p:nvSpPr>
          <p:spPr>
            <a:xfrm>
              <a:off x="6363295" y="2827548"/>
              <a:ext cx="89402" cy="82601"/>
            </a:xfrm>
            <a:custGeom>
              <a:avLst/>
              <a:gdLst/>
              <a:ahLst/>
              <a:cxnLst/>
              <a:rect l="0" t="0" r="0" b="0"/>
              <a:pathLst>
                <a:path w="89402" h="82601">
                  <a:moveTo>
                    <a:pt x="35735" y="82601"/>
                  </a:moveTo>
                  <a:lnTo>
                    <a:pt x="89402" y="10352"/>
                  </a:lnTo>
                  <a:lnTo>
                    <a:pt x="0" y="0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" name="pl153"/>
            <p:cNvSpPr/>
            <p:nvPr/>
          </p:nvSpPr>
          <p:spPr>
            <a:xfrm>
              <a:off x="5098737" y="3423661"/>
              <a:ext cx="1390088" cy="155203"/>
            </a:xfrm>
            <a:custGeom>
              <a:avLst/>
              <a:gdLst/>
              <a:ahLst/>
              <a:cxnLst/>
              <a:rect l="0" t="0" r="0" b="0"/>
              <a:pathLst>
                <a:path w="1390088" h="155203">
                  <a:moveTo>
                    <a:pt x="0" y="0"/>
                  </a:moveTo>
                  <a:lnTo>
                    <a:pt x="1390088" y="155203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" name="pl154"/>
            <p:cNvSpPr/>
            <p:nvPr/>
          </p:nvSpPr>
          <p:spPr>
            <a:xfrm>
              <a:off x="6406371" y="3525493"/>
              <a:ext cx="82454" cy="89444"/>
            </a:xfrm>
            <a:custGeom>
              <a:avLst/>
              <a:gdLst/>
              <a:ahLst/>
              <a:cxnLst/>
              <a:rect l="0" t="0" r="0" b="0"/>
              <a:pathLst>
                <a:path w="82454" h="89444">
                  <a:moveTo>
                    <a:pt x="0" y="89444"/>
                  </a:moveTo>
                  <a:lnTo>
                    <a:pt x="82454" y="53370"/>
                  </a:lnTo>
                  <a:lnTo>
                    <a:pt x="9986" y="0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" name="pl155"/>
            <p:cNvSpPr/>
            <p:nvPr/>
          </p:nvSpPr>
          <p:spPr>
            <a:xfrm>
              <a:off x="6405696" y="3659300"/>
              <a:ext cx="89162" cy="34812"/>
            </a:xfrm>
            <a:custGeom>
              <a:avLst/>
              <a:gdLst/>
              <a:ahLst/>
              <a:cxnLst/>
              <a:rect l="0" t="0" r="0" b="0"/>
              <a:pathLst>
                <a:path w="89162" h="34812">
                  <a:moveTo>
                    <a:pt x="0" y="0"/>
                  </a:moveTo>
                  <a:lnTo>
                    <a:pt x="89162" y="34812"/>
                  </a:lnTo>
                </a:path>
              </a:pathLst>
            </a:custGeom>
            <a:ln w="6775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" name="tx156"/>
            <p:cNvSpPr/>
            <p:nvPr/>
          </p:nvSpPr>
          <p:spPr>
            <a:xfrm>
              <a:off x="4027853" y="2758528"/>
              <a:ext cx="656675" cy="9342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FF00">
                      <a:alpha val="100000"/>
                    </a:srgbClr>
                  </a:solidFill>
                  <a:latin typeface="Helvetica"/>
                  <a:cs typeface="Helvetica"/>
                </a:rPr>
                <a:t>Succinat_mM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6035684" y="3778451"/>
              <a:ext cx="548218" cy="9130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FF00">
                      <a:alpha val="100000"/>
                    </a:srgbClr>
                  </a:solidFill>
                  <a:latin typeface="Helvetica"/>
                  <a:cs typeface="Helvetica"/>
                </a:rPr>
                <a:t>Acetat_mM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3736398" y="3738974"/>
              <a:ext cx="704950" cy="10035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FF00">
                      <a:alpha val="100000"/>
                    </a:srgbClr>
                  </a:solidFill>
                  <a:latin typeface="Helvetica"/>
                  <a:cs typeface="Helvetica"/>
                </a:rPr>
                <a:t>Propionat_mM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5798519" y="3589259"/>
              <a:ext cx="584317" cy="1009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FF00">
                      <a:alpha val="100000"/>
                    </a:srgbClr>
                  </a:solidFill>
                  <a:latin typeface="Helvetica"/>
                  <a:cs typeface="Helvetica"/>
                </a:rPr>
                <a:t>Butyrat_mM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5805087" y="2784778"/>
              <a:ext cx="584370" cy="9130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FF00">
                      <a:alpha val="100000"/>
                    </a:srgbClr>
                  </a:solidFill>
                  <a:latin typeface="Helvetica"/>
                  <a:cs typeface="Helvetica"/>
                </a:rPr>
                <a:t>Valerat_mM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5803209" y="3427418"/>
              <a:ext cx="831299" cy="9342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dirty="0" err="1">
                  <a:solidFill>
                    <a:srgbClr val="00FF00">
                      <a:alpha val="100000"/>
                    </a:srgbClr>
                  </a:solidFill>
                  <a:latin typeface="Helvetica"/>
                  <a:cs typeface="Helvetica"/>
                </a:rPr>
                <a:t>Total_SCFA_mM</a:t>
              </a:r>
              <a:endParaRPr sz="853" dirty="0">
                <a:solidFill>
                  <a:srgbClr val="00FF00">
                    <a:alpha val="100000"/>
                  </a:srgbClr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162" name="rc162"/>
          <p:cNvSpPr/>
          <p:nvPr/>
        </p:nvSpPr>
        <p:spPr>
          <a:xfrm>
            <a:off x="2936739" y="2283850"/>
            <a:ext cx="3743493" cy="216226"/>
          </a:xfrm>
          <a:prstGeom prst="rect">
            <a:avLst/>
          </a:prstGeom>
          <a:solidFill>
            <a:srgbClr val="B3B3B3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63" name="tx163"/>
          <p:cNvSpPr/>
          <p:nvPr/>
        </p:nvSpPr>
        <p:spPr>
          <a:xfrm>
            <a:off x="4575525" y="2347625"/>
            <a:ext cx="465921" cy="8442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FFFFFF">
                    <a:alpha val="100000"/>
                  </a:srgbClr>
                </a:solidFill>
                <a:latin typeface="Helvetica"/>
                <a:cs typeface="Helvetica"/>
              </a:rPr>
              <a:t>Chicken2</a:t>
            </a:r>
          </a:p>
        </p:txBody>
      </p:sp>
      <p:sp>
        <p:nvSpPr>
          <p:cNvPr id="164" name="pl164"/>
          <p:cNvSpPr/>
          <p:nvPr/>
        </p:nvSpPr>
        <p:spPr>
          <a:xfrm>
            <a:off x="2936739" y="5172500"/>
            <a:ext cx="3743493" cy="0"/>
          </a:xfrm>
          <a:custGeom>
            <a:avLst/>
            <a:gdLst/>
            <a:ahLst/>
            <a:cxnLst/>
            <a:rect l="0" t="0" r="0" b="0"/>
            <a:pathLst>
              <a:path w="3743493">
                <a:moveTo>
                  <a:pt x="0" y="0"/>
                </a:moveTo>
                <a:lnTo>
                  <a:pt x="3743493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65" name="pl165"/>
          <p:cNvSpPr/>
          <p:nvPr/>
        </p:nvSpPr>
        <p:spPr>
          <a:xfrm>
            <a:off x="3993027" y="5172500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6775" cap="flat">
            <a:solidFill>
              <a:srgbClr val="B3B3B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66" name="pl166"/>
          <p:cNvSpPr/>
          <p:nvPr/>
        </p:nvSpPr>
        <p:spPr>
          <a:xfrm>
            <a:off x="5098737" y="5172500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6775" cap="flat">
            <a:solidFill>
              <a:srgbClr val="B3B3B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67" name="pl167"/>
          <p:cNvSpPr/>
          <p:nvPr/>
        </p:nvSpPr>
        <p:spPr>
          <a:xfrm>
            <a:off x="6204447" y="5172500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6775" cap="flat">
            <a:solidFill>
              <a:srgbClr val="B3B3B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68" name="tx168"/>
          <p:cNvSpPr/>
          <p:nvPr/>
        </p:nvSpPr>
        <p:spPr>
          <a:xfrm>
            <a:off x="3896738" y="5234748"/>
            <a:ext cx="192578" cy="8054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-0.2</a:t>
            </a:r>
          </a:p>
        </p:txBody>
      </p:sp>
      <p:sp>
        <p:nvSpPr>
          <p:cNvPr id="169" name="tx169"/>
          <p:cNvSpPr/>
          <p:nvPr/>
        </p:nvSpPr>
        <p:spPr>
          <a:xfrm>
            <a:off x="5021056" y="5235021"/>
            <a:ext cx="155361" cy="8027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0.0</a:t>
            </a:r>
          </a:p>
        </p:txBody>
      </p:sp>
      <p:sp>
        <p:nvSpPr>
          <p:cNvPr id="170" name="tx170"/>
          <p:cNvSpPr/>
          <p:nvPr/>
        </p:nvSpPr>
        <p:spPr>
          <a:xfrm>
            <a:off x="6126766" y="5234748"/>
            <a:ext cx="155361" cy="8054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0.2</a:t>
            </a:r>
          </a:p>
        </p:txBody>
      </p:sp>
      <p:sp>
        <p:nvSpPr>
          <p:cNvPr id="171" name="pl171"/>
          <p:cNvSpPr/>
          <p:nvPr/>
        </p:nvSpPr>
        <p:spPr>
          <a:xfrm>
            <a:off x="2936739" y="2500077"/>
            <a:ext cx="0" cy="2672423"/>
          </a:xfrm>
          <a:custGeom>
            <a:avLst/>
            <a:gdLst/>
            <a:ahLst/>
            <a:cxnLst/>
            <a:rect l="0" t="0" r="0" b="0"/>
            <a:pathLst>
              <a:path h="2672423">
                <a:moveTo>
                  <a:pt x="0" y="2672423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72" name="tx172"/>
          <p:cNvSpPr/>
          <p:nvPr/>
        </p:nvSpPr>
        <p:spPr>
          <a:xfrm>
            <a:off x="2681530" y="4575667"/>
            <a:ext cx="192578" cy="8054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-0.2</a:t>
            </a:r>
          </a:p>
        </p:txBody>
      </p:sp>
      <p:sp>
        <p:nvSpPr>
          <p:cNvPr id="173" name="tx173"/>
          <p:cNvSpPr/>
          <p:nvPr/>
        </p:nvSpPr>
        <p:spPr>
          <a:xfrm>
            <a:off x="2681530" y="3979705"/>
            <a:ext cx="192578" cy="8027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-0.1</a:t>
            </a:r>
          </a:p>
        </p:txBody>
      </p:sp>
      <p:sp>
        <p:nvSpPr>
          <p:cNvPr id="174" name="tx174"/>
          <p:cNvSpPr/>
          <p:nvPr/>
        </p:nvSpPr>
        <p:spPr>
          <a:xfrm>
            <a:off x="2718747" y="3383470"/>
            <a:ext cx="155361" cy="8027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0.0</a:t>
            </a:r>
          </a:p>
        </p:txBody>
      </p:sp>
      <p:sp>
        <p:nvSpPr>
          <p:cNvPr id="175" name="tx175"/>
          <p:cNvSpPr/>
          <p:nvPr/>
        </p:nvSpPr>
        <p:spPr>
          <a:xfrm>
            <a:off x="2718747" y="2787235"/>
            <a:ext cx="155361" cy="8027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0.1</a:t>
            </a:r>
          </a:p>
        </p:txBody>
      </p:sp>
      <p:sp>
        <p:nvSpPr>
          <p:cNvPr id="176" name="pl176"/>
          <p:cNvSpPr/>
          <p:nvPr/>
        </p:nvSpPr>
        <p:spPr>
          <a:xfrm>
            <a:off x="2901944" y="4616131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6775" cap="flat">
            <a:solidFill>
              <a:srgbClr val="B3B3B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77" name="pl177"/>
          <p:cNvSpPr/>
          <p:nvPr/>
        </p:nvSpPr>
        <p:spPr>
          <a:xfrm>
            <a:off x="2901944" y="4019896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6775" cap="flat">
            <a:solidFill>
              <a:srgbClr val="B3B3B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78" name="pl178"/>
          <p:cNvSpPr/>
          <p:nvPr/>
        </p:nvSpPr>
        <p:spPr>
          <a:xfrm>
            <a:off x="2901944" y="3423661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6775" cap="flat">
            <a:solidFill>
              <a:srgbClr val="B3B3B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79" name="pl179"/>
          <p:cNvSpPr/>
          <p:nvPr/>
        </p:nvSpPr>
        <p:spPr>
          <a:xfrm>
            <a:off x="2901944" y="2827426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6775" cap="flat">
            <a:solidFill>
              <a:srgbClr val="B3B3B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80" name="tx180"/>
          <p:cNvSpPr/>
          <p:nvPr/>
        </p:nvSpPr>
        <p:spPr>
          <a:xfrm>
            <a:off x="4323185" y="5346637"/>
            <a:ext cx="970601" cy="12837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10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Axis.1   [32.7%]</a:t>
            </a:r>
          </a:p>
        </p:txBody>
      </p:sp>
      <p:sp>
        <p:nvSpPr>
          <p:cNvPr id="181" name="tx181"/>
          <p:cNvSpPr/>
          <p:nvPr/>
        </p:nvSpPr>
        <p:spPr>
          <a:xfrm rot="16200000">
            <a:off x="2066346" y="3772100"/>
            <a:ext cx="970601" cy="12837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10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Axis.2   [10.5%]</a:t>
            </a:r>
          </a:p>
        </p:txBody>
      </p:sp>
      <p:sp>
        <p:nvSpPr>
          <p:cNvPr id="182" name="rc182"/>
          <p:cNvSpPr/>
          <p:nvPr/>
        </p:nvSpPr>
        <p:spPr>
          <a:xfrm>
            <a:off x="6819410" y="2329547"/>
            <a:ext cx="1363121" cy="1876064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83" name="tx183"/>
          <p:cNvSpPr/>
          <p:nvPr/>
        </p:nvSpPr>
        <p:spPr>
          <a:xfrm>
            <a:off x="6888999" y="2411926"/>
            <a:ext cx="380491" cy="10286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10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colour</a:t>
            </a:r>
          </a:p>
        </p:txBody>
      </p:sp>
      <p:sp>
        <p:nvSpPr>
          <p:cNvPr id="184" name="rc184"/>
          <p:cNvSpPr/>
          <p:nvPr/>
        </p:nvSpPr>
        <p:spPr>
          <a:xfrm>
            <a:off x="6888999" y="2599830"/>
            <a:ext cx="219455" cy="219456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85" name="pt185"/>
          <p:cNvSpPr/>
          <p:nvPr/>
        </p:nvSpPr>
        <p:spPr>
          <a:xfrm>
            <a:off x="6953575" y="2664406"/>
            <a:ext cx="90303" cy="90303"/>
          </a:xfrm>
          <a:prstGeom prst="ellipse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6" name="pl186"/>
          <p:cNvSpPr/>
          <p:nvPr/>
        </p:nvSpPr>
        <p:spPr>
          <a:xfrm>
            <a:off x="6910945" y="2709558"/>
            <a:ext cx="175564" cy="0"/>
          </a:xfrm>
          <a:custGeom>
            <a:avLst/>
            <a:gdLst/>
            <a:ahLst/>
            <a:cxnLst/>
            <a:rect l="0" t="0" r="0" b="0"/>
            <a:pathLst>
              <a:path w="175564">
                <a:moveTo>
                  <a:pt x="0" y="0"/>
                </a:moveTo>
                <a:lnTo>
                  <a:pt x="175564" y="0"/>
                </a:lnTo>
              </a:path>
            </a:pathLst>
          </a:custGeom>
        </p:spPr>
        <p:txBody>
          <a:bodyPr/>
          <a:lstStyle/>
          <a:p>
            <a:endParaRPr/>
          </a:p>
        </p:txBody>
      </p:sp>
      <p:sp>
        <p:nvSpPr>
          <p:cNvPr id="187" name="pl187"/>
          <p:cNvSpPr/>
          <p:nvPr/>
        </p:nvSpPr>
        <p:spPr>
          <a:xfrm>
            <a:off x="6967726" y="2640978"/>
            <a:ext cx="118784" cy="137160"/>
          </a:xfrm>
          <a:custGeom>
            <a:avLst/>
            <a:gdLst/>
            <a:ahLst/>
            <a:cxnLst/>
            <a:rect l="0" t="0" r="0" b="0"/>
            <a:pathLst>
              <a:path w="118784" h="137160">
                <a:moveTo>
                  <a:pt x="0" y="137160"/>
                </a:moveTo>
                <a:lnTo>
                  <a:pt x="118784" y="68580"/>
                </a:lnTo>
                <a:lnTo>
                  <a:pt x="0" y="0"/>
                </a:lnTo>
              </a:path>
            </a:pathLst>
          </a:custGeom>
        </p:spPr>
        <p:txBody>
          <a:bodyPr/>
          <a:lstStyle/>
          <a:p>
            <a:endParaRPr/>
          </a:p>
        </p:txBody>
      </p:sp>
      <p:sp>
        <p:nvSpPr>
          <p:cNvPr id="188" name="rc188"/>
          <p:cNvSpPr/>
          <p:nvPr/>
        </p:nvSpPr>
        <p:spPr>
          <a:xfrm>
            <a:off x="6888999" y="2819286"/>
            <a:ext cx="219455" cy="219456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89" name="pt189"/>
          <p:cNvSpPr/>
          <p:nvPr/>
        </p:nvSpPr>
        <p:spPr>
          <a:xfrm>
            <a:off x="6953575" y="2883862"/>
            <a:ext cx="90303" cy="90303"/>
          </a:xfrm>
          <a:prstGeom prst="ellipse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0" name="pl190"/>
          <p:cNvSpPr/>
          <p:nvPr/>
        </p:nvSpPr>
        <p:spPr>
          <a:xfrm>
            <a:off x="6910945" y="2929014"/>
            <a:ext cx="175564" cy="0"/>
          </a:xfrm>
          <a:custGeom>
            <a:avLst/>
            <a:gdLst/>
            <a:ahLst/>
            <a:cxnLst/>
            <a:rect l="0" t="0" r="0" b="0"/>
            <a:pathLst>
              <a:path w="175564">
                <a:moveTo>
                  <a:pt x="0" y="0"/>
                </a:moveTo>
                <a:lnTo>
                  <a:pt x="175564" y="0"/>
                </a:lnTo>
              </a:path>
            </a:pathLst>
          </a:custGeom>
        </p:spPr>
        <p:txBody>
          <a:bodyPr/>
          <a:lstStyle/>
          <a:p>
            <a:endParaRPr/>
          </a:p>
        </p:txBody>
      </p:sp>
      <p:sp>
        <p:nvSpPr>
          <p:cNvPr id="191" name="pl191"/>
          <p:cNvSpPr/>
          <p:nvPr/>
        </p:nvSpPr>
        <p:spPr>
          <a:xfrm>
            <a:off x="6967726" y="2860434"/>
            <a:ext cx="118784" cy="137160"/>
          </a:xfrm>
          <a:custGeom>
            <a:avLst/>
            <a:gdLst/>
            <a:ahLst/>
            <a:cxnLst/>
            <a:rect l="0" t="0" r="0" b="0"/>
            <a:pathLst>
              <a:path w="118784" h="137160">
                <a:moveTo>
                  <a:pt x="0" y="137160"/>
                </a:moveTo>
                <a:lnTo>
                  <a:pt x="118784" y="68580"/>
                </a:lnTo>
                <a:lnTo>
                  <a:pt x="0" y="0"/>
                </a:lnTo>
              </a:path>
            </a:pathLst>
          </a:custGeom>
        </p:spPr>
        <p:txBody>
          <a:bodyPr/>
          <a:lstStyle/>
          <a:p>
            <a:endParaRPr/>
          </a:p>
        </p:txBody>
      </p:sp>
      <p:sp>
        <p:nvSpPr>
          <p:cNvPr id="192" name="rc192"/>
          <p:cNvSpPr/>
          <p:nvPr/>
        </p:nvSpPr>
        <p:spPr>
          <a:xfrm>
            <a:off x="6888999" y="3038742"/>
            <a:ext cx="219455" cy="219455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93" name="pt193"/>
          <p:cNvSpPr/>
          <p:nvPr/>
        </p:nvSpPr>
        <p:spPr>
          <a:xfrm>
            <a:off x="6953575" y="3103318"/>
            <a:ext cx="90303" cy="90303"/>
          </a:xfrm>
          <a:prstGeom prst="ellipse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4" name="pl194"/>
          <p:cNvSpPr/>
          <p:nvPr/>
        </p:nvSpPr>
        <p:spPr>
          <a:xfrm>
            <a:off x="6910945" y="3148470"/>
            <a:ext cx="175564" cy="0"/>
          </a:xfrm>
          <a:custGeom>
            <a:avLst/>
            <a:gdLst/>
            <a:ahLst/>
            <a:cxnLst/>
            <a:rect l="0" t="0" r="0" b="0"/>
            <a:pathLst>
              <a:path w="175564">
                <a:moveTo>
                  <a:pt x="0" y="0"/>
                </a:moveTo>
                <a:lnTo>
                  <a:pt x="175564" y="0"/>
                </a:lnTo>
              </a:path>
            </a:pathLst>
          </a:custGeom>
        </p:spPr>
        <p:txBody>
          <a:bodyPr/>
          <a:lstStyle/>
          <a:p>
            <a:endParaRPr/>
          </a:p>
        </p:txBody>
      </p:sp>
      <p:sp>
        <p:nvSpPr>
          <p:cNvPr id="195" name="pl195"/>
          <p:cNvSpPr/>
          <p:nvPr/>
        </p:nvSpPr>
        <p:spPr>
          <a:xfrm>
            <a:off x="6967726" y="3079890"/>
            <a:ext cx="118784" cy="137160"/>
          </a:xfrm>
          <a:custGeom>
            <a:avLst/>
            <a:gdLst/>
            <a:ahLst/>
            <a:cxnLst/>
            <a:rect l="0" t="0" r="0" b="0"/>
            <a:pathLst>
              <a:path w="118784" h="137160">
                <a:moveTo>
                  <a:pt x="0" y="137160"/>
                </a:moveTo>
                <a:lnTo>
                  <a:pt x="118784" y="68580"/>
                </a:lnTo>
                <a:lnTo>
                  <a:pt x="0" y="0"/>
                </a:lnTo>
              </a:path>
            </a:pathLst>
          </a:custGeom>
        </p:spPr>
        <p:txBody>
          <a:bodyPr/>
          <a:lstStyle/>
          <a:p>
            <a:endParaRPr/>
          </a:p>
        </p:txBody>
      </p:sp>
      <p:sp>
        <p:nvSpPr>
          <p:cNvPr id="196" name="rc196"/>
          <p:cNvSpPr/>
          <p:nvPr/>
        </p:nvSpPr>
        <p:spPr>
          <a:xfrm>
            <a:off x="6888999" y="3258198"/>
            <a:ext cx="219455" cy="219456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97" name="pt197"/>
          <p:cNvSpPr/>
          <p:nvPr/>
        </p:nvSpPr>
        <p:spPr>
          <a:xfrm>
            <a:off x="6953575" y="3322774"/>
            <a:ext cx="90303" cy="90303"/>
          </a:xfrm>
          <a:prstGeom prst="ellipse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8" name="pl198"/>
          <p:cNvSpPr/>
          <p:nvPr/>
        </p:nvSpPr>
        <p:spPr>
          <a:xfrm>
            <a:off x="6910945" y="3367926"/>
            <a:ext cx="175564" cy="0"/>
          </a:xfrm>
          <a:custGeom>
            <a:avLst/>
            <a:gdLst/>
            <a:ahLst/>
            <a:cxnLst/>
            <a:rect l="0" t="0" r="0" b="0"/>
            <a:pathLst>
              <a:path w="175564">
                <a:moveTo>
                  <a:pt x="0" y="0"/>
                </a:moveTo>
                <a:lnTo>
                  <a:pt x="175564" y="0"/>
                </a:lnTo>
              </a:path>
            </a:pathLst>
          </a:custGeom>
        </p:spPr>
        <p:txBody>
          <a:bodyPr/>
          <a:lstStyle/>
          <a:p>
            <a:endParaRPr/>
          </a:p>
        </p:txBody>
      </p:sp>
      <p:sp>
        <p:nvSpPr>
          <p:cNvPr id="199" name="pl199"/>
          <p:cNvSpPr/>
          <p:nvPr/>
        </p:nvSpPr>
        <p:spPr>
          <a:xfrm>
            <a:off x="6967726" y="3299346"/>
            <a:ext cx="118784" cy="137160"/>
          </a:xfrm>
          <a:custGeom>
            <a:avLst/>
            <a:gdLst/>
            <a:ahLst/>
            <a:cxnLst/>
            <a:rect l="0" t="0" r="0" b="0"/>
            <a:pathLst>
              <a:path w="118784" h="137160">
                <a:moveTo>
                  <a:pt x="0" y="137160"/>
                </a:moveTo>
                <a:lnTo>
                  <a:pt x="118784" y="68579"/>
                </a:lnTo>
                <a:lnTo>
                  <a:pt x="0" y="0"/>
                </a:lnTo>
              </a:path>
            </a:pathLst>
          </a:custGeom>
        </p:spPr>
        <p:txBody>
          <a:bodyPr/>
          <a:lstStyle/>
          <a:p>
            <a:endParaRPr/>
          </a:p>
        </p:txBody>
      </p:sp>
      <p:sp>
        <p:nvSpPr>
          <p:cNvPr id="200" name="rc200"/>
          <p:cNvSpPr/>
          <p:nvPr/>
        </p:nvSpPr>
        <p:spPr>
          <a:xfrm>
            <a:off x="6888999" y="3477654"/>
            <a:ext cx="219455" cy="219456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01" name="pt201"/>
          <p:cNvSpPr/>
          <p:nvPr/>
        </p:nvSpPr>
        <p:spPr>
          <a:xfrm>
            <a:off x="6953575" y="3542230"/>
            <a:ext cx="90303" cy="90303"/>
          </a:xfrm>
          <a:prstGeom prst="ellipse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2" name="pl202"/>
          <p:cNvSpPr/>
          <p:nvPr/>
        </p:nvSpPr>
        <p:spPr>
          <a:xfrm>
            <a:off x="6910945" y="3587382"/>
            <a:ext cx="175564" cy="0"/>
          </a:xfrm>
          <a:custGeom>
            <a:avLst/>
            <a:gdLst/>
            <a:ahLst/>
            <a:cxnLst/>
            <a:rect l="0" t="0" r="0" b="0"/>
            <a:pathLst>
              <a:path w="175564">
                <a:moveTo>
                  <a:pt x="0" y="0"/>
                </a:moveTo>
                <a:lnTo>
                  <a:pt x="175564" y="0"/>
                </a:lnTo>
              </a:path>
            </a:pathLst>
          </a:custGeom>
        </p:spPr>
        <p:txBody>
          <a:bodyPr/>
          <a:lstStyle/>
          <a:p>
            <a:endParaRPr/>
          </a:p>
        </p:txBody>
      </p:sp>
      <p:sp>
        <p:nvSpPr>
          <p:cNvPr id="203" name="pl203"/>
          <p:cNvSpPr/>
          <p:nvPr/>
        </p:nvSpPr>
        <p:spPr>
          <a:xfrm>
            <a:off x="6967726" y="3518802"/>
            <a:ext cx="118784" cy="137160"/>
          </a:xfrm>
          <a:custGeom>
            <a:avLst/>
            <a:gdLst/>
            <a:ahLst/>
            <a:cxnLst/>
            <a:rect l="0" t="0" r="0" b="0"/>
            <a:pathLst>
              <a:path w="118784" h="137160">
                <a:moveTo>
                  <a:pt x="0" y="137160"/>
                </a:moveTo>
                <a:lnTo>
                  <a:pt x="118784" y="68579"/>
                </a:lnTo>
                <a:lnTo>
                  <a:pt x="0" y="0"/>
                </a:lnTo>
              </a:path>
            </a:pathLst>
          </a:custGeom>
        </p:spPr>
        <p:txBody>
          <a:bodyPr/>
          <a:lstStyle/>
          <a:p>
            <a:endParaRPr/>
          </a:p>
        </p:txBody>
      </p:sp>
      <p:sp>
        <p:nvSpPr>
          <p:cNvPr id="204" name="rc204"/>
          <p:cNvSpPr/>
          <p:nvPr/>
        </p:nvSpPr>
        <p:spPr>
          <a:xfrm>
            <a:off x="6888999" y="3697110"/>
            <a:ext cx="219455" cy="219456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05" name="pt205"/>
          <p:cNvSpPr/>
          <p:nvPr/>
        </p:nvSpPr>
        <p:spPr>
          <a:xfrm>
            <a:off x="6953575" y="3761686"/>
            <a:ext cx="90303" cy="90303"/>
          </a:xfrm>
          <a:prstGeom prst="ellipse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6" name="pl206"/>
          <p:cNvSpPr/>
          <p:nvPr/>
        </p:nvSpPr>
        <p:spPr>
          <a:xfrm>
            <a:off x="6910945" y="3806838"/>
            <a:ext cx="175564" cy="0"/>
          </a:xfrm>
          <a:custGeom>
            <a:avLst/>
            <a:gdLst/>
            <a:ahLst/>
            <a:cxnLst/>
            <a:rect l="0" t="0" r="0" b="0"/>
            <a:pathLst>
              <a:path w="175564">
                <a:moveTo>
                  <a:pt x="0" y="0"/>
                </a:moveTo>
                <a:lnTo>
                  <a:pt x="175564" y="0"/>
                </a:lnTo>
              </a:path>
            </a:pathLst>
          </a:custGeom>
        </p:spPr>
        <p:txBody>
          <a:bodyPr/>
          <a:lstStyle/>
          <a:p>
            <a:endParaRPr/>
          </a:p>
        </p:txBody>
      </p:sp>
      <p:sp>
        <p:nvSpPr>
          <p:cNvPr id="207" name="pl207"/>
          <p:cNvSpPr/>
          <p:nvPr/>
        </p:nvSpPr>
        <p:spPr>
          <a:xfrm>
            <a:off x="6967726" y="3738258"/>
            <a:ext cx="118784" cy="137160"/>
          </a:xfrm>
          <a:custGeom>
            <a:avLst/>
            <a:gdLst/>
            <a:ahLst/>
            <a:cxnLst/>
            <a:rect l="0" t="0" r="0" b="0"/>
            <a:pathLst>
              <a:path w="118784" h="137160">
                <a:moveTo>
                  <a:pt x="0" y="137160"/>
                </a:moveTo>
                <a:lnTo>
                  <a:pt x="118784" y="68580"/>
                </a:lnTo>
                <a:lnTo>
                  <a:pt x="0" y="0"/>
                </a:lnTo>
              </a:path>
            </a:pathLst>
          </a:custGeom>
        </p:spPr>
        <p:txBody>
          <a:bodyPr/>
          <a:lstStyle/>
          <a:p>
            <a:endParaRPr/>
          </a:p>
        </p:txBody>
      </p:sp>
      <p:sp>
        <p:nvSpPr>
          <p:cNvPr id="208" name="rc208"/>
          <p:cNvSpPr/>
          <p:nvPr/>
        </p:nvSpPr>
        <p:spPr>
          <a:xfrm>
            <a:off x="6888999" y="3916566"/>
            <a:ext cx="219455" cy="219455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09" name="pt209"/>
          <p:cNvSpPr/>
          <p:nvPr/>
        </p:nvSpPr>
        <p:spPr>
          <a:xfrm>
            <a:off x="6953575" y="3981142"/>
            <a:ext cx="90303" cy="90303"/>
          </a:xfrm>
          <a:prstGeom prst="ellipse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0" name="pl210"/>
          <p:cNvSpPr/>
          <p:nvPr/>
        </p:nvSpPr>
        <p:spPr>
          <a:xfrm>
            <a:off x="6910945" y="4026294"/>
            <a:ext cx="175564" cy="0"/>
          </a:xfrm>
          <a:custGeom>
            <a:avLst/>
            <a:gdLst/>
            <a:ahLst/>
            <a:cxnLst/>
            <a:rect l="0" t="0" r="0" b="0"/>
            <a:pathLst>
              <a:path w="175564">
                <a:moveTo>
                  <a:pt x="0" y="0"/>
                </a:moveTo>
                <a:lnTo>
                  <a:pt x="175564" y="0"/>
                </a:lnTo>
              </a:path>
            </a:pathLst>
          </a:custGeom>
        </p:spPr>
        <p:txBody>
          <a:bodyPr/>
          <a:lstStyle/>
          <a:p>
            <a:endParaRPr/>
          </a:p>
        </p:txBody>
      </p:sp>
      <p:sp>
        <p:nvSpPr>
          <p:cNvPr id="211" name="pl211"/>
          <p:cNvSpPr/>
          <p:nvPr/>
        </p:nvSpPr>
        <p:spPr>
          <a:xfrm>
            <a:off x="6967726" y="3957714"/>
            <a:ext cx="118784" cy="137159"/>
          </a:xfrm>
          <a:custGeom>
            <a:avLst/>
            <a:gdLst/>
            <a:ahLst/>
            <a:cxnLst/>
            <a:rect l="0" t="0" r="0" b="0"/>
            <a:pathLst>
              <a:path w="118784" h="137159">
                <a:moveTo>
                  <a:pt x="0" y="137159"/>
                </a:moveTo>
                <a:lnTo>
                  <a:pt x="118784" y="68579"/>
                </a:lnTo>
                <a:lnTo>
                  <a:pt x="0" y="0"/>
                </a:lnTo>
              </a:path>
            </a:pathLst>
          </a:custGeom>
        </p:spPr>
        <p:txBody>
          <a:bodyPr/>
          <a:lstStyle/>
          <a:p>
            <a:endParaRPr/>
          </a:p>
        </p:txBody>
      </p:sp>
      <p:sp>
        <p:nvSpPr>
          <p:cNvPr id="212" name="tx212"/>
          <p:cNvSpPr/>
          <p:nvPr/>
        </p:nvSpPr>
        <p:spPr>
          <a:xfrm>
            <a:off x="7178044" y="2667348"/>
            <a:ext cx="683002" cy="8229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UNTREATED</a:t>
            </a:r>
          </a:p>
        </p:txBody>
      </p:sp>
      <p:sp>
        <p:nvSpPr>
          <p:cNvPr id="213" name="tx213"/>
          <p:cNvSpPr/>
          <p:nvPr/>
        </p:nvSpPr>
        <p:spPr>
          <a:xfrm>
            <a:off x="7178044" y="2884676"/>
            <a:ext cx="223520" cy="8442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CTX</a:t>
            </a:r>
          </a:p>
        </p:txBody>
      </p:sp>
      <p:sp>
        <p:nvSpPr>
          <p:cNvPr id="214" name="tx214"/>
          <p:cNvSpPr/>
          <p:nvPr/>
        </p:nvSpPr>
        <p:spPr>
          <a:xfrm>
            <a:off x="7178044" y="3104023"/>
            <a:ext cx="723711" cy="8452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CTX+HV292.1</a:t>
            </a:r>
          </a:p>
        </p:txBody>
      </p:sp>
      <p:sp>
        <p:nvSpPr>
          <p:cNvPr id="215" name="tx215"/>
          <p:cNvSpPr/>
          <p:nvPr/>
        </p:nvSpPr>
        <p:spPr>
          <a:xfrm>
            <a:off x="7178044" y="3325662"/>
            <a:ext cx="434925" cy="8234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HV292.1</a:t>
            </a:r>
          </a:p>
        </p:txBody>
      </p:sp>
      <p:sp>
        <p:nvSpPr>
          <p:cNvPr id="216" name="tx216"/>
          <p:cNvSpPr/>
          <p:nvPr/>
        </p:nvSpPr>
        <p:spPr>
          <a:xfrm>
            <a:off x="7178044" y="3547300"/>
            <a:ext cx="229795" cy="8016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VAN</a:t>
            </a:r>
          </a:p>
        </p:txBody>
      </p:sp>
      <p:sp>
        <p:nvSpPr>
          <p:cNvPr id="217" name="tx217"/>
          <p:cNvSpPr/>
          <p:nvPr/>
        </p:nvSpPr>
        <p:spPr>
          <a:xfrm>
            <a:off x="7178044" y="3762336"/>
            <a:ext cx="934898" cy="8458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VAN+CCUG59168</a:t>
            </a:r>
          </a:p>
        </p:txBody>
      </p:sp>
      <p:sp>
        <p:nvSpPr>
          <p:cNvPr id="218" name="tx218"/>
          <p:cNvSpPr/>
          <p:nvPr/>
        </p:nvSpPr>
        <p:spPr>
          <a:xfrm>
            <a:off x="7178044" y="3981792"/>
            <a:ext cx="639836" cy="8458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CCUG59168</a:t>
            </a:r>
          </a:p>
        </p:txBody>
      </p:sp>
      <p:sp>
        <p:nvSpPr>
          <p:cNvPr id="219" name="rc219"/>
          <p:cNvSpPr/>
          <p:nvPr/>
        </p:nvSpPr>
        <p:spPr>
          <a:xfrm>
            <a:off x="6819410" y="4344789"/>
            <a:ext cx="583475" cy="998240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20" name="rc220"/>
          <p:cNvSpPr/>
          <p:nvPr/>
        </p:nvSpPr>
        <p:spPr>
          <a:xfrm>
            <a:off x="6888999" y="4615073"/>
            <a:ext cx="219455" cy="219455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21" name="pt221"/>
          <p:cNvSpPr/>
          <p:nvPr/>
        </p:nvSpPr>
        <p:spPr>
          <a:xfrm>
            <a:off x="6953575" y="4679649"/>
            <a:ext cx="90303" cy="90303"/>
          </a:xfrm>
          <a:prstGeom prst="ellipse">
            <a:avLst/>
          </a:prstGeom>
          <a:solidFill>
            <a:srgbClr val="0000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22" name="rc222"/>
          <p:cNvSpPr/>
          <p:nvPr/>
        </p:nvSpPr>
        <p:spPr>
          <a:xfrm>
            <a:off x="6888999" y="4834529"/>
            <a:ext cx="219455" cy="219455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23" name="pt223"/>
          <p:cNvSpPr/>
          <p:nvPr/>
        </p:nvSpPr>
        <p:spPr>
          <a:xfrm>
            <a:off x="6953575" y="4899105"/>
            <a:ext cx="90303" cy="90303"/>
          </a:xfrm>
          <a:prstGeom prst="ellipse">
            <a:avLst/>
          </a:prstGeom>
          <a:solidFill>
            <a:srgbClr val="000000">
              <a:alpha val="100000"/>
            </a:srgbClr>
          </a:solidFill>
          <a:ln w="9000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24" name="rc224"/>
          <p:cNvSpPr/>
          <p:nvPr/>
        </p:nvSpPr>
        <p:spPr>
          <a:xfrm>
            <a:off x="6888999" y="5053985"/>
            <a:ext cx="219455" cy="219456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25" name="pg225"/>
          <p:cNvSpPr/>
          <p:nvPr/>
        </p:nvSpPr>
        <p:spPr>
          <a:xfrm>
            <a:off x="6937918" y="5093496"/>
            <a:ext cx="121618" cy="105324"/>
          </a:xfrm>
          <a:custGeom>
            <a:avLst/>
            <a:gdLst/>
            <a:ahLst/>
            <a:cxnLst/>
            <a:rect l="0" t="0" r="0" b="0"/>
            <a:pathLst>
              <a:path w="121618" h="105324">
                <a:moveTo>
                  <a:pt x="60809" y="0"/>
                </a:moveTo>
                <a:lnTo>
                  <a:pt x="121618" y="105324"/>
                </a:lnTo>
                <a:lnTo>
                  <a:pt x="0" y="105324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26" name="tx226"/>
          <p:cNvSpPr/>
          <p:nvPr/>
        </p:nvSpPr>
        <p:spPr>
          <a:xfrm>
            <a:off x="7178044" y="4684337"/>
            <a:ext cx="124311" cy="8054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20</a:t>
            </a:r>
          </a:p>
        </p:txBody>
      </p:sp>
      <p:sp>
        <p:nvSpPr>
          <p:cNvPr id="227" name="tx227"/>
          <p:cNvSpPr/>
          <p:nvPr/>
        </p:nvSpPr>
        <p:spPr>
          <a:xfrm>
            <a:off x="7178044" y="4903902"/>
            <a:ext cx="124311" cy="8043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90</a:t>
            </a:r>
          </a:p>
        </p:txBody>
      </p:sp>
      <p:sp>
        <p:nvSpPr>
          <p:cNvPr id="228" name="tx228"/>
          <p:cNvSpPr/>
          <p:nvPr/>
        </p:nvSpPr>
        <p:spPr>
          <a:xfrm>
            <a:off x="7178044" y="5123631"/>
            <a:ext cx="155252" cy="8016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NA</a:t>
            </a:r>
          </a:p>
        </p:txBody>
      </p:sp>
      <p:sp>
        <p:nvSpPr>
          <p:cNvPr id="229" name="tx229"/>
          <p:cNvSpPr/>
          <p:nvPr/>
        </p:nvSpPr>
        <p:spPr>
          <a:xfrm>
            <a:off x="2936739" y="2016580"/>
            <a:ext cx="2916837" cy="1606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320"/>
              </a:lnSpc>
              <a:spcBef>
                <a:spcPts val="0"/>
              </a:spcBef>
              <a:spcAft>
                <a:spcPts val="0"/>
              </a:spcAft>
            </a:pPr>
            <a:r>
              <a:rPr sz="132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PCoA using distance method aichinson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46042" y="1987346"/>
            <a:ext cx="5806080" cy="3588157"/>
            <a:chOff x="2446042" y="1987346"/>
            <a:chExt cx="5806080" cy="3588157"/>
          </a:xfrm>
        </p:grpSpPr>
        <p:sp>
          <p:nvSpPr>
            <p:cNvPr id="3" name="rc3"/>
            <p:cNvSpPr/>
            <p:nvPr/>
          </p:nvSpPr>
          <p:spPr>
            <a:xfrm>
              <a:off x="2446041" y="1987346"/>
              <a:ext cx="5806079" cy="35881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2446041" y="1987346"/>
              <a:ext cx="5806079" cy="35881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2936739" y="2500077"/>
              <a:ext cx="5245793" cy="26724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2936739" y="4726875"/>
              <a:ext cx="5245793" cy="0"/>
            </a:xfrm>
            <a:custGeom>
              <a:avLst/>
              <a:gdLst/>
              <a:ahLst/>
              <a:cxnLst/>
              <a:rect l="0" t="0" r="0" b="0"/>
              <a:pathLst>
                <a:path w="5245793">
                  <a:moveTo>
                    <a:pt x="0" y="0"/>
                  </a:moveTo>
                  <a:lnTo>
                    <a:pt x="5245793" y="0"/>
                  </a:lnTo>
                  <a:lnTo>
                    <a:pt x="5245793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2936739" y="4262188"/>
              <a:ext cx="5245793" cy="0"/>
            </a:xfrm>
            <a:custGeom>
              <a:avLst/>
              <a:gdLst/>
              <a:ahLst/>
              <a:cxnLst/>
              <a:rect l="0" t="0" r="0" b="0"/>
              <a:pathLst>
                <a:path w="5245793">
                  <a:moveTo>
                    <a:pt x="0" y="0"/>
                  </a:moveTo>
                  <a:lnTo>
                    <a:pt x="5245793" y="0"/>
                  </a:lnTo>
                  <a:lnTo>
                    <a:pt x="5245793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2936739" y="3797501"/>
              <a:ext cx="5245793" cy="0"/>
            </a:xfrm>
            <a:custGeom>
              <a:avLst/>
              <a:gdLst/>
              <a:ahLst/>
              <a:cxnLst/>
              <a:rect l="0" t="0" r="0" b="0"/>
              <a:pathLst>
                <a:path w="5245793">
                  <a:moveTo>
                    <a:pt x="0" y="0"/>
                  </a:moveTo>
                  <a:lnTo>
                    <a:pt x="5245793" y="0"/>
                  </a:lnTo>
                  <a:lnTo>
                    <a:pt x="5245793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2936739" y="3332813"/>
              <a:ext cx="5245793" cy="0"/>
            </a:xfrm>
            <a:custGeom>
              <a:avLst/>
              <a:gdLst/>
              <a:ahLst/>
              <a:cxnLst/>
              <a:rect l="0" t="0" r="0" b="0"/>
              <a:pathLst>
                <a:path w="5245793">
                  <a:moveTo>
                    <a:pt x="0" y="0"/>
                  </a:moveTo>
                  <a:lnTo>
                    <a:pt x="5245793" y="0"/>
                  </a:lnTo>
                  <a:lnTo>
                    <a:pt x="5245793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2936739" y="2868126"/>
              <a:ext cx="5245793" cy="0"/>
            </a:xfrm>
            <a:custGeom>
              <a:avLst/>
              <a:gdLst/>
              <a:ahLst/>
              <a:cxnLst/>
              <a:rect l="0" t="0" r="0" b="0"/>
              <a:pathLst>
                <a:path w="5245793">
                  <a:moveTo>
                    <a:pt x="0" y="0"/>
                  </a:moveTo>
                  <a:lnTo>
                    <a:pt x="5245793" y="0"/>
                  </a:lnTo>
                  <a:lnTo>
                    <a:pt x="5245793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3823347" y="2500077"/>
              <a:ext cx="0" cy="2672423"/>
            </a:xfrm>
            <a:custGeom>
              <a:avLst/>
              <a:gdLst/>
              <a:ahLst/>
              <a:cxnLst/>
              <a:rect l="0" t="0" r="0" b="0"/>
              <a:pathLst>
                <a:path h="2672423">
                  <a:moveTo>
                    <a:pt x="0" y="26724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4993779" y="2500077"/>
              <a:ext cx="0" cy="2672423"/>
            </a:xfrm>
            <a:custGeom>
              <a:avLst/>
              <a:gdLst/>
              <a:ahLst/>
              <a:cxnLst/>
              <a:rect l="0" t="0" r="0" b="0"/>
              <a:pathLst>
                <a:path h="2672423">
                  <a:moveTo>
                    <a:pt x="0" y="26724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6164212" y="2500077"/>
              <a:ext cx="0" cy="2672423"/>
            </a:xfrm>
            <a:custGeom>
              <a:avLst/>
              <a:gdLst/>
              <a:ahLst/>
              <a:cxnLst/>
              <a:rect l="0" t="0" r="0" b="0"/>
              <a:pathLst>
                <a:path h="2672423">
                  <a:moveTo>
                    <a:pt x="0" y="26724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7334644" y="2500077"/>
              <a:ext cx="0" cy="2672423"/>
            </a:xfrm>
            <a:custGeom>
              <a:avLst/>
              <a:gdLst/>
              <a:ahLst/>
              <a:cxnLst/>
              <a:rect l="0" t="0" r="0" b="0"/>
              <a:pathLst>
                <a:path h="2672423">
                  <a:moveTo>
                    <a:pt x="0" y="26724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2936739" y="4959219"/>
              <a:ext cx="5245793" cy="0"/>
            </a:xfrm>
            <a:custGeom>
              <a:avLst/>
              <a:gdLst/>
              <a:ahLst/>
              <a:cxnLst/>
              <a:rect l="0" t="0" r="0" b="0"/>
              <a:pathLst>
                <a:path w="5245793">
                  <a:moveTo>
                    <a:pt x="0" y="0"/>
                  </a:moveTo>
                  <a:lnTo>
                    <a:pt x="5245793" y="0"/>
                  </a:lnTo>
                  <a:lnTo>
                    <a:pt x="524579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2936739" y="4494532"/>
              <a:ext cx="5245793" cy="0"/>
            </a:xfrm>
            <a:custGeom>
              <a:avLst/>
              <a:gdLst/>
              <a:ahLst/>
              <a:cxnLst/>
              <a:rect l="0" t="0" r="0" b="0"/>
              <a:pathLst>
                <a:path w="5245793">
                  <a:moveTo>
                    <a:pt x="0" y="0"/>
                  </a:moveTo>
                  <a:lnTo>
                    <a:pt x="5245793" y="0"/>
                  </a:lnTo>
                  <a:lnTo>
                    <a:pt x="524579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2936739" y="4029844"/>
              <a:ext cx="5245793" cy="0"/>
            </a:xfrm>
            <a:custGeom>
              <a:avLst/>
              <a:gdLst/>
              <a:ahLst/>
              <a:cxnLst/>
              <a:rect l="0" t="0" r="0" b="0"/>
              <a:pathLst>
                <a:path w="5245793">
                  <a:moveTo>
                    <a:pt x="0" y="0"/>
                  </a:moveTo>
                  <a:lnTo>
                    <a:pt x="5245793" y="0"/>
                  </a:lnTo>
                  <a:lnTo>
                    <a:pt x="524579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2936739" y="3565157"/>
              <a:ext cx="5245793" cy="0"/>
            </a:xfrm>
            <a:custGeom>
              <a:avLst/>
              <a:gdLst/>
              <a:ahLst/>
              <a:cxnLst/>
              <a:rect l="0" t="0" r="0" b="0"/>
              <a:pathLst>
                <a:path w="5245793">
                  <a:moveTo>
                    <a:pt x="0" y="0"/>
                  </a:moveTo>
                  <a:lnTo>
                    <a:pt x="5245793" y="0"/>
                  </a:lnTo>
                  <a:lnTo>
                    <a:pt x="524579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2936739" y="3100470"/>
              <a:ext cx="5245793" cy="0"/>
            </a:xfrm>
            <a:custGeom>
              <a:avLst/>
              <a:gdLst/>
              <a:ahLst/>
              <a:cxnLst/>
              <a:rect l="0" t="0" r="0" b="0"/>
              <a:pathLst>
                <a:path w="5245793">
                  <a:moveTo>
                    <a:pt x="0" y="0"/>
                  </a:moveTo>
                  <a:lnTo>
                    <a:pt x="5245793" y="0"/>
                  </a:lnTo>
                  <a:lnTo>
                    <a:pt x="524579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2936739" y="2635782"/>
              <a:ext cx="5245793" cy="0"/>
            </a:xfrm>
            <a:custGeom>
              <a:avLst/>
              <a:gdLst/>
              <a:ahLst/>
              <a:cxnLst/>
              <a:rect l="0" t="0" r="0" b="0"/>
              <a:pathLst>
                <a:path w="5245793">
                  <a:moveTo>
                    <a:pt x="0" y="0"/>
                  </a:moveTo>
                  <a:lnTo>
                    <a:pt x="5245793" y="0"/>
                  </a:lnTo>
                  <a:lnTo>
                    <a:pt x="524579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3238130" y="2500077"/>
              <a:ext cx="0" cy="2672423"/>
            </a:xfrm>
            <a:custGeom>
              <a:avLst/>
              <a:gdLst/>
              <a:ahLst/>
              <a:cxnLst/>
              <a:rect l="0" t="0" r="0" b="0"/>
              <a:pathLst>
                <a:path h="2672423">
                  <a:moveTo>
                    <a:pt x="0" y="26724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4408563" y="2500077"/>
              <a:ext cx="0" cy="2672423"/>
            </a:xfrm>
            <a:custGeom>
              <a:avLst/>
              <a:gdLst/>
              <a:ahLst/>
              <a:cxnLst/>
              <a:rect l="0" t="0" r="0" b="0"/>
              <a:pathLst>
                <a:path h="2672423">
                  <a:moveTo>
                    <a:pt x="0" y="26724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5578996" y="2500077"/>
              <a:ext cx="0" cy="2672423"/>
            </a:xfrm>
            <a:custGeom>
              <a:avLst/>
              <a:gdLst/>
              <a:ahLst/>
              <a:cxnLst/>
              <a:rect l="0" t="0" r="0" b="0"/>
              <a:pathLst>
                <a:path h="2672423">
                  <a:moveTo>
                    <a:pt x="0" y="26724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6749428" y="2500077"/>
              <a:ext cx="0" cy="2672423"/>
            </a:xfrm>
            <a:custGeom>
              <a:avLst/>
              <a:gdLst/>
              <a:ahLst/>
              <a:cxnLst/>
              <a:rect l="0" t="0" r="0" b="0"/>
              <a:pathLst>
                <a:path h="2672423">
                  <a:moveTo>
                    <a:pt x="0" y="26724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7919861" y="2500077"/>
              <a:ext cx="0" cy="2672423"/>
            </a:xfrm>
            <a:custGeom>
              <a:avLst/>
              <a:gdLst/>
              <a:ahLst/>
              <a:cxnLst/>
              <a:rect l="0" t="0" r="0" b="0"/>
              <a:pathLst>
                <a:path h="2672423">
                  <a:moveTo>
                    <a:pt x="0" y="26724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t26"/>
            <p:cNvSpPr/>
            <p:nvPr/>
          </p:nvSpPr>
          <p:spPr>
            <a:xfrm>
              <a:off x="3968350" y="4474191"/>
              <a:ext cx="90303" cy="90303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" name="pt27"/>
            <p:cNvSpPr/>
            <p:nvPr/>
          </p:nvSpPr>
          <p:spPr>
            <a:xfrm>
              <a:off x="4470248" y="5005875"/>
              <a:ext cx="90303" cy="90303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" name="pg28"/>
            <p:cNvSpPr/>
            <p:nvPr/>
          </p:nvSpPr>
          <p:spPr>
            <a:xfrm>
              <a:off x="3749464" y="3573741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" name="pg29"/>
            <p:cNvSpPr/>
            <p:nvPr/>
          </p:nvSpPr>
          <p:spPr>
            <a:xfrm>
              <a:off x="3463591" y="3418796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" name="pg30"/>
            <p:cNvSpPr/>
            <p:nvPr/>
          </p:nvSpPr>
          <p:spPr>
            <a:xfrm>
              <a:off x="3566500" y="3299372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" name="pt31"/>
            <p:cNvSpPr/>
            <p:nvPr/>
          </p:nvSpPr>
          <p:spPr>
            <a:xfrm>
              <a:off x="4792093" y="3822917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t32"/>
            <p:cNvSpPr/>
            <p:nvPr/>
          </p:nvSpPr>
          <p:spPr>
            <a:xfrm>
              <a:off x="5108528" y="3870792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g33"/>
            <p:cNvSpPr/>
            <p:nvPr/>
          </p:nvSpPr>
          <p:spPr>
            <a:xfrm>
              <a:off x="3448381" y="371920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" name="pg34"/>
            <p:cNvSpPr/>
            <p:nvPr/>
          </p:nvSpPr>
          <p:spPr>
            <a:xfrm>
              <a:off x="3425755" y="3664147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" name="pt35"/>
            <p:cNvSpPr/>
            <p:nvPr/>
          </p:nvSpPr>
          <p:spPr>
            <a:xfrm>
              <a:off x="3895628" y="4009579"/>
              <a:ext cx="90303" cy="90303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" name="pt36"/>
            <p:cNvSpPr/>
            <p:nvPr/>
          </p:nvSpPr>
          <p:spPr>
            <a:xfrm>
              <a:off x="3413694" y="3439313"/>
              <a:ext cx="90303" cy="90303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" name="pg37"/>
            <p:cNvSpPr/>
            <p:nvPr/>
          </p:nvSpPr>
          <p:spPr>
            <a:xfrm>
              <a:off x="3308383" y="2934388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" name="pg38"/>
            <p:cNvSpPr/>
            <p:nvPr/>
          </p:nvSpPr>
          <p:spPr>
            <a:xfrm>
              <a:off x="3341696" y="2832327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" name="pg39"/>
            <p:cNvSpPr/>
            <p:nvPr/>
          </p:nvSpPr>
          <p:spPr>
            <a:xfrm>
              <a:off x="3531795" y="2704442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" name="pg40"/>
            <p:cNvSpPr/>
            <p:nvPr/>
          </p:nvSpPr>
          <p:spPr>
            <a:xfrm>
              <a:off x="3432102" y="2733306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" name="pg41"/>
            <p:cNvSpPr/>
            <p:nvPr/>
          </p:nvSpPr>
          <p:spPr>
            <a:xfrm>
              <a:off x="3440972" y="2832687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" name="pg42"/>
            <p:cNvSpPr/>
            <p:nvPr/>
          </p:nvSpPr>
          <p:spPr>
            <a:xfrm>
              <a:off x="3432469" y="278083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" name="pg43"/>
            <p:cNvSpPr/>
            <p:nvPr/>
          </p:nvSpPr>
          <p:spPr>
            <a:xfrm>
              <a:off x="3283607" y="2825775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" name="pg44"/>
            <p:cNvSpPr/>
            <p:nvPr/>
          </p:nvSpPr>
          <p:spPr>
            <a:xfrm>
              <a:off x="3231792" y="277087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" name="pg45"/>
            <p:cNvSpPr/>
            <p:nvPr/>
          </p:nvSpPr>
          <p:spPr>
            <a:xfrm>
              <a:off x="3271100" y="2732821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" name="pg46"/>
            <p:cNvSpPr/>
            <p:nvPr/>
          </p:nvSpPr>
          <p:spPr>
            <a:xfrm>
              <a:off x="3622701" y="257036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" name="pg47"/>
            <p:cNvSpPr/>
            <p:nvPr/>
          </p:nvSpPr>
          <p:spPr>
            <a:xfrm>
              <a:off x="3492016" y="2659487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" name="pt48"/>
            <p:cNvSpPr/>
            <p:nvPr/>
          </p:nvSpPr>
          <p:spPr>
            <a:xfrm>
              <a:off x="6177911" y="3859598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t49"/>
            <p:cNvSpPr/>
            <p:nvPr/>
          </p:nvSpPr>
          <p:spPr>
            <a:xfrm>
              <a:off x="7473113" y="3366421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t50"/>
            <p:cNvSpPr/>
            <p:nvPr/>
          </p:nvSpPr>
          <p:spPr>
            <a:xfrm>
              <a:off x="7775670" y="3242457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t51"/>
            <p:cNvSpPr/>
            <p:nvPr/>
          </p:nvSpPr>
          <p:spPr>
            <a:xfrm>
              <a:off x="7589453" y="3316089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t52"/>
            <p:cNvSpPr/>
            <p:nvPr/>
          </p:nvSpPr>
          <p:spPr>
            <a:xfrm>
              <a:off x="6738913" y="3907069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t53"/>
            <p:cNvSpPr/>
            <p:nvPr/>
          </p:nvSpPr>
          <p:spPr>
            <a:xfrm>
              <a:off x="7305788" y="3530936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t54"/>
            <p:cNvSpPr/>
            <p:nvPr/>
          </p:nvSpPr>
          <p:spPr>
            <a:xfrm>
              <a:off x="7259342" y="3441810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t55"/>
            <p:cNvSpPr/>
            <p:nvPr/>
          </p:nvSpPr>
          <p:spPr>
            <a:xfrm>
              <a:off x="7465943" y="3393884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t56"/>
            <p:cNvSpPr/>
            <p:nvPr/>
          </p:nvSpPr>
          <p:spPr>
            <a:xfrm>
              <a:off x="7554820" y="3277478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t57"/>
            <p:cNvSpPr/>
            <p:nvPr/>
          </p:nvSpPr>
          <p:spPr>
            <a:xfrm>
              <a:off x="7686264" y="3301745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t58"/>
            <p:cNvSpPr/>
            <p:nvPr/>
          </p:nvSpPr>
          <p:spPr>
            <a:xfrm>
              <a:off x="7628784" y="3399123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t59"/>
            <p:cNvSpPr/>
            <p:nvPr/>
          </p:nvSpPr>
          <p:spPr>
            <a:xfrm>
              <a:off x="7276730" y="3425500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t60"/>
            <p:cNvSpPr/>
            <p:nvPr/>
          </p:nvSpPr>
          <p:spPr>
            <a:xfrm>
              <a:off x="6065297" y="3677195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t61"/>
            <p:cNvSpPr/>
            <p:nvPr/>
          </p:nvSpPr>
          <p:spPr>
            <a:xfrm>
              <a:off x="7537020" y="3314092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t62"/>
            <p:cNvSpPr/>
            <p:nvPr/>
          </p:nvSpPr>
          <p:spPr>
            <a:xfrm>
              <a:off x="7748615" y="3315157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t63"/>
            <p:cNvSpPr/>
            <p:nvPr/>
          </p:nvSpPr>
          <p:spPr>
            <a:xfrm>
              <a:off x="7019942" y="3450404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t64"/>
            <p:cNvSpPr/>
            <p:nvPr/>
          </p:nvSpPr>
          <p:spPr>
            <a:xfrm>
              <a:off x="7283657" y="3603885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pt65"/>
            <p:cNvSpPr/>
            <p:nvPr/>
          </p:nvSpPr>
          <p:spPr>
            <a:xfrm>
              <a:off x="7509653" y="3486609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t66"/>
            <p:cNvSpPr/>
            <p:nvPr/>
          </p:nvSpPr>
          <p:spPr>
            <a:xfrm>
              <a:off x="7708820" y="3370203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t67"/>
            <p:cNvSpPr/>
            <p:nvPr/>
          </p:nvSpPr>
          <p:spPr>
            <a:xfrm>
              <a:off x="7656039" y="3260131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t68"/>
            <p:cNvSpPr/>
            <p:nvPr/>
          </p:nvSpPr>
          <p:spPr>
            <a:xfrm>
              <a:off x="7898935" y="3217821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t69"/>
            <p:cNvSpPr/>
            <p:nvPr/>
          </p:nvSpPr>
          <p:spPr>
            <a:xfrm>
              <a:off x="7622717" y="3259307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t70"/>
            <p:cNvSpPr/>
            <p:nvPr/>
          </p:nvSpPr>
          <p:spPr>
            <a:xfrm>
              <a:off x="7547976" y="3324817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g71"/>
            <p:cNvSpPr/>
            <p:nvPr/>
          </p:nvSpPr>
          <p:spPr>
            <a:xfrm>
              <a:off x="3264257" y="3329551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" name="pg72"/>
            <p:cNvSpPr/>
            <p:nvPr/>
          </p:nvSpPr>
          <p:spPr>
            <a:xfrm>
              <a:off x="3114374" y="2788089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" name="pg73"/>
            <p:cNvSpPr/>
            <p:nvPr/>
          </p:nvSpPr>
          <p:spPr>
            <a:xfrm>
              <a:off x="3832054" y="3241620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4" name="pg74"/>
            <p:cNvSpPr/>
            <p:nvPr/>
          </p:nvSpPr>
          <p:spPr>
            <a:xfrm>
              <a:off x="3144622" y="3409142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" name="pg75"/>
            <p:cNvSpPr/>
            <p:nvPr/>
          </p:nvSpPr>
          <p:spPr>
            <a:xfrm>
              <a:off x="3209445" y="3054402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6" name="pg76"/>
            <p:cNvSpPr/>
            <p:nvPr/>
          </p:nvSpPr>
          <p:spPr>
            <a:xfrm>
              <a:off x="3275034" y="2907832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7" name="pg77"/>
            <p:cNvSpPr/>
            <p:nvPr/>
          </p:nvSpPr>
          <p:spPr>
            <a:xfrm>
              <a:off x="3204884" y="2778341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8" name="pg78"/>
            <p:cNvSpPr/>
            <p:nvPr/>
          </p:nvSpPr>
          <p:spPr>
            <a:xfrm>
              <a:off x="3224766" y="2818535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9" name="pg79"/>
            <p:cNvSpPr/>
            <p:nvPr/>
          </p:nvSpPr>
          <p:spPr>
            <a:xfrm>
              <a:off x="3345418" y="273710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0" name="pg80"/>
            <p:cNvSpPr/>
            <p:nvPr/>
          </p:nvSpPr>
          <p:spPr>
            <a:xfrm>
              <a:off x="3208155" y="2885939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1" name="pg81"/>
            <p:cNvSpPr/>
            <p:nvPr/>
          </p:nvSpPr>
          <p:spPr>
            <a:xfrm>
              <a:off x="3348326" y="2860422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2" name="pt82"/>
            <p:cNvSpPr/>
            <p:nvPr/>
          </p:nvSpPr>
          <p:spPr>
            <a:xfrm>
              <a:off x="3321422" y="3297734"/>
              <a:ext cx="90303" cy="90303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3" name="pt83"/>
            <p:cNvSpPr/>
            <p:nvPr/>
          </p:nvSpPr>
          <p:spPr>
            <a:xfrm>
              <a:off x="3277418" y="3035258"/>
              <a:ext cx="90303" cy="90303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4" name="pt84"/>
            <p:cNvSpPr/>
            <p:nvPr/>
          </p:nvSpPr>
          <p:spPr>
            <a:xfrm>
              <a:off x="3348442" y="2940101"/>
              <a:ext cx="90303" cy="90303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5" name="pt85"/>
            <p:cNvSpPr/>
            <p:nvPr/>
          </p:nvSpPr>
          <p:spPr>
            <a:xfrm>
              <a:off x="3203104" y="3239263"/>
              <a:ext cx="90303" cy="90303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6" name="pt86"/>
            <p:cNvSpPr/>
            <p:nvPr/>
          </p:nvSpPr>
          <p:spPr>
            <a:xfrm>
              <a:off x="3218054" y="3231997"/>
              <a:ext cx="90303" cy="90303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7" name="pt87"/>
            <p:cNvSpPr/>
            <p:nvPr/>
          </p:nvSpPr>
          <p:spPr>
            <a:xfrm>
              <a:off x="3585963" y="3058458"/>
              <a:ext cx="90303" cy="90303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8" name="pt88"/>
            <p:cNvSpPr/>
            <p:nvPr/>
          </p:nvSpPr>
          <p:spPr>
            <a:xfrm>
              <a:off x="3217806" y="3133899"/>
              <a:ext cx="90303" cy="90303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9" name="pt89"/>
            <p:cNvSpPr/>
            <p:nvPr/>
          </p:nvSpPr>
          <p:spPr>
            <a:xfrm>
              <a:off x="3201658" y="2971734"/>
              <a:ext cx="90303" cy="90303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0" name="pt90"/>
            <p:cNvSpPr/>
            <p:nvPr/>
          </p:nvSpPr>
          <p:spPr>
            <a:xfrm>
              <a:off x="3375557" y="2931372"/>
              <a:ext cx="90303" cy="90303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1" name="pt91"/>
            <p:cNvSpPr/>
            <p:nvPr/>
          </p:nvSpPr>
          <p:spPr>
            <a:xfrm>
              <a:off x="3239799" y="3060086"/>
              <a:ext cx="90303" cy="90303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2" name="pt92"/>
            <p:cNvSpPr/>
            <p:nvPr/>
          </p:nvSpPr>
          <p:spPr>
            <a:xfrm>
              <a:off x="3240444" y="3105887"/>
              <a:ext cx="90303" cy="90303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3" name="pt93"/>
            <p:cNvSpPr/>
            <p:nvPr/>
          </p:nvSpPr>
          <p:spPr>
            <a:xfrm>
              <a:off x="4188891" y="4899936"/>
              <a:ext cx="90303" cy="90303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4" name="pt94"/>
            <p:cNvSpPr/>
            <p:nvPr/>
          </p:nvSpPr>
          <p:spPr>
            <a:xfrm>
              <a:off x="3162524" y="4193873"/>
              <a:ext cx="90303" cy="90303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5" name="pt95"/>
            <p:cNvSpPr/>
            <p:nvPr/>
          </p:nvSpPr>
          <p:spPr>
            <a:xfrm>
              <a:off x="3326279" y="4094655"/>
              <a:ext cx="90303" cy="90303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6" name="pt96"/>
            <p:cNvSpPr/>
            <p:nvPr/>
          </p:nvSpPr>
          <p:spPr>
            <a:xfrm>
              <a:off x="4009000" y="4830966"/>
              <a:ext cx="90303" cy="90303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7" name="pt97"/>
            <p:cNvSpPr/>
            <p:nvPr/>
          </p:nvSpPr>
          <p:spPr>
            <a:xfrm>
              <a:off x="3771027" y="4558808"/>
              <a:ext cx="90303" cy="90303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8" name="pt98"/>
            <p:cNvSpPr/>
            <p:nvPr/>
          </p:nvSpPr>
          <p:spPr>
            <a:xfrm>
              <a:off x="3642470" y="4656616"/>
              <a:ext cx="90303" cy="90303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9" name="pt99"/>
            <p:cNvSpPr/>
            <p:nvPr/>
          </p:nvSpPr>
          <p:spPr>
            <a:xfrm>
              <a:off x="3438255" y="4458312"/>
              <a:ext cx="90303" cy="90303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0" name="pt100"/>
            <p:cNvSpPr/>
            <p:nvPr/>
          </p:nvSpPr>
          <p:spPr>
            <a:xfrm>
              <a:off x="3437937" y="4190774"/>
              <a:ext cx="90303" cy="90303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1" name="pt101"/>
            <p:cNvSpPr/>
            <p:nvPr/>
          </p:nvSpPr>
          <p:spPr>
            <a:xfrm>
              <a:off x="3348816" y="4255253"/>
              <a:ext cx="90303" cy="90303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2" name="pt102"/>
            <p:cNvSpPr/>
            <p:nvPr/>
          </p:nvSpPr>
          <p:spPr>
            <a:xfrm>
              <a:off x="3306883" y="4121552"/>
              <a:ext cx="90303" cy="90303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3" name="pt103"/>
            <p:cNvSpPr/>
            <p:nvPr/>
          </p:nvSpPr>
          <p:spPr>
            <a:xfrm>
              <a:off x="3895820" y="4467183"/>
              <a:ext cx="90303" cy="90303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4" name="pg104"/>
            <p:cNvSpPr/>
            <p:nvPr/>
          </p:nvSpPr>
          <p:spPr>
            <a:xfrm>
              <a:off x="3503691" y="339037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5" name="pg105"/>
            <p:cNvSpPr/>
            <p:nvPr/>
          </p:nvSpPr>
          <p:spPr>
            <a:xfrm>
              <a:off x="3488189" y="2569580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6" name="pg106"/>
            <p:cNvSpPr/>
            <p:nvPr/>
          </p:nvSpPr>
          <p:spPr>
            <a:xfrm>
              <a:off x="3428541" y="255133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7" name="pg107"/>
            <p:cNvSpPr/>
            <p:nvPr/>
          </p:nvSpPr>
          <p:spPr>
            <a:xfrm>
              <a:off x="3436928" y="3600149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8" name="pg108"/>
            <p:cNvSpPr/>
            <p:nvPr/>
          </p:nvSpPr>
          <p:spPr>
            <a:xfrm>
              <a:off x="3253892" y="3152899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9" name="pg109"/>
            <p:cNvSpPr/>
            <p:nvPr/>
          </p:nvSpPr>
          <p:spPr>
            <a:xfrm>
              <a:off x="3282460" y="3383349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0" name="pg110"/>
            <p:cNvSpPr/>
            <p:nvPr/>
          </p:nvSpPr>
          <p:spPr>
            <a:xfrm>
              <a:off x="3316266" y="3210681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1" name="pg111"/>
            <p:cNvSpPr/>
            <p:nvPr/>
          </p:nvSpPr>
          <p:spPr>
            <a:xfrm>
              <a:off x="3248307" y="2986689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2" name="pg112"/>
            <p:cNvSpPr/>
            <p:nvPr/>
          </p:nvSpPr>
          <p:spPr>
            <a:xfrm>
              <a:off x="3405476" y="274327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3" name="pg113"/>
            <p:cNvSpPr/>
            <p:nvPr/>
          </p:nvSpPr>
          <p:spPr>
            <a:xfrm>
              <a:off x="3389652" y="268202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4" name="pt114"/>
            <p:cNvSpPr/>
            <p:nvPr/>
          </p:nvSpPr>
          <p:spPr>
            <a:xfrm>
              <a:off x="7446394" y="3418599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" name="pt115"/>
            <p:cNvSpPr/>
            <p:nvPr/>
          </p:nvSpPr>
          <p:spPr>
            <a:xfrm>
              <a:off x="7708603" y="3532269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pg116"/>
            <p:cNvSpPr/>
            <p:nvPr/>
          </p:nvSpPr>
          <p:spPr>
            <a:xfrm>
              <a:off x="3570729" y="3807685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7" name="pg117"/>
            <p:cNvSpPr/>
            <p:nvPr/>
          </p:nvSpPr>
          <p:spPr>
            <a:xfrm>
              <a:off x="3518903" y="3746536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8" name="pg118"/>
            <p:cNvSpPr/>
            <p:nvPr/>
          </p:nvSpPr>
          <p:spPr>
            <a:xfrm>
              <a:off x="4313729" y="4404089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9" name="pg119"/>
            <p:cNvSpPr/>
            <p:nvPr/>
          </p:nvSpPr>
          <p:spPr>
            <a:xfrm>
              <a:off x="3310335" y="300035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0" name="pg120"/>
            <p:cNvSpPr/>
            <p:nvPr/>
          </p:nvSpPr>
          <p:spPr>
            <a:xfrm>
              <a:off x="3636066" y="424325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1" name="pg121"/>
            <p:cNvSpPr/>
            <p:nvPr/>
          </p:nvSpPr>
          <p:spPr>
            <a:xfrm>
              <a:off x="3365626" y="3755859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2" name="pg122"/>
            <p:cNvSpPr/>
            <p:nvPr/>
          </p:nvSpPr>
          <p:spPr>
            <a:xfrm>
              <a:off x="3369752" y="4019322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3" name="pg123"/>
            <p:cNvSpPr/>
            <p:nvPr/>
          </p:nvSpPr>
          <p:spPr>
            <a:xfrm>
              <a:off x="3877182" y="4258020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4" name="pt124"/>
            <p:cNvSpPr/>
            <p:nvPr/>
          </p:nvSpPr>
          <p:spPr>
            <a:xfrm>
              <a:off x="3556701" y="3008424"/>
              <a:ext cx="90303" cy="90303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5" name="pg125"/>
            <p:cNvSpPr/>
            <p:nvPr/>
          </p:nvSpPr>
          <p:spPr>
            <a:xfrm>
              <a:off x="3498123" y="3907591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6" name="pg126"/>
            <p:cNvSpPr/>
            <p:nvPr/>
          </p:nvSpPr>
          <p:spPr>
            <a:xfrm>
              <a:off x="3389383" y="3894580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7" name="pg127"/>
            <p:cNvSpPr/>
            <p:nvPr/>
          </p:nvSpPr>
          <p:spPr>
            <a:xfrm>
              <a:off x="3422239" y="3923701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8" name="pg128"/>
            <p:cNvSpPr/>
            <p:nvPr/>
          </p:nvSpPr>
          <p:spPr>
            <a:xfrm>
              <a:off x="3831909" y="4465721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9" name="pt129"/>
            <p:cNvSpPr/>
            <p:nvPr/>
          </p:nvSpPr>
          <p:spPr>
            <a:xfrm>
              <a:off x="3424683" y="4005553"/>
              <a:ext cx="90303" cy="90303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0" name="pg130"/>
            <p:cNvSpPr/>
            <p:nvPr/>
          </p:nvSpPr>
          <p:spPr>
            <a:xfrm>
              <a:off x="3653852" y="4522151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1" name="pg131"/>
            <p:cNvSpPr/>
            <p:nvPr/>
          </p:nvSpPr>
          <p:spPr>
            <a:xfrm>
              <a:off x="3405083" y="426700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2" name="pg132"/>
            <p:cNvSpPr/>
            <p:nvPr/>
          </p:nvSpPr>
          <p:spPr>
            <a:xfrm>
              <a:off x="3475880" y="4201858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3" name="pg133"/>
            <p:cNvSpPr/>
            <p:nvPr/>
          </p:nvSpPr>
          <p:spPr>
            <a:xfrm>
              <a:off x="3867558" y="4558520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4" name="pg134"/>
            <p:cNvSpPr/>
            <p:nvPr/>
          </p:nvSpPr>
          <p:spPr>
            <a:xfrm>
              <a:off x="3610569" y="3051030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5" name="pg135"/>
            <p:cNvSpPr/>
            <p:nvPr/>
          </p:nvSpPr>
          <p:spPr>
            <a:xfrm>
              <a:off x="3747328" y="3406126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6" name="pg136"/>
            <p:cNvSpPr/>
            <p:nvPr/>
          </p:nvSpPr>
          <p:spPr>
            <a:xfrm>
              <a:off x="3711208" y="3320996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7" name="pg137"/>
            <p:cNvSpPr/>
            <p:nvPr/>
          </p:nvSpPr>
          <p:spPr>
            <a:xfrm>
              <a:off x="3605645" y="3431446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8" name="pg138"/>
            <p:cNvSpPr/>
            <p:nvPr/>
          </p:nvSpPr>
          <p:spPr>
            <a:xfrm>
              <a:off x="4004236" y="4514888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9" name="pg139"/>
            <p:cNvSpPr/>
            <p:nvPr/>
          </p:nvSpPr>
          <p:spPr>
            <a:xfrm>
              <a:off x="3952351" y="3246899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0" name="pg140"/>
            <p:cNvSpPr/>
            <p:nvPr/>
          </p:nvSpPr>
          <p:spPr>
            <a:xfrm>
              <a:off x="3567448" y="326877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1" name="pg141"/>
            <p:cNvSpPr/>
            <p:nvPr/>
          </p:nvSpPr>
          <p:spPr>
            <a:xfrm>
              <a:off x="3531862" y="3612729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2" name="pg142"/>
            <p:cNvSpPr/>
            <p:nvPr/>
          </p:nvSpPr>
          <p:spPr>
            <a:xfrm>
              <a:off x="3515640" y="3698956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3" name="pg143"/>
            <p:cNvSpPr/>
            <p:nvPr/>
          </p:nvSpPr>
          <p:spPr>
            <a:xfrm>
              <a:off x="4065363" y="4445758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4" name="pt144"/>
            <p:cNvSpPr/>
            <p:nvPr/>
          </p:nvSpPr>
          <p:spPr>
            <a:xfrm>
              <a:off x="7759704" y="3321866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" name="pg145"/>
            <p:cNvSpPr/>
            <p:nvPr/>
          </p:nvSpPr>
          <p:spPr>
            <a:xfrm>
              <a:off x="3620569" y="3841986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6" name="pg146"/>
            <p:cNvSpPr/>
            <p:nvPr/>
          </p:nvSpPr>
          <p:spPr>
            <a:xfrm>
              <a:off x="3660935" y="3655485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7" name="pg147"/>
            <p:cNvSpPr/>
            <p:nvPr/>
          </p:nvSpPr>
          <p:spPr>
            <a:xfrm>
              <a:off x="3698057" y="3958551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8" name="pg148"/>
            <p:cNvSpPr/>
            <p:nvPr/>
          </p:nvSpPr>
          <p:spPr>
            <a:xfrm>
              <a:off x="4052289" y="4332696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9" name="pl149"/>
            <p:cNvSpPr/>
            <p:nvPr/>
          </p:nvSpPr>
          <p:spPr>
            <a:xfrm>
              <a:off x="3309116" y="2621550"/>
              <a:ext cx="755928" cy="1963554"/>
            </a:xfrm>
            <a:custGeom>
              <a:avLst/>
              <a:gdLst/>
              <a:ahLst/>
              <a:cxnLst/>
              <a:rect l="0" t="0" r="0" b="0"/>
              <a:pathLst>
                <a:path w="755928" h="1963554">
                  <a:moveTo>
                    <a:pt x="755928" y="1963554"/>
                  </a:moveTo>
                  <a:lnTo>
                    <a:pt x="357338" y="880112"/>
                  </a:lnTo>
                  <a:lnTo>
                    <a:pt x="462900" y="769662"/>
                  </a:lnTo>
                  <a:lnTo>
                    <a:pt x="499021" y="854792"/>
                  </a:lnTo>
                  <a:lnTo>
                    <a:pt x="501157" y="1022406"/>
                  </a:lnTo>
                  <a:lnTo>
                    <a:pt x="215284" y="867461"/>
                  </a:lnTo>
                  <a:lnTo>
                    <a:pt x="255383" y="839038"/>
                  </a:lnTo>
                  <a:lnTo>
                    <a:pt x="188621" y="1048815"/>
                  </a:lnTo>
                  <a:lnTo>
                    <a:pt x="5584" y="601565"/>
                  </a:lnTo>
                  <a:lnTo>
                    <a:pt x="34152" y="832015"/>
                  </a:lnTo>
                  <a:lnTo>
                    <a:pt x="67959" y="659347"/>
                  </a:lnTo>
                  <a:lnTo>
                    <a:pt x="0" y="435355"/>
                  </a:lnTo>
                  <a:lnTo>
                    <a:pt x="157168" y="191938"/>
                  </a:lnTo>
                  <a:lnTo>
                    <a:pt x="141344" y="130688"/>
                  </a:lnTo>
                  <a:lnTo>
                    <a:pt x="239882" y="18246"/>
                  </a:lnTo>
                  <a:lnTo>
                    <a:pt x="180233" y="0"/>
                  </a:lnTo>
                  <a:lnTo>
                    <a:pt x="362262" y="499695"/>
                  </a:lnTo>
                </a:path>
              </a:pathLst>
            </a:custGeom>
            <a:ln w="2710" cap="flat">
              <a:solidFill>
                <a:srgbClr val="E0F3F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" name="pl150"/>
            <p:cNvSpPr/>
            <p:nvPr/>
          </p:nvSpPr>
          <p:spPr>
            <a:xfrm>
              <a:off x="3566284" y="2986164"/>
              <a:ext cx="128875" cy="135082"/>
            </a:xfrm>
            <a:custGeom>
              <a:avLst/>
              <a:gdLst/>
              <a:ahLst/>
              <a:cxnLst/>
              <a:rect l="0" t="0" r="0" b="0"/>
              <a:pathLst>
                <a:path w="128875" h="135082">
                  <a:moveTo>
                    <a:pt x="0" y="46946"/>
                  </a:moveTo>
                  <a:lnTo>
                    <a:pt x="105094" y="135082"/>
                  </a:lnTo>
                  <a:lnTo>
                    <a:pt x="128875" y="0"/>
                  </a:lnTo>
                </a:path>
              </a:pathLst>
            </a:custGeom>
            <a:ln w="2710" cap="flat">
              <a:solidFill>
                <a:srgbClr val="E0F3F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" name="pl151"/>
            <p:cNvSpPr/>
            <p:nvPr/>
          </p:nvSpPr>
          <p:spPr>
            <a:xfrm>
              <a:off x="3246810" y="2976524"/>
              <a:ext cx="693970" cy="1559413"/>
            </a:xfrm>
            <a:custGeom>
              <a:avLst/>
              <a:gdLst/>
              <a:ahLst/>
              <a:cxnLst/>
              <a:rect l="0" t="0" r="0" b="0"/>
              <a:pathLst>
                <a:path w="693970" h="1559413">
                  <a:moveTo>
                    <a:pt x="645908" y="1559413"/>
                  </a:moveTo>
                  <a:lnTo>
                    <a:pt x="236238" y="1017393"/>
                  </a:lnTo>
                  <a:lnTo>
                    <a:pt x="203383" y="988272"/>
                  </a:lnTo>
                  <a:lnTo>
                    <a:pt x="312122" y="1001283"/>
                  </a:lnTo>
                  <a:lnTo>
                    <a:pt x="693970" y="1078206"/>
                  </a:lnTo>
                  <a:lnTo>
                    <a:pt x="212036" y="507940"/>
                  </a:lnTo>
                  <a:lnTo>
                    <a:pt x="119764" y="366361"/>
                  </a:lnTo>
                  <a:lnTo>
                    <a:pt x="1445" y="307890"/>
                  </a:lnTo>
                  <a:lnTo>
                    <a:pt x="16396" y="300624"/>
                  </a:lnTo>
                  <a:lnTo>
                    <a:pt x="384305" y="127086"/>
                  </a:lnTo>
                  <a:lnTo>
                    <a:pt x="16148" y="202526"/>
                  </a:lnTo>
                  <a:lnTo>
                    <a:pt x="0" y="40361"/>
                  </a:lnTo>
                  <a:lnTo>
                    <a:pt x="173898" y="0"/>
                  </a:lnTo>
                  <a:lnTo>
                    <a:pt x="38141" y="128713"/>
                  </a:lnTo>
                  <a:lnTo>
                    <a:pt x="38786" y="174514"/>
                  </a:lnTo>
                  <a:lnTo>
                    <a:pt x="75760" y="103885"/>
                  </a:lnTo>
                  <a:lnTo>
                    <a:pt x="146783" y="8728"/>
                  </a:lnTo>
                  <a:lnTo>
                    <a:pt x="355043" y="77051"/>
                  </a:lnTo>
                </a:path>
              </a:pathLst>
            </a:custGeom>
            <a:ln w="2710" cap="flat">
              <a:solidFill>
                <a:srgbClr val="FC8D59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" name="pl152"/>
            <p:cNvSpPr/>
            <p:nvPr/>
          </p:nvSpPr>
          <p:spPr>
            <a:xfrm>
              <a:off x="3467610" y="2951385"/>
              <a:ext cx="134243" cy="130325"/>
            </a:xfrm>
            <a:custGeom>
              <a:avLst/>
              <a:gdLst/>
              <a:ahLst/>
              <a:cxnLst/>
              <a:rect l="0" t="0" r="0" b="0"/>
              <a:pathLst>
                <a:path w="134243" h="130325">
                  <a:moveTo>
                    <a:pt x="0" y="130325"/>
                  </a:moveTo>
                  <a:lnTo>
                    <a:pt x="134243" y="102190"/>
                  </a:lnTo>
                  <a:lnTo>
                    <a:pt x="42755" y="0"/>
                  </a:lnTo>
                </a:path>
              </a:pathLst>
            </a:custGeom>
            <a:ln w="2710" cap="flat">
              <a:solidFill>
                <a:srgbClr val="FC8D59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" name="pl153"/>
            <p:cNvSpPr/>
            <p:nvPr/>
          </p:nvSpPr>
          <p:spPr>
            <a:xfrm>
              <a:off x="3207676" y="4050705"/>
              <a:ext cx="1307724" cy="1000321"/>
            </a:xfrm>
            <a:custGeom>
              <a:avLst/>
              <a:gdLst/>
              <a:ahLst/>
              <a:cxnLst/>
              <a:rect l="0" t="0" r="0" b="0"/>
              <a:pathLst>
                <a:path w="1307724" h="1000321">
                  <a:moveTo>
                    <a:pt x="720691" y="578031"/>
                  </a:moveTo>
                  <a:lnTo>
                    <a:pt x="329014" y="221369"/>
                  </a:lnTo>
                  <a:lnTo>
                    <a:pt x="258216" y="286515"/>
                  </a:lnTo>
                  <a:lnTo>
                    <a:pt x="506985" y="541662"/>
                  </a:lnTo>
                  <a:lnTo>
                    <a:pt x="805826" y="468637"/>
                  </a:lnTo>
                  <a:lnTo>
                    <a:pt x="1307724" y="1000321"/>
                  </a:lnTo>
                  <a:lnTo>
                    <a:pt x="1026367" y="894382"/>
                  </a:lnTo>
                  <a:lnTo>
                    <a:pt x="846476" y="825412"/>
                  </a:lnTo>
                  <a:lnTo>
                    <a:pt x="608502" y="553254"/>
                  </a:lnTo>
                  <a:lnTo>
                    <a:pt x="479945" y="651062"/>
                  </a:lnTo>
                  <a:lnTo>
                    <a:pt x="275730" y="452758"/>
                  </a:lnTo>
                  <a:lnTo>
                    <a:pt x="275413" y="185220"/>
                  </a:lnTo>
                  <a:lnTo>
                    <a:pt x="186292" y="249700"/>
                  </a:lnTo>
                  <a:lnTo>
                    <a:pt x="144358" y="115998"/>
                  </a:lnTo>
                  <a:lnTo>
                    <a:pt x="733296" y="461629"/>
                  </a:lnTo>
                  <a:lnTo>
                    <a:pt x="0" y="188319"/>
                  </a:lnTo>
                  <a:lnTo>
                    <a:pt x="163755" y="89102"/>
                  </a:lnTo>
                  <a:lnTo>
                    <a:pt x="262158" y="0"/>
                  </a:lnTo>
                </a:path>
              </a:pathLst>
            </a:custGeom>
            <a:ln w="2710" cap="flat">
              <a:solidFill>
                <a:srgbClr val="D73027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" name="pl154"/>
            <p:cNvSpPr/>
            <p:nvPr/>
          </p:nvSpPr>
          <p:spPr>
            <a:xfrm>
              <a:off x="3335752" y="4050705"/>
              <a:ext cx="134082" cy="130564"/>
            </a:xfrm>
            <a:custGeom>
              <a:avLst/>
              <a:gdLst/>
              <a:ahLst/>
              <a:cxnLst/>
              <a:rect l="0" t="0" r="0" b="0"/>
              <a:pathLst>
                <a:path w="134082" h="130564">
                  <a:moveTo>
                    <a:pt x="92062" y="130564"/>
                  </a:moveTo>
                  <a:lnTo>
                    <a:pt x="134082" y="0"/>
                  </a:lnTo>
                  <a:lnTo>
                    <a:pt x="0" y="28891"/>
                  </a:lnTo>
                </a:path>
              </a:pathLst>
            </a:custGeom>
            <a:ln w="2710" cap="flat">
              <a:solidFill>
                <a:srgbClr val="D73027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" name="pl155"/>
            <p:cNvSpPr/>
            <p:nvPr/>
          </p:nvSpPr>
          <p:spPr>
            <a:xfrm>
              <a:off x="3292602" y="2640580"/>
              <a:ext cx="833571" cy="1875394"/>
            </a:xfrm>
            <a:custGeom>
              <a:avLst/>
              <a:gdLst/>
              <a:ahLst/>
              <a:cxnLst/>
              <a:rect l="0" t="0" r="0" b="0"/>
              <a:pathLst>
                <a:path w="833571" h="1875394">
                  <a:moveTo>
                    <a:pt x="833571" y="1875394"/>
                  </a:moveTo>
                  <a:lnTo>
                    <a:pt x="283847" y="1128592"/>
                  </a:lnTo>
                  <a:lnTo>
                    <a:pt x="300069" y="1042365"/>
                  </a:lnTo>
                  <a:lnTo>
                    <a:pt x="335655" y="698410"/>
                  </a:lnTo>
                  <a:lnTo>
                    <a:pt x="334707" y="729008"/>
                  </a:lnTo>
                  <a:lnTo>
                    <a:pt x="76590" y="364024"/>
                  </a:lnTo>
                  <a:lnTo>
                    <a:pt x="209179" y="262323"/>
                  </a:lnTo>
                  <a:lnTo>
                    <a:pt x="200676" y="210470"/>
                  </a:lnTo>
                  <a:lnTo>
                    <a:pt x="51814" y="255411"/>
                  </a:lnTo>
                  <a:lnTo>
                    <a:pt x="0" y="200509"/>
                  </a:lnTo>
                  <a:lnTo>
                    <a:pt x="39307" y="162457"/>
                  </a:lnTo>
                  <a:lnTo>
                    <a:pt x="390908" y="0"/>
                  </a:lnTo>
                  <a:lnTo>
                    <a:pt x="260223" y="89123"/>
                  </a:lnTo>
                  <a:lnTo>
                    <a:pt x="109904" y="261963"/>
                  </a:lnTo>
                  <a:lnTo>
                    <a:pt x="300002" y="134078"/>
                  </a:lnTo>
                  <a:lnTo>
                    <a:pt x="200309" y="162942"/>
                  </a:lnTo>
                  <a:lnTo>
                    <a:pt x="720559" y="676535"/>
                  </a:lnTo>
                </a:path>
              </a:pathLst>
            </a:custGeom>
            <a:ln w="2710" cap="flat">
              <a:solidFill>
                <a:srgbClr val="FEE090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" name="pl156"/>
            <p:cNvSpPr/>
            <p:nvPr/>
          </p:nvSpPr>
          <p:spPr>
            <a:xfrm>
              <a:off x="3880449" y="3184861"/>
              <a:ext cx="132712" cy="132255"/>
            </a:xfrm>
            <a:custGeom>
              <a:avLst/>
              <a:gdLst/>
              <a:ahLst/>
              <a:cxnLst/>
              <a:rect l="0" t="0" r="0" b="0"/>
              <a:pathLst>
                <a:path w="132712" h="132255">
                  <a:moveTo>
                    <a:pt x="0" y="97609"/>
                  </a:moveTo>
                  <a:lnTo>
                    <a:pt x="132712" y="132255"/>
                  </a:lnTo>
                  <a:lnTo>
                    <a:pt x="96360" y="0"/>
                  </a:lnTo>
                </a:path>
              </a:pathLst>
            </a:custGeom>
            <a:ln w="2710" cap="flat">
              <a:solidFill>
                <a:srgbClr val="FEE090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" name="pl157"/>
            <p:cNvSpPr/>
            <p:nvPr/>
          </p:nvSpPr>
          <p:spPr>
            <a:xfrm>
              <a:off x="3175184" y="2807320"/>
              <a:ext cx="762808" cy="1520916"/>
            </a:xfrm>
            <a:custGeom>
              <a:avLst/>
              <a:gdLst/>
              <a:ahLst/>
              <a:cxnLst/>
              <a:rect l="0" t="0" r="0" b="0"/>
              <a:pathLst>
                <a:path w="762808" h="1520916">
                  <a:moveTo>
                    <a:pt x="762808" y="1520916"/>
                  </a:moveTo>
                  <a:lnTo>
                    <a:pt x="255377" y="1282218"/>
                  </a:lnTo>
                  <a:lnTo>
                    <a:pt x="251251" y="1018755"/>
                  </a:lnTo>
                  <a:lnTo>
                    <a:pt x="521692" y="1506150"/>
                  </a:lnTo>
                  <a:lnTo>
                    <a:pt x="334006" y="982100"/>
                  </a:lnTo>
                  <a:lnTo>
                    <a:pt x="311380" y="927042"/>
                  </a:lnTo>
                  <a:lnTo>
                    <a:pt x="149882" y="592447"/>
                  </a:lnTo>
                  <a:lnTo>
                    <a:pt x="30247" y="672038"/>
                  </a:lnTo>
                  <a:lnTo>
                    <a:pt x="95070" y="317298"/>
                  </a:lnTo>
                  <a:lnTo>
                    <a:pt x="160659" y="170728"/>
                  </a:lnTo>
                  <a:lnTo>
                    <a:pt x="90509" y="41237"/>
                  </a:lnTo>
                  <a:lnTo>
                    <a:pt x="110392" y="81431"/>
                  </a:lnTo>
                  <a:lnTo>
                    <a:pt x="231043" y="0"/>
                  </a:lnTo>
                  <a:lnTo>
                    <a:pt x="93780" y="148835"/>
                  </a:lnTo>
                  <a:lnTo>
                    <a:pt x="233951" y="123318"/>
                  </a:lnTo>
                  <a:lnTo>
                    <a:pt x="0" y="50985"/>
                  </a:lnTo>
                  <a:lnTo>
                    <a:pt x="717679" y="504516"/>
                  </a:lnTo>
                  <a:lnTo>
                    <a:pt x="195960" y="263250"/>
                  </a:lnTo>
                </a:path>
              </a:pathLst>
            </a:custGeom>
            <a:ln w="2710" cap="flat">
              <a:solidFill>
                <a:srgbClr val="7C8181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" name="pl158"/>
            <p:cNvSpPr/>
            <p:nvPr/>
          </p:nvSpPr>
          <p:spPr>
            <a:xfrm>
              <a:off x="3371145" y="3058182"/>
              <a:ext cx="136599" cy="124492"/>
            </a:xfrm>
            <a:custGeom>
              <a:avLst/>
              <a:gdLst/>
              <a:ahLst/>
              <a:cxnLst/>
              <a:rect l="0" t="0" r="0" b="0"/>
              <a:pathLst>
                <a:path w="136599" h="124492">
                  <a:moveTo>
                    <a:pt x="136599" y="0"/>
                  </a:moveTo>
                  <a:lnTo>
                    <a:pt x="0" y="12388"/>
                  </a:lnTo>
                  <a:lnTo>
                    <a:pt x="79028" y="124492"/>
                  </a:lnTo>
                </a:path>
              </a:pathLst>
            </a:custGeom>
            <a:ln w="2710" cap="flat">
              <a:solidFill>
                <a:srgbClr val="7C8181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" name="pl159"/>
            <p:cNvSpPr/>
            <p:nvPr/>
          </p:nvSpPr>
          <p:spPr>
            <a:xfrm>
              <a:off x="3579712" y="3262973"/>
              <a:ext cx="4364374" cy="1211332"/>
            </a:xfrm>
            <a:custGeom>
              <a:avLst/>
              <a:gdLst/>
              <a:ahLst/>
              <a:cxnLst/>
              <a:rect l="0" t="0" r="0" b="0"/>
              <a:pathLst>
                <a:path w="4364374" h="1211332">
                  <a:moveTo>
                    <a:pt x="794826" y="1211332"/>
                  </a:moveTo>
                  <a:lnTo>
                    <a:pt x="0" y="553779"/>
                  </a:lnTo>
                  <a:lnTo>
                    <a:pt x="51826" y="614928"/>
                  </a:lnTo>
                  <a:lnTo>
                    <a:pt x="1573968" y="652970"/>
                  </a:lnTo>
                  <a:lnTo>
                    <a:pt x="2530737" y="459373"/>
                  </a:lnTo>
                  <a:lnTo>
                    <a:pt x="3485382" y="232583"/>
                  </a:lnTo>
                  <a:lnTo>
                    <a:pt x="3749097" y="386063"/>
                  </a:lnTo>
                  <a:lnTo>
                    <a:pt x="3975092" y="268788"/>
                  </a:lnTo>
                  <a:lnTo>
                    <a:pt x="4174260" y="152381"/>
                  </a:lnTo>
                  <a:lnTo>
                    <a:pt x="4121478" y="42309"/>
                  </a:lnTo>
                  <a:lnTo>
                    <a:pt x="4364374" y="0"/>
                  </a:lnTo>
                  <a:lnTo>
                    <a:pt x="4088157" y="41486"/>
                  </a:lnTo>
                  <a:lnTo>
                    <a:pt x="4013415" y="106995"/>
                  </a:lnTo>
                  <a:lnTo>
                    <a:pt x="4002459" y="96270"/>
                  </a:lnTo>
                  <a:lnTo>
                    <a:pt x="4214055" y="97335"/>
                  </a:lnTo>
                  <a:lnTo>
                    <a:pt x="3911833" y="200777"/>
                  </a:lnTo>
                  <a:lnTo>
                    <a:pt x="4174042" y="314447"/>
                  </a:lnTo>
                </a:path>
              </a:pathLst>
            </a:custGeom>
            <a:ln w="2710" cap="flat">
              <a:solidFill>
                <a:srgbClr val="91BFDB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" name="pl160"/>
            <p:cNvSpPr/>
            <p:nvPr/>
          </p:nvSpPr>
          <p:spPr>
            <a:xfrm>
              <a:off x="7617493" y="3467253"/>
              <a:ext cx="136261" cy="125843"/>
            </a:xfrm>
            <a:custGeom>
              <a:avLst/>
              <a:gdLst/>
              <a:ahLst/>
              <a:cxnLst/>
              <a:rect l="0" t="0" r="0" b="0"/>
              <a:pathLst>
                <a:path w="136261" h="125843">
                  <a:moveTo>
                    <a:pt x="0" y="125843"/>
                  </a:moveTo>
                  <a:lnTo>
                    <a:pt x="136261" y="110167"/>
                  </a:lnTo>
                  <a:lnTo>
                    <a:pt x="54554" y="0"/>
                  </a:lnTo>
                </a:path>
              </a:pathLst>
            </a:custGeom>
            <a:ln w="2710" cap="flat">
              <a:solidFill>
                <a:srgbClr val="91BFDB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" name="pl161"/>
            <p:cNvSpPr/>
            <p:nvPr/>
          </p:nvSpPr>
          <p:spPr>
            <a:xfrm>
              <a:off x="3681379" y="3287609"/>
              <a:ext cx="4139443" cy="1115304"/>
            </a:xfrm>
            <a:custGeom>
              <a:avLst/>
              <a:gdLst/>
              <a:ahLst/>
              <a:cxnLst/>
              <a:rect l="0" t="0" r="0" b="0"/>
              <a:pathLst>
                <a:path w="4139443" h="1115304">
                  <a:moveTo>
                    <a:pt x="431720" y="1115304"/>
                  </a:moveTo>
                  <a:lnTo>
                    <a:pt x="77487" y="741158"/>
                  </a:lnTo>
                  <a:lnTo>
                    <a:pt x="40365" y="438093"/>
                  </a:lnTo>
                  <a:lnTo>
                    <a:pt x="0" y="624594"/>
                  </a:lnTo>
                  <a:lnTo>
                    <a:pt x="1155866" y="580460"/>
                  </a:lnTo>
                  <a:lnTo>
                    <a:pt x="2541684" y="617141"/>
                  </a:lnTo>
                  <a:lnTo>
                    <a:pt x="3102685" y="664612"/>
                  </a:lnTo>
                  <a:lnTo>
                    <a:pt x="3669561" y="288479"/>
                  </a:lnTo>
                  <a:lnTo>
                    <a:pt x="3623115" y="199353"/>
                  </a:lnTo>
                  <a:lnTo>
                    <a:pt x="3829716" y="151427"/>
                  </a:lnTo>
                  <a:lnTo>
                    <a:pt x="3918593" y="35021"/>
                  </a:lnTo>
                  <a:lnTo>
                    <a:pt x="4050037" y="59288"/>
                  </a:lnTo>
                  <a:lnTo>
                    <a:pt x="3992557" y="156665"/>
                  </a:lnTo>
                  <a:lnTo>
                    <a:pt x="3640503" y="183042"/>
                  </a:lnTo>
                  <a:lnTo>
                    <a:pt x="3836886" y="123964"/>
                  </a:lnTo>
                  <a:lnTo>
                    <a:pt x="4139443" y="0"/>
                  </a:lnTo>
                  <a:lnTo>
                    <a:pt x="3953226" y="73632"/>
                  </a:lnTo>
                  <a:lnTo>
                    <a:pt x="4123477" y="79409"/>
                  </a:lnTo>
                </a:path>
              </a:pathLst>
            </a:custGeom>
            <a:ln w="2710" cap="flat">
              <a:solidFill>
                <a:srgbClr val="4575B4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" name="pl162"/>
            <p:cNvSpPr/>
            <p:nvPr/>
          </p:nvSpPr>
          <p:spPr>
            <a:xfrm>
              <a:off x="7683815" y="3294449"/>
              <a:ext cx="121041" cy="137081"/>
            </a:xfrm>
            <a:custGeom>
              <a:avLst/>
              <a:gdLst/>
              <a:ahLst/>
              <a:cxnLst/>
              <a:rect l="0" t="0" r="0" b="0"/>
              <a:pathLst>
                <a:path w="121041" h="137081">
                  <a:moveTo>
                    <a:pt x="0" y="137081"/>
                  </a:moveTo>
                  <a:lnTo>
                    <a:pt x="121041" y="72568"/>
                  </a:lnTo>
                  <a:lnTo>
                    <a:pt x="4651" y="0"/>
                  </a:lnTo>
                </a:path>
              </a:pathLst>
            </a:custGeom>
            <a:ln w="2710" cap="flat">
              <a:solidFill>
                <a:srgbClr val="4575B4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" name="rc163"/>
            <p:cNvSpPr/>
            <p:nvPr/>
          </p:nvSpPr>
          <p:spPr>
            <a:xfrm>
              <a:off x="2936739" y="2500077"/>
              <a:ext cx="5245793" cy="2672423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" name="rc164"/>
            <p:cNvSpPr/>
            <p:nvPr/>
          </p:nvSpPr>
          <p:spPr>
            <a:xfrm>
              <a:off x="2936739" y="2283850"/>
              <a:ext cx="5245793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5" name="tx165"/>
            <p:cNvSpPr/>
            <p:nvPr/>
          </p:nvSpPr>
          <p:spPr>
            <a:xfrm>
              <a:off x="5326675" y="2347625"/>
              <a:ext cx="465921" cy="844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Chicken2</a:t>
              </a:r>
            </a:p>
          </p:txBody>
        </p:sp>
        <p:sp>
          <p:nvSpPr>
            <p:cNvPr id="166" name="pl166"/>
            <p:cNvSpPr/>
            <p:nvPr/>
          </p:nvSpPr>
          <p:spPr>
            <a:xfrm>
              <a:off x="3238130" y="517250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" name="pl167"/>
            <p:cNvSpPr/>
            <p:nvPr/>
          </p:nvSpPr>
          <p:spPr>
            <a:xfrm>
              <a:off x="4408563" y="517250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" name="pl168"/>
            <p:cNvSpPr/>
            <p:nvPr/>
          </p:nvSpPr>
          <p:spPr>
            <a:xfrm>
              <a:off x="5578996" y="517250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" name="pl169"/>
            <p:cNvSpPr/>
            <p:nvPr/>
          </p:nvSpPr>
          <p:spPr>
            <a:xfrm>
              <a:off x="6749428" y="517250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" name="pl170"/>
            <p:cNvSpPr/>
            <p:nvPr/>
          </p:nvSpPr>
          <p:spPr>
            <a:xfrm>
              <a:off x="7919861" y="517250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" name="tx171"/>
            <p:cNvSpPr/>
            <p:nvPr/>
          </p:nvSpPr>
          <p:spPr>
            <a:xfrm>
              <a:off x="3141841" y="5234748"/>
              <a:ext cx="192578" cy="805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-0.2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4330882" y="5235021"/>
              <a:ext cx="155361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5501315" y="5234748"/>
              <a:ext cx="155361" cy="805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6671747" y="5234803"/>
              <a:ext cx="155361" cy="804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0.4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7842180" y="5234694"/>
              <a:ext cx="155361" cy="806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0.6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2681530" y="4918919"/>
              <a:ext cx="192578" cy="803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-0.3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2681530" y="4454068"/>
              <a:ext cx="192578" cy="805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-0.2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2681530" y="3989653"/>
              <a:ext cx="192578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-0.1</a:t>
              </a:r>
            </a:p>
          </p:txBody>
        </p:sp>
        <p:sp>
          <p:nvSpPr>
            <p:cNvPr id="179" name="tx179"/>
            <p:cNvSpPr/>
            <p:nvPr/>
          </p:nvSpPr>
          <p:spPr>
            <a:xfrm>
              <a:off x="2718747" y="3524966"/>
              <a:ext cx="155361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</a:t>
              </a:r>
            </a:p>
          </p:txBody>
        </p:sp>
        <p:sp>
          <p:nvSpPr>
            <p:cNvPr id="180" name="tx180"/>
            <p:cNvSpPr/>
            <p:nvPr/>
          </p:nvSpPr>
          <p:spPr>
            <a:xfrm>
              <a:off x="2718747" y="3060278"/>
              <a:ext cx="155361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0.1</a:t>
              </a:r>
            </a:p>
          </p:txBody>
        </p:sp>
        <p:sp>
          <p:nvSpPr>
            <p:cNvPr id="181" name="tx181"/>
            <p:cNvSpPr/>
            <p:nvPr/>
          </p:nvSpPr>
          <p:spPr>
            <a:xfrm>
              <a:off x="2718747" y="2595318"/>
              <a:ext cx="155361" cy="805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</a:t>
              </a:r>
            </a:p>
          </p:txBody>
        </p:sp>
        <p:sp>
          <p:nvSpPr>
            <p:cNvPr id="182" name="pl182"/>
            <p:cNvSpPr/>
            <p:nvPr/>
          </p:nvSpPr>
          <p:spPr>
            <a:xfrm>
              <a:off x="2901944" y="495921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" name="pl183"/>
            <p:cNvSpPr/>
            <p:nvPr/>
          </p:nvSpPr>
          <p:spPr>
            <a:xfrm>
              <a:off x="2901944" y="449453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" name="pl184"/>
            <p:cNvSpPr/>
            <p:nvPr/>
          </p:nvSpPr>
          <p:spPr>
            <a:xfrm>
              <a:off x="2901944" y="402984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" name="pl185"/>
            <p:cNvSpPr/>
            <p:nvPr/>
          </p:nvSpPr>
          <p:spPr>
            <a:xfrm>
              <a:off x="2901944" y="356515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" name="pl186"/>
            <p:cNvSpPr/>
            <p:nvPr/>
          </p:nvSpPr>
          <p:spPr>
            <a:xfrm>
              <a:off x="2901944" y="310047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" name="pl187"/>
            <p:cNvSpPr/>
            <p:nvPr/>
          </p:nvSpPr>
          <p:spPr>
            <a:xfrm>
              <a:off x="2901944" y="263578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" name="tx188"/>
            <p:cNvSpPr/>
            <p:nvPr/>
          </p:nvSpPr>
          <p:spPr>
            <a:xfrm>
              <a:off x="5074335" y="5346637"/>
              <a:ext cx="970601" cy="1283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Axis.1   [36.2%]</a:t>
              </a:r>
            </a:p>
          </p:txBody>
        </p:sp>
        <p:sp>
          <p:nvSpPr>
            <p:cNvPr id="189" name="tx189"/>
            <p:cNvSpPr/>
            <p:nvPr/>
          </p:nvSpPr>
          <p:spPr>
            <a:xfrm rot="-5400000">
              <a:off x="2105193" y="3772100"/>
              <a:ext cx="892906" cy="1283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Axis.2   [7.4%]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2936739" y="2016580"/>
              <a:ext cx="2842185" cy="1606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PCoA using distance method bjaccard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46042" y="1987346"/>
            <a:ext cx="5806080" cy="3588157"/>
            <a:chOff x="2446042" y="1987346"/>
            <a:chExt cx="5806080" cy="3588157"/>
          </a:xfrm>
        </p:grpSpPr>
        <p:sp>
          <p:nvSpPr>
            <p:cNvPr id="3" name="rc3"/>
            <p:cNvSpPr/>
            <p:nvPr/>
          </p:nvSpPr>
          <p:spPr>
            <a:xfrm>
              <a:off x="2446041" y="1987346"/>
              <a:ext cx="5806079" cy="35881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4672188" y="2172147"/>
              <a:ext cx="1353785" cy="208832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4741777" y="2435238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t6"/>
            <p:cNvSpPr/>
            <p:nvPr/>
          </p:nvSpPr>
          <p:spPr>
            <a:xfrm>
              <a:off x="4806354" y="2499815"/>
              <a:ext cx="90303" cy="90303"/>
            </a:xfrm>
            <a:prstGeom prst="ellipse">
              <a:avLst/>
            </a:prstGeom>
            <a:solidFill>
              <a:srgbClr val="3CB371">
                <a:alpha val="100000"/>
              </a:srgbClr>
            </a:solidFill>
            <a:ln w="9000" cap="rnd">
              <a:solidFill>
                <a:srgbClr val="3CB3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4763723" y="2544966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" cap="flat">
              <a:solidFill>
                <a:srgbClr val="3CB371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4820504" y="2476386"/>
              <a:ext cx="118784" cy="137160"/>
            </a:xfrm>
            <a:custGeom>
              <a:avLst/>
              <a:gdLst/>
              <a:ahLst/>
              <a:cxnLst/>
              <a:rect l="0" t="0" r="0" b="0"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3CB371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9"/>
            <p:cNvSpPr/>
            <p:nvPr/>
          </p:nvSpPr>
          <p:spPr>
            <a:xfrm>
              <a:off x="4741777" y="2654694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" name="pt10"/>
            <p:cNvSpPr/>
            <p:nvPr/>
          </p:nvSpPr>
          <p:spPr>
            <a:xfrm>
              <a:off x="4806354" y="2719271"/>
              <a:ext cx="90303" cy="90303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4763723" y="276442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" cap="flat">
              <a:solidFill>
                <a:srgbClr val="7C8181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4820504" y="2695842"/>
              <a:ext cx="118784" cy="137160"/>
            </a:xfrm>
            <a:custGeom>
              <a:avLst/>
              <a:gdLst/>
              <a:ahLst/>
              <a:cxnLst/>
              <a:rect l="0" t="0" r="0" b="0"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C8181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rc13"/>
            <p:cNvSpPr/>
            <p:nvPr/>
          </p:nvSpPr>
          <p:spPr>
            <a:xfrm>
              <a:off x="4741777" y="2874150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" name="pt14"/>
            <p:cNvSpPr/>
            <p:nvPr/>
          </p:nvSpPr>
          <p:spPr>
            <a:xfrm>
              <a:off x="4806354" y="2938727"/>
              <a:ext cx="90303" cy="90303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4763723" y="2983878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" cap="flat">
              <a:solidFill>
                <a:srgbClr val="D73027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4820504" y="2915298"/>
              <a:ext cx="118784" cy="137160"/>
            </a:xfrm>
            <a:custGeom>
              <a:avLst/>
              <a:gdLst/>
              <a:ahLst/>
              <a:cxnLst/>
              <a:rect l="0" t="0" r="0" b="0"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D73027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rc17"/>
            <p:cNvSpPr/>
            <p:nvPr/>
          </p:nvSpPr>
          <p:spPr>
            <a:xfrm>
              <a:off x="4741777" y="309360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" name="pt18"/>
            <p:cNvSpPr/>
            <p:nvPr/>
          </p:nvSpPr>
          <p:spPr>
            <a:xfrm>
              <a:off x="4806354" y="3158183"/>
              <a:ext cx="90303" cy="90303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4763723" y="3203334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" cap="flat">
              <a:solidFill>
                <a:srgbClr val="FC8D59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4820504" y="3134754"/>
              <a:ext cx="118784" cy="137160"/>
            </a:xfrm>
            <a:custGeom>
              <a:avLst/>
              <a:gdLst/>
              <a:ahLst/>
              <a:cxnLst/>
              <a:rect l="0" t="0" r="0" b="0"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FC8D59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rc21"/>
            <p:cNvSpPr/>
            <p:nvPr/>
          </p:nvSpPr>
          <p:spPr>
            <a:xfrm>
              <a:off x="4741777" y="3313062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" name="pt22"/>
            <p:cNvSpPr/>
            <p:nvPr/>
          </p:nvSpPr>
          <p:spPr>
            <a:xfrm>
              <a:off x="4806354" y="3377639"/>
              <a:ext cx="90303" cy="90303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4763723" y="3422790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" cap="flat">
              <a:solidFill>
                <a:srgbClr val="FEE090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4820504" y="3354210"/>
              <a:ext cx="118784" cy="137160"/>
            </a:xfrm>
            <a:custGeom>
              <a:avLst/>
              <a:gdLst/>
              <a:ahLst/>
              <a:cxnLst/>
              <a:rect l="0" t="0" r="0" b="0"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FEE090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rc25"/>
            <p:cNvSpPr/>
            <p:nvPr/>
          </p:nvSpPr>
          <p:spPr>
            <a:xfrm>
              <a:off x="4741777" y="3532518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" name="pt26"/>
            <p:cNvSpPr/>
            <p:nvPr/>
          </p:nvSpPr>
          <p:spPr>
            <a:xfrm>
              <a:off x="4806354" y="3597095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4763723" y="3642246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" cap="flat">
              <a:solidFill>
                <a:srgbClr val="4575B4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4820504" y="3573666"/>
              <a:ext cx="118784" cy="137160"/>
            </a:xfrm>
            <a:custGeom>
              <a:avLst/>
              <a:gdLst/>
              <a:ahLst/>
              <a:cxnLst/>
              <a:rect l="0" t="0" r="0" b="0"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4575B4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rc29"/>
            <p:cNvSpPr/>
            <p:nvPr/>
          </p:nvSpPr>
          <p:spPr>
            <a:xfrm>
              <a:off x="4741777" y="3751974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" name="pt30"/>
            <p:cNvSpPr/>
            <p:nvPr/>
          </p:nvSpPr>
          <p:spPr>
            <a:xfrm>
              <a:off x="4806354" y="3816551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4763723" y="386170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" cap="flat">
              <a:solidFill>
                <a:srgbClr val="91BFDB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4820504" y="3793122"/>
              <a:ext cx="118784" cy="137160"/>
            </a:xfrm>
            <a:custGeom>
              <a:avLst/>
              <a:gdLst/>
              <a:ahLst/>
              <a:cxnLst/>
              <a:rect l="0" t="0" r="0" b="0"/>
              <a:pathLst>
                <a:path w="118784" h="137160">
                  <a:moveTo>
                    <a:pt x="0" y="137160"/>
                  </a:moveTo>
                  <a:lnTo>
                    <a:pt x="118784" y="68579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91BFDB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rc33"/>
            <p:cNvSpPr/>
            <p:nvPr/>
          </p:nvSpPr>
          <p:spPr>
            <a:xfrm>
              <a:off x="4741777" y="3971430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" name="pt34"/>
            <p:cNvSpPr/>
            <p:nvPr/>
          </p:nvSpPr>
          <p:spPr>
            <a:xfrm>
              <a:off x="4806354" y="4036007"/>
              <a:ext cx="90303" cy="90303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4763723" y="4081158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" cap="flat">
              <a:solidFill>
                <a:srgbClr val="E0F3F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6"/>
            <p:cNvSpPr/>
            <p:nvPr/>
          </p:nvSpPr>
          <p:spPr>
            <a:xfrm>
              <a:off x="4820504" y="4012578"/>
              <a:ext cx="118784" cy="137160"/>
            </a:xfrm>
            <a:custGeom>
              <a:avLst/>
              <a:gdLst/>
              <a:ahLst/>
              <a:cxnLst/>
              <a:rect l="0" t="0" r="0" b="0"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E0F3F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tx37"/>
            <p:cNvSpPr/>
            <p:nvPr/>
          </p:nvSpPr>
          <p:spPr>
            <a:xfrm>
              <a:off x="5030822" y="2500355"/>
              <a:ext cx="415989" cy="846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DONOR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030822" y="2722212"/>
              <a:ext cx="683002" cy="82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UNTREATED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5030822" y="2939540"/>
              <a:ext cx="223520" cy="844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030822" y="3158887"/>
              <a:ext cx="723711" cy="845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CTX+HV292.1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030822" y="3380526"/>
              <a:ext cx="434925" cy="823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HV292.1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030822" y="3602165"/>
              <a:ext cx="229795" cy="801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5030822" y="3817200"/>
              <a:ext cx="934898" cy="845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VAN+CCUG59168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030822" y="4036656"/>
              <a:ext cx="639836" cy="845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CCUG59168</a:t>
              </a:r>
            </a:p>
          </p:txBody>
        </p:sp>
        <p:sp>
          <p:nvSpPr>
            <p:cNvPr id="45" name="rc45"/>
            <p:cNvSpPr/>
            <p:nvPr/>
          </p:nvSpPr>
          <p:spPr>
            <a:xfrm>
              <a:off x="4672188" y="4399654"/>
              <a:ext cx="583302" cy="9910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" name="rc46"/>
            <p:cNvSpPr/>
            <p:nvPr/>
          </p:nvSpPr>
          <p:spPr>
            <a:xfrm>
              <a:off x="4741777" y="4662745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" name="pt47"/>
            <p:cNvSpPr/>
            <p:nvPr/>
          </p:nvSpPr>
          <p:spPr>
            <a:xfrm>
              <a:off x="4806354" y="472732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" name="rc48"/>
            <p:cNvSpPr/>
            <p:nvPr/>
          </p:nvSpPr>
          <p:spPr>
            <a:xfrm>
              <a:off x="4741777" y="4882201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" name="pt49"/>
            <p:cNvSpPr/>
            <p:nvPr/>
          </p:nvSpPr>
          <p:spPr>
            <a:xfrm>
              <a:off x="4806354" y="494677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rc50"/>
            <p:cNvSpPr/>
            <p:nvPr/>
          </p:nvSpPr>
          <p:spPr>
            <a:xfrm>
              <a:off x="4741777" y="5101657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" name="pg51"/>
            <p:cNvSpPr/>
            <p:nvPr/>
          </p:nvSpPr>
          <p:spPr>
            <a:xfrm>
              <a:off x="4790696" y="5141168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" name="tx52"/>
            <p:cNvSpPr/>
            <p:nvPr/>
          </p:nvSpPr>
          <p:spPr>
            <a:xfrm>
              <a:off x="5030822" y="4732009"/>
              <a:ext cx="124311" cy="805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030822" y="4951574"/>
              <a:ext cx="124311" cy="8043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90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030822" y="5171303"/>
              <a:ext cx="155252" cy="801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NA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625681" y="1724025"/>
            <a:ext cx="1353785" cy="3218555"/>
            <a:chOff x="4672188" y="2172147"/>
            <a:chExt cx="1353785" cy="3218555"/>
          </a:xfrm>
        </p:grpSpPr>
        <p:sp>
          <p:nvSpPr>
            <p:cNvPr id="4" name="rc4"/>
            <p:cNvSpPr/>
            <p:nvPr/>
          </p:nvSpPr>
          <p:spPr>
            <a:xfrm>
              <a:off x="4672188" y="2172147"/>
              <a:ext cx="1353785" cy="208832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4741777" y="2435238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t6"/>
            <p:cNvSpPr/>
            <p:nvPr/>
          </p:nvSpPr>
          <p:spPr>
            <a:xfrm>
              <a:off x="4819904" y="2513365"/>
              <a:ext cx="63202" cy="63202"/>
            </a:xfrm>
            <a:prstGeom prst="ellipse">
              <a:avLst/>
            </a:prstGeom>
            <a:solidFill>
              <a:srgbClr val="3CB371">
                <a:alpha val="100000"/>
              </a:srgbClr>
            </a:solidFill>
            <a:ln w="9000" cap="rnd">
              <a:solidFill>
                <a:srgbClr val="3CB3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4763723" y="2544966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" cap="flat">
              <a:solidFill>
                <a:srgbClr val="3CB371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4820504" y="2476386"/>
              <a:ext cx="118784" cy="137160"/>
            </a:xfrm>
            <a:custGeom>
              <a:avLst/>
              <a:gdLst/>
              <a:ahLst/>
              <a:cxnLst/>
              <a:rect l="0" t="0" r="0" b="0"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3CB371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9"/>
            <p:cNvSpPr/>
            <p:nvPr/>
          </p:nvSpPr>
          <p:spPr>
            <a:xfrm>
              <a:off x="4741777" y="2654694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" name="pt10"/>
            <p:cNvSpPr/>
            <p:nvPr/>
          </p:nvSpPr>
          <p:spPr>
            <a:xfrm>
              <a:off x="4819904" y="2732821"/>
              <a:ext cx="63202" cy="63202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4763723" y="276442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" cap="flat">
              <a:solidFill>
                <a:srgbClr val="7C8181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4820504" y="2695842"/>
              <a:ext cx="118784" cy="137160"/>
            </a:xfrm>
            <a:custGeom>
              <a:avLst/>
              <a:gdLst/>
              <a:ahLst/>
              <a:cxnLst/>
              <a:rect l="0" t="0" r="0" b="0"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C8181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rc13"/>
            <p:cNvSpPr/>
            <p:nvPr/>
          </p:nvSpPr>
          <p:spPr>
            <a:xfrm>
              <a:off x="4741777" y="2874150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" name="pt14"/>
            <p:cNvSpPr/>
            <p:nvPr/>
          </p:nvSpPr>
          <p:spPr>
            <a:xfrm>
              <a:off x="4819904" y="2952277"/>
              <a:ext cx="63202" cy="63202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4763723" y="2983878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" cap="flat">
              <a:solidFill>
                <a:srgbClr val="D73027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4820504" y="2915298"/>
              <a:ext cx="118784" cy="137160"/>
            </a:xfrm>
            <a:custGeom>
              <a:avLst/>
              <a:gdLst/>
              <a:ahLst/>
              <a:cxnLst/>
              <a:rect l="0" t="0" r="0" b="0"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D73027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rc17"/>
            <p:cNvSpPr/>
            <p:nvPr/>
          </p:nvSpPr>
          <p:spPr>
            <a:xfrm>
              <a:off x="4741777" y="309360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" name="pt18"/>
            <p:cNvSpPr/>
            <p:nvPr/>
          </p:nvSpPr>
          <p:spPr>
            <a:xfrm>
              <a:off x="4819904" y="3171733"/>
              <a:ext cx="63202" cy="63202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4763723" y="3203334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" cap="flat">
              <a:solidFill>
                <a:srgbClr val="FC8D59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4820504" y="3134754"/>
              <a:ext cx="118784" cy="137160"/>
            </a:xfrm>
            <a:custGeom>
              <a:avLst/>
              <a:gdLst/>
              <a:ahLst/>
              <a:cxnLst/>
              <a:rect l="0" t="0" r="0" b="0"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FC8D59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rc21"/>
            <p:cNvSpPr/>
            <p:nvPr/>
          </p:nvSpPr>
          <p:spPr>
            <a:xfrm>
              <a:off x="4741777" y="3313062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" name="pt22"/>
            <p:cNvSpPr/>
            <p:nvPr/>
          </p:nvSpPr>
          <p:spPr>
            <a:xfrm>
              <a:off x="4819904" y="3391189"/>
              <a:ext cx="63202" cy="63202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4763723" y="3422790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" cap="flat">
              <a:solidFill>
                <a:srgbClr val="FEE090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4820504" y="3354210"/>
              <a:ext cx="118784" cy="137160"/>
            </a:xfrm>
            <a:custGeom>
              <a:avLst/>
              <a:gdLst/>
              <a:ahLst/>
              <a:cxnLst/>
              <a:rect l="0" t="0" r="0" b="0"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FEE090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rc25"/>
            <p:cNvSpPr/>
            <p:nvPr/>
          </p:nvSpPr>
          <p:spPr>
            <a:xfrm>
              <a:off x="4741777" y="3532518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" name="pt26"/>
            <p:cNvSpPr/>
            <p:nvPr/>
          </p:nvSpPr>
          <p:spPr>
            <a:xfrm>
              <a:off x="4819904" y="3610645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4763723" y="3642246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" cap="flat">
              <a:solidFill>
                <a:srgbClr val="4575B4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4820504" y="3573666"/>
              <a:ext cx="118784" cy="137160"/>
            </a:xfrm>
            <a:custGeom>
              <a:avLst/>
              <a:gdLst/>
              <a:ahLst/>
              <a:cxnLst/>
              <a:rect l="0" t="0" r="0" b="0"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4575B4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rc29"/>
            <p:cNvSpPr/>
            <p:nvPr/>
          </p:nvSpPr>
          <p:spPr>
            <a:xfrm>
              <a:off x="4741777" y="3751974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" name="pt30"/>
            <p:cNvSpPr/>
            <p:nvPr/>
          </p:nvSpPr>
          <p:spPr>
            <a:xfrm>
              <a:off x="4819904" y="3830101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4763723" y="386170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" cap="flat">
              <a:solidFill>
                <a:srgbClr val="91BFDB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4820504" y="3793122"/>
              <a:ext cx="118784" cy="137160"/>
            </a:xfrm>
            <a:custGeom>
              <a:avLst/>
              <a:gdLst/>
              <a:ahLst/>
              <a:cxnLst/>
              <a:rect l="0" t="0" r="0" b="0"/>
              <a:pathLst>
                <a:path w="118784" h="137160">
                  <a:moveTo>
                    <a:pt x="0" y="137160"/>
                  </a:moveTo>
                  <a:lnTo>
                    <a:pt x="118784" y="68579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91BFDB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rc33"/>
            <p:cNvSpPr/>
            <p:nvPr/>
          </p:nvSpPr>
          <p:spPr>
            <a:xfrm>
              <a:off x="4741777" y="3971430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" name="pt34"/>
            <p:cNvSpPr/>
            <p:nvPr/>
          </p:nvSpPr>
          <p:spPr>
            <a:xfrm>
              <a:off x="4819904" y="4049557"/>
              <a:ext cx="63202" cy="63202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4763723" y="4081158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" cap="flat">
              <a:solidFill>
                <a:srgbClr val="E0F3F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6"/>
            <p:cNvSpPr/>
            <p:nvPr/>
          </p:nvSpPr>
          <p:spPr>
            <a:xfrm>
              <a:off x="4820504" y="4012578"/>
              <a:ext cx="118784" cy="137160"/>
            </a:xfrm>
            <a:custGeom>
              <a:avLst/>
              <a:gdLst/>
              <a:ahLst/>
              <a:cxnLst/>
              <a:rect l="0" t="0" r="0" b="0"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E0F3F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tx37"/>
            <p:cNvSpPr/>
            <p:nvPr/>
          </p:nvSpPr>
          <p:spPr>
            <a:xfrm>
              <a:off x="5030822" y="2500355"/>
              <a:ext cx="415989" cy="846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DONOR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030822" y="2722212"/>
              <a:ext cx="683002" cy="82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UNTREATED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5030822" y="2939540"/>
              <a:ext cx="223520" cy="844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030822" y="3158887"/>
              <a:ext cx="723711" cy="845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CTX+HV292.1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030822" y="3380526"/>
              <a:ext cx="434925" cy="823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HV292.1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030822" y="3602165"/>
              <a:ext cx="229795" cy="801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5030822" y="3817200"/>
              <a:ext cx="934898" cy="845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VAN+CCUG59168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030822" y="4036656"/>
              <a:ext cx="639836" cy="845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CCUG59168</a:t>
              </a:r>
            </a:p>
          </p:txBody>
        </p:sp>
        <p:sp>
          <p:nvSpPr>
            <p:cNvPr id="45" name="rc45"/>
            <p:cNvSpPr/>
            <p:nvPr/>
          </p:nvSpPr>
          <p:spPr>
            <a:xfrm>
              <a:off x="4672188" y="4399654"/>
              <a:ext cx="583302" cy="9910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" name="rc46"/>
            <p:cNvSpPr/>
            <p:nvPr/>
          </p:nvSpPr>
          <p:spPr>
            <a:xfrm>
              <a:off x="4741777" y="4662745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" name="pg47"/>
            <p:cNvSpPr/>
            <p:nvPr/>
          </p:nvSpPr>
          <p:spPr>
            <a:xfrm>
              <a:off x="4819904" y="4740871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" name="rc48"/>
            <p:cNvSpPr/>
            <p:nvPr/>
          </p:nvSpPr>
          <p:spPr>
            <a:xfrm>
              <a:off x="4741777" y="4882201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" name="pt49"/>
            <p:cNvSpPr/>
            <p:nvPr/>
          </p:nvSpPr>
          <p:spPr>
            <a:xfrm>
              <a:off x="4819904" y="496032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" name="rc50"/>
            <p:cNvSpPr/>
            <p:nvPr/>
          </p:nvSpPr>
          <p:spPr>
            <a:xfrm>
              <a:off x="4741777" y="5101657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" name="pg51"/>
            <p:cNvSpPr/>
            <p:nvPr/>
          </p:nvSpPr>
          <p:spPr>
            <a:xfrm>
              <a:off x="4808946" y="5162241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" name="tx52"/>
            <p:cNvSpPr/>
            <p:nvPr/>
          </p:nvSpPr>
          <p:spPr>
            <a:xfrm>
              <a:off x="5030822" y="4732009"/>
              <a:ext cx="124311" cy="805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030822" y="4951574"/>
              <a:ext cx="124311" cy="8043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90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030822" y="5171303"/>
              <a:ext cx="155252" cy="801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NA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8986509-DF71-CDDF-08EC-FBED916B473D}"/>
              </a:ext>
            </a:extLst>
          </p:cNvPr>
          <p:cNvGrpSpPr/>
          <p:nvPr/>
        </p:nvGrpSpPr>
        <p:grpSpPr>
          <a:xfrm>
            <a:off x="2446041" y="1796240"/>
            <a:ext cx="5806079" cy="3779263"/>
            <a:chOff x="2446041" y="1796240"/>
            <a:chExt cx="5806079" cy="3779263"/>
          </a:xfrm>
        </p:grpSpPr>
        <p:sp>
          <p:nvSpPr>
            <p:cNvPr id="56" name="rc3">
              <a:extLst>
                <a:ext uri="{FF2B5EF4-FFF2-40B4-BE49-F238E27FC236}">
                  <a16:creationId xmlns:a16="http://schemas.microsoft.com/office/drawing/2014/main" id="{11058175-5F59-03BE-1C40-5376FF627A20}"/>
                </a:ext>
              </a:extLst>
            </p:cNvPr>
            <p:cNvSpPr/>
            <p:nvPr/>
          </p:nvSpPr>
          <p:spPr>
            <a:xfrm>
              <a:off x="2446041" y="1987346"/>
              <a:ext cx="5806079" cy="35881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rc4">
              <a:extLst>
                <a:ext uri="{FF2B5EF4-FFF2-40B4-BE49-F238E27FC236}">
                  <a16:creationId xmlns:a16="http://schemas.microsoft.com/office/drawing/2014/main" id="{C90F73BD-4D54-9502-48AC-9C497F85FFD2}"/>
                </a:ext>
              </a:extLst>
            </p:cNvPr>
            <p:cNvSpPr/>
            <p:nvPr/>
          </p:nvSpPr>
          <p:spPr>
            <a:xfrm>
              <a:off x="2446041" y="1987346"/>
              <a:ext cx="5806079" cy="35881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rc5">
              <a:extLst>
                <a:ext uri="{FF2B5EF4-FFF2-40B4-BE49-F238E27FC236}">
                  <a16:creationId xmlns:a16="http://schemas.microsoft.com/office/drawing/2014/main" id="{DAF2E6F6-C767-1966-30C9-EE644301B4BF}"/>
                </a:ext>
              </a:extLst>
            </p:cNvPr>
            <p:cNvSpPr/>
            <p:nvPr/>
          </p:nvSpPr>
          <p:spPr>
            <a:xfrm>
              <a:off x="2936739" y="2056935"/>
              <a:ext cx="5029566" cy="152298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" name="pl6">
              <a:extLst>
                <a:ext uri="{FF2B5EF4-FFF2-40B4-BE49-F238E27FC236}">
                  <a16:creationId xmlns:a16="http://schemas.microsoft.com/office/drawing/2014/main" id="{F4702BA6-B54B-5A91-0021-9F946C2C741D}"/>
                </a:ext>
              </a:extLst>
            </p:cNvPr>
            <p:cNvSpPr/>
            <p:nvPr/>
          </p:nvSpPr>
          <p:spPr>
            <a:xfrm>
              <a:off x="2936739" y="3499261"/>
              <a:ext cx="5029566" cy="0"/>
            </a:xfrm>
            <a:custGeom>
              <a:avLst/>
              <a:gdLst/>
              <a:ahLst/>
              <a:cxnLst/>
              <a:rect l="0" t="0" r="0" b="0"/>
              <a:pathLst>
                <a:path w="5029566">
                  <a:moveTo>
                    <a:pt x="0" y="0"/>
                  </a:moveTo>
                  <a:lnTo>
                    <a:pt x="5029566" y="0"/>
                  </a:lnTo>
                  <a:lnTo>
                    <a:pt x="5029566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l7">
              <a:extLst>
                <a:ext uri="{FF2B5EF4-FFF2-40B4-BE49-F238E27FC236}">
                  <a16:creationId xmlns:a16="http://schemas.microsoft.com/office/drawing/2014/main" id="{6CB490F0-E88E-EDD9-E0B0-1B0EE3482FF4}"/>
                </a:ext>
              </a:extLst>
            </p:cNvPr>
            <p:cNvSpPr/>
            <p:nvPr/>
          </p:nvSpPr>
          <p:spPr>
            <a:xfrm>
              <a:off x="2936739" y="3244786"/>
              <a:ext cx="5029566" cy="0"/>
            </a:xfrm>
            <a:custGeom>
              <a:avLst/>
              <a:gdLst/>
              <a:ahLst/>
              <a:cxnLst/>
              <a:rect l="0" t="0" r="0" b="0"/>
              <a:pathLst>
                <a:path w="5029566">
                  <a:moveTo>
                    <a:pt x="0" y="0"/>
                  </a:moveTo>
                  <a:lnTo>
                    <a:pt x="5029566" y="0"/>
                  </a:lnTo>
                  <a:lnTo>
                    <a:pt x="5029566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l8">
              <a:extLst>
                <a:ext uri="{FF2B5EF4-FFF2-40B4-BE49-F238E27FC236}">
                  <a16:creationId xmlns:a16="http://schemas.microsoft.com/office/drawing/2014/main" id="{7C7975F4-88EF-1CD9-1774-883C9885E668}"/>
                </a:ext>
              </a:extLst>
            </p:cNvPr>
            <p:cNvSpPr/>
            <p:nvPr/>
          </p:nvSpPr>
          <p:spPr>
            <a:xfrm>
              <a:off x="2936739" y="2990311"/>
              <a:ext cx="5029566" cy="0"/>
            </a:xfrm>
            <a:custGeom>
              <a:avLst/>
              <a:gdLst/>
              <a:ahLst/>
              <a:cxnLst/>
              <a:rect l="0" t="0" r="0" b="0"/>
              <a:pathLst>
                <a:path w="5029566">
                  <a:moveTo>
                    <a:pt x="0" y="0"/>
                  </a:moveTo>
                  <a:lnTo>
                    <a:pt x="5029566" y="0"/>
                  </a:lnTo>
                  <a:lnTo>
                    <a:pt x="5029566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l9">
              <a:extLst>
                <a:ext uri="{FF2B5EF4-FFF2-40B4-BE49-F238E27FC236}">
                  <a16:creationId xmlns:a16="http://schemas.microsoft.com/office/drawing/2014/main" id="{D8F45617-5D12-B4FB-1C70-C8364AFAB374}"/>
                </a:ext>
              </a:extLst>
            </p:cNvPr>
            <p:cNvSpPr/>
            <p:nvPr/>
          </p:nvSpPr>
          <p:spPr>
            <a:xfrm>
              <a:off x="2936739" y="2735836"/>
              <a:ext cx="5029566" cy="0"/>
            </a:xfrm>
            <a:custGeom>
              <a:avLst/>
              <a:gdLst/>
              <a:ahLst/>
              <a:cxnLst/>
              <a:rect l="0" t="0" r="0" b="0"/>
              <a:pathLst>
                <a:path w="5029566">
                  <a:moveTo>
                    <a:pt x="0" y="0"/>
                  </a:moveTo>
                  <a:lnTo>
                    <a:pt x="5029566" y="0"/>
                  </a:lnTo>
                  <a:lnTo>
                    <a:pt x="5029566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l10">
              <a:extLst>
                <a:ext uri="{FF2B5EF4-FFF2-40B4-BE49-F238E27FC236}">
                  <a16:creationId xmlns:a16="http://schemas.microsoft.com/office/drawing/2014/main" id="{DC74CE09-3950-456B-8008-28EFB620BC15}"/>
                </a:ext>
              </a:extLst>
            </p:cNvPr>
            <p:cNvSpPr/>
            <p:nvPr/>
          </p:nvSpPr>
          <p:spPr>
            <a:xfrm>
              <a:off x="2936739" y="2481360"/>
              <a:ext cx="5029566" cy="0"/>
            </a:xfrm>
            <a:custGeom>
              <a:avLst/>
              <a:gdLst/>
              <a:ahLst/>
              <a:cxnLst/>
              <a:rect l="0" t="0" r="0" b="0"/>
              <a:pathLst>
                <a:path w="5029566">
                  <a:moveTo>
                    <a:pt x="0" y="0"/>
                  </a:moveTo>
                  <a:lnTo>
                    <a:pt x="5029566" y="0"/>
                  </a:lnTo>
                  <a:lnTo>
                    <a:pt x="5029566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l11">
              <a:extLst>
                <a:ext uri="{FF2B5EF4-FFF2-40B4-BE49-F238E27FC236}">
                  <a16:creationId xmlns:a16="http://schemas.microsoft.com/office/drawing/2014/main" id="{34060122-806E-11B8-F3FD-95FC432741AB}"/>
                </a:ext>
              </a:extLst>
            </p:cNvPr>
            <p:cNvSpPr/>
            <p:nvPr/>
          </p:nvSpPr>
          <p:spPr>
            <a:xfrm>
              <a:off x="2936739" y="2226885"/>
              <a:ext cx="5029566" cy="0"/>
            </a:xfrm>
            <a:custGeom>
              <a:avLst/>
              <a:gdLst/>
              <a:ahLst/>
              <a:cxnLst/>
              <a:rect l="0" t="0" r="0" b="0"/>
              <a:pathLst>
                <a:path w="5029566">
                  <a:moveTo>
                    <a:pt x="0" y="0"/>
                  </a:moveTo>
                  <a:lnTo>
                    <a:pt x="5029566" y="0"/>
                  </a:lnTo>
                  <a:lnTo>
                    <a:pt x="5029566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pl12">
              <a:extLst>
                <a:ext uri="{FF2B5EF4-FFF2-40B4-BE49-F238E27FC236}">
                  <a16:creationId xmlns:a16="http://schemas.microsoft.com/office/drawing/2014/main" id="{44186B82-915E-E038-1117-55D7A2C84359}"/>
                </a:ext>
              </a:extLst>
            </p:cNvPr>
            <p:cNvSpPr/>
            <p:nvPr/>
          </p:nvSpPr>
          <p:spPr>
            <a:xfrm>
              <a:off x="3122267" y="2056935"/>
              <a:ext cx="0" cy="1522988"/>
            </a:xfrm>
            <a:custGeom>
              <a:avLst/>
              <a:gdLst/>
              <a:ahLst/>
              <a:cxnLst/>
              <a:rect l="0" t="0" r="0" b="0"/>
              <a:pathLst>
                <a:path h="1522988">
                  <a:moveTo>
                    <a:pt x="0" y="15229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l13">
              <a:extLst>
                <a:ext uri="{FF2B5EF4-FFF2-40B4-BE49-F238E27FC236}">
                  <a16:creationId xmlns:a16="http://schemas.microsoft.com/office/drawing/2014/main" id="{ABE1C47A-9535-413D-A563-6178A148EDE2}"/>
                </a:ext>
              </a:extLst>
            </p:cNvPr>
            <p:cNvSpPr/>
            <p:nvPr/>
          </p:nvSpPr>
          <p:spPr>
            <a:xfrm>
              <a:off x="4427850" y="2056935"/>
              <a:ext cx="0" cy="1522988"/>
            </a:xfrm>
            <a:custGeom>
              <a:avLst/>
              <a:gdLst/>
              <a:ahLst/>
              <a:cxnLst/>
              <a:rect l="0" t="0" r="0" b="0"/>
              <a:pathLst>
                <a:path h="1522988">
                  <a:moveTo>
                    <a:pt x="0" y="15229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l14">
              <a:extLst>
                <a:ext uri="{FF2B5EF4-FFF2-40B4-BE49-F238E27FC236}">
                  <a16:creationId xmlns:a16="http://schemas.microsoft.com/office/drawing/2014/main" id="{A8633533-D046-D2C6-4ADE-A73CA06DA020}"/>
                </a:ext>
              </a:extLst>
            </p:cNvPr>
            <p:cNvSpPr/>
            <p:nvPr/>
          </p:nvSpPr>
          <p:spPr>
            <a:xfrm>
              <a:off x="5733432" y="2056935"/>
              <a:ext cx="0" cy="1522988"/>
            </a:xfrm>
            <a:custGeom>
              <a:avLst/>
              <a:gdLst/>
              <a:ahLst/>
              <a:cxnLst/>
              <a:rect l="0" t="0" r="0" b="0"/>
              <a:pathLst>
                <a:path h="1522988">
                  <a:moveTo>
                    <a:pt x="0" y="15229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l15">
              <a:extLst>
                <a:ext uri="{FF2B5EF4-FFF2-40B4-BE49-F238E27FC236}">
                  <a16:creationId xmlns:a16="http://schemas.microsoft.com/office/drawing/2014/main" id="{EC663CB5-43E2-020C-EAE7-884136C79CB8}"/>
                </a:ext>
              </a:extLst>
            </p:cNvPr>
            <p:cNvSpPr/>
            <p:nvPr/>
          </p:nvSpPr>
          <p:spPr>
            <a:xfrm>
              <a:off x="7039014" y="2056935"/>
              <a:ext cx="0" cy="1522988"/>
            </a:xfrm>
            <a:custGeom>
              <a:avLst/>
              <a:gdLst/>
              <a:ahLst/>
              <a:cxnLst/>
              <a:rect l="0" t="0" r="0" b="0"/>
              <a:pathLst>
                <a:path h="1522988">
                  <a:moveTo>
                    <a:pt x="0" y="15229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l16">
              <a:extLst>
                <a:ext uri="{FF2B5EF4-FFF2-40B4-BE49-F238E27FC236}">
                  <a16:creationId xmlns:a16="http://schemas.microsoft.com/office/drawing/2014/main" id="{06E566D2-4C2D-602A-ECAF-466838357940}"/>
                </a:ext>
              </a:extLst>
            </p:cNvPr>
            <p:cNvSpPr/>
            <p:nvPr/>
          </p:nvSpPr>
          <p:spPr>
            <a:xfrm>
              <a:off x="2936739" y="3372023"/>
              <a:ext cx="5029566" cy="0"/>
            </a:xfrm>
            <a:custGeom>
              <a:avLst/>
              <a:gdLst/>
              <a:ahLst/>
              <a:cxnLst/>
              <a:rect l="0" t="0" r="0" b="0"/>
              <a:pathLst>
                <a:path w="5029566">
                  <a:moveTo>
                    <a:pt x="0" y="0"/>
                  </a:moveTo>
                  <a:lnTo>
                    <a:pt x="5029566" y="0"/>
                  </a:lnTo>
                  <a:lnTo>
                    <a:pt x="502956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l17">
              <a:extLst>
                <a:ext uri="{FF2B5EF4-FFF2-40B4-BE49-F238E27FC236}">
                  <a16:creationId xmlns:a16="http://schemas.microsoft.com/office/drawing/2014/main" id="{E31CC442-13F6-AD1E-9E04-FFF67329BEEE}"/>
                </a:ext>
              </a:extLst>
            </p:cNvPr>
            <p:cNvSpPr/>
            <p:nvPr/>
          </p:nvSpPr>
          <p:spPr>
            <a:xfrm>
              <a:off x="2936739" y="3117548"/>
              <a:ext cx="5029566" cy="0"/>
            </a:xfrm>
            <a:custGeom>
              <a:avLst/>
              <a:gdLst/>
              <a:ahLst/>
              <a:cxnLst/>
              <a:rect l="0" t="0" r="0" b="0"/>
              <a:pathLst>
                <a:path w="5029566">
                  <a:moveTo>
                    <a:pt x="0" y="0"/>
                  </a:moveTo>
                  <a:lnTo>
                    <a:pt x="5029566" y="0"/>
                  </a:lnTo>
                  <a:lnTo>
                    <a:pt x="502956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l18">
              <a:extLst>
                <a:ext uri="{FF2B5EF4-FFF2-40B4-BE49-F238E27FC236}">
                  <a16:creationId xmlns:a16="http://schemas.microsoft.com/office/drawing/2014/main" id="{292A31FE-7833-3ABA-6B53-23A80E91CDC2}"/>
                </a:ext>
              </a:extLst>
            </p:cNvPr>
            <p:cNvSpPr/>
            <p:nvPr/>
          </p:nvSpPr>
          <p:spPr>
            <a:xfrm>
              <a:off x="2936739" y="2863073"/>
              <a:ext cx="5029566" cy="0"/>
            </a:xfrm>
            <a:custGeom>
              <a:avLst/>
              <a:gdLst/>
              <a:ahLst/>
              <a:cxnLst/>
              <a:rect l="0" t="0" r="0" b="0"/>
              <a:pathLst>
                <a:path w="5029566">
                  <a:moveTo>
                    <a:pt x="0" y="0"/>
                  </a:moveTo>
                  <a:lnTo>
                    <a:pt x="5029566" y="0"/>
                  </a:lnTo>
                  <a:lnTo>
                    <a:pt x="502956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l19">
              <a:extLst>
                <a:ext uri="{FF2B5EF4-FFF2-40B4-BE49-F238E27FC236}">
                  <a16:creationId xmlns:a16="http://schemas.microsoft.com/office/drawing/2014/main" id="{51C6D5D2-2B46-4A02-D14D-C8FD6715BCFE}"/>
                </a:ext>
              </a:extLst>
            </p:cNvPr>
            <p:cNvSpPr/>
            <p:nvPr/>
          </p:nvSpPr>
          <p:spPr>
            <a:xfrm>
              <a:off x="2936739" y="2608598"/>
              <a:ext cx="5029566" cy="0"/>
            </a:xfrm>
            <a:custGeom>
              <a:avLst/>
              <a:gdLst/>
              <a:ahLst/>
              <a:cxnLst/>
              <a:rect l="0" t="0" r="0" b="0"/>
              <a:pathLst>
                <a:path w="5029566">
                  <a:moveTo>
                    <a:pt x="0" y="0"/>
                  </a:moveTo>
                  <a:lnTo>
                    <a:pt x="5029566" y="0"/>
                  </a:lnTo>
                  <a:lnTo>
                    <a:pt x="502956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l20">
              <a:extLst>
                <a:ext uri="{FF2B5EF4-FFF2-40B4-BE49-F238E27FC236}">
                  <a16:creationId xmlns:a16="http://schemas.microsoft.com/office/drawing/2014/main" id="{564D00D5-F7FE-520F-D9AF-87D44A7F4284}"/>
                </a:ext>
              </a:extLst>
            </p:cNvPr>
            <p:cNvSpPr/>
            <p:nvPr/>
          </p:nvSpPr>
          <p:spPr>
            <a:xfrm>
              <a:off x="2936739" y="2354123"/>
              <a:ext cx="5029566" cy="0"/>
            </a:xfrm>
            <a:custGeom>
              <a:avLst/>
              <a:gdLst/>
              <a:ahLst/>
              <a:cxnLst/>
              <a:rect l="0" t="0" r="0" b="0"/>
              <a:pathLst>
                <a:path w="5029566">
                  <a:moveTo>
                    <a:pt x="0" y="0"/>
                  </a:moveTo>
                  <a:lnTo>
                    <a:pt x="5029566" y="0"/>
                  </a:lnTo>
                  <a:lnTo>
                    <a:pt x="502956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l21">
              <a:extLst>
                <a:ext uri="{FF2B5EF4-FFF2-40B4-BE49-F238E27FC236}">
                  <a16:creationId xmlns:a16="http://schemas.microsoft.com/office/drawing/2014/main" id="{B1D2F296-301E-B4D3-B450-FD2CDA38036B}"/>
                </a:ext>
              </a:extLst>
            </p:cNvPr>
            <p:cNvSpPr/>
            <p:nvPr/>
          </p:nvSpPr>
          <p:spPr>
            <a:xfrm>
              <a:off x="2936739" y="2099648"/>
              <a:ext cx="5029566" cy="0"/>
            </a:xfrm>
            <a:custGeom>
              <a:avLst/>
              <a:gdLst/>
              <a:ahLst/>
              <a:cxnLst/>
              <a:rect l="0" t="0" r="0" b="0"/>
              <a:pathLst>
                <a:path w="5029566">
                  <a:moveTo>
                    <a:pt x="0" y="0"/>
                  </a:moveTo>
                  <a:lnTo>
                    <a:pt x="5029566" y="0"/>
                  </a:lnTo>
                  <a:lnTo>
                    <a:pt x="502956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l22">
              <a:extLst>
                <a:ext uri="{FF2B5EF4-FFF2-40B4-BE49-F238E27FC236}">
                  <a16:creationId xmlns:a16="http://schemas.microsoft.com/office/drawing/2014/main" id="{F1BF1369-9441-B894-BE03-46F256BEF059}"/>
                </a:ext>
              </a:extLst>
            </p:cNvPr>
            <p:cNvSpPr/>
            <p:nvPr/>
          </p:nvSpPr>
          <p:spPr>
            <a:xfrm>
              <a:off x="3775058" y="2056935"/>
              <a:ext cx="0" cy="1522988"/>
            </a:xfrm>
            <a:custGeom>
              <a:avLst/>
              <a:gdLst/>
              <a:ahLst/>
              <a:cxnLst/>
              <a:rect l="0" t="0" r="0" b="0"/>
              <a:pathLst>
                <a:path h="1522988">
                  <a:moveTo>
                    <a:pt x="0" y="15229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l23">
              <a:extLst>
                <a:ext uri="{FF2B5EF4-FFF2-40B4-BE49-F238E27FC236}">
                  <a16:creationId xmlns:a16="http://schemas.microsoft.com/office/drawing/2014/main" id="{25BB7766-C28A-F38B-D7FE-A6C51E19E233}"/>
                </a:ext>
              </a:extLst>
            </p:cNvPr>
            <p:cNvSpPr/>
            <p:nvPr/>
          </p:nvSpPr>
          <p:spPr>
            <a:xfrm>
              <a:off x="5080641" y="2056935"/>
              <a:ext cx="0" cy="1522988"/>
            </a:xfrm>
            <a:custGeom>
              <a:avLst/>
              <a:gdLst/>
              <a:ahLst/>
              <a:cxnLst/>
              <a:rect l="0" t="0" r="0" b="0"/>
              <a:pathLst>
                <a:path h="1522988">
                  <a:moveTo>
                    <a:pt x="0" y="15229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l24">
              <a:extLst>
                <a:ext uri="{FF2B5EF4-FFF2-40B4-BE49-F238E27FC236}">
                  <a16:creationId xmlns:a16="http://schemas.microsoft.com/office/drawing/2014/main" id="{374FF0D3-F9EF-079E-9633-AC7570AB8DB9}"/>
                </a:ext>
              </a:extLst>
            </p:cNvPr>
            <p:cNvSpPr/>
            <p:nvPr/>
          </p:nvSpPr>
          <p:spPr>
            <a:xfrm>
              <a:off x="6386223" y="2056935"/>
              <a:ext cx="0" cy="1522988"/>
            </a:xfrm>
            <a:custGeom>
              <a:avLst/>
              <a:gdLst/>
              <a:ahLst/>
              <a:cxnLst/>
              <a:rect l="0" t="0" r="0" b="0"/>
              <a:pathLst>
                <a:path h="1522988">
                  <a:moveTo>
                    <a:pt x="0" y="15229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l25">
              <a:extLst>
                <a:ext uri="{FF2B5EF4-FFF2-40B4-BE49-F238E27FC236}">
                  <a16:creationId xmlns:a16="http://schemas.microsoft.com/office/drawing/2014/main" id="{43D0811D-4786-2AC6-1F80-BDFBB359AE96}"/>
                </a:ext>
              </a:extLst>
            </p:cNvPr>
            <p:cNvSpPr/>
            <p:nvPr/>
          </p:nvSpPr>
          <p:spPr>
            <a:xfrm>
              <a:off x="7691806" y="2056935"/>
              <a:ext cx="0" cy="1522988"/>
            </a:xfrm>
            <a:custGeom>
              <a:avLst/>
              <a:gdLst/>
              <a:ahLst/>
              <a:cxnLst/>
              <a:rect l="0" t="0" r="0" b="0"/>
              <a:pathLst>
                <a:path h="1522988">
                  <a:moveTo>
                    <a:pt x="0" y="15229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g26">
              <a:extLst>
                <a:ext uri="{FF2B5EF4-FFF2-40B4-BE49-F238E27FC236}">
                  <a16:creationId xmlns:a16="http://schemas.microsoft.com/office/drawing/2014/main" id="{3794AFCC-C44C-8570-EB32-E584ADB25129}"/>
                </a:ext>
              </a:extLst>
            </p:cNvPr>
            <p:cNvSpPr/>
            <p:nvPr/>
          </p:nvSpPr>
          <p:spPr>
            <a:xfrm>
              <a:off x="7051627" y="2556572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3CB37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0" name="pg27">
              <a:extLst>
                <a:ext uri="{FF2B5EF4-FFF2-40B4-BE49-F238E27FC236}">
                  <a16:creationId xmlns:a16="http://schemas.microsoft.com/office/drawing/2014/main" id="{38616589-DAB9-919B-A8E7-F5DAB0C7FCBA}"/>
                </a:ext>
              </a:extLst>
            </p:cNvPr>
            <p:cNvSpPr/>
            <p:nvPr/>
          </p:nvSpPr>
          <p:spPr>
            <a:xfrm>
              <a:off x="7022066" y="3227787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1" name="pg28">
              <a:extLst>
                <a:ext uri="{FF2B5EF4-FFF2-40B4-BE49-F238E27FC236}">
                  <a16:creationId xmlns:a16="http://schemas.microsoft.com/office/drawing/2014/main" id="{E1117DA2-FCBC-0902-51A2-C7CC717D2A2D}"/>
                </a:ext>
              </a:extLst>
            </p:cNvPr>
            <p:cNvSpPr/>
            <p:nvPr/>
          </p:nvSpPr>
          <p:spPr>
            <a:xfrm>
              <a:off x="7116935" y="3368642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2" name="pg29">
              <a:extLst>
                <a:ext uri="{FF2B5EF4-FFF2-40B4-BE49-F238E27FC236}">
                  <a16:creationId xmlns:a16="http://schemas.microsoft.com/office/drawing/2014/main" id="{AD2E06BE-82D5-84B7-59C8-121B4C93F5E3}"/>
                </a:ext>
              </a:extLst>
            </p:cNvPr>
            <p:cNvSpPr/>
            <p:nvPr/>
          </p:nvSpPr>
          <p:spPr>
            <a:xfrm>
              <a:off x="7148347" y="3418801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3" name="pg30">
              <a:extLst>
                <a:ext uri="{FF2B5EF4-FFF2-40B4-BE49-F238E27FC236}">
                  <a16:creationId xmlns:a16="http://schemas.microsoft.com/office/drawing/2014/main" id="{37CC7330-0085-5602-EA14-3C69585C85F8}"/>
                </a:ext>
              </a:extLst>
            </p:cNvPr>
            <p:cNvSpPr/>
            <p:nvPr/>
          </p:nvSpPr>
          <p:spPr>
            <a:xfrm>
              <a:off x="7233643" y="3361019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4" name="pg31">
              <a:extLst>
                <a:ext uri="{FF2B5EF4-FFF2-40B4-BE49-F238E27FC236}">
                  <a16:creationId xmlns:a16="http://schemas.microsoft.com/office/drawing/2014/main" id="{5FC9580B-3AF9-3D0B-994C-21ECF1799FBE}"/>
                </a:ext>
              </a:extLst>
            </p:cNvPr>
            <p:cNvSpPr/>
            <p:nvPr/>
          </p:nvSpPr>
          <p:spPr>
            <a:xfrm>
              <a:off x="7286997" y="3174363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5" name="pg32">
              <a:extLst>
                <a:ext uri="{FF2B5EF4-FFF2-40B4-BE49-F238E27FC236}">
                  <a16:creationId xmlns:a16="http://schemas.microsoft.com/office/drawing/2014/main" id="{522E8D8D-691C-9B0C-9365-830C97629D53}"/>
                </a:ext>
              </a:extLst>
            </p:cNvPr>
            <p:cNvSpPr/>
            <p:nvPr/>
          </p:nvSpPr>
          <p:spPr>
            <a:xfrm>
              <a:off x="7453879" y="3018576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6" name="pg33">
              <a:extLst>
                <a:ext uri="{FF2B5EF4-FFF2-40B4-BE49-F238E27FC236}">
                  <a16:creationId xmlns:a16="http://schemas.microsoft.com/office/drawing/2014/main" id="{CFF29B46-6A14-E0D1-07F2-D95934B898EC}"/>
                </a:ext>
              </a:extLst>
            </p:cNvPr>
            <p:cNvSpPr/>
            <p:nvPr/>
          </p:nvSpPr>
          <p:spPr>
            <a:xfrm>
              <a:off x="7583783" y="2922660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7" name="pg34">
              <a:extLst>
                <a:ext uri="{FF2B5EF4-FFF2-40B4-BE49-F238E27FC236}">
                  <a16:creationId xmlns:a16="http://schemas.microsoft.com/office/drawing/2014/main" id="{D29F8D61-748D-7613-96AE-CD400271DCA2}"/>
                </a:ext>
              </a:extLst>
            </p:cNvPr>
            <p:cNvSpPr/>
            <p:nvPr/>
          </p:nvSpPr>
          <p:spPr>
            <a:xfrm>
              <a:off x="7445118" y="2930263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8" name="pg35">
              <a:extLst>
                <a:ext uri="{FF2B5EF4-FFF2-40B4-BE49-F238E27FC236}">
                  <a16:creationId xmlns:a16="http://schemas.microsoft.com/office/drawing/2014/main" id="{3FE8F3EB-56E6-CDD6-3AD3-08BB2F33E89C}"/>
                </a:ext>
              </a:extLst>
            </p:cNvPr>
            <p:cNvSpPr/>
            <p:nvPr/>
          </p:nvSpPr>
          <p:spPr>
            <a:xfrm>
              <a:off x="7451627" y="3067317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9" name="pg36">
              <a:extLst>
                <a:ext uri="{FF2B5EF4-FFF2-40B4-BE49-F238E27FC236}">
                  <a16:creationId xmlns:a16="http://schemas.microsoft.com/office/drawing/2014/main" id="{67D240E0-B286-B110-AD59-C56A51B7BD51}"/>
                </a:ext>
              </a:extLst>
            </p:cNvPr>
            <p:cNvSpPr/>
            <p:nvPr/>
          </p:nvSpPr>
          <p:spPr>
            <a:xfrm>
              <a:off x="7261167" y="3008188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0" name="pg37">
              <a:extLst>
                <a:ext uri="{FF2B5EF4-FFF2-40B4-BE49-F238E27FC236}">
                  <a16:creationId xmlns:a16="http://schemas.microsoft.com/office/drawing/2014/main" id="{D1D1DD15-E59A-8238-B69F-5B97D6FE7931}"/>
                </a:ext>
              </a:extLst>
            </p:cNvPr>
            <p:cNvSpPr/>
            <p:nvPr/>
          </p:nvSpPr>
          <p:spPr>
            <a:xfrm>
              <a:off x="7092332" y="3449870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1" name="pg38">
              <a:extLst>
                <a:ext uri="{FF2B5EF4-FFF2-40B4-BE49-F238E27FC236}">
                  <a16:creationId xmlns:a16="http://schemas.microsoft.com/office/drawing/2014/main" id="{BD5239E3-2176-B70F-3737-C520A9CB2C36}"/>
                </a:ext>
              </a:extLst>
            </p:cNvPr>
            <p:cNvSpPr/>
            <p:nvPr/>
          </p:nvSpPr>
          <p:spPr>
            <a:xfrm>
              <a:off x="7177191" y="3287677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2" name="pg39">
              <a:extLst>
                <a:ext uri="{FF2B5EF4-FFF2-40B4-BE49-F238E27FC236}">
                  <a16:creationId xmlns:a16="http://schemas.microsoft.com/office/drawing/2014/main" id="{29008E2B-078E-C2B6-5677-5CEA0D69E4E7}"/>
                </a:ext>
              </a:extLst>
            </p:cNvPr>
            <p:cNvSpPr/>
            <p:nvPr/>
          </p:nvSpPr>
          <p:spPr>
            <a:xfrm>
              <a:off x="7107775" y="3145672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3" name="pg40">
              <a:extLst>
                <a:ext uri="{FF2B5EF4-FFF2-40B4-BE49-F238E27FC236}">
                  <a16:creationId xmlns:a16="http://schemas.microsoft.com/office/drawing/2014/main" id="{8C10F5C5-1A02-CC70-BE5F-123DB6B17FD0}"/>
                </a:ext>
              </a:extLst>
            </p:cNvPr>
            <p:cNvSpPr/>
            <p:nvPr/>
          </p:nvSpPr>
          <p:spPr>
            <a:xfrm>
              <a:off x="7040271" y="3194126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4" name="pg41">
              <a:extLst>
                <a:ext uri="{FF2B5EF4-FFF2-40B4-BE49-F238E27FC236}">
                  <a16:creationId xmlns:a16="http://schemas.microsoft.com/office/drawing/2014/main" id="{551E3EE5-7A37-A480-8788-694608303CBF}"/>
                </a:ext>
              </a:extLst>
            </p:cNvPr>
            <p:cNvSpPr/>
            <p:nvPr/>
          </p:nvSpPr>
          <p:spPr>
            <a:xfrm>
              <a:off x="7047855" y="3261473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5" name="pg42">
              <a:extLst>
                <a:ext uri="{FF2B5EF4-FFF2-40B4-BE49-F238E27FC236}">
                  <a16:creationId xmlns:a16="http://schemas.microsoft.com/office/drawing/2014/main" id="{A7660CE5-8923-C843-631B-FCD8C000C817}"/>
                </a:ext>
              </a:extLst>
            </p:cNvPr>
            <p:cNvSpPr/>
            <p:nvPr/>
          </p:nvSpPr>
          <p:spPr>
            <a:xfrm>
              <a:off x="7079112" y="3299452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6" name="pg43">
              <a:extLst>
                <a:ext uri="{FF2B5EF4-FFF2-40B4-BE49-F238E27FC236}">
                  <a16:creationId xmlns:a16="http://schemas.microsoft.com/office/drawing/2014/main" id="{97934F61-028C-9318-8589-1815528E2194}"/>
                </a:ext>
              </a:extLst>
            </p:cNvPr>
            <p:cNvSpPr/>
            <p:nvPr/>
          </p:nvSpPr>
          <p:spPr>
            <a:xfrm>
              <a:off x="7083405" y="3315286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7" name="pg44">
              <a:extLst>
                <a:ext uri="{FF2B5EF4-FFF2-40B4-BE49-F238E27FC236}">
                  <a16:creationId xmlns:a16="http://schemas.microsoft.com/office/drawing/2014/main" id="{E9E6E0E2-3DBC-7BCA-8246-5244C24046FF}"/>
                </a:ext>
              </a:extLst>
            </p:cNvPr>
            <p:cNvSpPr/>
            <p:nvPr/>
          </p:nvSpPr>
          <p:spPr>
            <a:xfrm>
              <a:off x="7160555" y="3352083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8" name="pg45">
              <a:extLst>
                <a:ext uri="{FF2B5EF4-FFF2-40B4-BE49-F238E27FC236}">
                  <a16:creationId xmlns:a16="http://schemas.microsoft.com/office/drawing/2014/main" id="{E4E6DE5E-CDCF-2E48-42E2-0C6F34FD9153}"/>
                </a:ext>
              </a:extLst>
            </p:cNvPr>
            <p:cNvSpPr/>
            <p:nvPr/>
          </p:nvSpPr>
          <p:spPr>
            <a:xfrm>
              <a:off x="7194446" y="3357441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9" name="pg46">
              <a:extLst>
                <a:ext uri="{FF2B5EF4-FFF2-40B4-BE49-F238E27FC236}">
                  <a16:creationId xmlns:a16="http://schemas.microsoft.com/office/drawing/2014/main" id="{6D934566-0112-047A-B18B-A8A0DE09B212}"/>
                </a:ext>
              </a:extLst>
            </p:cNvPr>
            <p:cNvSpPr/>
            <p:nvPr/>
          </p:nvSpPr>
          <p:spPr>
            <a:xfrm>
              <a:off x="7214703" y="3430895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0" name="pg47">
              <a:extLst>
                <a:ext uri="{FF2B5EF4-FFF2-40B4-BE49-F238E27FC236}">
                  <a16:creationId xmlns:a16="http://schemas.microsoft.com/office/drawing/2014/main" id="{7D4B5502-4FBC-7D48-B54F-6B40FDC6D901}"/>
                </a:ext>
              </a:extLst>
            </p:cNvPr>
            <p:cNvSpPr/>
            <p:nvPr/>
          </p:nvSpPr>
          <p:spPr>
            <a:xfrm>
              <a:off x="7317833" y="3395938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1" name="pg48">
              <a:extLst>
                <a:ext uri="{FF2B5EF4-FFF2-40B4-BE49-F238E27FC236}">
                  <a16:creationId xmlns:a16="http://schemas.microsoft.com/office/drawing/2014/main" id="{FB3B9EA3-1A1C-F143-CD2B-848304E91221}"/>
                </a:ext>
              </a:extLst>
            </p:cNvPr>
            <p:cNvSpPr/>
            <p:nvPr/>
          </p:nvSpPr>
          <p:spPr>
            <a:xfrm>
              <a:off x="7352234" y="3058589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2" name="pg49">
              <a:extLst>
                <a:ext uri="{FF2B5EF4-FFF2-40B4-BE49-F238E27FC236}">
                  <a16:creationId xmlns:a16="http://schemas.microsoft.com/office/drawing/2014/main" id="{332B3601-CE74-5652-FFF4-39A122C976F9}"/>
                </a:ext>
              </a:extLst>
            </p:cNvPr>
            <p:cNvSpPr/>
            <p:nvPr/>
          </p:nvSpPr>
          <p:spPr>
            <a:xfrm>
              <a:off x="7483629" y="2813938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3" name="pg50">
              <a:extLst>
                <a:ext uri="{FF2B5EF4-FFF2-40B4-BE49-F238E27FC236}">
                  <a16:creationId xmlns:a16="http://schemas.microsoft.com/office/drawing/2014/main" id="{F9827A79-E2C7-1E70-1085-89B58C53C563}"/>
                </a:ext>
              </a:extLst>
            </p:cNvPr>
            <p:cNvSpPr/>
            <p:nvPr/>
          </p:nvSpPr>
          <p:spPr>
            <a:xfrm>
              <a:off x="7495249" y="2822658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4" name="pg51">
              <a:extLst>
                <a:ext uri="{FF2B5EF4-FFF2-40B4-BE49-F238E27FC236}">
                  <a16:creationId xmlns:a16="http://schemas.microsoft.com/office/drawing/2014/main" id="{17CB3E40-5ECB-36E6-A815-87AED765FDE7}"/>
                </a:ext>
              </a:extLst>
            </p:cNvPr>
            <p:cNvSpPr/>
            <p:nvPr/>
          </p:nvSpPr>
          <p:spPr>
            <a:xfrm>
              <a:off x="7532087" y="2831064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5" name="pg52">
              <a:extLst>
                <a:ext uri="{FF2B5EF4-FFF2-40B4-BE49-F238E27FC236}">
                  <a16:creationId xmlns:a16="http://schemas.microsoft.com/office/drawing/2014/main" id="{7860BF95-7D0C-6688-2A2E-ECCF5343B474}"/>
                </a:ext>
              </a:extLst>
            </p:cNvPr>
            <p:cNvSpPr/>
            <p:nvPr/>
          </p:nvSpPr>
          <p:spPr>
            <a:xfrm>
              <a:off x="7579826" y="2829142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6" name="pg53">
              <a:extLst>
                <a:ext uri="{FF2B5EF4-FFF2-40B4-BE49-F238E27FC236}">
                  <a16:creationId xmlns:a16="http://schemas.microsoft.com/office/drawing/2014/main" id="{228FA669-363D-8E05-865F-14C78555E3B2}"/>
                </a:ext>
              </a:extLst>
            </p:cNvPr>
            <p:cNvSpPr/>
            <p:nvPr/>
          </p:nvSpPr>
          <p:spPr>
            <a:xfrm>
              <a:off x="7501377" y="2860479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7" name="pg54">
              <a:extLst>
                <a:ext uri="{FF2B5EF4-FFF2-40B4-BE49-F238E27FC236}">
                  <a16:creationId xmlns:a16="http://schemas.microsoft.com/office/drawing/2014/main" id="{BAF50154-7308-1394-DBB2-BD50EBE4AF12}"/>
                </a:ext>
              </a:extLst>
            </p:cNvPr>
            <p:cNvSpPr/>
            <p:nvPr/>
          </p:nvSpPr>
          <p:spPr>
            <a:xfrm>
              <a:off x="7455747" y="2989122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8" name="pg55">
              <a:extLst>
                <a:ext uri="{FF2B5EF4-FFF2-40B4-BE49-F238E27FC236}">
                  <a16:creationId xmlns:a16="http://schemas.microsoft.com/office/drawing/2014/main" id="{4C9F5235-883E-9FF8-24A0-4F6929E4B7E6}"/>
                </a:ext>
              </a:extLst>
            </p:cNvPr>
            <p:cNvSpPr/>
            <p:nvPr/>
          </p:nvSpPr>
          <p:spPr>
            <a:xfrm>
              <a:off x="7427841" y="2994268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9" name="pg56">
              <a:extLst>
                <a:ext uri="{FF2B5EF4-FFF2-40B4-BE49-F238E27FC236}">
                  <a16:creationId xmlns:a16="http://schemas.microsoft.com/office/drawing/2014/main" id="{1D0674A0-C716-DB6E-F053-F9E30C927095}"/>
                </a:ext>
              </a:extLst>
            </p:cNvPr>
            <p:cNvSpPr/>
            <p:nvPr/>
          </p:nvSpPr>
          <p:spPr>
            <a:xfrm>
              <a:off x="7481896" y="2794346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0" name="pg57">
              <a:extLst>
                <a:ext uri="{FF2B5EF4-FFF2-40B4-BE49-F238E27FC236}">
                  <a16:creationId xmlns:a16="http://schemas.microsoft.com/office/drawing/2014/main" id="{7B0E96A9-9AEA-755C-8B3F-7695830EDEA2}"/>
                </a:ext>
              </a:extLst>
            </p:cNvPr>
            <p:cNvSpPr/>
            <p:nvPr/>
          </p:nvSpPr>
          <p:spPr>
            <a:xfrm>
              <a:off x="7517465" y="2847071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1" name="pg58">
              <a:extLst>
                <a:ext uri="{FF2B5EF4-FFF2-40B4-BE49-F238E27FC236}">
                  <a16:creationId xmlns:a16="http://schemas.microsoft.com/office/drawing/2014/main" id="{84019EB4-C913-930C-5704-7141DE0174DE}"/>
                </a:ext>
              </a:extLst>
            </p:cNvPr>
            <p:cNvSpPr/>
            <p:nvPr/>
          </p:nvSpPr>
          <p:spPr>
            <a:xfrm>
              <a:off x="7496111" y="2806841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2" name="pg59">
              <a:extLst>
                <a:ext uri="{FF2B5EF4-FFF2-40B4-BE49-F238E27FC236}">
                  <a16:creationId xmlns:a16="http://schemas.microsoft.com/office/drawing/2014/main" id="{27CFCF3C-F27D-1F34-0419-A0908D685F3E}"/>
                </a:ext>
              </a:extLst>
            </p:cNvPr>
            <p:cNvSpPr/>
            <p:nvPr/>
          </p:nvSpPr>
          <p:spPr>
            <a:xfrm>
              <a:off x="7227979" y="3311687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3" name="pg60">
              <a:extLst>
                <a:ext uri="{FF2B5EF4-FFF2-40B4-BE49-F238E27FC236}">
                  <a16:creationId xmlns:a16="http://schemas.microsoft.com/office/drawing/2014/main" id="{A4AE3DCC-6F89-B707-4EA2-85C3AB83256E}"/>
                </a:ext>
              </a:extLst>
            </p:cNvPr>
            <p:cNvSpPr/>
            <p:nvPr/>
          </p:nvSpPr>
          <p:spPr>
            <a:xfrm>
              <a:off x="7258428" y="3354041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4" name="pg61">
              <a:extLst>
                <a:ext uri="{FF2B5EF4-FFF2-40B4-BE49-F238E27FC236}">
                  <a16:creationId xmlns:a16="http://schemas.microsoft.com/office/drawing/2014/main" id="{9B2435B7-5D7C-D446-3EB8-91A14AEB7501}"/>
                </a:ext>
              </a:extLst>
            </p:cNvPr>
            <p:cNvSpPr/>
            <p:nvPr/>
          </p:nvSpPr>
          <p:spPr>
            <a:xfrm>
              <a:off x="7199428" y="3461553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5" name="pg62">
              <a:extLst>
                <a:ext uri="{FF2B5EF4-FFF2-40B4-BE49-F238E27FC236}">
                  <a16:creationId xmlns:a16="http://schemas.microsoft.com/office/drawing/2014/main" id="{04E976DD-950A-0B32-3D3A-8E8F8D5F1A90}"/>
                </a:ext>
              </a:extLst>
            </p:cNvPr>
            <p:cNvSpPr/>
            <p:nvPr/>
          </p:nvSpPr>
          <p:spPr>
            <a:xfrm>
              <a:off x="7122272" y="3334210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6" name="pg63">
              <a:extLst>
                <a:ext uri="{FF2B5EF4-FFF2-40B4-BE49-F238E27FC236}">
                  <a16:creationId xmlns:a16="http://schemas.microsoft.com/office/drawing/2014/main" id="{95726B9A-D162-A5F5-3E2B-30A059FBFF03}"/>
                </a:ext>
              </a:extLst>
            </p:cNvPr>
            <p:cNvSpPr/>
            <p:nvPr/>
          </p:nvSpPr>
          <p:spPr>
            <a:xfrm>
              <a:off x="7138969" y="3397787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7" name="pg64">
              <a:extLst>
                <a:ext uri="{FF2B5EF4-FFF2-40B4-BE49-F238E27FC236}">
                  <a16:creationId xmlns:a16="http://schemas.microsoft.com/office/drawing/2014/main" id="{A7C1F3CA-8938-123C-A585-A8247F1FE4E2}"/>
                </a:ext>
              </a:extLst>
            </p:cNvPr>
            <p:cNvSpPr/>
            <p:nvPr/>
          </p:nvSpPr>
          <p:spPr>
            <a:xfrm>
              <a:off x="7050407" y="3451965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8" name="pg65">
              <a:extLst>
                <a:ext uri="{FF2B5EF4-FFF2-40B4-BE49-F238E27FC236}">
                  <a16:creationId xmlns:a16="http://schemas.microsoft.com/office/drawing/2014/main" id="{98705128-25FC-69AA-60EE-1B9E3BC84FC3}"/>
                </a:ext>
              </a:extLst>
            </p:cNvPr>
            <p:cNvSpPr/>
            <p:nvPr/>
          </p:nvSpPr>
          <p:spPr>
            <a:xfrm>
              <a:off x="7090421" y="3388097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9" name="pg66">
              <a:extLst>
                <a:ext uri="{FF2B5EF4-FFF2-40B4-BE49-F238E27FC236}">
                  <a16:creationId xmlns:a16="http://schemas.microsoft.com/office/drawing/2014/main" id="{CC027828-3D64-6437-1D4F-0D03402DF277}"/>
                </a:ext>
              </a:extLst>
            </p:cNvPr>
            <p:cNvSpPr/>
            <p:nvPr/>
          </p:nvSpPr>
          <p:spPr>
            <a:xfrm>
              <a:off x="7021715" y="3378478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0" name="pg67">
              <a:extLst>
                <a:ext uri="{FF2B5EF4-FFF2-40B4-BE49-F238E27FC236}">
                  <a16:creationId xmlns:a16="http://schemas.microsoft.com/office/drawing/2014/main" id="{825F25B8-8046-2E85-681A-9469A514C005}"/>
                </a:ext>
              </a:extLst>
            </p:cNvPr>
            <p:cNvSpPr/>
            <p:nvPr/>
          </p:nvSpPr>
          <p:spPr>
            <a:xfrm>
              <a:off x="7079078" y="3460444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1" name="pg68">
              <a:extLst>
                <a:ext uri="{FF2B5EF4-FFF2-40B4-BE49-F238E27FC236}">
                  <a16:creationId xmlns:a16="http://schemas.microsoft.com/office/drawing/2014/main" id="{6EC97757-D653-755D-59D2-D56DE0C7E878}"/>
                </a:ext>
              </a:extLst>
            </p:cNvPr>
            <p:cNvSpPr/>
            <p:nvPr/>
          </p:nvSpPr>
          <p:spPr>
            <a:xfrm>
              <a:off x="7142464" y="3387736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2" name="pg69">
              <a:extLst>
                <a:ext uri="{FF2B5EF4-FFF2-40B4-BE49-F238E27FC236}">
                  <a16:creationId xmlns:a16="http://schemas.microsoft.com/office/drawing/2014/main" id="{104EEFA2-D2FC-AD21-0972-5FF84792A297}"/>
                </a:ext>
              </a:extLst>
            </p:cNvPr>
            <p:cNvSpPr/>
            <p:nvPr/>
          </p:nvSpPr>
          <p:spPr>
            <a:xfrm>
              <a:off x="7209645" y="3415744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3" name="pg70">
              <a:extLst>
                <a:ext uri="{FF2B5EF4-FFF2-40B4-BE49-F238E27FC236}">
                  <a16:creationId xmlns:a16="http://schemas.microsoft.com/office/drawing/2014/main" id="{51D1C15B-ABC8-C460-CBE9-0FB30C2D0C1E}"/>
                </a:ext>
              </a:extLst>
            </p:cNvPr>
            <p:cNvSpPr/>
            <p:nvPr/>
          </p:nvSpPr>
          <p:spPr>
            <a:xfrm>
              <a:off x="7181772" y="3288471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4" name="pg71">
              <a:extLst>
                <a:ext uri="{FF2B5EF4-FFF2-40B4-BE49-F238E27FC236}">
                  <a16:creationId xmlns:a16="http://schemas.microsoft.com/office/drawing/2014/main" id="{080DAF4F-92D9-B670-D425-CCB16E729143}"/>
                </a:ext>
              </a:extLst>
            </p:cNvPr>
            <p:cNvSpPr/>
            <p:nvPr/>
          </p:nvSpPr>
          <p:spPr>
            <a:xfrm>
              <a:off x="7095420" y="3120165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5" name="pg72">
              <a:extLst>
                <a:ext uri="{FF2B5EF4-FFF2-40B4-BE49-F238E27FC236}">
                  <a16:creationId xmlns:a16="http://schemas.microsoft.com/office/drawing/2014/main" id="{BC6821E1-1F35-AA1B-D62E-160CED24D7CD}"/>
                </a:ext>
              </a:extLst>
            </p:cNvPr>
            <p:cNvSpPr/>
            <p:nvPr/>
          </p:nvSpPr>
          <p:spPr>
            <a:xfrm>
              <a:off x="7157268" y="3254285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6" name="pg73">
              <a:extLst>
                <a:ext uri="{FF2B5EF4-FFF2-40B4-BE49-F238E27FC236}">
                  <a16:creationId xmlns:a16="http://schemas.microsoft.com/office/drawing/2014/main" id="{C0BA651C-E83A-9934-2B39-068942A8DF99}"/>
                </a:ext>
              </a:extLst>
            </p:cNvPr>
            <p:cNvSpPr/>
            <p:nvPr/>
          </p:nvSpPr>
          <p:spPr>
            <a:xfrm>
              <a:off x="7137262" y="3232797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7" name="pg74">
              <a:extLst>
                <a:ext uri="{FF2B5EF4-FFF2-40B4-BE49-F238E27FC236}">
                  <a16:creationId xmlns:a16="http://schemas.microsoft.com/office/drawing/2014/main" id="{AF55E156-BDA0-5FD5-E708-742AD5E726BB}"/>
                </a:ext>
              </a:extLst>
            </p:cNvPr>
            <p:cNvSpPr/>
            <p:nvPr/>
          </p:nvSpPr>
          <p:spPr>
            <a:xfrm>
              <a:off x="7167355" y="3316635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8" name="pg75">
              <a:extLst>
                <a:ext uri="{FF2B5EF4-FFF2-40B4-BE49-F238E27FC236}">
                  <a16:creationId xmlns:a16="http://schemas.microsoft.com/office/drawing/2014/main" id="{286A0396-DB96-BF81-4DF1-A6A0AFCC70AD}"/>
                </a:ext>
              </a:extLst>
            </p:cNvPr>
            <p:cNvSpPr/>
            <p:nvPr/>
          </p:nvSpPr>
          <p:spPr>
            <a:xfrm>
              <a:off x="7153061" y="3339262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9" name="pg76">
              <a:extLst>
                <a:ext uri="{FF2B5EF4-FFF2-40B4-BE49-F238E27FC236}">
                  <a16:creationId xmlns:a16="http://schemas.microsoft.com/office/drawing/2014/main" id="{726C2733-EA97-829A-617B-672D48CF7488}"/>
                </a:ext>
              </a:extLst>
            </p:cNvPr>
            <p:cNvSpPr/>
            <p:nvPr/>
          </p:nvSpPr>
          <p:spPr>
            <a:xfrm>
              <a:off x="7206223" y="3346350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0" name="pg77">
              <a:extLst>
                <a:ext uri="{FF2B5EF4-FFF2-40B4-BE49-F238E27FC236}">
                  <a16:creationId xmlns:a16="http://schemas.microsoft.com/office/drawing/2014/main" id="{F78B0774-3D65-833D-DB9F-C1C817220761}"/>
                </a:ext>
              </a:extLst>
            </p:cNvPr>
            <p:cNvSpPr/>
            <p:nvPr/>
          </p:nvSpPr>
          <p:spPr>
            <a:xfrm>
              <a:off x="7244751" y="3381713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1" name="pt78">
              <a:extLst>
                <a:ext uri="{FF2B5EF4-FFF2-40B4-BE49-F238E27FC236}">
                  <a16:creationId xmlns:a16="http://schemas.microsoft.com/office/drawing/2014/main" id="{2C05B9A1-2B69-319A-DBBA-86F071D03E26}"/>
                </a:ext>
              </a:extLst>
            </p:cNvPr>
            <p:cNvSpPr/>
            <p:nvPr/>
          </p:nvSpPr>
          <p:spPr>
            <a:xfrm>
              <a:off x="7276080" y="3045879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2" name="pt79">
              <a:extLst>
                <a:ext uri="{FF2B5EF4-FFF2-40B4-BE49-F238E27FC236}">
                  <a16:creationId xmlns:a16="http://schemas.microsoft.com/office/drawing/2014/main" id="{34D927EF-10E1-40D1-8A7B-8D63DB92F5B6}"/>
                </a:ext>
              </a:extLst>
            </p:cNvPr>
            <p:cNvSpPr/>
            <p:nvPr/>
          </p:nvSpPr>
          <p:spPr>
            <a:xfrm>
              <a:off x="7372747" y="2373610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3" name="pt80">
              <a:extLst>
                <a:ext uri="{FF2B5EF4-FFF2-40B4-BE49-F238E27FC236}">
                  <a16:creationId xmlns:a16="http://schemas.microsoft.com/office/drawing/2014/main" id="{041A66A7-3949-540F-303E-36F2A785D534}"/>
                </a:ext>
              </a:extLst>
            </p:cNvPr>
            <p:cNvSpPr/>
            <p:nvPr/>
          </p:nvSpPr>
          <p:spPr>
            <a:xfrm>
              <a:off x="7383047" y="2305882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4" name="pt81">
              <a:extLst>
                <a:ext uri="{FF2B5EF4-FFF2-40B4-BE49-F238E27FC236}">
                  <a16:creationId xmlns:a16="http://schemas.microsoft.com/office/drawing/2014/main" id="{6A1E3D25-A7DA-5A05-1B0E-8A11E7870E4F}"/>
                </a:ext>
              </a:extLst>
            </p:cNvPr>
            <p:cNvSpPr/>
            <p:nvPr/>
          </p:nvSpPr>
          <p:spPr>
            <a:xfrm>
              <a:off x="7323734" y="2251699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5" name="pt82">
              <a:extLst>
                <a:ext uri="{FF2B5EF4-FFF2-40B4-BE49-F238E27FC236}">
                  <a16:creationId xmlns:a16="http://schemas.microsoft.com/office/drawing/2014/main" id="{2BD51F42-9588-F17F-2174-D4C860064D86}"/>
                </a:ext>
              </a:extLst>
            </p:cNvPr>
            <p:cNvSpPr/>
            <p:nvPr/>
          </p:nvSpPr>
          <p:spPr>
            <a:xfrm>
              <a:off x="7403686" y="2218145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6" name="pt83">
              <a:extLst>
                <a:ext uri="{FF2B5EF4-FFF2-40B4-BE49-F238E27FC236}">
                  <a16:creationId xmlns:a16="http://schemas.microsoft.com/office/drawing/2014/main" id="{2DB215E7-EBFE-590B-3BD7-E4E0E70041C0}"/>
                </a:ext>
              </a:extLst>
            </p:cNvPr>
            <p:cNvSpPr/>
            <p:nvPr/>
          </p:nvSpPr>
          <p:spPr>
            <a:xfrm>
              <a:off x="7395929" y="2219876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7" name="pt84">
              <a:extLst>
                <a:ext uri="{FF2B5EF4-FFF2-40B4-BE49-F238E27FC236}">
                  <a16:creationId xmlns:a16="http://schemas.microsoft.com/office/drawing/2014/main" id="{1665149A-0510-91A8-C896-5786E3AA3B75}"/>
                </a:ext>
              </a:extLst>
            </p:cNvPr>
            <p:cNvSpPr/>
            <p:nvPr/>
          </p:nvSpPr>
          <p:spPr>
            <a:xfrm>
              <a:off x="7411008" y="2208432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8" name="pt85">
              <a:extLst>
                <a:ext uri="{FF2B5EF4-FFF2-40B4-BE49-F238E27FC236}">
                  <a16:creationId xmlns:a16="http://schemas.microsoft.com/office/drawing/2014/main" id="{A0FD7010-6295-F41F-868A-0EB5C9F0AF22}"/>
                </a:ext>
              </a:extLst>
            </p:cNvPr>
            <p:cNvSpPr/>
            <p:nvPr/>
          </p:nvSpPr>
          <p:spPr>
            <a:xfrm>
              <a:off x="7358214" y="2223852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9" name="pt86">
              <a:extLst>
                <a:ext uri="{FF2B5EF4-FFF2-40B4-BE49-F238E27FC236}">
                  <a16:creationId xmlns:a16="http://schemas.microsoft.com/office/drawing/2014/main" id="{C43B3B8E-8FBC-15E0-49DF-3A4EE7117675}"/>
                </a:ext>
              </a:extLst>
            </p:cNvPr>
            <p:cNvSpPr/>
            <p:nvPr/>
          </p:nvSpPr>
          <p:spPr>
            <a:xfrm>
              <a:off x="7378182" y="2254542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0" name="pt87">
              <a:extLst>
                <a:ext uri="{FF2B5EF4-FFF2-40B4-BE49-F238E27FC236}">
                  <a16:creationId xmlns:a16="http://schemas.microsoft.com/office/drawing/2014/main" id="{77676A43-88D8-4155-6EFA-7B6EC857F5A0}"/>
                </a:ext>
              </a:extLst>
            </p:cNvPr>
            <p:cNvSpPr/>
            <p:nvPr/>
          </p:nvSpPr>
          <p:spPr>
            <a:xfrm>
              <a:off x="7366848" y="2226729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1" name="pt88">
              <a:extLst>
                <a:ext uri="{FF2B5EF4-FFF2-40B4-BE49-F238E27FC236}">
                  <a16:creationId xmlns:a16="http://schemas.microsoft.com/office/drawing/2014/main" id="{3A416249-BF9D-4DC6-85AA-0D437361026D}"/>
                </a:ext>
              </a:extLst>
            </p:cNvPr>
            <p:cNvSpPr/>
            <p:nvPr/>
          </p:nvSpPr>
          <p:spPr>
            <a:xfrm>
              <a:off x="7338699" y="2216522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2" name="pt89">
              <a:extLst>
                <a:ext uri="{FF2B5EF4-FFF2-40B4-BE49-F238E27FC236}">
                  <a16:creationId xmlns:a16="http://schemas.microsoft.com/office/drawing/2014/main" id="{88212F44-31FB-420A-A44D-B63DF6760B3D}"/>
                </a:ext>
              </a:extLst>
            </p:cNvPr>
            <p:cNvSpPr/>
            <p:nvPr/>
          </p:nvSpPr>
          <p:spPr>
            <a:xfrm>
              <a:off x="7345832" y="2214008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3" name="pg90">
              <a:extLst>
                <a:ext uri="{FF2B5EF4-FFF2-40B4-BE49-F238E27FC236}">
                  <a16:creationId xmlns:a16="http://schemas.microsoft.com/office/drawing/2014/main" id="{3A15F662-2E8F-2E2B-76EB-A3077D809DEC}"/>
                </a:ext>
              </a:extLst>
            </p:cNvPr>
            <p:cNvSpPr/>
            <p:nvPr/>
          </p:nvSpPr>
          <p:spPr>
            <a:xfrm>
              <a:off x="7237252" y="3435917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4" name="pg91">
              <a:extLst>
                <a:ext uri="{FF2B5EF4-FFF2-40B4-BE49-F238E27FC236}">
                  <a16:creationId xmlns:a16="http://schemas.microsoft.com/office/drawing/2014/main" id="{4B3C1FD1-6E16-C6A5-2E97-86FDA8B28CB9}"/>
                </a:ext>
              </a:extLst>
            </p:cNvPr>
            <p:cNvSpPr/>
            <p:nvPr/>
          </p:nvSpPr>
          <p:spPr>
            <a:xfrm>
              <a:off x="7224223" y="3437015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5" name="pg92">
              <a:extLst>
                <a:ext uri="{FF2B5EF4-FFF2-40B4-BE49-F238E27FC236}">
                  <a16:creationId xmlns:a16="http://schemas.microsoft.com/office/drawing/2014/main" id="{0DBE2B3D-8853-DB2B-4776-41D21EBD10C3}"/>
                </a:ext>
              </a:extLst>
            </p:cNvPr>
            <p:cNvSpPr/>
            <p:nvPr/>
          </p:nvSpPr>
          <p:spPr>
            <a:xfrm>
              <a:off x="7269787" y="3394647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6" name="pt93">
              <a:extLst>
                <a:ext uri="{FF2B5EF4-FFF2-40B4-BE49-F238E27FC236}">
                  <a16:creationId xmlns:a16="http://schemas.microsoft.com/office/drawing/2014/main" id="{D6551080-0B94-D034-D3EF-682C19D83109}"/>
                </a:ext>
              </a:extLst>
            </p:cNvPr>
            <p:cNvSpPr/>
            <p:nvPr/>
          </p:nvSpPr>
          <p:spPr>
            <a:xfrm>
              <a:off x="7462770" y="3009839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7" name="pt94">
              <a:extLst>
                <a:ext uri="{FF2B5EF4-FFF2-40B4-BE49-F238E27FC236}">
                  <a16:creationId xmlns:a16="http://schemas.microsoft.com/office/drawing/2014/main" id="{53AABF83-F70C-7CFE-CFB0-B62E93ABD98E}"/>
                </a:ext>
              </a:extLst>
            </p:cNvPr>
            <p:cNvSpPr/>
            <p:nvPr/>
          </p:nvSpPr>
          <p:spPr>
            <a:xfrm>
              <a:off x="7414512" y="2510685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8" name="pt95">
              <a:extLst>
                <a:ext uri="{FF2B5EF4-FFF2-40B4-BE49-F238E27FC236}">
                  <a16:creationId xmlns:a16="http://schemas.microsoft.com/office/drawing/2014/main" id="{D2465183-716A-D6AB-6675-7E6AC3646097}"/>
                </a:ext>
              </a:extLst>
            </p:cNvPr>
            <p:cNvSpPr/>
            <p:nvPr/>
          </p:nvSpPr>
          <p:spPr>
            <a:xfrm>
              <a:off x="7260199" y="3405600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9" name="pt96">
              <a:extLst>
                <a:ext uri="{FF2B5EF4-FFF2-40B4-BE49-F238E27FC236}">
                  <a16:creationId xmlns:a16="http://schemas.microsoft.com/office/drawing/2014/main" id="{ADF8A289-ACDF-FB4C-A7C5-0232D9A88151}"/>
                </a:ext>
              </a:extLst>
            </p:cNvPr>
            <p:cNvSpPr/>
            <p:nvPr/>
          </p:nvSpPr>
          <p:spPr>
            <a:xfrm>
              <a:off x="7364150" y="2269727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0" name="pt97">
              <a:extLst>
                <a:ext uri="{FF2B5EF4-FFF2-40B4-BE49-F238E27FC236}">
                  <a16:creationId xmlns:a16="http://schemas.microsoft.com/office/drawing/2014/main" id="{44DBDC0E-BB19-FCC2-B305-6C483B5BA95B}"/>
                </a:ext>
              </a:extLst>
            </p:cNvPr>
            <p:cNvSpPr/>
            <p:nvPr/>
          </p:nvSpPr>
          <p:spPr>
            <a:xfrm>
              <a:off x="7418529" y="2249937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1" name="pt98">
              <a:extLst>
                <a:ext uri="{FF2B5EF4-FFF2-40B4-BE49-F238E27FC236}">
                  <a16:creationId xmlns:a16="http://schemas.microsoft.com/office/drawing/2014/main" id="{E4248449-92D1-3C84-B98A-52A3B0F7C845}"/>
                </a:ext>
              </a:extLst>
            </p:cNvPr>
            <p:cNvSpPr/>
            <p:nvPr/>
          </p:nvSpPr>
          <p:spPr>
            <a:xfrm>
              <a:off x="7434305" y="2220404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2" name="pt99">
              <a:extLst>
                <a:ext uri="{FF2B5EF4-FFF2-40B4-BE49-F238E27FC236}">
                  <a16:creationId xmlns:a16="http://schemas.microsoft.com/office/drawing/2014/main" id="{25CAF9AB-EFCB-C428-1BB8-026EFBF525A1}"/>
                </a:ext>
              </a:extLst>
            </p:cNvPr>
            <p:cNvSpPr/>
            <p:nvPr/>
          </p:nvSpPr>
          <p:spPr>
            <a:xfrm>
              <a:off x="7452413" y="2198808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3" name="pt100">
              <a:extLst>
                <a:ext uri="{FF2B5EF4-FFF2-40B4-BE49-F238E27FC236}">
                  <a16:creationId xmlns:a16="http://schemas.microsoft.com/office/drawing/2014/main" id="{FA6B4734-FB14-3712-BFB4-A7F84BE7D29E}"/>
                </a:ext>
              </a:extLst>
            </p:cNvPr>
            <p:cNvSpPr/>
            <p:nvPr/>
          </p:nvSpPr>
          <p:spPr>
            <a:xfrm>
              <a:off x="7412830" y="2189017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4" name="pt101">
              <a:extLst>
                <a:ext uri="{FF2B5EF4-FFF2-40B4-BE49-F238E27FC236}">
                  <a16:creationId xmlns:a16="http://schemas.microsoft.com/office/drawing/2014/main" id="{F64D9617-B0D1-20C9-D464-3E8A0106BDCD}"/>
                </a:ext>
              </a:extLst>
            </p:cNvPr>
            <p:cNvSpPr/>
            <p:nvPr/>
          </p:nvSpPr>
          <p:spPr>
            <a:xfrm>
              <a:off x="7381285" y="2204212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5" name="pt102">
              <a:extLst>
                <a:ext uri="{FF2B5EF4-FFF2-40B4-BE49-F238E27FC236}">
                  <a16:creationId xmlns:a16="http://schemas.microsoft.com/office/drawing/2014/main" id="{709B4110-8A95-C71A-BDCC-24A0DC504A77}"/>
                </a:ext>
              </a:extLst>
            </p:cNvPr>
            <p:cNvSpPr/>
            <p:nvPr/>
          </p:nvSpPr>
          <p:spPr>
            <a:xfrm>
              <a:off x="7385511" y="2206938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6" name="pt103">
              <a:extLst>
                <a:ext uri="{FF2B5EF4-FFF2-40B4-BE49-F238E27FC236}">
                  <a16:creationId xmlns:a16="http://schemas.microsoft.com/office/drawing/2014/main" id="{02B43DCD-E14D-AAF0-D34B-A4B85E2BA40A}"/>
                </a:ext>
              </a:extLst>
            </p:cNvPr>
            <p:cNvSpPr/>
            <p:nvPr/>
          </p:nvSpPr>
          <p:spPr>
            <a:xfrm>
              <a:off x="7389990" y="2232669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7" name="pt104">
              <a:extLst>
                <a:ext uri="{FF2B5EF4-FFF2-40B4-BE49-F238E27FC236}">
                  <a16:creationId xmlns:a16="http://schemas.microsoft.com/office/drawing/2014/main" id="{4F98D047-23F5-B6BE-893F-AF1759C1A13F}"/>
                </a:ext>
              </a:extLst>
            </p:cNvPr>
            <p:cNvSpPr/>
            <p:nvPr/>
          </p:nvSpPr>
          <p:spPr>
            <a:xfrm>
              <a:off x="7368563" y="2243072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8" name="pt105">
              <a:extLst>
                <a:ext uri="{FF2B5EF4-FFF2-40B4-BE49-F238E27FC236}">
                  <a16:creationId xmlns:a16="http://schemas.microsoft.com/office/drawing/2014/main" id="{1D5EAE0E-1B22-E16A-BC62-BA7A75486733}"/>
                </a:ext>
              </a:extLst>
            </p:cNvPr>
            <p:cNvSpPr/>
            <p:nvPr/>
          </p:nvSpPr>
          <p:spPr>
            <a:xfrm>
              <a:off x="7388677" y="2247460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9" name="pg106">
              <a:extLst>
                <a:ext uri="{FF2B5EF4-FFF2-40B4-BE49-F238E27FC236}">
                  <a16:creationId xmlns:a16="http://schemas.microsoft.com/office/drawing/2014/main" id="{8594E391-FE8C-6E4A-51C3-8A6E08AB0AF2}"/>
                </a:ext>
              </a:extLst>
            </p:cNvPr>
            <p:cNvSpPr/>
            <p:nvPr/>
          </p:nvSpPr>
          <p:spPr>
            <a:xfrm>
              <a:off x="7294025" y="3357885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0" name="pg107">
              <a:extLst>
                <a:ext uri="{FF2B5EF4-FFF2-40B4-BE49-F238E27FC236}">
                  <a16:creationId xmlns:a16="http://schemas.microsoft.com/office/drawing/2014/main" id="{400DC1A4-D996-E676-1868-DC60D711294C}"/>
                </a:ext>
              </a:extLst>
            </p:cNvPr>
            <p:cNvSpPr/>
            <p:nvPr/>
          </p:nvSpPr>
          <p:spPr>
            <a:xfrm>
              <a:off x="7221995" y="3372807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1" name="pg108">
              <a:extLst>
                <a:ext uri="{FF2B5EF4-FFF2-40B4-BE49-F238E27FC236}">
                  <a16:creationId xmlns:a16="http://schemas.microsoft.com/office/drawing/2014/main" id="{14DB688B-BAB3-0064-78E6-8F6E667882C1}"/>
                </a:ext>
              </a:extLst>
            </p:cNvPr>
            <p:cNvSpPr/>
            <p:nvPr/>
          </p:nvSpPr>
          <p:spPr>
            <a:xfrm>
              <a:off x="7309828" y="3396668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2" name="pg109">
              <a:extLst>
                <a:ext uri="{FF2B5EF4-FFF2-40B4-BE49-F238E27FC236}">
                  <a16:creationId xmlns:a16="http://schemas.microsoft.com/office/drawing/2014/main" id="{A4E0BFC2-255A-D178-DCE2-510C6ECE7F0A}"/>
                </a:ext>
              </a:extLst>
            </p:cNvPr>
            <p:cNvSpPr/>
            <p:nvPr/>
          </p:nvSpPr>
          <p:spPr>
            <a:xfrm>
              <a:off x="7382222" y="3324424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3" name="pg110">
              <a:extLst>
                <a:ext uri="{FF2B5EF4-FFF2-40B4-BE49-F238E27FC236}">
                  <a16:creationId xmlns:a16="http://schemas.microsoft.com/office/drawing/2014/main" id="{01C81F61-48FD-E01B-F68C-2C0744FE7311}"/>
                </a:ext>
              </a:extLst>
            </p:cNvPr>
            <p:cNvSpPr/>
            <p:nvPr/>
          </p:nvSpPr>
          <p:spPr>
            <a:xfrm>
              <a:off x="7322800" y="3384620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4" name="pg111">
              <a:extLst>
                <a:ext uri="{FF2B5EF4-FFF2-40B4-BE49-F238E27FC236}">
                  <a16:creationId xmlns:a16="http://schemas.microsoft.com/office/drawing/2014/main" id="{C13CB36C-C671-66C1-D809-E6F1CDE887AE}"/>
                </a:ext>
              </a:extLst>
            </p:cNvPr>
            <p:cNvSpPr/>
            <p:nvPr/>
          </p:nvSpPr>
          <p:spPr>
            <a:xfrm>
              <a:off x="7298538" y="3323682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5" name="pg112">
              <a:extLst>
                <a:ext uri="{FF2B5EF4-FFF2-40B4-BE49-F238E27FC236}">
                  <a16:creationId xmlns:a16="http://schemas.microsoft.com/office/drawing/2014/main" id="{3ABF4510-EEB4-3E84-1250-AF5FA389BE43}"/>
                </a:ext>
              </a:extLst>
            </p:cNvPr>
            <p:cNvSpPr/>
            <p:nvPr/>
          </p:nvSpPr>
          <p:spPr>
            <a:xfrm>
              <a:off x="7298923" y="3256189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6" name="pg113">
              <a:extLst>
                <a:ext uri="{FF2B5EF4-FFF2-40B4-BE49-F238E27FC236}">
                  <a16:creationId xmlns:a16="http://schemas.microsoft.com/office/drawing/2014/main" id="{DF294C34-5C9A-82E2-69F4-FB1B75E2128D}"/>
                </a:ext>
              </a:extLst>
            </p:cNvPr>
            <p:cNvSpPr/>
            <p:nvPr/>
          </p:nvSpPr>
          <p:spPr>
            <a:xfrm>
              <a:off x="7296856" y="3022823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7" name="pg114">
              <a:extLst>
                <a:ext uri="{FF2B5EF4-FFF2-40B4-BE49-F238E27FC236}">
                  <a16:creationId xmlns:a16="http://schemas.microsoft.com/office/drawing/2014/main" id="{04961C7B-081A-5573-CBCD-56324A9BF430}"/>
                </a:ext>
              </a:extLst>
            </p:cNvPr>
            <p:cNvSpPr/>
            <p:nvPr/>
          </p:nvSpPr>
          <p:spPr>
            <a:xfrm>
              <a:off x="7189772" y="3422418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8" name="pg115">
              <a:extLst>
                <a:ext uri="{FF2B5EF4-FFF2-40B4-BE49-F238E27FC236}">
                  <a16:creationId xmlns:a16="http://schemas.microsoft.com/office/drawing/2014/main" id="{BC728DB9-1011-8DF3-C95B-8FD682498E05}"/>
                </a:ext>
              </a:extLst>
            </p:cNvPr>
            <p:cNvSpPr/>
            <p:nvPr/>
          </p:nvSpPr>
          <p:spPr>
            <a:xfrm>
              <a:off x="7233245" y="3407865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9" name="pg116">
              <a:extLst>
                <a:ext uri="{FF2B5EF4-FFF2-40B4-BE49-F238E27FC236}">
                  <a16:creationId xmlns:a16="http://schemas.microsoft.com/office/drawing/2014/main" id="{F80CA11B-61F5-2B94-D1D5-C9FEE50B7A67}"/>
                </a:ext>
              </a:extLst>
            </p:cNvPr>
            <p:cNvSpPr/>
            <p:nvPr/>
          </p:nvSpPr>
          <p:spPr>
            <a:xfrm>
              <a:off x="7210918" y="3212407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0" name="pg117">
              <a:extLst>
                <a:ext uri="{FF2B5EF4-FFF2-40B4-BE49-F238E27FC236}">
                  <a16:creationId xmlns:a16="http://schemas.microsoft.com/office/drawing/2014/main" id="{2E9ABAFB-EFC3-403E-92EC-5C168CF1AE3A}"/>
                </a:ext>
              </a:extLst>
            </p:cNvPr>
            <p:cNvSpPr/>
            <p:nvPr/>
          </p:nvSpPr>
          <p:spPr>
            <a:xfrm>
              <a:off x="7265734" y="3325542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1" name="pg118">
              <a:extLst>
                <a:ext uri="{FF2B5EF4-FFF2-40B4-BE49-F238E27FC236}">
                  <a16:creationId xmlns:a16="http://schemas.microsoft.com/office/drawing/2014/main" id="{24AD4510-B148-1A4D-12E3-EECDA96AA060}"/>
                </a:ext>
              </a:extLst>
            </p:cNvPr>
            <p:cNvSpPr/>
            <p:nvPr/>
          </p:nvSpPr>
          <p:spPr>
            <a:xfrm>
              <a:off x="7209074" y="3132966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2" name="pg119">
              <a:extLst>
                <a:ext uri="{FF2B5EF4-FFF2-40B4-BE49-F238E27FC236}">
                  <a16:creationId xmlns:a16="http://schemas.microsoft.com/office/drawing/2014/main" id="{1647F983-ECED-D85F-EA1A-1982D446D005}"/>
                </a:ext>
              </a:extLst>
            </p:cNvPr>
            <p:cNvSpPr/>
            <p:nvPr/>
          </p:nvSpPr>
          <p:spPr>
            <a:xfrm>
              <a:off x="7198377" y="3152734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3" name="pg120">
              <a:extLst>
                <a:ext uri="{FF2B5EF4-FFF2-40B4-BE49-F238E27FC236}">
                  <a16:creationId xmlns:a16="http://schemas.microsoft.com/office/drawing/2014/main" id="{7BD468FF-B636-BCD3-AEB7-97F0003130EB}"/>
                </a:ext>
              </a:extLst>
            </p:cNvPr>
            <p:cNvSpPr/>
            <p:nvPr/>
          </p:nvSpPr>
          <p:spPr>
            <a:xfrm>
              <a:off x="7212741" y="3116366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4" name="pg121">
              <a:extLst>
                <a:ext uri="{FF2B5EF4-FFF2-40B4-BE49-F238E27FC236}">
                  <a16:creationId xmlns:a16="http://schemas.microsoft.com/office/drawing/2014/main" id="{CCCD7A2E-67FA-0463-AA34-8657ED96EFA7}"/>
                </a:ext>
              </a:extLst>
            </p:cNvPr>
            <p:cNvSpPr/>
            <p:nvPr/>
          </p:nvSpPr>
          <p:spPr>
            <a:xfrm>
              <a:off x="7170072" y="3341060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5" name="pg122">
              <a:extLst>
                <a:ext uri="{FF2B5EF4-FFF2-40B4-BE49-F238E27FC236}">
                  <a16:creationId xmlns:a16="http://schemas.microsoft.com/office/drawing/2014/main" id="{DA9FC5C2-5881-9D6E-4874-8858A203D1CE}"/>
                </a:ext>
              </a:extLst>
            </p:cNvPr>
            <p:cNvSpPr/>
            <p:nvPr/>
          </p:nvSpPr>
          <p:spPr>
            <a:xfrm>
              <a:off x="5765118" y="2680828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6" name="pg123">
              <a:extLst>
                <a:ext uri="{FF2B5EF4-FFF2-40B4-BE49-F238E27FC236}">
                  <a16:creationId xmlns:a16="http://schemas.microsoft.com/office/drawing/2014/main" id="{9CA05040-42EF-10FB-521E-3DD33742B1DE}"/>
                </a:ext>
              </a:extLst>
            </p:cNvPr>
            <p:cNvSpPr/>
            <p:nvPr/>
          </p:nvSpPr>
          <p:spPr>
            <a:xfrm>
              <a:off x="5926927" y="2550474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7" name="pg124">
              <a:extLst>
                <a:ext uri="{FF2B5EF4-FFF2-40B4-BE49-F238E27FC236}">
                  <a16:creationId xmlns:a16="http://schemas.microsoft.com/office/drawing/2014/main" id="{F56350D2-95DB-ED19-0880-8DDC189F24A5}"/>
                </a:ext>
              </a:extLst>
            </p:cNvPr>
            <p:cNvSpPr/>
            <p:nvPr/>
          </p:nvSpPr>
          <p:spPr>
            <a:xfrm>
              <a:off x="5303245" y="2754338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8" name="pg125">
              <a:extLst>
                <a:ext uri="{FF2B5EF4-FFF2-40B4-BE49-F238E27FC236}">
                  <a16:creationId xmlns:a16="http://schemas.microsoft.com/office/drawing/2014/main" id="{DE7B2576-5B29-13DB-283A-CF27E93A915A}"/>
                </a:ext>
              </a:extLst>
            </p:cNvPr>
            <p:cNvSpPr/>
            <p:nvPr/>
          </p:nvSpPr>
          <p:spPr>
            <a:xfrm>
              <a:off x="5233895" y="2824888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9" name="pg126">
              <a:extLst>
                <a:ext uri="{FF2B5EF4-FFF2-40B4-BE49-F238E27FC236}">
                  <a16:creationId xmlns:a16="http://schemas.microsoft.com/office/drawing/2014/main" id="{9E54721E-6809-A7AC-7462-BA4F4F71B86D}"/>
                </a:ext>
              </a:extLst>
            </p:cNvPr>
            <p:cNvSpPr/>
            <p:nvPr/>
          </p:nvSpPr>
          <p:spPr>
            <a:xfrm>
              <a:off x="5158406" y="2796566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0" name="pt127">
              <a:extLst>
                <a:ext uri="{FF2B5EF4-FFF2-40B4-BE49-F238E27FC236}">
                  <a16:creationId xmlns:a16="http://schemas.microsoft.com/office/drawing/2014/main" id="{BA634BEF-54BF-DEA9-04B0-6C1D13C7A20D}"/>
                </a:ext>
              </a:extLst>
            </p:cNvPr>
            <p:cNvSpPr/>
            <p:nvPr/>
          </p:nvSpPr>
          <p:spPr>
            <a:xfrm>
              <a:off x="6214510" y="2545305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1" name="pt128">
              <a:extLst>
                <a:ext uri="{FF2B5EF4-FFF2-40B4-BE49-F238E27FC236}">
                  <a16:creationId xmlns:a16="http://schemas.microsoft.com/office/drawing/2014/main" id="{F991D3B6-E541-A5B9-5253-82DCBEFB21EC}"/>
                </a:ext>
              </a:extLst>
            </p:cNvPr>
            <p:cNvSpPr/>
            <p:nvPr/>
          </p:nvSpPr>
          <p:spPr>
            <a:xfrm>
              <a:off x="6035259" y="2479614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2" name="pg129">
              <a:extLst>
                <a:ext uri="{FF2B5EF4-FFF2-40B4-BE49-F238E27FC236}">
                  <a16:creationId xmlns:a16="http://schemas.microsoft.com/office/drawing/2014/main" id="{257DBFC8-500F-64FB-F4AC-2D5780EE85BE}"/>
                </a:ext>
              </a:extLst>
            </p:cNvPr>
            <p:cNvSpPr/>
            <p:nvPr/>
          </p:nvSpPr>
          <p:spPr>
            <a:xfrm>
              <a:off x="5177112" y="2808667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3" name="pg130">
              <a:extLst>
                <a:ext uri="{FF2B5EF4-FFF2-40B4-BE49-F238E27FC236}">
                  <a16:creationId xmlns:a16="http://schemas.microsoft.com/office/drawing/2014/main" id="{40856C80-C751-54C9-7E7B-8FE98803A1FF}"/>
                </a:ext>
              </a:extLst>
            </p:cNvPr>
            <p:cNvSpPr/>
            <p:nvPr/>
          </p:nvSpPr>
          <p:spPr>
            <a:xfrm>
              <a:off x="5243995" y="2797056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4" name="pg131">
              <a:extLst>
                <a:ext uri="{FF2B5EF4-FFF2-40B4-BE49-F238E27FC236}">
                  <a16:creationId xmlns:a16="http://schemas.microsoft.com/office/drawing/2014/main" id="{9FFA0D67-7847-E6E8-48D9-24F0DAF2E5EB}"/>
                </a:ext>
              </a:extLst>
            </p:cNvPr>
            <p:cNvSpPr/>
            <p:nvPr/>
          </p:nvSpPr>
          <p:spPr>
            <a:xfrm>
              <a:off x="5384784" y="2751433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5" name="pg132">
              <a:extLst>
                <a:ext uri="{FF2B5EF4-FFF2-40B4-BE49-F238E27FC236}">
                  <a16:creationId xmlns:a16="http://schemas.microsoft.com/office/drawing/2014/main" id="{52003044-0D09-3381-5BB6-47DDE1D6CE31}"/>
                </a:ext>
              </a:extLst>
            </p:cNvPr>
            <p:cNvSpPr/>
            <p:nvPr/>
          </p:nvSpPr>
          <p:spPr>
            <a:xfrm>
              <a:off x="5238741" y="2868276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6" name="pg133">
              <a:extLst>
                <a:ext uri="{FF2B5EF4-FFF2-40B4-BE49-F238E27FC236}">
                  <a16:creationId xmlns:a16="http://schemas.microsoft.com/office/drawing/2014/main" id="{53D0E308-A2F1-0C42-2B53-EC4CBA42D0A2}"/>
                </a:ext>
              </a:extLst>
            </p:cNvPr>
            <p:cNvSpPr/>
            <p:nvPr/>
          </p:nvSpPr>
          <p:spPr>
            <a:xfrm>
              <a:off x="4984548" y="2900758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7" name="pg134">
              <a:extLst>
                <a:ext uri="{FF2B5EF4-FFF2-40B4-BE49-F238E27FC236}">
                  <a16:creationId xmlns:a16="http://schemas.microsoft.com/office/drawing/2014/main" id="{522D15C7-03B2-725B-F25B-2CD672A756A0}"/>
                </a:ext>
              </a:extLst>
            </p:cNvPr>
            <p:cNvSpPr/>
            <p:nvPr/>
          </p:nvSpPr>
          <p:spPr>
            <a:xfrm>
              <a:off x="5103763" y="2888917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8" name="pg135">
              <a:extLst>
                <a:ext uri="{FF2B5EF4-FFF2-40B4-BE49-F238E27FC236}">
                  <a16:creationId xmlns:a16="http://schemas.microsoft.com/office/drawing/2014/main" id="{87A8E794-49DD-B3B3-2591-9FA7B379D8F0}"/>
                </a:ext>
              </a:extLst>
            </p:cNvPr>
            <p:cNvSpPr/>
            <p:nvPr/>
          </p:nvSpPr>
          <p:spPr>
            <a:xfrm>
              <a:off x="5168941" y="2897241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9" name="pg136">
              <a:extLst>
                <a:ext uri="{FF2B5EF4-FFF2-40B4-BE49-F238E27FC236}">
                  <a16:creationId xmlns:a16="http://schemas.microsoft.com/office/drawing/2014/main" id="{D3720694-83A0-4E80-580C-A88491AE5044}"/>
                </a:ext>
              </a:extLst>
            </p:cNvPr>
            <p:cNvSpPr/>
            <p:nvPr/>
          </p:nvSpPr>
          <p:spPr>
            <a:xfrm>
              <a:off x="5213040" y="2896319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0" name="pg137">
              <a:extLst>
                <a:ext uri="{FF2B5EF4-FFF2-40B4-BE49-F238E27FC236}">
                  <a16:creationId xmlns:a16="http://schemas.microsoft.com/office/drawing/2014/main" id="{5354149B-487C-C6E4-7A32-2296914FB213}"/>
                </a:ext>
              </a:extLst>
            </p:cNvPr>
            <p:cNvSpPr/>
            <p:nvPr/>
          </p:nvSpPr>
          <p:spPr>
            <a:xfrm>
              <a:off x="5041561" y="2850008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1" name="pg138">
              <a:extLst>
                <a:ext uri="{FF2B5EF4-FFF2-40B4-BE49-F238E27FC236}">
                  <a16:creationId xmlns:a16="http://schemas.microsoft.com/office/drawing/2014/main" id="{27D92136-1C8C-0B5C-B0B8-87F7F2C52A27}"/>
                </a:ext>
              </a:extLst>
            </p:cNvPr>
            <p:cNvSpPr/>
            <p:nvPr/>
          </p:nvSpPr>
          <p:spPr>
            <a:xfrm>
              <a:off x="5049022" y="2892117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2" name="pg139">
              <a:extLst>
                <a:ext uri="{FF2B5EF4-FFF2-40B4-BE49-F238E27FC236}">
                  <a16:creationId xmlns:a16="http://schemas.microsoft.com/office/drawing/2014/main" id="{85E0B051-E4BF-F665-1FBB-6B2ADABFA682}"/>
                </a:ext>
              </a:extLst>
            </p:cNvPr>
            <p:cNvSpPr/>
            <p:nvPr/>
          </p:nvSpPr>
          <p:spPr>
            <a:xfrm>
              <a:off x="4989415" y="2914850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3" name="pg140">
              <a:extLst>
                <a:ext uri="{FF2B5EF4-FFF2-40B4-BE49-F238E27FC236}">
                  <a16:creationId xmlns:a16="http://schemas.microsoft.com/office/drawing/2014/main" id="{7361CD62-0D90-060C-A823-799BEE1DAE2F}"/>
                </a:ext>
              </a:extLst>
            </p:cNvPr>
            <p:cNvSpPr/>
            <p:nvPr/>
          </p:nvSpPr>
          <p:spPr>
            <a:xfrm>
              <a:off x="5018785" y="2906710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4" name="pg141">
              <a:extLst>
                <a:ext uri="{FF2B5EF4-FFF2-40B4-BE49-F238E27FC236}">
                  <a16:creationId xmlns:a16="http://schemas.microsoft.com/office/drawing/2014/main" id="{3BE1162F-E4BD-7AE8-1B17-6908E122DD59}"/>
                </a:ext>
              </a:extLst>
            </p:cNvPr>
            <p:cNvSpPr/>
            <p:nvPr/>
          </p:nvSpPr>
          <p:spPr>
            <a:xfrm>
              <a:off x="4941460" y="2925212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5" name="pg142">
              <a:extLst>
                <a:ext uri="{FF2B5EF4-FFF2-40B4-BE49-F238E27FC236}">
                  <a16:creationId xmlns:a16="http://schemas.microsoft.com/office/drawing/2014/main" id="{8BE44CBF-A9BC-2A84-99F7-B138E8396024}"/>
                </a:ext>
              </a:extLst>
            </p:cNvPr>
            <p:cNvSpPr/>
            <p:nvPr/>
          </p:nvSpPr>
          <p:spPr>
            <a:xfrm>
              <a:off x="5180997" y="2890864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6" name="pg143">
              <a:extLst>
                <a:ext uri="{FF2B5EF4-FFF2-40B4-BE49-F238E27FC236}">
                  <a16:creationId xmlns:a16="http://schemas.microsoft.com/office/drawing/2014/main" id="{B518B8D4-4C34-DCF3-1134-B1667923F65D}"/>
                </a:ext>
              </a:extLst>
            </p:cNvPr>
            <p:cNvSpPr/>
            <p:nvPr/>
          </p:nvSpPr>
          <p:spPr>
            <a:xfrm>
              <a:off x="5054670" y="2906857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7" name="pt144">
              <a:extLst>
                <a:ext uri="{FF2B5EF4-FFF2-40B4-BE49-F238E27FC236}">
                  <a16:creationId xmlns:a16="http://schemas.microsoft.com/office/drawing/2014/main" id="{BF49DEA2-BEE6-F276-8DF6-C211822EA2B6}"/>
                </a:ext>
              </a:extLst>
            </p:cNvPr>
            <p:cNvSpPr/>
            <p:nvPr/>
          </p:nvSpPr>
          <p:spPr>
            <a:xfrm>
              <a:off x="6634341" y="2320888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8" name="pt145">
              <a:extLst>
                <a:ext uri="{FF2B5EF4-FFF2-40B4-BE49-F238E27FC236}">
                  <a16:creationId xmlns:a16="http://schemas.microsoft.com/office/drawing/2014/main" id="{89857C0A-4AF7-3796-762E-C7C2662446F3}"/>
                </a:ext>
              </a:extLst>
            </p:cNvPr>
            <p:cNvSpPr/>
            <p:nvPr/>
          </p:nvSpPr>
          <p:spPr>
            <a:xfrm>
              <a:off x="6891384" y="2169313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9" name="pt146">
              <a:extLst>
                <a:ext uri="{FF2B5EF4-FFF2-40B4-BE49-F238E27FC236}">
                  <a16:creationId xmlns:a16="http://schemas.microsoft.com/office/drawing/2014/main" id="{B901A73A-766E-D25B-282E-42B9353667AB}"/>
                </a:ext>
              </a:extLst>
            </p:cNvPr>
            <p:cNvSpPr/>
            <p:nvPr/>
          </p:nvSpPr>
          <p:spPr>
            <a:xfrm>
              <a:off x="7043046" y="2123030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0" name="pt147">
              <a:extLst>
                <a:ext uri="{FF2B5EF4-FFF2-40B4-BE49-F238E27FC236}">
                  <a16:creationId xmlns:a16="http://schemas.microsoft.com/office/drawing/2014/main" id="{29625A60-5752-1962-90AA-61DF5225884A}"/>
                </a:ext>
              </a:extLst>
            </p:cNvPr>
            <p:cNvSpPr/>
            <p:nvPr/>
          </p:nvSpPr>
          <p:spPr>
            <a:xfrm>
              <a:off x="6850422" y="2126260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1" name="pt148">
              <a:extLst>
                <a:ext uri="{FF2B5EF4-FFF2-40B4-BE49-F238E27FC236}">
                  <a16:creationId xmlns:a16="http://schemas.microsoft.com/office/drawing/2014/main" id="{7A2D3648-7172-EB92-D892-2A0F9CE25F5B}"/>
                </a:ext>
              </a:extLst>
            </p:cNvPr>
            <p:cNvSpPr/>
            <p:nvPr/>
          </p:nvSpPr>
          <p:spPr>
            <a:xfrm>
              <a:off x="6858026" y="2221959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2" name="pt149">
              <a:extLst>
                <a:ext uri="{FF2B5EF4-FFF2-40B4-BE49-F238E27FC236}">
                  <a16:creationId xmlns:a16="http://schemas.microsoft.com/office/drawing/2014/main" id="{55D528F5-F455-2457-FC99-B8E177147D53}"/>
                </a:ext>
              </a:extLst>
            </p:cNvPr>
            <p:cNvSpPr/>
            <p:nvPr/>
          </p:nvSpPr>
          <p:spPr>
            <a:xfrm>
              <a:off x="6727827" y="2162933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3" name="pt150">
              <a:extLst>
                <a:ext uri="{FF2B5EF4-FFF2-40B4-BE49-F238E27FC236}">
                  <a16:creationId xmlns:a16="http://schemas.microsoft.com/office/drawing/2014/main" id="{F7C45ADA-85B2-C9C5-E2D1-A369FE4B7F40}"/>
                </a:ext>
              </a:extLst>
            </p:cNvPr>
            <p:cNvSpPr/>
            <p:nvPr/>
          </p:nvSpPr>
          <p:spPr>
            <a:xfrm>
              <a:off x="6733769" y="2179375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4" name="pt151">
              <a:extLst>
                <a:ext uri="{FF2B5EF4-FFF2-40B4-BE49-F238E27FC236}">
                  <a16:creationId xmlns:a16="http://schemas.microsoft.com/office/drawing/2014/main" id="{BC47223C-6B06-9D46-5DDF-7CF78BDB62ED}"/>
                </a:ext>
              </a:extLst>
            </p:cNvPr>
            <p:cNvSpPr/>
            <p:nvPr/>
          </p:nvSpPr>
          <p:spPr>
            <a:xfrm>
              <a:off x="6761679" y="2131905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5" name="pt152">
              <a:extLst>
                <a:ext uri="{FF2B5EF4-FFF2-40B4-BE49-F238E27FC236}">
                  <a16:creationId xmlns:a16="http://schemas.microsoft.com/office/drawing/2014/main" id="{CCE82FF7-E4E3-F4FE-B7A9-5067BDF81549}"/>
                </a:ext>
              </a:extLst>
            </p:cNvPr>
            <p:cNvSpPr/>
            <p:nvPr/>
          </p:nvSpPr>
          <p:spPr>
            <a:xfrm>
              <a:off x="6795317" y="2120497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6" name="pt153">
              <a:extLst>
                <a:ext uri="{FF2B5EF4-FFF2-40B4-BE49-F238E27FC236}">
                  <a16:creationId xmlns:a16="http://schemas.microsoft.com/office/drawing/2014/main" id="{46C46EB1-82E2-5032-9148-4071CA380283}"/>
                </a:ext>
              </a:extLst>
            </p:cNvPr>
            <p:cNvSpPr/>
            <p:nvPr/>
          </p:nvSpPr>
          <p:spPr>
            <a:xfrm>
              <a:off x="6879011" y="2145942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7" name="pt154">
              <a:extLst>
                <a:ext uri="{FF2B5EF4-FFF2-40B4-BE49-F238E27FC236}">
                  <a16:creationId xmlns:a16="http://schemas.microsoft.com/office/drawing/2014/main" id="{534FC3A1-2C1F-14F3-0B1D-CC4F9873B7F3}"/>
                </a:ext>
              </a:extLst>
            </p:cNvPr>
            <p:cNvSpPr/>
            <p:nvPr/>
          </p:nvSpPr>
          <p:spPr>
            <a:xfrm>
              <a:off x="6801282" y="2110826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8" name="pt155">
              <a:extLst>
                <a:ext uri="{FF2B5EF4-FFF2-40B4-BE49-F238E27FC236}">
                  <a16:creationId xmlns:a16="http://schemas.microsoft.com/office/drawing/2014/main" id="{4893CF8B-3887-5440-76B1-4DFA334199A2}"/>
                </a:ext>
              </a:extLst>
            </p:cNvPr>
            <p:cNvSpPr/>
            <p:nvPr/>
          </p:nvSpPr>
          <p:spPr>
            <a:xfrm>
              <a:off x="6789635" y="2145906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9" name="pt156">
              <a:extLst>
                <a:ext uri="{FF2B5EF4-FFF2-40B4-BE49-F238E27FC236}">
                  <a16:creationId xmlns:a16="http://schemas.microsoft.com/office/drawing/2014/main" id="{552BEA0A-C758-B132-C3CA-C5F17134DDA6}"/>
                </a:ext>
              </a:extLst>
            </p:cNvPr>
            <p:cNvSpPr/>
            <p:nvPr/>
          </p:nvSpPr>
          <p:spPr>
            <a:xfrm>
              <a:off x="6527317" y="2283467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0" name="pt157">
              <a:extLst>
                <a:ext uri="{FF2B5EF4-FFF2-40B4-BE49-F238E27FC236}">
                  <a16:creationId xmlns:a16="http://schemas.microsoft.com/office/drawing/2014/main" id="{0A74ED08-1CB0-3BB3-BB41-32193EDFD5A7}"/>
                </a:ext>
              </a:extLst>
            </p:cNvPr>
            <p:cNvSpPr/>
            <p:nvPr/>
          </p:nvSpPr>
          <p:spPr>
            <a:xfrm>
              <a:off x="6843905" y="2139136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1" name="pt158">
              <a:extLst>
                <a:ext uri="{FF2B5EF4-FFF2-40B4-BE49-F238E27FC236}">
                  <a16:creationId xmlns:a16="http://schemas.microsoft.com/office/drawing/2014/main" id="{4F4DAD85-DEC6-4621-D2AB-E10F6FB929AE}"/>
                </a:ext>
              </a:extLst>
            </p:cNvPr>
            <p:cNvSpPr/>
            <p:nvPr/>
          </p:nvSpPr>
          <p:spPr>
            <a:xfrm>
              <a:off x="6960519" y="2111629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2" name="pt159">
              <a:extLst>
                <a:ext uri="{FF2B5EF4-FFF2-40B4-BE49-F238E27FC236}">
                  <a16:creationId xmlns:a16="http://schemas.microsoft.com/office/drawing/2014/main" id="{CDEEBC46-7732-EC61-D07A-B3885519A483}"/>
                </a:ext>
              </a:extLst>
            </p:cNvPr>
            <p:cNvSpPr/>
            <p:nvPr/>
          </p:nvSpPr>
          <p:spPr>
            <a:xfrm>
              <a:off x="6686323" y="2202882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3" name="pt160">
              <a:extLst>
                <a:ext uri="{FF2B5EF4-FFF2-40B4-BE49-F238E27FC236}">
                  <a16:creationId xmlns:a16="http://schemas.microsoft.com/office/drawing/2014/main" id="{762EEE8B-85BD-13B9-D096-7C9176CB0AE1}"/>
                </a:ext>
              </a:extLst>
            </p:cNvPr>
            <p:cNvSpPr/>
            <p:nvPr/>
          </p:nvSpPr>
          <p:spPr>
            <a:xfrm>
              <a:off x="6678876" y="2215546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4" name="pt161">
              <a:extLst>
                <a:ext uri="{FF2B5EF4-FFF2-40B4-BE49-F238E27FC236}">
                  <a16:creationId xmlns:a16="http://schemas.microsoft.com/office/drawing/2014/main" id="{310DA311-FE5F-EA97-AA4E-2792A9620E50}"/>
                </a:ext>
              </a:extLst>
            </p:cNvPr>
            <p:cNvSpPr/>
            <p:nvPr/>
          </p:nvSpPr>
          <p:spPr>
            <a:xfrm>
              <a:off x="6758773" y="2151698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5" name="pt162">
              <a:extLst>
                <a:ext uri="{FF2B5EF4-FFF2-40B4-BE49-F238E27FC236}">
                  <a16:creationId xmlns:a16="http://schemas.microsoft.com/office/drawing/2014/main" id="{F8DE4EF6-DD70-7CB7-44BD-E1169DF2D3A4}"/>
                </a:ext>
              </a:extLst>
            </p:cNvPr>
            <p:cNvSpPr/>
            <p:nvPr/>
          </p:nvSpPr>
          <p:spPr>
            <a:xfrm>
              <a:off x="6860688" y="2120808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6" name="pt163">
              <a:extLst>
                <a:ext uri="{FF2B5EF4-FFF2-40B4-BE49-F238E27FC236}">
                  <a16:creationId xmlns:a16="http://schemas.microsoft.com/office/drawing/2014/main" id="{E51F623D-951C-58D0-0407-7A24289AE526}"/>
                </a:ext>
              </a:extLst>
            </p:cNvPr>
            <p:cNvSpPr/>
            <p:nvPr/>
          </p:nvSpPr>
          <p:spPr>
            <a:xfrm>
              <a:off x="6834972" y="2113551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7" name="pt164">
              <a:extLst>
                <a:ext uri="{FF2B5EF4-FFF2-40B4-BE49-F238E27FC236}">
                  <a16:creationId xmlns:a16="http://schemas.microsoft.com/office/drawing/2014/main" id="{F95CE6AB-B44A-F2F8-58F9-767CFD37D5DA}"/>
                </a:ext>
              </a:extLst>
            </p:cNvPr>
            <p:cNvSpPr/>
            <p:nvPr/>
          </p:nvSpPr>
          <p:spPr>
            <a:xfrm>
              <a:off x="6988724" y="2135115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8" name="pt165">
              <a:extLst>
                <a:ext uri="{FF2B5EF4-FFF2-40B4-BE49-F238E27FC236}">
                  <a16:creationId xmlns:a16="http://schemas.microsoft.com/office/drawing/2014/main" id="{4755C0F6-CF83-909C-BA60-D950178100DB}"/>
                </a:ext>
              </a:extLst>
            </p:cNvPr>
            <p:cNvSpPr/>
            <p:nvPr/>
          </p:nvSpPr>
          <p:spPr>
            <a:xfrm>
              <a:off x="6863088" y="2114449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9" name="pt166">
              <a:extLst>
                <a:ext uri="{FF2B5EF4-FFF2-40B4-BE49-F238E27FC236}">
                  <a16:creationId xmlns:a16="http://schemas.microsoft.com/office/drawing/2014/main" id="{09EBA616-B2A7-B5F9-33AF-272896D5E990}"/>
                </a:ext>
              </a:extLst>
            </p:cNvPr>
            <p:cNvSpPr/>
            <p:nvPr/>
          </p:nvSpPr>
          <p:spPr>
            <a:xfrm>
              <a:off x="6854180" y="2145819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0" name="pg167">
              <a:extLst>
                <a:ext uri="{FF2B5EF4-FFF2-40B4-BE49-F238E27FC236}">
                  <a16:creationId xmlns:a16="http://schemas.microsoft.com/office/drawing/2014/main" id="{BF6476E0-0786-C6FE-B75D-4D3A3DF68E22}"/>
                </a:ext>
              </a:extLst>
            </p:cNvPr>
            <p:cNvSpPr/>
            <p:nvPr/>
          </p:nvSpPr>
          <p:spPr>
            <a:xfrm>
              <a:off x="5140567" y="2833545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1" name="pg168">
              <a:extLst>
                <a:ext uri="{FF2B5EF4-FFF2-40B4-BE49-F238E27FC236}">
                  <a16:creationId xmlns:a16="http://schemas.microsoft.com/office/drawing/2014/main" id="{B46C349E-F397-568E-5A65-8F1E1EC1C879}"/>
                </a:ext>
              </a:extLst>
            </p:cNvPr>
            <p:cNvSpPr/>
            <p:nvPr/>
          </p:nvSpPr>
          <p:spPr>
            <a:xfrm>
              <a:off x="5084730" y="2974967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2" name="pg169">
              <a:extLst>
                <a:ext uri="{FF2B5EF4-FFF2-40B4-BE49-F238E27FC236}">
                  <a16:creationId xmlns:a16="http://schemas.microsoft.com/office/drawing/2014/main" id="{EB3329DA-2E98-EDD8-8B2F-A33651DA5D01}"/>
                </a:ext>
              </a:extLst>
            </p:cNvPr>
            <p:cNvSpPr/>
            <p:nvPr/>
          </p:nvSpPr>
          <p:spPr>
            <a:xfrm>
              <a:off x="5527479" y="2848404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3" name="pg170">
              <a:extLst>
                <a:ext uri="{FF2B5EF4-FFF2-40B4-BE49-F238E27FC236}">
                  <a16:creationId xmlns:a16="http://schemas.microsoft.com/office/drawing/2014/main" id="{7879DD2E-6E70-FE89-EDE1-A7313F6D2530}"/>
                </a:ext>
              </a:extLst>
            </p:cNvPr>
            <p:cNvSpPr/>
            <p:nvPr/>
          </p:nvSpPr>
          <p:spPr>
            <a:xfrm>
              <a:off x="5027204" y="2862161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4" name="pg171">
              <a:extLst>
                <a:ext uri="{FF2B5EF4-FFF2-40B4-BE49-F238E27FC236}">
                  <a16:creationId xmlns:a16="http://schemas.microsoft.com/office/drawing/2014/main" id="{B53E0482-A290-1F09-F5F9-68E53524DA59}"/>
                </a:ext>
              </a:extLst>
            </p:cNvPr>
            <p:cNvSpPr/>
            <p:nvPr/>
          </p:nvSpPr>
          <p:spPr>
            <a:xfrm>
              <a:off x="5043328" y="2882986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5" name="pg172">
              <a:extLst>
                <a:ext uri="{FF2B5EF4-FFF2-40B4-BE49-F238E27FC236}">
                  <a16:creationId xmlns:a16="http://schemas.microsoft.com/office/drawing/2014/main" id="{BB0CBC29-5D3D-6407-107C-156C9F8E9B13}"/>
                </a:ext>
              </a:extLst>
            </p:cNvPr>
            <p:cNvSpPr/>
            <p:nvPr/>
          </p:nvSpPr>
          <p:spPr>
            <a:xfrm>
              <a:off x="5025381" y="2862629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6" name="pg173">
              <a:extLst>
                <a:ext uri="{FF2B5EF4-FFF2-40B4-BE49-F238E27FC236}">
                  <a16:creationId xmlns:a16="http://schemas.microsoft.com/office/drawing/2014/main" id="{C5BDDF31-2A92-6564-8E10-4BBBD048C989}"/>
                </a:ext>
              </a:extLst>
            </p:cNvPr>
            <p:cNvSpPr/>
            <p:nvPr/>
          </p:nvSpPr>
          <p:spPr>
            <a:xfrm>
              <a:off x="4892116" y="2882448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7" name="pg174">
              <a:extLst>
                <a:ext uri="{FF2B5EF4-FFF2-40B4-BE49-F238E27FC236}">
                  <a16:creationId xmlns:a16="http://schemas.microsoft.com/office/drawing/2014/main" id="{5B0E6111-E325-601A-D930-01DE9843A997}"/>
                </a:ext>
              </a:extLst>
            </p:cNvPr>
            <p:cNvSpPr/>
            <p:nvPr/>
          </p:nvSpPr>
          <p:spPr>
            <a:xfrm>
              <a:off x="4957968" y="2924302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8" name="pg175">
              <a:extLst>
                <a:ext uri="{FF2B5EF4-FFF2-40B4-BE49-F238E27FC236}">
                  <a16:creationId xmlns:a16="http://schemas.microsoft.com/office/drawing/2014/main" id="{CE5CF7F5-5A11-4084-516C-2DD951B7369C}"/>
                </a:ext>
              </a:extLst>
            </p:cNvPr>
            <p:cNvSpPr/>
            <p:nvPr/>
          </p:nvSpPr>
          <p:spPr>
            <a:xfrm>
              <a:off x="4966102" y="2913380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9" name="pg176">
              <a:extLst>
                <a:ext uri="{FF2B5EF4-FFF2-40B4-BE49-F238E27FC236}">
                  <a16:creationId xmlns:a16="http://schemas.microsoft.com/office/drawing/2014/main" id="{8DE14A0C-70A6-50D7-6EE9-C462710FE11E}"/>
                </a:ext>
              </a:extLst>
            </p:cNvPr>
            <p:cNvSpPr/>
            <p:nvPr/>
          </p:nvSpPr>
          <p:spPr>
            <a:xfrm>
              <a:off x="4939770" y="2914561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0" name="pg177">
              <a:extLst>
                <a:ext uri="{FF2B5EF4-FFF2-40B4-BE49-F238E27FC236}">
                  <a16:creationId xmlns:a16="http://schemas.microsoft.com/office/drawing/2014/main" id="{4402438D-E1E9-D5F9-A00A-2977CA404E0C}"/>
                </a:ext>
              </a:extLst>
            </p:cNvPr>
            <p:cNvSpPr/>
            <p:nvPr/>
          </p:nvSpPr>
          <p:spPr>
            <a:xfrm>
              <a:off x="4966548" y="2909909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1" name="pg178">
              <a:extLst>
                <a:ext uri="{FF2B5EF4-FFF2-40B4-BE49-F238E27FC236}">
                  <a16:creationId xmlns:a16="http://schemas.microsoft.com/office/drawing/2014/main" id="{7999B774-7891-90D0-2E21-02C76E73A5C2}"/>
                </a:ext>
              </a:extLst>
            </p:cNvPr>
            <p:cNvSpPr/>
            <p:nvPr/>
          </p:nvSpPr>
          <p:spPr>
            <a:xfrm>
              <a:off x="5144220" y="2878860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2" name="pg179">
              <a:extLst>
                <a:ext uri="{FF2B5EF4-FFF2-40B4-BE49-F238E27FC236}">
                  <a16:creationId xmlns:a16="http://schemas.microsoft.com/office/drawing/2014/main" id="{FB2526EA-48A4-5FBE-D531-AA3D5066FD56}"/>
                </a:ext>
              </a:extLst>
            </p:cNvPr>
            <p:cNvSpPr/>
            <p:nvPr/>
          </p:nvSpPr>
          <p:spPr>
            <a:xfrm>
              <a:off x="5071147" y="2939099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3" name="pg180">
              <a:extLst>
                <a:ext uri="{FF2B5EF4-FFF2-40B4-BE49-F238E27FC236}">
                  <a16:creationId xmlns:a16="http://schemas.microsoft.com/office/drawing/2014/main" id="{7A3C98AA-8772-512F-7DB9-8BFA3D056028}"/>
                </a:ext>
              </a:extLst>
            </p:cNvPr>
            <p:cNvSpPr/>
            <p:nvPr/>
          </p:nvSpPr>
          <p:spPr>
            <a:xfrm>
              <a:off x="5184008" y="2924165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4" name="pg181">
              <a:extLst>
                <a:ext uri="{FF2B5EF4-FFF2-40B4-BE49-F238E27FC236}">
                  <a16:creationId xmlns:a16="http://schemas.microsoft.com/office/drawing/2014/main" id="{72B3D071-4C52-F6CD-6107-F25DDF450A00}"/>
                </a:ext>
              </a:extLst>
            </p:cNvPr>
            <p:cNvSpPr/>
            <p:nvPr/>
          </p:nvSpPr>
          <p:spPr>
            <a:xfrm>
              <a:off x="5105477" y="2912998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5" name="pg182">
              <a:extLst>
                <a:ext uri="{FF2B5EF4-FFF2-40B4-BE49-F238E27FC236}">
                  <a16:creationId xmlns:a16="http://schemas.microsoft.com/office/drawing/2014/main" id="{D660B624-CE64-6C47-578A-2FE5B8FA9D7C}"/>
                </a:ext>
              </a:extLst>
            </p:cNvPr>
            <p:cNvSpPr/>
            <p:nvPr/>
          </p:nvSpPr>
          <p:spPr>
            <a:xfrm>
              <a:off x="5016249" y="2912086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6" name="pg183">
              <a:extLst>
                <a:ext uri="{FF2B5EF4-FFF2-40B4-BE49-F238E27FC236}">
                  <a16:creationId xmlns:a16="http://schemas.microsoft.com/office/drawing/2014/main" id="{FFF4460E-FA13-6113-4D6D-1FA8033AE00D}"/>
                </a:ext>
              </a:extLst>
            </p:cNvPr>
            <p:cNvSpPr/>
            <p:nvPr/>
          </p:nvSpPr>
          <p:spPr>
            <a:xfrm>
              <a:off x="5095081" y="2815626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7" name="pg184">
              <a:extLst>
                <a:ext uri="{FF2B5EF4-FFF2-40B4-BE49-F238E27FC236}">
                  <a16:creationId xmlns:a16="http://schemas.microsoft.com/office/drawing/2014/main" id="{32DBFF84-5632-533B-D3B5-B43C804AADDD}"/>
                </a:ext>
              </a:extLst>
            </p:cNvPr>
            <p:cNvSpPr/>
            <p:nvPr/>
          </p:nvSpPr>
          <p:spPr>
            <a:xfrm>
              <a:off x="5029431" y="2881142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8" name="pg185">
              <a:extLst>
                <a:ext uri="{FF2B5EF4-FFF2-40B4-BE49-F238E27FC236}">
                  <a16:creationId xmlns:a16="http://schemas.microsoft.com/office/drawing/2014/main" id="{B70EAAC3-FAE0-A9E6-5E9A-FC99593B668B}"/>
                </a:ext>
              </a:extLst>
            </p:cNvPr>
            <p:cNvSpPr/>
            <p:nvPr/>
          </p:nvSpPr>
          <p:spPr>
            <a:xfrm>
              <a:off x="5045673" y="2941261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9" name="pg186">
              <a:extLst>
                <a:ext uri="{FF2B5EF4-FFF2-40B4-BE49-F238E27FC236}">
                  <a16:creationId xmlns:a16="http://schemas.microsoft.com/office/drawing/2014/main" id="{7522856F-29AA-07B7-626D-F0831A5F3FED}"/>
                </a:ext>
              </a:extLst>
            </p:cNvPr>
            <p:cNvSpPr/>
            <p:nvPr/>
          </p:nvSpPr>
          <p:spPr>
            <a:xfrm>
              <a:off x="5059886" y="2926048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0" name="pg187">
              <a:extLst>
                <a:ext uri="{FF2B5EF4-FFF2-40B4-BE49-F238E27FC236}">
                  <a16:creationId xmlns:a16="http://schemas.microsoft.com/office/drawing/2014/main" id="{2A5BB99F-A29B-1505-EEAF-8C935B931062}"/>
                </a:ext>
              </a:extLst>
            </p:cNvPr>
            <p:cNvSpPr/>
            <p:nvPr/>
          </p:nvSpPr>
          <p:spPr>
            <a:xfrm>
              <a:off x="5087257" y="2894404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1" name="pg188">
              <a:extLst>
                <a:ext uri="{FF2B5EF4-FFF2-40B4-BE49-F238E27FC236}">
                  <a16:creationId xmlns:a16="http://schemas.microsoft.com/office/drawing/2014/main" id="{B8D3853A-3ECA-522D-FC73-EDED1CAE28E3}"/>
                </a:ext>
              </a:extLst>
            </p:cNvPr>
            <p:cNvSpPr/>
            <p:nvPr/>
          </p:nvSpPr>
          <p:spPr>
            <a:xfrm>
              <a:off x="5099843" y="2943060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2" name="pg189">
              <a:extLst>
                <a:ext uri="{FF2B5EF4-FFF2-40B4-BE49-F238E27FC236}">
                  <a16:creationId xmlns:a16="http://schemas.microsoft.com/office/drawing/2014/main" id="{FB1705A1-E9DC-B44B-8EA9-44FD7F4EAEC5}"/>
                </a:ext>
              </a:extLst>
            </p:cNvPr>
            <p:cNvSpPr/>
            <p:nvPr/>
          </p:nvSpPr>
          <p:spPr>
            <a:xfrm>
              <a:off x="5959231" y="2621611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3" name="pg190">
              <a:extLst>
                <a:ext uri="{FF2B5EF4-FFF2-40B4-BE49-F238E27FC236}">
                  <a16:creationId xmlns:a16="http://schemas.microsoft.com/office/drawing/2014/main" id="{F4BEB1BA-8CD9-4EFB-69B0-77AE51FD3C99}"/>
                </a:ext>
              </a:extLst>
            </p:cNvPr>
            <p:cNvSpPr/>
            <p:nvPr/>
          </p:nvSpPr>
          <p:spPr>
            <a:xfrm>
              <a:off x="5353403" y="2898700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4" name="pg191">
              <a:extLst>
                <a:ext uri="{FF2B5EF4-FFF2-40B4-BE49-F238E27FC236}">
                  <a16:creationId xmlns:a16="http://schemas.microsoft.com/office/drawing/2014/main" id="{3AB117C9-78A8-6161-6232-0D6425421EC1}"/>
                </a:ext>
              </a:extLst>
            </p:cNvPr>
            <p:cNvSpPr/>
            <p:nvPr/>
          </p:nvSpPr>
          <p:spPr>
            <a:xfrm>
              <a:off x="5340382" y="2888061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5" name="pg192">
              <a:extLst>
                <a:ext uri="{FF2B5EF4-FFF2-40B4-BE49-F238E27FC236}">
                  <a16:creationId xmlns:a16="http://schemas.microsoft.com/office/drawing/2014/main" id="{735DCA8D-E8F0-1F02-3DE8-24544F3F886A}"/>
                </a:ext>
              </a:extLst>
            </p:cNvPr>
            <p:cNvSpPr/>
            <p:nvPr/>
          </p:nvSpPr>
          <p:spPr>
            <a:xfrm>
              <a:off x="5839144" y="2694524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6" name="pg193">
              <a:extLst>
                <a:ext uri="{FF2B5EF4-FFF2-40B4-BE49-F238E27FC236}">
                  <a16:creationId xmlns:a16="http://schemas.microsoft.com/office/drawing/2014/main" id="{BAD1F592-C8EC-66A9-521F-7FE4C3C2CAD5}"/>
                </a:ext>
              </a:extLst>
            </p:cNvPr>
            <p:cNvSpPr/>
            <p:nvPr/>
          </p:nvSpPr>
          <p:spPr>
            <a:xfrm>
              <a:off x="5695171" y="2760887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7" name="pg194">
              <a:extLst>
                <a:ext uri="{FF2B5EF4-FFF2-40B4-BE49-F238E27FC236}">
                  <a16:creationId xmlns:a16="http://schemas.microsoft.com/office/drawing/2014/main" id="{5EFA68BE-98C9-48AF-C830-C806AE28F764}"/>
                </a:ext>
              </a:extLst>
            </p:cNvPr>
            <p:cNvSpPr/>
            <p:nvPr/>
          </p:nvSpPr>
          <p:spPr>
            <a:xfrm>
              <a:off x="5683050" y="2787854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8" name="pg195">
              <a:extLst>
                <a:ext uri="{FF2B5EF4-FFF2-40B4-BE49-F238E27FC236}">
                  <a16:creationId xmlns:a16="http://schemas.microsoft.com/office/drawing/2014/main" id="{5A33967C-D390-4BFF-B574-D993EE141783}"/>
                </a:ext>
              </a:extLst>
            </p:cNvPr>
            <p:cNvSpPr/>
            <p:nvPr/>
          </p:nvSpPr>
          <p:spPr>
            <a:xfrm>
              <a:off x="5540176" y="2832065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9" name="pg196">
              <a:extLst>
                <a:ext uri="{FF2B5EF4-FFF2-40B4-BE49-F238E27FC236}">
                  <a16:creationId xmlns:a16="http://schemas.microsoft.com/office/drawing/2014/main" id="{F7DA9E93-4611-8809-1EAC-DB4BA3B3048C}"/>
                </a:ext>
              </a:extLst>
            </p:cNvPr>
            <p:cNvSpPr/>
            <p:nvPr/>
          </p:nvSpPr>
          <p:spPr>
            <a:xfrm>
              <a:off x="5445681" y="2859703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0" name="pg197">
              <a:extLst>
                <a:ext uri="{FF2B5EF4-FFF2-40B4-BE49-F238E27FC236}">
                  <a16:creationId xmlns:a16="http://schemas.microsoft.com/office/drawing/2014/main" id="{11BA5A00-4AD3-C3A2-330B-CFED37644F8B}"/>
                </a:ext>
              </a:extLst>
            </p:cNvPr>
            <p:cNvSpPr/>
            <p:nvPr/>
          </p:nvSpPr>
          <p:spPr>
            <a:xfrm>
              <a:off x="5401979" y="2843110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1" name="pg198">
              <a:extLst>
                <a:ext uri="{FF2B5EF4-FFF2-40B4-BE49-F238E27FC236}">
                  <a16:creationId xmlns:a16="http://schemas.microsoft.com/office/drawing/2014/main" id="{ED78EB00-4003-3357-BEDF-6C1569A86771}"/>
                </a:ext>
              </a:extLst>
            </p:cNvPr>
            <p:cNvSpPr/>
            <p:nvPr/>
          </p:nvSpPr>
          <p:spPr>
            <a:xfrm>
              <a:off x="5385627" y="2857061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2" name="pg199">
              <a:extLst>
                <a:ext uri="{FF2B5EF4-FFF2-40B4-BE49-F238E27FC236}">
                  <a16:creationId xmlns:a16="http://schemas.microsoft.com/office/drawing/2014/main" id="{17C57609-C53C-92C5-38BF-0402AC03D4D9}"/>
                </a:ext>
              </a:extLst>
            </p:cNvPr>
            <p:cNvSpPr/>
            <p:nvPr/>
          </p:nvSpPr>
          <p:spPr>
            <a:xfrm>
              <a:off x="5718353" y="2712596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3" name="pg200">
              <a:extLst>
                <a:ext uri="{FF2B5EF4-FFF2-40B4-BE49-F238E27FC236}">
                  <a16:creationId xmlns:a16="http://schemas.microsoft.com/office/drawing/2014/main" id="{EB4CDB94-E78C-70BA-280F-14FFE549776D}"/>
                </a:ext>
              </a:extLst>
            </p:cNvPr>
            <p:cNvSpPr/>
            <p:nvPr/>
          </p:nvSpPr>
          <p:spPr>
            <a:xfrm>
              <a:off x="5353419" y="2864162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4" name="pg201">
              <a:extLst>
                <a:ext uri="{FF2B5EF4-FFF2-40B4-BE49-F238E27FC236}">
                  <a16:creationId xmlns:a16="http://schemas.microsoft.com/office/drawing/2014/main" id="{900C93AA-AA41-EAA2-7BF6-D9693DBBB0DE}"/>
                </a:ext>
              </a:extLst>
            </p:cNvPr>
            <p:cNvSpPr/>
            <p:nvPr/>
          </p:nvSpPr>
          <p:spPr>
            <a:xfrm>
              <a:off x="5127379" y="2892367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5" name="pg202">
              <a:extLst>
                <a:ext uri="{FF2B5EF4-FFF2-40B4-BE49-F238E27FC236}">
                  <a16:creationId xmlns:a16="http://schemas.microsoft.com/office/drawing/2014/main" id="{F9D1A1D8-86F5-C783-D37D-58EF12C4E9DD}"/>
                </a:ext>
              </a:extLst>
            </p:cNvPr>
            <p:cNvSpPr/>
            <p:nvPr/>
          </p:nvSpPr>
          <p:spPr>
            <a:xfrm>
              <a:off x="5158248" y="2882638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6" name="pg203">
              <a:extLst>
                <a:ext uri="{FF2B5EF4-FFF2-40B4-BE49-F238E27FC236}">
                  <a16:creationId xmlns:a16="http://schemas.microsoft.com/office/drawing/2014/main" id="{AE5AED11-7772-39BE-EBC7-41063777AE83}"/>
                </a:ext>
              </a:extLst>
            </p:cNvPr>
            <p:cNvSpPr/>
            <p:nvPr/>
          </p:nvSpPr>
          <p:spPr>
            <a:xfrm>
              <a:off x="5329928" y="2821996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7" name="pg204">
              <a:extLst>
                <a:ext uri="{FF2B5EF4-FFF2-40B4-BE49-F238E27FC236}">
                  <a16:creationId xmlns:a16="http://schemas.microsoft.com/office/drawing/2014/main" id="{EB1DD18A-764F-44E4-DA18-A5669D4EC1DE}"/>
                </a:ext>
              </a:extLst>
            </p:cNvPr>
            <p:cNvSpPr/>
            <p:nvPr/>
          </p:nvSpPr>
          <p:spPr>
            <a:xfrm>
              <a:off x="5088171" y="2888011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8" name="pg205">
              <a:extLst>
                <a:ext uri="{FF2B5EF4-FFF2-40B4-BE49-F238E27FC236}">
                  <a16:creationId xmlns:a16="http://schemas.microsoft.com/office/drawing/2014/main" id="{3BCEC7BE-A860-5282-DB26-EAB1DEFCF4DC}"/>
                </a:ext>
              </a:extLst>
            </p:cNvPr>
            <p:cNvSpPr/>
            <p:nvPr/>
          </p:nvSpPr>
          <p:spPr>
            <a:xfrm>
              <a:off x="5017375" y="2873844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9" name="pg206">
              <a:extLst>
                <a:ext uri="{FF2B5EF4-FFF2-40B4-BE49-F238E27FC236}">
                  <a16:creationId xmlns:a16="http://schemas.microsoft.com/office/drawing/2014/main" id="{9D6698D0-AB86-8863-B734-B89CC7BF8CBC}"/>
                </a:ext>
              </a:extLst>
            </p:cNvPr>
            <p:cNvSpPr/>
            <p:nvPr/>
          </p:nvSpPr>
          <p:spPr>
            <a:xfrm>
              <a:off x="5184854" y="2861849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0" name="pg207">
              <a:extLst>
                <a:ext uri="{FF2B5EF4-FFF2-40B4-BE49-F238E27FC236}">
                  <a16:creationId xmlns:a16="http://schemas.microsoft.com/office/drawing/2014/main" id="{DE71F65C-5871-349C-69DB-BC5FD15F06B1}"/>
                </a:ext>
              </a:extLst>
            </p:cNvPr>
            <p:cNvSpPr/>
            <p:nvPr/>
          </p:nvSpPr>
          <p:spPr>
            <a:xfrm>
              <a:off x="4920927" y="2880107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1" name="pg208">
              <a:extLst>
                <a:ext uri="{FF2B5EF4-FFF2-40B4-BE49-F238E27FC236}">
                  <a16:creationId xmlns:a16="http://schemas.microsoft.com/office/drawing/2014/main" id="{C10B1A8D-8B22-6D76-14D1-FEAB79FCAADE}"/>
                </a:ext>
              </a:extLst>
            </p:cNvPr>
            <p:cNvSpPr/>
            <p:nvPr/>
          </p:nvSpPr>
          <p:spPr>
            <a:xfrm>
              <a:off x="4967568" y="2903257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2" name="pg209">
              <a:extLst>
                <a:ext uri="{FF2B5EF4-FFF2-40B4-BE49-F238E27FC236}">
                  <a16:creationId xmlns:a16="http://schemas.microsoft.com/office/drawing/2014/main" id="{A55670FF-505A-7FD1-8DFE-ECFDDB86DE32}"/>
                </a:ext>
              </a:extLst>
            </p:cNvPr>
            <p:cNvSpPr/>
            <p:nvPr/>
          </p:nvSpPr>
          <p:spPr>
            <a:xfrm>
              <a:off x="5048188" y="2866277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3" name="pt210">
              <a:extLst>
                <a:ext uri="{FF2B5EF4-FFF2-40B4-BE49-F238E27FC236}">
                  <a16:creationId xmlns:a16="http://schemas.microsoft.com/office/drawing/2014/main" id="{13C695C1-8094-13FD-1033-A889EEC97D79}"/>
                </a:ext>
              </a:extLst>
            </p:cNvPr>
            <p:cNvSpPr/>
            <p:nvPr/>
          </p:nvSpPr>
          <p:spPr>
            <a:xfrm>
              <a:off x="6888150" y="2136174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4" name="pt211">
              <a:extLst>
                <a:ext uri="{FF2B5EF4-FFF2-40B4-BE49-F238E27FC236}">
                  <a16:creationId xmlns:a16="http://schemas.microsoft.com/office/drawing/2014/main" id="{AB0403BF-B5C4-155F-DA1A-266237E3E269}"/>
                </a:ext>
              </a:extLst>
            </p:cNvPr>
            <p:cNvSpPr/>
            <p:nvPr/>
          </p:nvSpPr>
          <p:spPr>
            <a:xfrm>
              <a:off x="6995350" y="2144497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5" name="pg212">
              <a:extLst>
                <a:ext uri="{FF2B5EF4-FFF2-40B4-BE49-F238E27FC236}">
                  <a16:creationId xmlns:a16="http://schemas.microsoft.com/office/drawing/2014/main" id="{B31183FF-3A25-D9F8-BA39-C2DD58DAFC4D}"/>
                </a:ext>
              </a:extLst>
            </p:cNvPr>
            <p:cNvSpPr/>
            <p:nvPr/>
          </p:nvSpPr>
          <p:spPr>
            <a:xfrm>
              <a:off x="5224388" y="2819291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6" name="pg213">
              <a:extLst>
                <a:ext uri="{FF2B5EF4-FFF2-40B4-BE49-F238E27FC236}">
                  <a16:creationId xmlns:a16="http://schemas.microsoft.com/office/drawing/2014/main" id="{AFA40BD5-3E35-565B-5DC1-0C204DCE972E}"/>
                </a:ext>
              </a:extLst>
            </p:cNvPr>
            <p:cNvSpPr/>
            <p:nvPr/>
          </p:nvSpPr>
          <p:spPr>
            <a:xfrm>
              <a:off x="5256643" y="2841207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7" name="pg214">
              <a:extLst>
                <a:ext uri="{FF2B5EF4-FFF2-40B4-BE49-F238E27FC236}">
                  <a16:creationId xmlns:a16="http://schemas.microsoft.com/office/drawing/2014/main" id="{B0413BE7-52AB-175D-F798-7DEDA590CB85}"/>
                </a:ext>
              </a:extLst>
            </p:cNvPr>
            <p:cNvSpPr/>
            <p:nvPr/>
          </p:nvSpPr>
          <p:spPr>
            <a:xfrm>
              <a:off x="5921052" y="2695711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8" name="pg215">
              <a:extLst>
                <a:ext uri="{FF2B5EF4-FFF2-40B4-BE49-F238E27FC236}">
                  <a16:creationId xmlns:a16="http://schemas.microsoft.com/office/drawing/2014/main" id="{2B4EAA7E-8B7A-B6A4-64B6-4446AEECF0F4}"/>
                </a:ext>
              </a:extLst>
            </p:cNvPr>
            <p:cNvSpPr/>
            <p:nvPr/>
          </p:nvSpPr>
          <p:spPr>
            <a:xfrm>
              <a:off x="5249660" y="2939074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9" name="pg216">
              <a:extLst>
                <a:ext uri="{FF2B5EF4-FFF2-40B4-BE49-F238E27FC236}">
                  <a16:creationId xmlns:a16="http://schemas.microsoft.com/office/drawing/2014/main" id="{7F20402A-10C2-B246-209F-B24742B26B3C}"/>
                </a:ext>
              </a:extLst>
            </p:cNvPr>
            <p:cNvSpPr/>
            <p:nvPr/>
          </p:nvSpPr>
          <p:spPr>
            <a:xfrm>
              <a:off x="5329394" y="2782745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0" name="pg217">
              <a:extLst>
                <a:ext uri="{FF2B5EF4-FFF2-40B4-BE49-F238E27FC236}">
                  <a16:creationId xmlns:a16="http://schemas.microsoft.com/office/drawing/2014/main" id="{7214C929-3F4A-1AC2-3A40-E6E50E7CD6C2}"/>
                </a:ext>
              </a:extLst>
            </p:cNvPr>
            <p:cNvSpPr/>
            <p:nvPr/>
          </p:nvSpPr>
          <p:spPr>
            <a:xfrm>
              <a:off x="5153488" y="2824213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1" name="pg218">
              <a:extLst>
                <a:ext uri="{FF2B5EF4-FFF2-40B4-BE49-F238E27FC236}">
                  <a16:creationId xmlns:a16="http://schemas.microsoft.com/office/drawing/2014/main" id="{26DB5396-880A-1B47-204D-3004001E6EF9}"/>
                </a:ext>
              </a:extLst>
            </p:cNvPr>
            <p:cNvSpPr/>
            <p:nvPr/>
          </p:nvSpPr>
          <p:spPr>
            <a:xfrm>
              <a:off x="5307614" y="2835025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2" name="pg219">
              <a:extLst>
                <a:ext uri="{FF2B5EF4-FFF2-40B4-BE49-F238E27FC236}">
                  <a16:creationId xmlns:a16="http://schemas.microsoft.com/office/drawing/2014/main" id="{7608F7E5-C8B0-3842-C2B2-E924FF165E68}"/>
                </a:ext>
              </a:extLst>
            </p:cNvPr>
            <p:cNvSpPr/>
            <p:nvPr/>
          </p:nvSpPr>
          <p:spPr>
            <a:xfrm>
              <a:off x="5675933" y="2754534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3" name="pg220">
              <a:extLst>
                <a:ext uri="{FF2B5EF4-FFF2-40B4-BE49-F238E27FC236}">
                  <a16:creationId xmlns:a16="http://schemas.microsoft.com/office/drawing/2014/main" id="{B4CF9B28-022E-114B-2BA3-47760136B479}"/>
                </a:ext>
              </a:extLst>
            </p:cNvPr>
            <p:cNvSpPr/>
            <p:nvPr/>
          </p:nvSpPr>
          <p:spPr>
            <a:xfrm>
              <a:off x="6575353" y="2467670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3CB37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4" name="pg221">
              <a:extLst>
                <a:ext uri="{FF2B5EF4-FFF2-40B4-BE49-F238E27FC236}">
                  <a16:creationId xmlns:a16="http://schemas.microsoft.com/office/drawing/2014/main" id="{ED7146D9-648F-5D52-D213-A2CC1704EAF0}"/>
                </a:ext>
              </a:extLst>
            </p:cNvPr>
            <p:cNvSpPr/>
            <p:nvPr/>
          </p:nvSpPr>
          <p:spPr>
            <a:xfrm>
              <a:off x="5238610" y="2887410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5" name="pg222">
              <a:extLst>
                <a:ext uri="{FF2B5EF4-FFF2-40B4-BE49-F238E27FC236}">
                  <a16:creationId xmlns:a16="http://schemas.microsoft.com/office/drawing/2014/main" id="{C5D75A24-9344-84FC-4B41-677F55CDFDB5}"/>
                </a:ext>
              </a:extLst>
            </p:cNvPr>
            <p:cNvSpPr/>
            <p:nvPr/>
          </p:nvSpPr>
          <p:spPr>
            <a:xfrm>
              <a:off x="5361034" y="2811977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6" name="pg223">
              <a:extLst>
                <a:ext uri="{FF2B5EF4-FFF2-40B4-BE49-F238E27FC236}">
                  <a16:creationId xmlns:a16="http://schemas.microsoft.com/office/drawing/2014/main" id="{18FA5D28-5BAA-E8ED-FCE8-082425770DED}"/>
                </a:ext>
              </a:extLst>
            </p:cNvPr>
            <p:cNvSpPr/>
            <p:nvPr/>
          </p:nvSpPr>
          <p:spPr>
            <a:xfrm>
              <a:off x="5177172" y="2805422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7" name="pg224">
              <a:extLst>
                <a:ext uri="{FF2B5EF4-FFF2-40B4-BE49-F238E27FC236}">
                  <a16:creationId xmlns:a16="http://schemas.microsoft.com/office/drawing/2014/main" id="{44C7B4BB-2EF6-8C60-FE59-54DD6A1842C5}"/>
                </a:ext>
              </a:extLst>
            </p:cNvPr>
            <p:cNvSpPr/>
            <p:nvPr/>
          </p:nvSpPr>
          <p:spPr>
            <a:xfrm>
              <a:off x="5273418" y="2851610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8" name="pg225">
              <a:extLst>
                <a:ext uri="{FF2B5EF4-FFF2-40B4-BE49-F238E27FC236}">
                  <a16:creationId xmlns:a16="http://schemas.microsoft.com/office/drawing/2014/main" id="{619990E1-8E66-4E45-ACB7-740F165F339F}"/>
                </a:ext>
              </a:extLst>
            </p:cNvPr>
            <p:cNvSpPr/>
            <p:nvPr/>
          </p:nvSpPr>
          <p:spPr>
            <a:xfrm>
              <a:off x="5736541" y="2851149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9" name="pg226">
              <a:extLst>
                <a:ext uri="{FF2B5EF4-FFF2-40B4-BE49-F238E27FC236}">
                  <a16:creationId xmlns:a16="http://schemas.microsoft.com/office/drawing/2014/main" id="{DB2F88F9-1C68-7856-7AE3-F37BC0E8A500}"/>
                </a:ext>
              </a:extLst>
            </p:cNvPr>
            <p:cNvSpPr/>
            <p:nvPr/>
          </p:nvSpPr>
          <p:spPr>
            <a:xfrm>
              <a:off x="5432834" y="2854405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0" name="pg227">
              <a:extLst>
                <a:ext uri="{FF2B5EF4-FFF2-40B4-BE49-F238E27FC236}">
                  <a16:creationId xmlns:a16="http://schemas.microsoft.com/office/drawing/2014/main" id="{EE3702F8-9C16-7C19-6B7D-5CEC93BB8D12}"/>
                </a:ext>
              </a:extLst>
            </p:cNvPr>
            <p:cNvSpPr/>
            <p:nvPr/>
          </p:nvSpPr>
          <p:spPr>
            <a:xfrm>
              <a:off x="5529699" y="2792363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1" name="pg228">
              <a:extLst>
                <a:ext uri="{FF2B5EF4-FFF2-40B4-BE49-F238E27FC236}">
                  <a16:creationId xmlns:a16="http://schemas.microsoft.com/office/drawing/2014/main" id="{F3E7D66D-3652-8F2E-D7AB-6ED4A2B6AC7B}"/>
                </a:ext>
              </a:extLst>
            </p:cNvPr>
            <p:cNvSpPr/>
            <p:nvPr/>
          </p:nvSpPr>
          <p:spPr>
            <a:xfrm>
              <a:off x="5407335" y="2841762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2" name="pg229">
              <a:extLst>
                <a:ext uri="{FF2B5EF4-FFF2-40B4-BE49-F238E27FC236}">
                  <a16:creationId xmlns:a16="http://schemas.microsoft.com/office/drawing/2014/main" id="{E0ED3995-3BDE-7579-2F20-0404CDB8B135}"/>
                </a:ext>
              </a:extLst>
            </p:cNvPr>
            <p:cNvSpPr/>
            <p:nvPr/>
          </p:nvSpPr>
          <p:spPr>
            <a:xfrm>
              <a:off x="5359235" y="2913198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3" name="pg230">
              <a:extLst>
                <a:ext uri="{FF2B5EF4-FFF2-40B4-BE49-F238E27FC236}">
                  <a16:creationId xmlns:a16="http://schemas.microsoft.com/office/drawing/2014/main" id="{84244C9E-8B48-B055-BD41-CBAC4A6D8E46}"/>
                </a:ext>
              </a:extLst>
            </p:cNvPr>
            <p:cNvSpPr/>
            <p:nvPr/>
          </p:nvSpPr>
          <p:spPr>
            <a:xfrm>
              <a:off x="5697232" y="2768252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4" name="pg231">
              <a:extLst>
                <a:ext uri="{FF2B5EF4-FFF2-40B4-BE49-F238E27FC236}">
                  <a16:creationId xmlns:a16="http://schemas.microsoft.com/office/drawing/2014/main" id="{0816FDCB-2C5A-03A4-2D3E-A89F488F591C}"/>
                </a:ext>
              </a:extLst>
            </p:cNvPr>
            <p:cNvSpPr/>
            <p:nvPr/>
          </p:nvSpPr>
          <p:spPr>
            <a:xfrm>
              <a:off x="5245528" y="2829336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5" name="pg232">
              <a:extLst>
                <a:ext uri="{FF2B5EF4-FFF2-40B4-BE49-F238E27FC236}">
                  <a16:creationId xmlns:a16="http://schemas.microsoft.com/office/drawing/2014/main" id="{657B78D5-EE5D-FBEB-469D-A9AD7D5D4072}"/>
                </a:ext>
              </a:extLst>
            </p:cNvPr>
            <p:cNvSpPr/>
            <p:nvPr/>
          </p:nvSpPr>
          <p:spPr>
            <a:xfrm>
              <a:off x="5288300" y="2724393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6" name="pg233">
              <a:extLst>
                <a:ext uri="{FF2B5EF4-FFF2-40B4-BE49-F238E27FC236}">
                  <a16:creationId xmlns:a16="http://schemas.microsoft.com/office/drawing/2014/main" id="{84B1F2CC-52B5-4FEB-30F2-C7A06CC7EB8C}"/>
                </a:ext>
              </a:extLst>
            </p:cNvPr>
            <p:cNvSpPr/>
            <p:nvPr/>
          </p:nvSpPr>
          <p:spPr>
            <a:xfrm>
              <a:off x="5297262" y="2798983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7" name="pg234">
              <a:extLst>
                <a:ext uri="{FF2B5EF4-FFF2-40B4-BE49-F238E27FC236}">
                  <a16:creationId xmlns:a16="http://schemas.microsoft.com/office/drawing/2014/main" id="{A85D9630-BFAD-B229-2B31-25423CDD1752}"/>
                </a:ext>
              </a:extLst>
            </p:cNvPr>
            <p:cNvSpPr/>
            <p:nvPr/>
          </p:nvSpPr>
          <p:spPr>
            <a:xfrm>
              <a:off x="5283448" y="2818317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8" name="pg235">
              <a:extLst>
                <a:ext uri="{FF2B5EF4-FFF2-40B4-BE49-F238E27FC236}">
                  <a16:creationId xmlns:a16="http://schemas.microsoft.com/office/drawing/2014/main" id="{E5F9B1FB-CF2D-CBAB-8FBE-23C287E7B25E}"/>
                </a:ext>
              </a:extLst>
            </p:cNvPr>
            <p:cNvSpPr/>
            <p:nvPr/>
          </p:nvSpPr>
          <p:spPr>
            <a:xfrm>
              <a:off x="5798815" y="2727474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9" name="pg236">
              <a:extLst>
                <a:ext uri="{FF2B5EF4-FFF2-40B4-BE49-F238E27FC236}">
                  <a16:creationId xmlns:a16="http://schemas.microsoft.com/office/drawing/2014/main" id="{4645C061-F592-393D-2DA1-B2ED881854C8}"/>
                </a:ext>
              </a:extLst>
            </p:cNvPr>
            <p:cNvSpPr/>
            <p:nvPr/>
          </p:nvSpPr>
          <p:spPr>
            <a:xfrm>
              <a:off x="5475281" y="2767389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0" name="pg237">
              <a:extLst>
                <a:ext uri="{FF2B5EF4-FFF2-40B4-BE49-F238E27FC236}">
                  <a16:creationId xmlns:a16="http://schemas.microsoft.com/office/drawing/2014/main" id="{250E4C71-B9B8-5236-B167-C248EE86B944}"/>
                </a:ext>
              </a:extLst>
            </p:cNvPr>
            <p:cNvSpPr/>
            <p:nvPr/>
          </p:nvSpPr>
          <p:spPr>
            <a:xfrm>
              <a:off x="5248693" y="2845074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1" name="pg238">
              <a:extLst>
                <a:ext uri="{FF2B5EF4-FFF2-40B4-BE49-F238E27FC236}">
                  <a16:creationId xmlns:a16="http://schemas.microsoft.com/office/drawing/2014/main" id="{9A26960C-A8DD-9650-FFD7-25E60C70C492}"/>
                </a:ext>
              </a:extLst>
            </p:cNvPr>
            <p:cNvSpPr/>
            <p:nvPr/>
          </p:nvSpPr>
          <p:spPr>
            <a:xfrm>
              <a:off x="5248035" y="2807676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2" name="pg239">
              <a:extLst>
                <a:ext uri="{FF2B5EF4-FFF2-40B4-BE49-F238E27FC236}">
                  <a16:creationId xmlns:a16="http://schemas.microsoft.com/office/drawing/2014/main" id="{F7ED5143-5AAE-81A3-4875-75D1FB06FD4F}"/>
                </a:ext>
              </a:extLst>
            </p:cNvPr>
            <p:cNvSpPr/>
            <p:nvPr/>
          </p:nvSpPr>
          <p:spPr>
            <a:xfrm>
              <a:off x="5237593" y="2855573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3" name="pg240">
              <a:extLst>
                <a:ext uri="{FF2B5EF4-FFF2-40B4-BE49-F238E27FC236}">
                  <a16:creationId xmlns:a16="http://schemas.microsoft.com/office/drawing/2014/main" id="{C6AC970B-11D8-C42D-036E-A7ACBBDAD3E4}"/>
                </a:ext>
              </a:extLst>
            </p:cNvPr>
            <p:cNvSpPr/>
            <p:nvPr/>
          </p:nvSpPr>
          <p:spPr>
            <a:xfrm>
              <a:off x="5859777" y="2706623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4" name="pt241">
              <a:extLst>
                <a:ext uri="{FF2B5EF4-FFF2-40B4-BE49-F238E27FC236}">
                  <a16:creationId xmlns:a16="http://schemas.microsoft.com/office/drawing/2014/main" id="{0E2CA0CE-A831-E18C-3B2C-9A338BAE3B94}"/>
                </a:ext>
              </a:extLst>
            </p:cNvPr>
            <p:cNvSpPr/>
            <p:nvPr/>
          </p:nvSpPr>
          <p:spPr>
            <a:xfrm>
              <a:off x="6878281" y="2094560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5" name="pg242">
              <a:extLst>
                <a:ext uri="{FF2B5EF4-FFF2-40B4-BE49-F238E27FC236}">
                  <a16:creationId xmlns:a16="http://schemas.microsoft.com/office/drawing/2014/main" id="{B0672B93-AE68-CEAF-5B00-7A73BFC97301}"/>
                </a:ext>
              </a:extLst>
            </p:cNvPr>
            <p:cNvSpPr/>
            <p:nvPr/>
          </p:nvSpPr>
          <p:spPr>
            <a:xfrm>
              <a:off x="5325912" y="2779367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6" name="pg243">
              <a:extLst>
                <a:ext uri="{FF2B5EF4-FFF2-40B4-BE49-F238E27FC236}">
                  <a16:creationId xmlns:a16="http://schemas.microsoft.com/office/drawing/2014/main" id="{4071D043-80AD-2E70-0856-378205892942}"/>
                </a:ext>
              </a:extLst>
            </p:cNvPr>
            <p:cNvSpPr/>
            <p:nvPr/>
          </p:nvSpPr>
          <p:spPr>
            <a:xfrm>
              <a:off x="5281517" y="2819547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7" name="pg244">
              <a:extLst>
                <a:ext uri="{FF2B5EF4-FFF2-40B4-BE49-F238E27FC236}">
                  <a16:creationId xmlns:a16="http://schemas.microsoft.com/office/drawing/2014/main" id="{7E8E0C59-CB96-2850-DD36-BCA2ADD2E25F}"/>
                </a:ext>
              </a:extLst>
            </p:cNvPr>
            <p:cNvSpPr/>
            <p:nvPr/>
          </p:nvSpPr>
          <p:spPr>
            <a:xfrm>
              <a:off x="5393317" y="2752713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8" name="pg245">
              <a:extLst>
                <a:ext uri="{FF2B5EF4-FFF2-40B4-BE49-F238E27FC236}">
                  <a16:creationId xmlns:a16="http://schemas.microsoft.com/office/drawing/2014/main" id="{79877D5E-BD69-3F93-2654-FB2D3CA7CF4C}"/>
                </a:ext>
              </a:extLst>
            </p:cNvPr>
            <p:cNvSpPr/>
            <p:nvPr/>
          </p:nvSpPr>
          <p:spPr>
            <a:xfrm>
              <a:off x="5895434" y="2729224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9" name="pl246">
              <a:extLst>
                <a:ext uri="{FF2B5EF4-FFF2-40B4-BE49-F238E27FC236}">
                  <a16:creationId xmlns:a16="http://schemas.microsoft.com/office/drawing/2014/main" id="{1D2D4D1F-2126-CE2D-10A6-0C6D24DC9EE5}"/>
                </a:ext>
              </a:extLst>
            </p:cNvPr>
            <p:cNvSpPr/>
            <p:nvPr/>
          </p:nvSpPr>
          <p:spPr>
            <a:xfrm>
              <a:off x="4963487" y="2773537"/>
              <a:ext cx="877888" cy="178863"/>
            </a:xfrm>
            <a:custGeom>
              <a:avLst/>
              <a:gdLst/>
              <a:ahLst/>
              <a:cxnLst/>
              <a:rect l="0" t="0" r="0" b="0"/>
              <a:pathLst>
                <a:path w="877888" h="178863">
                  <a:moveTo>
                    <a:pt x="877888" y="3081"/>
                  </a:moveTo>
                  <a:lnTo>
                    <a:pt x="362520" y="93923"/>
                  </a:lnTo>
                  <a:lnTo>
                    <a:pt x="376335" y="74589"/>
                  </a:lnTo>
                  <a:lnTo>
                    <a:pt x="367372" y="0"/>
                  </a:lnTo>
                  <a:lnTo>
                    <a:pt x="382318" y="29944"/>
                  </a:lnTo>
                  <a:lnTo>
                    <a:pt x="312968" y="100495"/>
                  </a:lnTo>
                  <a:lnTo>
                    <a:pt x="432492" y="139769"/>
                  </a:lnTo>
                  <a:lnTo>
                    <a:pt x="409000" y="97602"/>
                  </a:lnTo>
                  <a:lnTo>
                    <a:pt x="167244" y="163618"/>
                  </a:lnTo>
                  <a:lnTo>
                    <a:pt x="96447" y="149451"/>
                  </a:lnTo>
                  <a:lnTo>
                    <a:pt x="263926" y="137455"/>
                  </a:lnTo>
                  <a:lnTo>
                    <a:pt x="0" y="155713"/>
                  </a:lnTo>
                  <a:lnTo>
                    <a:pt x="46640" y="178863"/>
                  </a:lnTo>
                  <a:lnTo>
                    <a:pt x="127260" y="141884"/>
                  </a:lnTo>
                  <a:lnTo>
                    <a:pt x="206452" y="167974"/>
                  </a:lnTo>
                  <a:lnTo>
                    <a:pt x="237321" y="158245"/>
                  </a:lnTo>
                  <a:lnTo>
                    <a:pt x="324600" y="104943"/>
                  </a:lnTo>
                </a:path>
              </a:pathLst>
            </a:custGeom>
            <a:ln w="2710" cap="flat">
              <a:solidFill>
                <a:srgbClr val="E0F3F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" name="pl247">
              <a:extLst>
                <a:ext uri="{FF2B5EF4-FFF2-40B4-BE49-F238E27FC236}">
                  <a16:creationId xmlns:a16="http://schemas.microsoft.com/office/drawing/2014/main" id="{92959125-7E56-2215-85DB-FEC16B66AFD7}"/>
                </a:ext>
              </a:extLst>
            </p:cNvPr>
            <p:cNvSpPr/>
            <p:nvPr/>
          </p:nvSpPr>
          <p:spPr>
            <a:xfrm>
              <a:off x="5150969" y="2878480"/>
              <a:ext cx="137118" cy="120438"/>
            </a:xfrm>
            <a:custGeom>
              <a:avLst/>
              <a:gdLst/>
              <a:ahLst/>
              <a:cxnLst/>
              <a:rect l="0" t="0" r="0" b="0"/>
              <a:pathLst>
                <a:path w="137118" h="120438">
                  <a:moveTo>
                    <a:pt x="71487" y="120438"/>
                  </a:moveTo>
                  <a:lnTo>
                    <a:pt x="137118" y="0"/>
                  </a:lnTo>
                  <a:lnTo>
                    <a:pt x="0" y="3381"/>
                  </a:lnTo>
                </a:path>
              </a:pathLst>
            </a:custGeom>
            <a:ln w="2710" cap="flat">
              <a:solidFill>
                <a:srgbClr val="E0F3F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" name="pl248">
              <a:extLst>
                <a:ext uri="{FF2B5EF4-FFF2-40B4-BE49-F238E27FC236}">
                  <a16:creationId xmlns:a16="http://schemas.microsoft.com/office/drawing/2014/main" id="{F2476548-D308-A5F8-F17D-95119D5DC232}"/>
                </a:ext>
              </a:extLst>
            </p:cNvPr>
            <p:cNvSpPr/>
            <p:nvPr/>
          </p:nvSpPr>
          <p:spPr>
            <a:xfrm>
              <a:off x="7212632" y="3071967"/>
              <a:ext cx="212149" cy="399594"/>
            </a:xfrm>
            <a:custGeom>
              <a:avLst/>
              <a:gdLst/>
              <a:ahLst/>
              <a:cxnLst/>
              <a:rect l="0" t="0" r="0" b="0"/>
              <a:pathLst>
                <a:path w="212149" h="399594">
                  <a:moveTo>
                    <a:pt x="123952" y="335062"/>
                  </a:moveTo>
                  <a:lnTo>
                    <a:pt x="51922" y="349983"/>
                  </a:lnTo>
                  <a:lnTo>
                    <a:pt x="139755" y="373845"/>
                  </a:lnTo>
                  <a:lnTo>
                    <a:pt x="212149" y="301600"/>
                  </a:lnTo>
                  <a:lnTo>
                    <a:pt x="152727" y="361796"/>
                  </a:lnTo>
                  <a:lnTo>
                    <a:pt x="128465" y="300858"/>
                  </a:lnTo>
                  <a:lnTo>
                    <a:pt x="128850" y="233365"/>
                  </a:lnTo>
                  <a:lnTo>
                    <a:pt x="126783" y="0"/>
                  </a:lnTo>
                  <a:lnTo>
                    <a:pt x="19699" y="399594"/>
                  </a:lnTo>
                  <a:lnTo>
                    <a:pt x="63172" y="385041"/>
                  </a:lnTo>
                  <a:lnTo>
                    <a:pt x="40845" y="189583"/>
                  </a:lnTo>
                  <a:lnTo>
                    <a:pt x="95661" y="302718"/>
                  </a:lnTo>
                  <a:lnTo>
                    <a:pt x="39001" y="110142"/>
                  </a:lnTo>
                  <a:lnTo>
                    <a:pt x="28304" y="129911"/>
                  </a:lnTo>
                  <a:lnTo>
                    <a:pt x="42668" y="93543"/>
                  </a:lnTo>
                  <a:lnTo>
                    <a:pt x="0" y="318237"/>
                  </a:lnTo>
                </a:path>
              </a:pathLst>
            </a:custGeom>
            <a:ln w="2710" cap="flat">
              <a:solidFill>
                <a:srgbClr val="E0F3F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" name="pl249">
              <a:extLst>
                <a:ext uri="{FF2B5EF4-FFF2-40B4-BE49-F238E27FC236}">
                  <a16:creationId xmlns:a16="http://schemas.microsoft.com/office/drawing/2014/main" id="{C4EB00FC-FACF-1CF1-6035-B0488FAA087A}"/>
                </a:ext>
              </a:extLst>
            </p:cNvPr>
            <p:cNvSpPr/>
            <p:nvPr/>
          </p:nvSpPr>
          <p:spPr>
            <a:xfrm>
              <a:off x="7167417" y="3260711"/>
              <a:ext cx="134751" cy="129493"/>
            </a:xfrm>
            <a:custGeom>
              <a:avLst/>
              <a:gdLst/>
              <a:ahLst/>
              <a:cxnLst/>
              <a:rect l="0" t="0" r="0" b="0"/>
              <a:pathLst>
                <a:path w="134751" h="129493">
                  <a:moveTo>
                    <a:pt x="0" y="0"/>
                  </a:moveTo>
                  <a:lnTo>
                    <a:pt x="45215" y="129493"/>
                  </a:lnTo>
                  <a:lnTo>
                    <a:pt x="134751" y="25588"/>
                  </a:lnTo>
                </a:path>
              </a:pathLst>
            </a:custGeom>
            <a:ln w="2710" cap="flat">
              <a:solidFill>
                <a:srgbClr val="E0F3F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" name="pl250">
              <a:extLst>
                <a:ext uri="{FF2B5EF4-FFF2-40B4-BE49-F238E27FC236}">
                  <a16:creationId xmlns:a16="http://schemas.microsoft.com/office/drawing/2014/main" id="{A1A83450-5DD7-A970-A15C-ACE0043BD828}"/>
                </a:ext>
              </a:extLst>
            </p:cNvPr>
            <p:cNvSpPr/>
            <p:nvPr/>
          </p:nvSpPr>
          <p:spPr>
            <a:xfrm>
              <a:off x="7053667" y="2954261"/>
              <a:ext cx="561716" cy="527209"/>
            </a:xfrm>
            <a:custGeom>
              <a:avLst/>
              <a:gdLst/>
              <a:ahLst/>
              <a:cxnLst/>
              <a:rect l="0" t="0" r="0" b="0"/>
              <a:pathLst>
                <a:path w="561716" h="527209">
                  <a:moveTo>
                    <a:pt x="105827" y="463524"/>
                  </a:moveTo>
                  <a:lnTo>
                    <a:pt x="137239" y="513683"/>
                  </a:lnTo>
                  <a:lnTo>
                    <a:pt x="211576" y="438358"/>
                  </a:lnTo>
                  <a:lnTo>
                    <a:pt x="264931" y="251702"/>
                  </a:lnTo>
                  <a:lnTo>
                    <a:pt x="431813" y="95916"/>
                  </a:lnTo>
                  <a:lnTo>
                    <a:pt x="561716" y="0"/>
                  </a:lnTo>
                  <a:lnTo>
                    <a:pt x="423051" y="7603"/>
                  </a:lnTo>
                  <a:lnTo>
                    <a:pt x="429561" y="144657"/>
                  </a:lnTo>
                  <a:lnTo>
                    <a:pt x="239100" y="85528"/>
                  </a:lnTo>
                  <a:lnTo>
                    <a:pt x="70266" y="527209"/>
                  </a:lnTo>
                  <a:lnTo>
                    <a:pt x="155125" y="365017"/>
                  </a:lnTo>
                  <a:lnTo>
                    <a:pt x="85709" y="223011"/>
                  </a:lnTo>
                  <a:lnTo>
                    <a:pt x="0" y="305126"/>
                  </a:lnTo>
                  <a:lnTo>
                    <a:pt x="18204" y="271465"/>
                  </a:lnTo>
                  <a:lnTo>
                    <a:pt x="25789" y="338813"/>
                  </a:lnTo>
                  <a:lnTo>
                    <a:pt x="57046" y="376792"/>
                  </a:lnTo>
                </a:path>
              </a:pathLst>
            </a:custGeom>
            <a:ln w="2710" cap="flat">
              <a:solidFill>
                <a:srgbClr val="FC8D59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" name="pl251">
              <a:extLst>
                <a:ext uri="{FF2B5EF4-FFF2-40B4-BE49-F238E27FC236}">
                  <a16:creationId xmlns:a16="http://schemas.microsoft.com/office/drawing/2014/main" id="{6BB434DC-0813-2FB0-1FA7-DAF22C9D9A72}"/>
                </a:ext>
              </a:extLst>
            </p:cNvPr>
            <p:cNvSpPr/>
            <p:nvPr/>
          </p:nvSpPr>
          <p:spPr>
            <a:xfrm>
              <a:off x="6982278" y="3195757"/>
              <a:ext cx="128436" cy="135296"/>
            </a:xfrm>
            <a:custGeom>
              <a:avLst/>
              <a:gdLst/>
              <a:ahLst/>
              <a:cxnLst/>
              <a:rect l="0" t="0" r="0" b="0"/>
              <a:pathLst>
                <a:path w="128436" h="135296">
                  <a:moveTo>
                    <a:pt x="0" y="87161"/>
                  </a:moveTo>
                  <a:lnTo>
                    <a:pt x="128436" y="135296"/>
                  </a:lnTo>
                  <a:lnTo>
                    <a:pt x="105904" y="0"/>
                  </a:lnTo>
                </a:path>
              </a:pathLst>
            </a:custGeom>
            <a:ln w="2710" cap="flat">
              <a:solidFill>
                <a:srgbClr val="FC8D59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" name="pl252">
              <a:extLst>
                <a:ext uri="{FF2B5EF4-FFF2-40B4-BE49-F238E27FC236}">
                  <a16:creationId xmlns:a16="http://schemas.microsoft.com/office/drawing/2014/main" id="{6FD0E8DE-5C12-D9ED-269F-F879B677E6E4}"/>
                </a:ext>
              </a:extLst>
            </p:cNvPr>
            <p:cNvSpPr/>
            <p:nvPr/>
          </p:nvSpPr>
          <p:spPr>
            <a:xfrm>
              <a:off x="5047850" y="2783034"/>
              <a:ext cx="731250" cy="191627"/>
            </a:xfrm>
            <a:custGeom>
              <a:avLst/>
              <a:gdLst/>
              <a:ahLst/>
              <a:cxnLst/>
              <a:rect l="0" t="0" r="0" b="0"/>
              <a:pathLst>
                <a:path w="731250" h="191627">
                  <a:moveTo>
                    <a:pt x="731250" y="117259"/>
                  </a:moveTo>
                  <a:lnTo>
                    <a:pt x="268128" y="117719"/>
                  </a:lnTo>
                  <a:lnTo>
                    <a:pt x="171882" y="71532"/>
                  </a:lnTo>
                  <a:lnTo>
                    <a:pt x="355743" y="78087"/>
                  </a:lnTo>
                  <a:lnTo>
                    <a:pt x="368534" y="0"/>
                  </a:lnTo>
                  <a:lnTo>
                    <a:pt x="222492" y="116843"/>
                  </a:lnTo>
                  <a:lnTo>
                    <a:pt x="127971" y="127427"/>
                  </a:lnTo>
                  <a:lnTo>
                    <a:pt x="89228" y="161565"/>
                  </a:lnTo>
                  <a:lnTo>
                    <a:pt x="0" y="160653"/>
                  </a:lnTo>
                  <a:lnTo>
                    <a:pt x="78832" y="64193"/>
                  </a:lnTo>
                  <a:lnTo>
                    <a:pt x="13182" y="129709"/>
                  </a:lnTo>
                  <a:lnTo>
                    <a:pt x="29424" y="189828"/>
                  </a:lnTo>
                  <a:lnTo>
                    <a:pt x="43637" y="174614"/>
                  </a:lnTo>
                  <a:lnTo>
                    <a:pt x="71008" y="142971"/>
                  </a:lnTo>
                  <a:lnTo>
                    <a:pt x="83594" y="191627"/>
                  </a:lnTo>
                  <a:lnTo>
                    <a:pt x="54897" y="187665"/>
                  </a:lnTo>
                  <a:lnTo>
                    <a:pt x="167759" y="172732"/>
                  </a:lnTo>
                  <a:lnTo>
                    <a:pt x="222361" y="135977"/>
                  </a:lnTo>
                </a:path>
              </a:pathLst>
            </a:custGeom>
            <a:ln w="2710" cap="flat">
              <a:solidFill>
                <a:srgbClr val="FC8D59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" name="pl253">
              <a:extLst>
                <a:ext uri="{FF2B5EF4-FFF2-40B4-BE49-F238E27FC236}">
                  <a16:creationId xmlns:a16="http://schemas.microsoft.com/office/drawing/2014/main" id="{2B4CE9F6-B3F9-E801-E251-C95366E29F7C}"/>
                </a:ext>
              </a:extLst>
            </p:cNvPr>
            <p:cNvSpPr/>
            <p:nvPr/>
          </p:nvSpPr>
          <p:spPr>
            <a:xfrm>
              <a:off x="5133377" y="2919012"/>
              <a:ext cx="136834" cy="123221"/>
            </a:xfrm>
            <a:custGeom>
              <a:avLst/>
              <a:gdLst/>
              <a:ahLst/>
              <a:cxnLst/>
              <a:rect l="0" t="0" r="0" b="0"/>
              <a:pathLst>
                <a:path w="136834" h="123221">
                  <a:moveTo>
                    <a:pt x="76591" y="123221"/>
                  </a:moveTo>
                  <a:lnTo>
                    <a:pt x="136834" y="0"/>
                  </a:lnTo>
                  <a:lnTo>
                    <a:pt x="0" y="9438"/>
                  </a:lnTo>
                </a:path>
              </a:pathLst>
            </a:custGeom>
            <a:ln w="2710" cap="flat">
              <a:solidFill>
                <a:srgbClr val="FC8D59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" name="pl254">
              <a:extLst>
                <a:ext uri="{FF2B5EF4-FFF2-40B4-BE49-F238E27FC236}">
                  <a16:creationId xmlns:a16="http://schemas.microsoft.com/office/drawing/2014/main" id="{EA27799B-8C5D-45E1-E3C6-A7B53014F63B}"/>
                </a:ext>
              </a:extLst>
            </p:cNvPr>
            <p:cNvSpPr/>
            <p:nvPr/>
          </p:nvSpPr>
          <p:spPr>
            <a:xfrm>
              <a:off x="7125965" y="2825947"/>
              <a:ext cx="485462" cy="654091"/>
            </a:xfrm>
            <a:custGeom>
              <a:avLst/>
              <a:gdLst/>
              <a:ahLst/>
              <a:cxnLst/>
              <a:rect l="0" t="0" r="0" b="0"/>
              <a:pathLst>
                <a:path w="485462" h="654091">
                  <a:moveTo>
                    <a:pt x="0" y="538482"/>
                  </a:moveTo>
                  <a:lnTo>
                    <a:pt x="77149" y="575279"/>
                  </a:lnTo>
                  <a:lnTo>
                    <a:pt x="111040" y="580637"/>
                  </a:lnTo>
                  <a:lnTo>
                    <a:pt x="131297" y="654091"/>
                  </a:lnTo>
                  <a:lnTo>
                    <a:pt x="223468" y="601591"/>
                  </a:lnTo>
                  <a:lnTo>
                    <a:pt x="257869" y="264242"/>
                  </a:lnTo>
                  <a:lnTo>
                    <a:pt x="389265" y="19591"/>
                  </a:lnTo>
                  <a:lnTo>
                    <a:pt x="400885" y="28312"/>
                  </a:lnTo>
                  <a:lnTo>
                    <a:pt x="437723" y="36717"/>
                  </a:lnTo>
                  <a:lnTo>
                    <a:pt x="485462" y="34795"/>
                  </a:lnTo>
                  <a:lnTo>
                    <a:pt x="407013" y="66133"/>
                  </a:lnTo>
                  <a:lnTo>
                    <a:pt x="361383" y="194775"/>
                  </a:lnTo>
                  <a:lnTo>
                    <a:pt x="333477" y="199922"/>
                  </a:lnTo>
                  <a:lnTo>
                    <a:pt x="387532" y="0"/>
                  </a:lnTo>
                  <a:lnTo>
                    <a:pt x="423101" y="52725"/>
                  </a:lnTo>
                  <a:lnTo>
                    <a:pt x="401747" y="12494"/>
                  </a:lnTo>
                </a:path>
              </a:pathLst>
            </a:custGeom>
            <a:ln w="2710" cap="flat">
              <a:solidFill>
                <a:srgbClr val="D73027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" name="pl255">
              <a:extLst>
                <a:ext uri="{FF2B5EF4-FFF2-40B4-BE49-F238E27FC236}">
                  <a16:creationId xmlns:a16="http://schemas.microsoft.com/office/drawing/2014/main" id="{C069613D-F139-9830-0962-4B4BDC4086AD}"/>
                </a:ext>
              </a:extLst>
            </p:cNvPr>
            <p:cNvSpPr/>
            <p:nvPr/>
          </p:nvSpPr>
          <p:spPr>
            <a:xfrm>
              <a:off x="7522826" y="2838442"/>
              <a:ext cx="121151" cy="137072"/>
            </a:xfrm>
            <a:custGeom>
              <a:avLst/>
              <a:gdLst/>
              <a:ahLst/>
              <a:cxnLst/>
              <a:rect l="0" t="0" r="0" b="0"/>
              <a:pathLst>
                <a:path w="121151" h="137072">
                  <a:moveTo>
                    <a:pt x="121151" y="72768"/>
                  </a:moveTo>
                  <a:lnTo>
                    <a:pt x="4886" y="0"/>
                  </a:lnTo>
                  <a:lnTo>
                    <a:pt x="0" y="137072"/>
                  </a:lnTo>
                </a:path>
              </a:pathLst>
            </a:custGeom>
            <a:ln w="2710" cap="flat">
              <a:solidFill>
                <a:srgbClr val="D73027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" name="pl256">
              <a:extLst>
                <a:ext uri="{FF2B5EF4-FFF2-40B4-BE49-F238E27FC236}">
                  <a16:creationId xmlns:a16="http://schemas.microsoft.com/office/drawing/2014/main" id="{3EA89290-9834-2C43-92FB-FB5BED7CFAAF}"/>
                </a:ext>
              </a:extLst>
            </p:cNvPr>
            <p:cNvSpPr/>
            <p:nvPr/>
          </p:nvSpPr>
          <p:spPr>
            <a:xfrm>
              <a:off x="5371983" y="2582075"/>
              <a:ext cx="618849" cy="380266"/>
            </a:xfrm>
            <a:custGeom>
              <a:avLst/>
              <a:gdLst/>
              <a:ahLst/>
              <a:cxnLst/>
              <a:rect l="0" t="0" r="0" b="0"/>
              <a:pathLst>
                <a:path w="618849" h="380266">
                  <a:moveTo>
                    <a:pt x="367808" y="235320"/>
                  </a:moveTo>
                  <a:lnTo>
                    <a:pt x="29811" y="380266"/>
                  </a:lnTo>
                  <a:lnTo>
                    <a:pt x="77911" y="308830"/>
                  </a:lnTo>
                  <a:lnTo>
                    <a:pt x="200275" y="259431"/>
                  </a:lnTo>
                  <a:lnTo>
                    <a:pt x="424735" y="130354"/>
                  </a:lnTo>
                  <a:lnTo>
                    <a:pt x="586545" y="0"/>
                  </a:lnTo>
                  <a:lnTo>
                    <a:pt x="618849" y="71137"/>
                  </a:lnTo>
                  <a:lnTo>
                    <a:pt x="498762" y="144050"/>
                  </a:lnTo>
                  <a:lnTo>
                    <a:pt x="354788" y="210413"/>
                  </a:lnTo>
                  <a:lnTo>
                    <a:pt x="342667" y="237379"/>
                  </a:lnTo>
                  <a:lnTo>
                    <a:pt x="199793" y="281591"/>
                  </a:lnTo>
                  <a:lnTo>
                    <a:pt x="105298" y="309229"/>
                  </a:lnTo>
                  <a:lnTo>
                    <a:pt x="61597" y="292636"/>
                  </a:lnTo>
                  <a:lnTo>
                    <a:pt x="45244" y="306587"/>
                  </a:lnTo>
                  <a:lnTo>
                    <a:pt x="377971" y="162122"/>
                  </a:lnTo>
                  <a:lnTo>
                    <a:pt x="13020" y="348225"/>
                  </a:lnTo>
                  <a:lnTo>
                    <a:pt x="0" y="337586"/>
                  </a:lnTo>
                  <a:lnTo>
                    <a:pt x="92452" y="303931"/>
                  </a:lnTo>
                </a:path>
              </a:pathLst>
            </a:custGeom>
            <a:ln w="2710" cap="flat">
              <a:solidFill>
                <a:srgbClr val="D73027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" name="pl257">
              <a:extLst>
                <a:ext uri="{FF2B5EF4-FFF2-40B4-BE49-F238E27FC236}">
                  <a16:creationId xmlns:a16="http://schemas.microsoft.com/office/drawing/2014/main" id="{E6C91C7D-3A62-96B7-3D50-62B00499F195}"/>
                </a:ext>
              </a:extLst>
            </p:cNvPr>
            <p:cNvSpPr/>
            <p:nvPr/>
          </p:nvSpPr>
          <p:spPr>
            <a:xfrm>
              <a:off x="5329358" y="2862196"/>
              <a:ext cx="135077" cy="128885"/>
            </a:xfrm>
            <a:custGeom>
              <a:avLst/>
              <a:gdLst/>
              <a:ahLst/>
              <a:cxnLst/>
              <a:rect l="0" t="0" r="0" b="0"/>
              <a:pathLst>
                <a:path w="135077" h="128885">
                  <a:moveTo>
                    <a:pt x="46918" y="128885"/>
                  </a:moveTo>
                  <a:lnTo>
                    <a:pt x="135077" y="2381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D73027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" name="pl258">
              <a:extLst>
                <a:ext uri="{FF2B5EF4-FFF2-40B4-BE49-F238E27FC236}">
                  <a16:creationId xmlns:a16="http://schemas.microsoft.com/office/drawing/2014/main" id="{CB74AA9A-014A-898D-955D-EEFB67AC138D}"/>
                </a:ext>
              </a:extLst>
            </p:cNvPr>
            <p:cNvSpPr/>
            <p:nvPr/>
          </p:nvSpPr>
          <p:spPr>
            <a:xfrm>
              <a:off x="7064275" y="3169309"/>
              <a:ext cx="236713" cy="341387"/>
            </a:xfrm>
            <a:custGeom>
              <a:avLst/>
              <a:gdLst/>
              <a:ahLst/>
              <a:cxnLst/>
              <a:rect l="0" t="0" r="0" b="0"/>
              <a:pathLst>
                <a:path w="236713" h="341387">
                  <a:moveTo>
                    <a:pt x="206263" y="191522"/>
                  </a:moveTo>
                  <a:lnTo>
                    <a:pt x="236713" y="233876"/>
                  </a:lnTo>
                  <a:lnTo>
                    <a:pt x="177712" y="341387"/>
                  </a:lnTo>
                  <a:lnTo>
                    <a:pt x="100556" y="214044"/>
                  </a:lnTo>
                  <a:lnTo>
                    <a:pt x="117253" y="277621"/>
                  </a:lnTo>
                  <a:lnTo>
                    <a:pt x="28691" y="331800"/>
                  </a:lnTo>
                  <a:lnTo>
                    <a:pt x="68706" y="267932"/>
                  </a:lnTo>
                  <a:lnTo>
                    <a:pt x="0" y="258312"/>
                  </a:lnTo>
                  <a:lnTo>
                    <a:pt x="57362" y="340279"/>
                  </a:lnTo>
                  <a:lnTo>
                    <a:pt x="120748" y="267570"/>
                  </a:lnTo>
                  <a:lnTo>
                    <a:pt x="187929" y="295578"/>
                  </a:lnTo>
                  <a:lnTo>
                    <a:pt x="160056" y="168305"/>
                  </a:lnTo>
                  <a:lnTo>
                    <a:pt x="73704" y="0"/>
                  </a:lnTo>
                  <a:lnTo>
                    <a:pt x="135552" y="134119"/>
                  </a:lnTo>
                  <a:lnTo>
                    <a:pt x="115546" y="112631"/>
                  </a:lnTo>
                </a:path>
              </a:pathLst>
            </a:custGeom>
            <a:ln w="2710" cap="flat">
              <a:solidFill>
                <a:srgbClr val="FEE090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" name="pl259">
              <a:extLst>
                <a:ext uri="{FF2B5EF4-FFF2-40B4-BE49-F238E27FC236}">
                  <a16:creationId xmlns:a16="http://schemas.microsoft.com/office/drawing/2014/main" id="{ED8858C6-4D0A-E414-0366-0096D4B8B8BC}"/>
                </a:ext>
              </a:extLst>
            </p:cNvPr>
            <p:cNvSpPr/>
            <p:nvPr/>
          </p:nvSpPr>
          <p:spPr>
            <a:xfrm>
              <a:off x="7179822" y="3281940"/>
              <a:ext cx="131135" cy="133668"/>
            </a:xfrm>
            <a:custGeom>
              <a:avLst/>
              <a:gdLst/>
              <a:ahLst/>
              <a:cxnLst/>
              <a:rect l="0" t="0" r="0" b="0"/>
              <a:pathLst>
                <a:path w="131135" h="133668">
                  <a:moveTo>
                    <a:pt x="131135" y="40205"/>
                  </a:moveTo>
                  <a:lnTo>
                    <a:pt x="0" y="0"/>
                  </a:lnTo>
                  <a:lnTo>
                    <a:pt x="30748" y="133668"/>
                  </a:lnTo>
                </a:path>
              </a:pathLst>
            </a:custGeom>
            <a:ln w="2710" cap="flat">
              <a:solidFill>
                <a:srgbClr val="FEE090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" name="pl260">
              <a:extLst>
                <a:ext uri="{FF2B5EF4-FFF2-40B4-BE49-F238E27FC236}">
                  <a16:creationId xmlns:a16="http://schemas.microsoft.com/office/drawing/2014/main" id="{DBFD4450-6AE1-FE26-7556-90C1A8E3E68B}"/>
                </a:ext>
              </a:extLst>
            </p:cNvPr>
            <p:cNvSpPr/>
            <p:nvPr/>
          </p:nvSpPr>
          <p:spPr>
            <a:xfrm>
              <a:off x="4984020" y="2755767"/>
              <a:ext cx="918316" cy="218588"/>
            </a:xfrm>
            <a:custGeom>
              <a:avLst/>
              <a:gdLst/>
              <a:ahLst/>
              <a:cxnLst/>
              <a:rect l="0" t="0" r="0" b="0"/>
              <a:pathLst>
                <a:path w="918316" h="218588">
                  <a:moveTo>
                    <a:pt x="918316" y="0"/>
                  </a:moveTo>
                  <a:lnTo>
                    <a:pt x="296133" y="148949"/>
                  </a:lnTo>
                  <a:lnTo>
                    <a:pt x="306574" y="101052"/>
                  </a:lnTo>
                  <a:lnTo>
                    <a:pt x="307232" y="138451"/>
                  </a:lnTo>
                  <a:lnTo>
                    <a:pt x="216945" y="89942"/>
                  </a:lnTo>
                  <a:lnTo>
                    <a:pt x="43087" y="194134"/>
                  </a:lnTo>
                  <a:lnTo>
                    <a:pt x="100101" y="143384"/>
                  </a:lnTo>
                  <a:lnTo>
                    <a:pt x="107561" y="185493"/>
                  </a:lnTo>
                  <a:lnTo>
                    <a:pt x="47954" y="208226"/>
                  </a:lnTo>
                  <a:lnTo>
                    <a:pt x="77324" y="200086"/>
                  </a:lnTo>
                  <a:lnTo>
                    <a:pt x="0" y="218588"/>
                  </a:lnTo>
                  <a:lnTo>
                    <a:pt x="239536" y="184240"/>
                  </a:lnTo>
                  <a:lnTo>
                    <a:pt x="113210" y="200233"/>
                  </a:lnTo>
                  <a:lnTo>
                    <a:pt x="162303" y="182294"/>
                  </a:lnTo>
                  <a:lnTo>
                    <a:pt x="227480" y="190617"/>
                  </a:lnTo>
                  <a:lnTo>
                    <a:pt x="271579" y="189695"/>
                  </a:lnTo>
                  <a:lnTo>
                    <a:pt x="533820" y="60765"/>
                  </a:lnTo>
                </a:path>
              </a:pathLst>
            </a:custGeom>
            <a:ln w="2710" cap="flat">
              <a:solidFill>
                <a:srgbClr val="FEE090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" name="pl261">
              <a:extLst>
                <a:ext uri="{FF2B5EF4-FFF2-40B4-BE49-F238E27FC236}">
                  <a16:creationId xmlns:a16="http://schemas.microsoft.com/office/drawing/2014/main" id="{55FE5E68-AF18-7252-8516-5AC42A070910}"/>
                </a:ext>
              </a:extLst>
            </p:cNvPr>
            <p:cNvSpPr/>
            <p:nvPr/>
          </p:nvSpPr>
          <p:spPr>
            <a:xfrm>
              <a:off x="5380985" y="2807397"/>
              <a:ext cx="136855" cy="123088"/>
            </a:xfrm>
            <a:custGeom>
              <a:avLst/>
              <a:gdLst/>
              <a:ahLst/>
              <a:cxnLst/>
              <a:rect l="0" t="0" r="0" b="0"/>
              <a:pathLst>
                <a:path w="136855" h="123088">
                  <a:moveTo>
                    <a:pt x="60515" y="123088"/>
                  </a:moveTo>
                  <a:lnTo>
                    <a:pt x="136855" y="9135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FEE090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" name="pl262">
              <a:extLst>
                <a:ext uri="{FF2B5EF4-FFF2-40B4-BE49-F238E27FC236}">
                  <a16:creationId xmlns:a16="http://schemas.microsoft.com/office/drawing/2014/main" id="{8C37B154-20A0-570C-AF4B-80A7B310CBAF}"/>
                </a:ext>
              </a:extLst>
            </p:cNvPr>
            <p:cNvSpPr/>
            <p:nvPr/>
          </p:nvSpPr>
          <p:spPr>
            <a:xfrm>
              <a:off x="4934676" y="2803678"/>
              <a:ext cx="783817" cy="220433"/>
            </a:xfrm>
            <a:custGeom>
              <a:avLst/>
              <a:gdLst/>
              <a:ahLst/>
              <a:cxnLst/>
              <a:rect l="0" t="0" r="0" b="0"/>
              <a:pathLst>
                <a:path w="783817" h="220433">
                  <a:moveTo>
                    <a:pt x="783817" y="0"/>
                  </a:moveTo>
                  <a:lnTo>
                    <a:pt x="415498" y="80491"/>
                  </a:lnTo>
                  <a:lnTo>
                    <a:pt x="261372" y="69679"/>
                  </a:lnTo>
                  <a:lnTo>
                    <a:pt x="437278" y="28211"/>
                  </a:lnTo>
                  <a:lnTo>
                    <a:pt x="284996" y="54133"/>
                  </a:lnTo>
                  <a:lnTo>
                    <a:pt x="351879" y="42522"/>
                  </a:lnTo>
                  <a:lnTo>
                    <a:pt x="248450" y="79011"/>
                  </a:lnTo>
                  <a:lnTo>
                    <a:pt x="135088" y="107626"/>
                  </a:lnTo>
                  <a:lnTo>
                    <a:pt x="151212" y="128451"/>
                  </a:lnTo>
                  <a:lnTo>
                    <a:pt x="133264" y="108094"/>
                  </a:lnTo>
                  <a:lnTo>
                    <a:pt x="0" y="127913"/>
                  </a:lnTo>
                  <a:lnTo>
                    <a:pt x="65852" y="169768"/>
                  </a:lnTo>
                  <a:lnTo>
                    <a:pt x="73986" y="158846"/>
                  </a:lnTo>
                  <a:lnTo>
                    <a:pt x="47654" y="160027"/>
                  </a:lnTo>
                  <a:lnTo>
                    <a:pt x="74432" y="155374"/>
                  </a:lnTo>
                  <a:lnTo>
                    <a:pt x="192613" y="220433"/>
                  </a:lnTo>
                  <a:lnTo>
                    <a:pt x="635363" y="93870"/>
                  </a:lnTo>
                  <a:lnTo>
                    <a:pt x="357544" y="184539"/>
                  </a:lnTo>
                </a:path>
              </a:pathLst>
            </a:custGeom>
            <a:ln w="2710" cap="flat">
              <a:solidFill>
                <a:srgbClr val="7C8181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" name="pl263">
              <a:extLst>
                <a:ext uri="{FF2B5EF4-FFF2-40B4-BE49-F238E27FC236}">
                  <a16:creationId xmlns:a16="http://schemas.microsoft.com/office/drawing/2014/main" id="{212F1E36-62B2-688D-2627-EE7317DBF4B3}"/>
                </a:ext>
              </a:extLst>
            </p:cNvPr>
            <p:cNvSpPr/>
            <p:nvPr/>
          </p:nvSpPr>
          <p:spPr>
            <a:xfrm>
              <a:off x="5292220" y="2886168"/>
              <a:ext cx="134199" cy="130391"/>
            </a:xfrm>
            <a:custGeom>
              <a:avLst/>
              <a:gdLst/>
              <a:ahLst/>
              <a:cxnLst/>
              <a:rect l="0" t="0" r="0" b="0"/>
              <a:pathLst>
                <a:path w="134199" h="130391">
                  <a:moveTo>
                    <a:pt x="91645" y="0"/>
                  </a:moveTo>
                  <a:lnTo>
                    <a:pt x="0" y="102049"/>
                  </a:lnTo>
                  <a:lnTo>
                    <a:pt x="134199" y="130391"/>
                  </a:lnTo>
                </a:path>
              </a:pathLst>
            </a:custGeom>
            <a:ln w="2710" cap="flat">
              <a:solidFill>
                <a:srgbClr val="7C8181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" name="pl264">
              <a:extLst>
                <a:ext uri="{FF2B5EF4-FFF2-40B4-BE49-F238E27FC236}">
                  <a16:creationId xmlns:a16="http://schemas.microsoft.com/office/drawing/2014/main" id="{CE925ED5-630C-ED91-5AD9-05D1EE0A87BA}"/>
                </a:ext>
              </a:extLst>
            </p:cNvPr>
            <p:cNvSpPr/>
            <p:nvPr/>
          </p:nvSpPr>
          <p:spPr>
            <a:xfrm>
              <a:off x="7266783" y="2220618"/>
              <a:ext cx="227587" cy="1265540"/>
            </a:xfrm>
            <a:custGeom>
              <a:avLst/>
              <a:gdLst/>
              <a:ahLst/>
              <a:cxnLst/>
              <a:rect l="0" t="0" r="0" b="0"/>
              <a:pathLst>
                <a:path w="227587" h="1265540">
                  <a:moveTo>
                    <a:pt x="13028" y="1264442"/>
                  </a:moveTo>
                  <a:lnTo>
                    <a:pt x="0" y="1265540"/>
                  </a:lnTo>
                  <a:lnTo>
                    <a:pt x="45563" y="1223172"/>
                  </a:lnTo>
                  <a:lnTo>
                    <a:pt x="227587" y="820822"/>
                  </a:lnTo>
                  <a:lnTo>
                    <a:pt x="179329" y="321668"/>
                  </a:lnTo>
                  <a:lnTo>
                    <a:pt x="25016" y="1216583"/>
                  </a:lnTo>
                  <a:lnTo>
                    <a:pt x="128968" y="80710"/>
                  </a:lnTo>
                  <a:lnTo>
                    <a:pt x="183346" y="60920"/>
                  </a:lnTo>
                  <a:lnTo>
                    <a:pt x="199123" y="31387"/>
                  </a:lnTo>
                  <a:lnTo>
                    <a:pt x="217230" y="9791"/>
                  </a:lnTo>
                  <a:lnTo>
                    <a:pt x="177648" y="0"/>
                  </a:lnTo>
                  <a:lnTo>
                    <a:pt x="146103" y="15195"/>
                  </a:lnTo>
                  <a:lnTo>
                    <a:pt x="150329" y="17921"/>
                  </a:lnTo>
                  <a:lnTo>
                    <a:pt x="154808" y="43651"/>
                  </a:lnTo>
                  <a:lnTo>
                    <a:pt x="133381" y="54055"/>
                  </a:lnTo>
                  <a:lnTo>
                    <a:pt x="153494" y="58442"/>
                  </a:lnTo>
                </a:path>
              </a:pathLst>
            </a:custGeom>
            <a:ln w="2710" cap="flat">
              <a:solidFill>
                <a:srgbClr val="91BFDB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" name="pl265">
              <a:extLst>
                <a:ext uri="{FF2B5EF4-FFF2-40B4-BE49-F238E27FC236}">
                  <a16:creationId xmlns:a16="http://schemas.microsoft.com/office/drawing/2014/main" id="{02C4831A-59DE-8AAA-E35A-505AC656593E}"/>
                </a:ext>
              </a:extLst>
            </p:cNvPr>
            <p:cNvSpPr/>
            <p:nvPr/>
          </p:nvSpPr>
          <p:spPr>
            <a:xfrm>
              <a:off x="7289607" y="2186740"/>
              <a:ext cx="130671" cy="134008"/>
            </a:xfrm>
            <a:custGeom>
              <a:avLst/>
              <a:gdLst/>
              <a:ahLst/>
              <a:cxnLst/>
              <a:rect l="0" t="0" r="0" b="0"/>
              <a:pathLst>
                <a:path w="130671" h="134008">
                  <a:moveTo>
                    <a:pt x="0" y="134008"/>
                  </a:moveTo>
                  <a:lnTo>
                    <a:pt x="130671" y="92320"/>
                  </a:lnTo>
                  <a:lnTo>
                    <a:pt x="29232" y="0"/>
                  </a:lnTo>
                </a:path>
              </a:pathLst>
            </a:custGeom>
            <a:ln w="2710" cap="flat">
              <a:solidFill>
                <a:srgbClr val="91BFDB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" name="pl266">
              <a:extLst>
                <a:ext uri="{FF2B5EF4-FFF2-40B4-BE49-F238E27FC236}">
                  <a16:creationId xmlns:a16="http://schemas.microsoft.com/office/drawing/2014/main" id="{1E81EA69-1641-0187-A753-88BF9D970C8F}"/>
                </a:ext>
              </a:extLst>
            </p:cNvPr>
            <p:cNvSpPr/>
            <p:nvPr/>
          </p:nvSpPr>
          <p:spPr>
            <a:xfrm>
              <a:off x="5266948" y="2143230"/>
              <a:ext cx="1760003" cy="747120"/>
            </a:xfrm>
            <a:custGeom>
              <a:avLst/>
              <a:gdLst/>
              <a:ahLst/>
              <a:cxnLst/>
              <a:rect l="0" t="0" r="0" b="0"/>
              <a:pathLst>
                <a:path w="1760003" h="747120">
                  <a:moveTo>
                    <a:pt x="696663" y="601624"/>
                  </a:moveTo>
                  <a:lnTo>
                    <a:pt x="32254" y="747120"/>
                  </a:lnTo>
                  <a:lnTo>
                    <a:pt x="0" y="725204"/>
                  </a:lnTo>
                  <a:lnTo>
                    <a:pt x="799912" y="367984"/>
                  </a:lnTo>
                  <a:lnTo>
                    <a:pt x="1291969" y="171837"/>
                  </a:lnTo>
                  <a:lnTo>
                    <a:pt x="1450975" y="91252"/>
                  </a:lnTo>
                  <a:lnTo>
                    <a:pt x="1443529" y="103916"/>
                  </a:lnTo>
                  <a:lnTo>
                    <a:pt x="1523425" y="40069"/>
                  </a:lnTo>
                  <a:lnTo>
                    <a:pt x="1625340" y="9179"/>
                  </a:lnTo>
                  <a:lnTo>
                    <a:pt x="1599625" y="1921"/>
                  </a:lnTo>
                  <a:lnTo>
                    <a:pt x="1753377" y="23486"/>
                  </a:lnTo>
                  <a:lnTo>
                    <a:pt x="1627740" y="2819"/>
                  </a:lnTo>
                  <a:lnTo>
                    <a:pt x="1618833" y="34190"/>
                  </a:lnTo>
                  <a:lnTo>
                    <a:pt x="1608558" y="27507"/>
                  </a:lnTo>
                  <a:lnTo>
                    <a:pt x="1725172" y="0"/>
                  </a:lnTo>
                  <a:lnTo>
                    <a:pt x="1652803" y="24545"/>
                  </a:lnTo>
                  <a:lnTo>
                    <a:pt x="1760003" y="32868"/>
                  </a:lnTo>
                </a:path>
              </a:pathLst>
            </a:custGeom>
            <a:ln w="2710" cap="flat">
              <a:solidFill>
                <a:srgbClr val="91BFDB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" name="pl267">
              <a:extLst>
                <a:ext uri="{FF2B5EF4-FFF2-40B4-BE49-F238E27FC236}">
                  <a16:creationId xmlns:a16="http://schemas.microsoft.com/office/drawing/2014/main" id="{57C14E5F-D870-0473-A39D-FE59E78B80AF}"/>
                </a:ext>
              </a:extLst>
            </p:cNvPr>
            <p:cNvSpPr/>
            <p:nvPr/>
          </p:nvSpPr>
          <p:spPr>
            <a:xfrm>
              <a:off x="6903215" y="2098530"/>
              <a:ext cx="123736" cy="136748"/>
            </a:xfrm>
            <a:custGeom>
              <a:avLst/>
              <a:gdLst/>
              <a:ahLst/>
              <a:cxnLst/>
              <a:rect l="0" t="0" r="0" b="0"/>
              <a:pathLst>
                <a:path w="123736" h="136748">
                  <a:moveTo>
                    <a:pt x="0" y="136748"/>
                  </a:moveTo>
                  <a:lnTo>
                    <a:pt x="123736" y="77569"/>
                  </a:lnTo>
                  <a:lnTo>
                    <a:pt x="10617" y="0"/>
                  </a:lnTo>
                </a:path>
              </a:pathLst>
            </a:custGeom>
            <a:ln w="2710" cap="flat">
              <a:solidFill>
                <a:srgbClr val="91BFDB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" name="pl268">
              <a:extLst>
                <a:ext uri="{FF2B5EF4-FFF2-40B4-BE49-F238E27FC236}">
                  <a16:creationId xmlns:a16="http://schemas.microsoft.com/office/drawing/2014/main" id="{F2FA2886-C099-E2E9-D505-4CBAE84B1233}"/>
                </a:ext>
              </a:extLst>
            </p:cNvPr>
            <p:cNvSpPr/>
            <p:nvPr/>
          </p:nvSpPr>
          <p:spPr>
            <a:xfrm>
              <a:off x="7195621" y="2240033"/>
              <a:ext cx="246988" cy="1190823"/>
            </a:xfrm>
            <a:custGeom>
              <a:avLst/>
              <a:gdLst/>
              <a:ahLst/>
              <a:cxnLst/>
              <a:rect l="0" t="0" r="0" b="0"/>
              <a:pathLst>
                <a:path w="246988" h="1190823">
                  <a:moveTo>
                    <a:pt x="14294" y="1125746"/>
                  </a:moveTo>
                  <a:lnTo>
                    <a:pt x="0" y="1148372"/>
                  </a:lnTo>
                  <a:lnTo>
                    <a:pt x="53162" y="1155460"/>
                  </a:lnTo>
                  <a:lnTo>
                    <a:pt x="91690" y="1190823"/>
                  </a:lnTo>
                  <a:lnTo>
                    <a:pt x="112060" y="837447"/>
                  </a:lnTo>
                  <a:lnTo>
                    <a:pt x="208727" y="165178"/>
                  </a:lnTo>
                  <a:lnTo>
                    <a:pt x="219027" y="97450"/>
                  </a:lnTo>
                  <a:lnTo>
                    <a:pt x="159715" y="43267"/>
                  </a:lnTo>
                  <a:lnTo>
                    <a:pt x="239666" y="9713"/>
                  </a:lnTo>
                  <a:lnTo>
                    <a:pt x="231910" y="11444"/>
                  </a:lnTo>
                  <a:lnTo>
                    <a:pt x="246988" y="0"/>
                  </a:lnTo>
                  <a:lnTo>
                    <a:pt x="194194" y="15420"/>
                  </a:lnTo>
                  <a:lnTo>
                    <a:pt x="214162" y="46110"/>
                  </a:lnTo>
                  <a:lnTo>
                    <a:pt x="202828" y="18297"/>
                  </a:lnTo>
                  <a:lnTo>
                    <a:pt x="174679" y="8090"/>
                  </a:lnTo>
                  <a:lnTo>
                    <a:pt x="181812" y="5576"/>
                  </a:lnTo>
                </a:path>
              </a:pathLst>
            </a:custGeom>
            <a:ln w="2710" cap="flat">
              <a:solidFill>
                <a:srgbClr val="4575B4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" name="pl269">
              <a:extLst>
                <a:ext uri="{FF2B5EF4-FFF2-40B4-BE49-F238E27FC236}">
                  <a16:creationId xmlns:a16="http://schemas.microsoft.com/office/drawing/2014/main" id="{0C15DDBD-EC97-5CCF-260E-1D9C68B80593}"/>
                </a:ext>
              </a:extLst>
            </p:cNvPr>
            <p:cNvSpPr/>
            <p:nvPr/>
          </p:nvSpPr>
          <p:spPr>
            <a:xfrm>
              <a:off x="7242605" y="2220422"/>
              <a:ext cx="134827" cy="129357"/>
            </a:xfrm>
            <a:custGeom>
              <a:avLst/>
              <a:gdLst/>
              <a:ahLst/>
              <a:cxnLst/>
              <a:rect l="0" t="0" r="0" b="0"/>
              <a:pathLst>
                <a:path w="134827" h="129357">
                  <a:moveTo>
                    <a:pt x="45601" y="129357"/>
                  </a:moveTo>
                  <a:lnTo>
                    <a:pt x="134827" y="25186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4575B4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" name="pl270">
              <a:extLst>
                <a:ext uri="{FF2B5EF4-FFF2-40B4-BE49-F238E27FC236}">
                  <a16:creationId xmlns:a16="http://schemas.microsoft.com/office/drawing/2014/main" id="{B23D9C7E-9EE9-6CF6-D985-3C15E6BEBDA6}"/>
                </a:ext>
              </a:extLst>
            </p:cNvPr>
            <p:cNvSpPr/>
            <p:nvPr/>
          </p:nvSpPr>
          <p:spPr>
            <a:xfrm>
              <a:off x="5324076" y="2126162"/>
              <a:ext cx="1750571" cy="742529"/>
            </a:xfrm>
            <a:custGeom>
              <a:avLst/>
              <a:gdLst/>
              <a:ahLst/>
              <a:cxnLst/>
              <a:rect l="0" t="0" r="0" b="0"/>
              <a:pathLst>
                <a:path w="1750571" h="742529">
                  <a:moveTo>
                    <a:pt x="613917" y="652206"/>
                  </a:moveTo>
                  <a:lnTo>
                    <a:pt x="111800" y="675694"/>
                  </a:lnTo>
                  <a:lnTo>
                    <a:pt x="0" y="742529"/>
                  </a:lnTo>
                  <a:lnTo>
                    <a:pt x="44394" y="702348"/>
                  </a:lnTo>
                  <a:lnTo>
                    <a:pt x="922034" y="450744"/>
                  </a:lnTo>
                  <a:lnTo>
                    <a:pt x="1341865" y="226327"/>
                  </a:lnTo>
                  <a:lnTo>
                    <a:pt x="1565550" y="127398"/>
                  </a:lnTo>
                  <a:lnTo>
                    <a:pt x="1435351" y="68372"/>
                  </a:lnTo>
                  <a:lnTo>
                    <a:pt x="1441294" y="84814"/>
                  </a:lnTo>
                  <a:lnTo>
                    <a:pt x="1469203" y="37344"/>
                  </a:lnTo>
                  <a:lnTo>
                    <a:pt x="1502841" y="25937"/>
                  </a:lnTo>
                  <a:lnTo>
                    <a:pt x="1586535" y="51381"/>
                  </a:lnTo>
                  <a:lnTo>
                    <a:pt x="1508806" y="16266"/>
                  </a:lnTo>
                  <a:lnTo>
                    <a:pt x="1497159" y="51345"/>
                  </a:lnTo>
                  <a:lnTo>
                    <a:pt x="1598909" y="74752"/>
                  </a:lnTo>
                  <a:lnTo>
                    <a:pt x="1750571" y="28469"/>
                  </a:lnTo>
                  <a:lnTo>
                    <a:pt x="1557946" y="31699"/>
                  </a:lnTo>
                  <a:lnTo>
                    <a:pt x="1585805" y="0"/>
                  </a:lnTo>
                </a:path>
              </a:pathLst>
            </a:custGeom>
            <a:ln w="2710" cap="flat">
              <a:solidFill>
                <a:srgbClr val="4575B4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" name="pl271">
              <a:extLst>
                <a:ext uri="{FF2B5EF4-FFF2-40B4-BE49-F238E27FC236}">
                  <a16:creationId xmlns:a16="http://schemas.microsoft.com/office/drawing/2014/main" id="{8B3F15B7-D68F-16F5-EBDB-636939EE1767}"/>
                </a:ext>
              </a:extLst>
            </p:cNvPr>
            <p:cNvSpPr/>
            <p:nvPr/>
          </p:nvSpPr>
          <p:spPr>
            <a:xfrm>
              <a:off x="6779955" y="2126162"/>
              <a:ext cx="129927" cy="134495"/>
            </a:xfrm>
            <a:custGeom>
              <a:avLst/>
              <a:gdLst/>
              <a:ahLst/>
              <a:cxnLst/>
              <a:rect l="0" t="0" r="0" b="0"/>
              <a:pathLst>
                <a:path w="129927" h="134495">
                  <a:moveTo>
                    <a:pt x="103026" y="134495"/>
                  </a:moveTo>
                  <a:lnTo>
                    <a:pt x="129927" y="0"/>
                  </a:lnTo>
                  <a:lnTo>
                    <a:pt x="0" y="43950"/>
                  </a:lnTo>
                </a:path>
              </a:pathLst>
            </a:custGeom>
            <a:ln w="2710" cap="flat">
              <a:solidFill>
                <a:srgbClr val="4575B4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" name="rc272">
              <a:extLst>
                <a:ext uri="{FF2B5EF4-FFF2-40B4-BE49-F238E27FC236}">
                  <a16:creationId xmlns:a16="http://schemas.microsoft.com/office/drawing/2014/main" id="{2EF2DE65-1FED-234C-00E5-3E294E2D0619}"/>
                </a:ext>
              </a:extLst>
            </p:cNvPr>
            <p:cNvSpPr/>
            <p:nvPr/>
          </p:nvSpPr>
          <p:spPr>
            <a:xfrm>
              <a:off x="2936739" y="2056935"/>
              <a:ext cx="5029566" cy="1522988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" name="rc273">
              <a:extLst>
                <a:ext uri="{FF2B5EF4-FFF2-40B4-BE49-F238E27FC236}">
                  <a16:creationId xmlns:a16="http://schemas.microsoft.com/office/drawing/2014/main" id="{DC9E7E96-F414-7E82-4404-2F6E39F04DAD}"/>
                </a:ext>
              </a:extLst>
            </p:cNvPr>
            <p:cNvSpPr/>
            <p:nvPr/>
          </p:nvSpPr>
          <p:spPr>
            <a:xfrm>
              <a:off x="2936739" y="3649512"/>
              <a:ext cx="5029566" cy="152298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7" name="pl274">
              <a:extLst>
                <a:ext uri="{FF2B5EF4-FFF2-40B4-BE49-F238E27FC236}">
                  <a16:creationId xmlns:a16="http://schemas.microsoft.com/office/drawing/2014/main" id="{ABDBE710-8943-2634-831C-1CF6BF1F4626}"/>
                </a:ext>
              </a:extLst>
            </p:cNvPr>
            <p:cNvSpPr/>
            <p:nvPr/>
          </p:nvSpPr>
          <p:spPr>
            <a:xfrm>
              <a:off x="2936739" y="4929505"/>
              <a:ext cx="5029566" cy="0"/>
            </a:xfrm>
            <a:custGeom>
              <a:avLst/>
              <a:gdLst/>
              <a:ahLst/>
              <a:cxnLst/>
              <a:rect l="0" t="0" r="0" b="0"/>
              <a:pathLst>
                <a:path w="5029566">
                  <a:moveTo>
                    <a:pt x="0" y="0"/>
                  </a:moveTo>
                  <a:lnTo>
                    <a:pt x="5029566" y="0"/>
                  </a:lnTo>
                  <a:lnTo>
                    <a:pt x="5029566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" name="pl275">
              <a:extLst>
                <a:ext uri="{FF2B5EF4-FFF2-40B4-BE49-F238E27FC236}">
                  <a16:creationId xmlns:a16="http://schemas.microsoft.com/office/drawing/2014/main" id="{952C49CA-77E9-561E-779A-6334783DC993}"/>
                </a:ext>
              </a:extLst>
            </p:cNvPr>
            <p:cNvSpPr/>
            <p:nvPr/>
          </p:nvSpPr>
          <p:spPr>
            <a:xfrm>
              <a:off x="2936739" y="4501157"/>
              <a:ext cx="5029566" cy="0"/>
            </a:xfrm>
            <a:custGeom>
              <a:avLst/>
              <a:gdLst/>
              <a:ahLst/>
              <a:cxnLst/>
              <a:rect l="0" t="0" r="0" b="0"/>
              <a:pathLst>
                <a:path w="5029566">
                  <a:moveTo>
                    <a:pt x="0" y="0"/>
                  </a:moveTo>
                  <a:lnTo>
                    <a:pt x="5029566" y="0"/>
                  </a:lnTo>
                  <a:lnTo>
                    <a:pt x="5029566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" name="pl276">
              <a:extLst>
                <a:ext uri="{FF2B5EF4-FFF2-40B4-BE49-F238E27FC236}">
                  <a16:creationId xmlns:a16="http://schemas.microsoft.com/office/drawing/2014/main" id="{0C2BEFCA-ACCB-DACC-22EB-007774B4923D}"/>
                </a:ext>
              </a:extLst>
            </p:cNvPr>
            <p:cNvSpPr/>
            <p:nvPr/>
          </p:nvSpPr>
          <p:spPr>
            <a:xfrm>
              <a:off x="2936739" y="4072810"/>
              <a:ext cx="5029566" cy="0"/>
            </a:xfrm>
            <a:custGeom>
              <a:avLst/>
              <a:gdLst/>
              <a:ahLst/>
              <a:cxnLst/>
              <a:rect l="0" t="0" r="0" b="0"/>
              <a:pathLst>
                <a:path w="5029566">
                  <a:moveTo>
                    <a:pt x="0" y="0"/>
                  </a:moveTo>
                  <a:lnTo>
                    <a:pt x="5029566" y="0"/>
                  </a:lnTo>
                  <a:lnTo>
                    <a:pt x="5029566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" name="pl277">
              <a:extLst>
                <a:ext uri="{FF2B5EF4-FFF2-40B4-BE49-F238E27FC236}">
                  <a16:creationId xmlns:a16="http://schemas.microsoft.com/office/drawing/2014/main" id="{52BE4F73-1396-2D40-AF74-E098E19473ED}"/>
                </a:ext>
              </a:extLst>
            </p:cNvPr>
            <p:cNvSpPr/>
            <p:nvPr/>
          </p:nvSpPr>
          <p:spPr>
            <a:xfrm>
              <a:off x="3122267" y="3649512"/>
              <a:ext cx="0" cy="1522988"/>
            </a:xfrm>
            <a:custGeom>
              <a:avLst/>
              <a:gdLst/>
              <a:ahLst/>
              <a:cxnLst/>
              <a:rect l="0" t="0" r="0" b="0"/>
              <a:pathLst>
                <a:path h="1522988">
                  <a:moveTo>
                    <a:pt x="0" y="15229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" name="pl278">
              <a:extLst>
                <a:ext uri="{FF2B5EF4-FFF2-40B4-BE49-F238E27FC236}">
                  <a16:creationId xmlns:a16="http://schemas.microsoft.com/office/drawing/2014/main" id="{BE411380-0B30-ACF1-4CF4-3136DF5C82E5}"/>
                </a:ext>
              </a:extLst>
            </p:cNvPr>
            <p:cNvSpPr/>
            <p:nvPr/>
          </p:nvSpPr>
          <p:spPr>
            <a:xfrm>
              <a:off x="4427850" y="3649512"/>
              <a:ext cx="0" cy="1522988"/>
            </a:xfrm>
            <a:custGeom>
              <a:avLst/>
              <a:gdLst/>
              <a:ahLst/>
              <a:cxnLst/>
              <a:rect l="0" t="0" r="0" b="0"/>
              <a:pathLst>
                <a:path h="1522988">
                  <a:moveTo>
                    <a:pt x="0" y="15229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2" name="pl279">
              <a:extLst>
                <a:ext uri="{FF2B5EF4-FFF2-40B4-BE49-F238E27FC236}">
                  <a16:creationId xmlns:a16="http://schemas.microsoft.com/office/drawing/2014/main" id="{D4FAFAE6-5B86-5B03-AD59-071FCAFBE6AB}"/>
                </a:ext>
              </a:extLst>
            </p:cNvPr>
            <p:cNvSpPr/>
            <p:nvPr/>
          </p:nvSpPr>
          <p:spPr>
            <a:xfrm>
              <a:off x="5733432" y="3649512"/>
              <a:ext cx="0" cy="1522988"/>
            </a:xfrm>
            <a:custGeom>
              <a:avLst/>
              <a:gdLst/>
              <a:ahLst/>
              <a:cxnLst/>
              <a:rect l="0" t="0" r="0" b="0"/>
              <a:pathLst>
                <a:path h="1522988">
                  <a:moveTo>
                    <a:pt x="0" y="15229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" name="pl280">
              <a:extLst>
                <a:ext uri="{FF2B5EF4-FFF2-40B4-BE49-F238E27FC236}">
                  <a16:creationId xmlns:a16="http://schemas.microsoft.com/office/drawing/2014/main" id="{B96332FA-EF73-97AF-AE40-83E6A5A53E2D}"/>
                </a:ext>
              </a:extLst>
            </p:cNvPr>
            <p:cNvSpPr/>
            <p:nvPr/>
          </p:nvSpPr>
          <p:spPr>
            <a:xfrm>
              <a:off x="7039014" y="3649512"/>
              <a:ext cx="0" cy="1522988"/>
            </a:xfrm>
            <a:custGeom>
              <a:avLst/>
              <a:gdLst/>
              <a:ahLst/>
              <a:cxnLst/>
              <a:rect l="0" t="0" r="0" b="0"/>
              <a:pathLst>
                <a:path h="1522988">
                  <a:moveTo>
                    <a:pt x="0" y="15229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" name="pl281">
              <a:extLst>
                <a:ext uri="{FF2B5EF4-FFF2-40B4-BE49-F238E27FC236}">
                  <a16:creationId xmlns:a16="http://schemas.microsoft.com/office/drawing/2014/main" id="{47D528D3-9CB9-B3E9-C869-DA3E47F9923D}"/>
                </a:ext>
              </a:extLst>
            </p:cNvPr>
            <p:cNvSpPr/>
            <p:nvPr/>
          </p:nvSpPr>
          <p:spPr>
            <a:xfrm>
              <a:off x="2936739" y="5143679"/>
              <a:ext cx="5029566" cy="0"/>
            </a:xfrm>
            <a:custGeom>
              <a:avLst/>
              <a:gdLst/>
              <a:ahLst/>
              <a:cxnLst/>
              <a:rect l="0" t="0" r="0" b="0"/>
              <a:pathLst>
                <a:path w="5029566">
                  <a:moveTo>
                    <a:pt x="0" y="0"/>
                  </a:moveTo>
                  <a:lnTo>
                    <a:pt x="5029566" y="0"/>
                  </a:lnTo>
                  <a:lnTo>
                    <a:pt x="502956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5" name="pl282">
              <a:extLst>
                <a:ext uri="{FF2B5EF4-FFF2-40B4-BE49-F238E27FC236}">
                  <a16:creationId xmlns:a16="http://schemas.microsoft.com/office/drawing/2014/main" id="{A9C8298C-BA24-91A0-8D69-A0D52B9837CC}"/>
                </a:ext>
              </a:extLst>
            </p:cNvPr>
            <p:cNvSpPr/>
            <p:nvPr/>
          </p:nvSpPr>
          <p:spPr>
            <a:xfrm>
              <a:off x="2936739" y="4715331"/>
              <a:ext cx="5029566" cy="0"/>
            </a:xfrm>
            <a:custGeom>
              <a:avLst/>
              <a:gdLst/>
              <a:ahLst/>
              <a:cxnLst/>
              <a:rect l="0" t="0" r="0" b="0"/>
              <a:pathLst>
                <a:path w="5029566">
                  <a:moveTo>
                    <a:pt x="0" y="0"/>
                  </a:moveTo>
                  <a:lnTo>
                    <a:pt x="5029566" y="0"/>
                  </a:lnTo>
                  <a:lnTo>
                    <a:pt x="502956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6" name="pl283">
              <a:extLst>
                <a:ext uri="{FF2B5EF4-FFF2-40B4-BE49-F238E27FC236}">
                  <a16:creationId xmlns:a16="http://schemas.microsoft.com/office/drawing/2014/main" id="{F55F5AD6-EB22-C275-356B-517A3EAB5768}"/>
                </a:ext>
              </a:extLst>
            </p:cNvPr>
            <p:cNvSpPr/>
            <p:nvPr/>
          </p:nvSpPr>
          <p:spPr>
            <a:xfrm>
              <a:off x="2936739" y="4286983"/>
              <a:ext cx="5029566" cy="0"/>
            </a:xfrm>
            <a:custGeom>
              <a:avLst/>
              <a:gdLst/>
              <a:ahLst/>
              <a:cxnLst/>
              <a:rect l="0" t="0" r="0" b="0"/>
              <a:pathLst>
                <a:path w="5029566">
                  <a:moveTo>
                    <a:pt x="0" y="0"/>
                  </a:moveTo>
                  <a:lnTo>
                    <a:pt x="5029566" y="0"/>
                  </a:lnTo>
                  <a:lnTo>
                    <a:pt x="502956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7" name="pl284">
              <a:extLst>
                <a:ext uri="{FF2B5EF4-FFF2-40B4-BE49-F238E27FC236}">
                  <a16:creationId xmlns:a16="http://schemas.microsoft.com/office/drawing/2014/main" id="{87312EFF-722A-6D76-B6A2-B2E33C802EFE}"/>
                </a:ext>
              </a:extLst>
            </p:cNvPr>
            <p:cNvSpPr/>
            <p:nvPr/>
          </p:nvSpPr>
          <p:spPr>
            <a:xfrm>
              <a:off x="2936739" y="3858636"/>
              <a:ext cx="5029566" cy="0"/>
            </a:xfrm>
            <a:custGeom>
              <a:avLst/>
              <a:gdLst/>
              <a:ahLst/>
              <a:cxnLst/>
              <a:rect l="0" t="0" r="0" b="0"/>
              <a:pathLst>
                <a:path w="5029566">
                  <a:moveTo>
                    <a:pt x="0" y="0"/>
                  </a:moveTo>
                  <a:lnTo>
                    <a:pt x="5029566" y="0"/>
                  </a:lnTo>
                  <a:lnTo>
                    <a:pt x="502956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" name="pl285">
              <a:extLst>
                <a:ext uri="{FF2B5EF4-FFF2-40B4-BE49-F238E27FC236}">
                  <a16:creationId xmlns:a16="http://schemas.microsoft.com/office/drawing/2014/main" id="{31E3F30B-82D0-7410-9E65-6FFEA5D2CFB7}"/>
                </a:ext>
              </a:extLst>
            </p:cNvPr>
            <p:cNvSpPr/>
            <p:nvPr/>
          </p:nvSpPr>
          <p:spPr>
            <a:xfrm>
              <a:off x="3775058" y="3649512"/>
              <a:ext cx="0" cy="1522988"/>
            </a:xfrm>
            <a:custGeom>
              <a:avLst/>
              <a:gdLst/>
              <a:ahLst/>
              <a:cxnLst/>
              <a:rect l="0" t="0" r="0" b="0"/>
              <a:pathLst>
                <a:path h="1522988">
                  <a:moveTo>
                    <a:pt x="0" y="15229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9" name="pl286">
              <a:extLst>
                <a:ext uri="{FF2B5EF4-FFF2-40B4-BE49-F238E27FC236}">
                  <a16:creationId xmlns:a16="http://schemas.microsoft.com/office/drawing/2014/main" id="{6ED37DAD-440A-7E86-5A6B-50DFBA01D38D}"/>
                </a:ext>
              </a:extLst>
            </p:cNvPr>
            <p:cNvSpPr/>
            <p:nvPr/>
          </p:nvSpPr>
          <p:spPr>
            <a:xfrm>
              <a:off x="5080641" y="3649512"/>
              <a:ext cx="0" cy="1522988"/>
            </a:xfrm>
            <a:custGeom>
              <a:avLst/>
              <a:gdLst/>
              <a:ahLst/>
              <a:cxnLst/>
              <a:rect l="0" t="0" r="0" b="0"/>
              <a:pathLst>
                <a:path h="1522988">
                  <a:moveTo>
                    <a:pt x="0" y="15229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" name="pl287">
              <a:extLst>
                <a:ext uri="{FF2B5EF4-FFF2-40B4-BE49-F238E27FC236}">
                  <a16:creationId xmlns:a16="http://schemas.microsoft.com/office/drawing/2014/main" id="{E0DAE6E5-2BDE-159D-8CAD-C72DDB94B23B}"/>
                </a:ext>
              </a:extLst>
            </p:cNvPr>
            <p:cNvSpPr/>
            <p:nvPr/>
          </p:nvSpPr>
          <p:spPr>
            <a:xfrm>
              <a:off x="6386223" y="3649512"/>
              <a:ext cx="0" cy="1522988"/>
            </a:xfrm>
            <a:custGeom>
              <a:avLst/>
              <a:gdLst/>
              <a:ahLst/>
              <a:cxnLst/>
              <a:rect l="0" t="0" r="0" b="0"/>
              <a:pathLst>
                <a:path h="1522988">
                  <a:moveTo>
                    <a:pt x="0" y="15229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" name="pl288">
              <a:extLst>
                <a:ext uri="{FF2B5EF4-FFF2-40B4-BE49-F238E27FC236}">
                  <a16:creationId xmlns:a16="http://schemas.microsoft.com/office/drawing/2014/main" id="{B08BCB27-D40E-A4EF-B719-6036EBA19CF8}"/>
                </a:ext>
              </a:extLst>
            </p:cNvPr>
            <p:cNvSpPr/>
            <p:nvPr/>
          </p:nvSpPr>
          <p:spPr>
            <a:xfrm>
              <a:off x="7691806" y="3649512"/>
              <a:ext cx="0" cy="1522988"/>
            </a:xfrm>
            <a:custGeom>
              <a:avLst/>
              <a:gdLst/>
              <a:ahLst/>
              <a:cxnLst/>
              <a:rect l="0" t="0" r="0" b="0"/>
              <a:pathLst>
                <a:path h="1522988">
                  <a:moveTo>
                    <a:pt x="0" y="15229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2" name="pg289">
              <a:extLst>
                <a:ext uri="{FF2B5EF4-FFF2-40B4-BE49-F238E27FC236}">
                  <a16:creationId xmlns:a16="http://schemas.microsoft.com/office/drawing/2014/main" id="{6554B8F1-E39B-77E8-952C-87873DEC2803}"/>
                </a:ext>
              </a:extLst>
            </p:cNvPr>
            <p:cNvSpPr/>
            <p:nvPr/>
          </p:nvSpPr>
          <p:spPr>
            <a:xfrm>
              <a:off x="5895511" y="4291475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3CB37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3" name="pg290">
              <a:extLst>
                <a:ext uri="{FF2B5EF4-FFF2-40B4-BE49-F238E27FC236}">
                  <a16:creationId xmlns:a16="http://schemas.microsoft.com/office/drawing/2014/main" id="{84DE2DDF-D794-A0BD-C0D5-CEE126E78BB9}"/>
                </a:ext>
              </a:extLst>
            </p:cNvPr>
            <p:cNvSpPr/>
            <p:nvPr/>
          </p:nvSpPr>
          <p:spPr>
            <a:xfrm>
              <a:off x="6726770" y="4779291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4" name="pg291">
              <a:extLst>
                <a:ext uri="{FF2B5EF4-FFF2-40B4-BE49-F238E27FC236}">
                  <a16:creationId xmlns:a16="http://schemas.microsoft.com/office/drawing/2014/main" id="{FA22F94E-2E46-E9AE-15F2-B3C6B3CFEE8A}"/>
                </a:ext>
              </a:extLst>
            </p:cNvPr>
            <p:cNvSpPr/>
            <p:nvPr/>
          </p:nvSpPr>
          <p:spPr>
            <a:xfrm>
              <a:off x="6860518" y="4951772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5" name="pg292">
              <a:extLst>
                <a:ext uri="{FF2B5EF4-FFF2-40B4-BE49-F238E27FC236}">
                  <a16:creationId xmlns:a16="http://schemas.microsoft.com/office/drawing/2014/main" id="{07A2F8EB-F726-1D69-6844-BF63AC69D5A5}"/>
                </a:ext>
              </a:extLst>
            </p:cNvPr>
            <p:cNvSpPr/>
            <p:nvPr/>
          </p:nvSpPr>
          <p:spPr>
            <a:xfrm>
              <a:off x="6866102" y="5012495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6" name="pg293">
              <a:extLst>
                <a:ext uri="{FF2B5EF4-FFF2-40B4-BE49-F238E27FC236}">
                  <a16:creationId xmlns:a16="http://schemas.microsoft.com/office/drawing/2014/main" id="{AD2B52EF-8394-5446-0BC1-7133F23A8A8D}"/>
                </a:ext>
              </a:extLst>
            </p:cNvPr>
            <p:cNvSpPr/>
            <p:nvPr/>
          </p:nvSpPr>
          <p:spPr>
            <a:xfrm>
              <a:off x="6674942" y="5040128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7" name="pg294">
              <a:extLst>
                <a:ext uri="{FF2B5EF4-FFF2-40B4-BE49-F238E27FC236}">
                  <a16:creationId xmlns:a16="http://schemas.microsoft.com/office/drawing/2014/main" id="{08657BF7-13BD-6B88-B70C-D06F9F7956C3}"/>
                </a:ext>
              </a:extLst>
            </p:cNvPr>
            <p:cNvSpPr/>
            <p:nvPr/>
          </p:nvSpPr>
          <p:spPr>
            <a:xfrm>
              <a:off x="6470700" y="4969804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8" name="pg295">
              <a:extLst>
                <a:ext uri="{FF2B5EF4-FFF2-40B4-BE49-F238E27FC236}">
                  <a16:creationId xmlns:a16="http://schemas.microsoft.com/office/drawing/2014/main" id="{636AA70E-AD19-BFC3-1D71-74F6E38FA1B0}"/>
                </a:ext>
              </a:extLst>
            </p:cNvPr>
            <p:cNvSpPr/>
            <p:nvPr/>
          </p:nvSpPr>
          <p:spPr>
            <a:xfrm>
              <a:off x="5966995" y="5003569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9" name="pg296">
              <a:extLst>
                <a:ext uri="{FF2B5EF4-FFF2-40B4-BE49-F238E27FC236}">
                  <a16:creationId xmlns:a16="http://schemas.microsoft.com/office/drawing/2014/main" id="{D83C60B1-5ABD-D562-682E-11BB937FA125}"/>
                </a:ext>
              </a:extLst>
            </p:cNvPr>
            <p:cNvSpPr/>
            <p:nvPr/>
          </p:nvSpPr>
          <p:spPr>
            <a:xfrm>
              <a:off x="5742302" y="4964648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0" name="pg297">
              <a:extLst>
                <a:ext uri="{FF2B5EF4-FFF2-40B4-BE49-F238E27FC236}">
                  <a16:creationId xmlns:a16="http://schemas.microsoft.com/office/drawing/2014/main" id="{EA0E7DBB-7D2C-77F6-6C73-F72B0D8ED636}"/>
                </a:ext>
              </a:extLst>
            </p:cNvPr>
            <p:cNvSpPr/>
            <p:nvPr/>
          </p:nvSpPr>
          <p:spPr>
            <a:xfrm>
              <a:off x="5960203" y="4926965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1" name="pg298">
              <a:extLst>
                <a:ext uri="{FF2B5EF4-FFF2-40B4-BE49-F238E27FC236}">
                  <a16:creationId xmlns:a16="http://schemas.microsoft.com/office/drawing/2014/main" id="{2F0375E7-E29A-53C8-CB80-2B0AF192CD75}"/>
                </a:ext>
              </a:extLst>
            </p:cNvPr>
            <p:cNvSpPr/>
            <p:nvPr/>
          </p:nvSpPr>
          <p:spPr>
            <a:xfrm>
              <a:off x="6213445" y="4940336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2" name="pg299">
              <a:extLst>
                <a:ext uri="{FF2B5EF4-FFF2-40B4-BE49-F238E27FC236}">
                  <a16:creationId xmlns:a16="http://schemas.microsoft.com/office/drawing/2014/main" id="{ACBEEE5D-9BB7-33CD-A108-681907D4CFA7}"/>
                </a:ext>
              </a:extLst>
            </p:cNvPr>
            <p:cNvSpPr/>
            <p:nvPr/>
          </p:nvSpPr>
          <p:spPr>
            <a:xfrm>
              <a:off x="6174746" y="4873469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3" name="pg300">
              <a:extLst>
                <a:ext uri="{FF2B5EF4-FFF2-40B4-BE49-F238E27FC236}">
                  <a16:creationId xmlns:a16="http://schemas.microsoft.com/office/drawing/2014/main" id="{FB064FE2-325C-0A67-EA38-7AF062424285}"/>
                </a:ext>
              </a:extLst>
            </p:cNvPr>
            <p:cNvSpPr/>
            <p:nvPr/>
          </p:nvSpPr>
          <p:spPr>
            <a:xfrm>
              <a:off x="6958477" y="4939903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4" name="pg301">
              <a:extLst>
                <a:ext uri="{FF2B5EF4-FFF2-40B4-BE49-F238E27FC236}">
                  <a16:creationId xmlns:a16="http://schemas.microsoft.com/office/drawing/2014/main" id="{A010426B-15A6-BF2F-FD6B-E51864D73290}"/>
                </a:ext>
              </a:extLst>
            </p:cNvPr>
            <p:cNvSpPr/>
            <p:nvPr/>
          </p:nvSpPr>
          <p:spPr>
            <a:xfrm>
              <a:off x="6698672" y="4895631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5" name="pg302">
              <a:extLst>
                <a:ext uri="{FF2B5EF4-FFF2-40B4-BE49-F238E27FC236}">
                  <a16:creationId xmlns:a16="http://schemas.microsoft.com/office/drawing/2014/main" id="{CD455C5B-E34C-DDD4-9D51-1E6D4989499E}"/>
                </a:ext>
              </a:extLst>
            </p:cNvPr>
            <p:cNvSpPr/>
            <p:nvPr/>
          </p:nvSpPr>
          <p:spPr>
            <a:xfrm>
              <a:off x="6589198" y="4868903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6" name="pg303">
              <a:extLst>
                <a:ext uri="{FF2B5EF4-FFF2-40B4-BE49-F238E27FC236}">
                  <a16:creationId xmlns:a16="http://schemas.microsoft.com/office/drawing/2014/main" id="{F38036C4-225B-4C69-2FF6-9D565F77C7C7}"/>
                </a:ext>
              </a:extLst>
            </p:cNvPr>
            <p:cNvSpPr/>
            <p:nvPr/>
          </p:nvSpPr>
          <p:spPr>
            <a:xfrm>
              <a:off x="6832585" y="4864019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7" name="pg304">
              <a:extLst>
                <a:ext uri="{FF2B5EF4-FFF2-40B4-BE49-F238E27FC236}">
                  <a16:creationId xmlns:a16="http://schemas.microsoft.com/office/drawing/2014/main" id="{A48C7FC7-43E5-BA6E-37F3-9293578C0176}"/>
                </a:ext>
              </a:extLst>
            </p:cNvPr>
            <p:cNvSpPr/>
            <p:nvPr/>
          </p:nvSpPr>
          <p:spPr>
            <a:xfrm>
              <a:off x="6845195" y="4902808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8" name="pg305">
              <a:extLst>
                <a:ext uri="{FF2B5EF4-FFF2-40B4-BE49-F238E27FC236}">
                  <a16:creationId xmlns:a16="http://schemas.microsoft.com/office/drawing/2014/main" id="{B9A5D780-D79D-DAF6-B673-F07F48CA64FE}"/>
                </a:ext>
              </a:extLst>
            </p:cNvPr>
            <p:cNvSpPr/>
            <p:nvPr/>
          </p:nvSpPr>
          <p:spPr>
            <a:xfrm>
              <a:off x="6842796" y="4891687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9" name="pg306">
              <a:extLst>
                <a:ext uri="{FF2B5EF4-FFF2-40B4-BE49-F238E27FC236}">
                  <a16:creationId xmlns:a16="http://schemas.microsoft.com/office/drawing/2014/main" id="{D8F9F8C2-BAA2-8CFE-686B-2CAE91245B9D}"/>
                </a:ext>
              </a:extLst>
            </p:cNvPr>
            <p:cNvSpPr/>
            <p:nvPr/>
          </p:nvSpPr>
          <p:spPr>
            <a:xfrm>
              <a:off x="6866261" y="4948520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0" name="pg307">
              <a:extLst>
                <a:ext uri="{FF2B5EF4-FFF2-40B4-BE49-F238E27FC236}">
                  <a16:creationId xmlns:a16="http://schemas.microsoft.com/office/drawing/2014/main" id="{6104C8C2-EA3F-3356-6CA1-DA9198033D7E}"/>
                </a:ext>
              </a:extLst>
            </p:cNvPr>
            <p:cNvSpPr/>
            <p:nvPr/>
          </p:nvSpPr>
          <p:spPr>
            <a:xfrm>
              <a:off x="6845512" y="5006880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1" name="pg308">
              <a:extLst>
                <a:ext uri="{FF2B5EF4-FFF2-40B4-BE49-F238E27FC236}">
                  <a16:creationId xmlns:a16="http://schemas.microsoft.com/office/drawing/2014/main" id="{1D9F1CF0-5FB6-3BBD-C120-92ACCBF9A297}"/>
                </a:ext>
              </a:extLst>
            </p:cNvPr>
            <p:cNvSpPr/>
            <p:nvPr/>
          </p:nvSpPr>
          <p:spPr>
            <a:xfrm>
              <a:off x="6787587" y="5021512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2" name="pg309">
              <a:extLst>
                <a:ext uri="{FF2B5EF4-FFF2-40B4-BE49-F238E27FC236}">
                  <a16:creationId xmlns:a16="http://schemas.microsoft.com/office/drawing/2014/main" id="{D93D1D6A-74AD-96C0-5681-413DCD3BBBA2}"/>
                </a:ext>
              </a:extLst>
            </p:cNvPr>
            <p:cNvSpPr/>
            <p:nvPr/>
          </p:nvSpPr>
          <p:spPr>
            <a:xfrm>
              <a:off x="6715300" y="5016537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3" name="pg310">
              <a:extLst>
                <a:ext uri="{FF2B5EF4-FFF2-40B4-BE49-F238E27FC236}">
                  <a16:creationId xmlns:a16="http://schemas.microsoft.com/office/drawing/2014/main" id="{EAA13782-77B2-44C9-773A-63FD9E05F674}"/>
                </a:ext>
              </a:extLst>
            </p:cNvPr>
            <p:cNvSpPr/>
            <p:nvPr/>
          </p:nvSpPr>
          <p:spPr>
            <a:xfrm>
              <a:off x="6838899" y="5047778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4" name="pg311">
              <a:extLst>
                <a:ext uri="{FF2B5EF4-FFF2-40B4-BE49-F238E27FC236}">
                  <a16:creationId xmlns:a16="http://schemas.microsoft.com/office/drawing/2014/main" id="{5E386798-128E-2F9E-755F-6F9B57FC1503}"/>
                </a:ext>
              </a:extLst>
            </p:cNvPr>
            <p:cNvSpPr/>
            <p:nvPr/>
          </p:nvSpPr>
          <p:spPr>
            <a:xfrm>
              <a:off x="6321146" y="4944034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5" name="pg312">
              <a:extLst>
                <a:ext uri="{FF2B5EF4-FFF2-40B4-BE49-F238E27FC236}">
                  <a16:creationId xmlns:a16="http://schemas.microsoft.com/office/drawing/2014/main" id="{AAF1398B-C0A5-9843-A508-4B8BCEFC5637}"/>
                </a:ext>
              </a:extLst>
            </p:cNvPr>
            <p:cNvSpPr/>
            <p:nvPr/>
          </p:nvSpPr>
          <p:spPr>
            <a:xfrm>
              <a:off x="5736817" y="4897581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6" name="pg313">
              <a:extLst>
                <a:ext uri="{FF2B5EF4-FFF2-40B4-BE49-F238E27FC236}">
                  <a16:creationId xmlns:a16="http://schemas.microsoft.com/office/drawing/2014/main" id="{A61D1CF5-CD65-ECCE-36F5-9C50D0355ABC}"/>
                </a:ext>
              </a:extLst>
            </p:cNvPr>
            <p:cNvSpPr/>
            <p:nvPr/>
          </p:nvSpPr>
          <p:spPr>
            <a:xfrm>
              <a:off x="5831479" y="4850237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7" name="pg314">
              <a:extLst>
                <a:ext uri="{FF2B5EF4-FFF2-40B4-BE49-F238E27FC236}">
                  <a16:creationId xmlns:a16="http://schemas.microsoft.com/office/drawing/2014/main" id="{73B9F93C-36AB-AAB1-2081-97752AD81797}"/>
                </a:ext>
              </a:extLst>
            </p:cNvPr>
            <p:cNvSpPr/>
            <p:nvPr/>
          </p:nvSpPr>
          <p:spPr>
            <a:xfrm>
              <a:off x="5717927" y="4868085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8" name="pg315">
              <a:extLst>
                <a:ext uri="{FF2B5EF4-FFF2-40B4-BE49-F238E27FC236}">
                  <a16:creationId xmlns:a16="http://schemas.microsoft.com/office/drawing/2014/main" id="{5D2D3389-1D83-9C2D-79CE-96116D0E9EEE}"/>
                </a:ext>
              </a:extLst>
            </p:cNvPr>
            <p:cNvSpPr/>
            <p:nvPr/>
          </p:nvSpPr>
          <p:spPr>
            <a:xfrm>
              <a:off x="5530585" y="4881599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9" name="pg316">
              <a:extLst>
                <a:ext uri="{FF2B5EF4-FFF2-40B4-BE49-F238E27FC236}">
                  <a16:creationId xmlns:a16="http://schemas.microsoft.com/office/drawing/2014/main" id="{2AE04E8D-9FA6-65D2-89CC-BEA3F0749A0A}"/>
                </a:ext>
              </a:extLst>
            </p:cNvPr>
            <p:cNvSpPr/>
            <p:nvPr/>
          </p:nvSpPr>
          <p:spPr>
            <a:xfrm>
              <a:off x="5753474" y="4930713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0" name="pg317">
              <a:extLst>
                <a:ext uri="{FF2B5EF4-FFF2-40B4-BE49-F238E27FC236}">
                  <a16:creationId xmlns:a16="http://schemas.microsoft.com/office/drawing/2014/main" id="{212DB749-9146-CF04-BA45-D65BB1EA4FF4}"/>
                </a:ext>
              </a:extLst>
            </p:cNvPr>
            <p:cNvSpPr/>
            <p:nvPr/>
          </p:nvSpPr>
          <p:spPr>
            <a:xfrm>
              <a:off x="5989321" y="4881899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1" name="pg318">
              <a:extLst>
                <a:ext uri="{FF2B5EF4-FFF2-40B4-BE49-F238E27FC236}">
                  <a16:creationId xmlns:a16="http://schemas.microsoft.com/office/drawing/2014/main" id="{893AFA4D-0C70-E090-82B9-9D1434D0749D}"/>
                </a:ext>
              </a:extLst>
            </p:cNvPr>
            <p:cNvSpPr/>
            <p:nvPr/>
          </p:nvSpPr>
          <p:spPr>
            <a:xfrm>
              <a:off x="6032497" y="4927888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2" name="pg319">
              <a:extLst>
                <a:ext uri="{FF2B5EF4-FFF2-40B4-BE49-F238E27FC236}">
                  <a16:creationId xmlns:a16="http://schemas.microsoft.com/office/drawing/2014/main" id="{076137AB-F21B-5677-3731-8ED93EC5289E}"/>
                </a:ext>
              </a:extLst>
            </p:cNvPr>
            <p:cNvSpPr/>
            <p:nvPr/>
          </p:nvSpPr>
          <p:spPr>
            <a:xfrm>
              <a:off x="5545245" y="4793666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3" name="pg320">
              <a:extLst>
                <a:ext uri="{FF2B5EF4-FFF2-40B4-BE49-F238E27FC236}">
                  <a16:creationId xmlns:a16="http://schemas.microsoft.com/office/drawing/2014/main" id="{80538B68-1722-4FEA-17D8-432A49ADA222}"/>
                </a:ext>
              </a:extLst>
            </p:cNvPr>
            <p:cNvSpPr/>
            <p:nvPr/>
          </p:nvSpPr>
          <p:spPr>
            <a:xfrm>
              <a:off x="5704149" y="4871774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4" name="pg321">
              <a:extLst>
                <a:ext uri="{FF2B5EF4-FFF2-40B4-BE49-F238E27FC236}">
                  <a16:creationId xmlns:a16="http://schemas.microsoft.com/office/drawing/2014/main" id="{317D425E-A6C0-C466-987E-116A48F181DA}"/>
                </a:ext>
              </a:extLst>
            </p:cNvPr>
            <p:cNvSpPr/>
            <p:nvPr/>
          </p:nvSpPr>
          <p:spPr>
            <a:xfrm>
              <a:off x="5734950" y="4813934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5" name="pg322">
              <a:extLst>
                <a:ext uri="{FF2B5EF4-FFF2-40B4-BE49-F238E27FC236}">
                  <a16:creationId xmlns:a16="http://schemas.microsoft.com/office/drawing/2014/main" id="{39146114-981C-1FF9-1313-D066A425A997}"/>
                </a:ext>
              </a:extLst>
            </p:cNvPr>
            <p:cNvSpPr/>
            <p:nvPr/>
          </p:nvSpPr>
          <p:spPr>
            <a:xfrm>
              <a:off x="6696563" y="5006045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6" name="pg323">
              <a:extLst>
                <a:ext uri="{FF2B5EF4-FFF2-40B4-BE49-F238E27FC236}">
                  <a16:creationId xmlns:a16="http://schemas.microsoft.com/office/drawing/2014/main" id="{3476019C-E1DF-8637-B2EA-75AD3D5EFBE5}"/>
                </a:ext>
              </a:extLst>
            </p:cNvPr>
            <p:cNvSpPr/>
            <p:nvPr/>
          </p:nvSpPr>
          <p:spPr>
            <a:xfrm>
              <a:off x="6754040" y="5025414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7" name="pg324">
              <a:extLst>
                <a:ext uri="{FF2B5EF4-FFF2-40B4-BE49-F238E27FC236}">
                  <a16:creationId xmlns:a16="http://schemas.microsoft.com/office/drawing/2014/main" id="{F66498A6-7B9B-D0B6-4B41-F35897E68A1A}"/>
                </a:ext>
              </a:extLst>
            </p:cNvPr>
            <p:cNvSpPr/>
            <p:nvPr/>
          </p:nvSpPr>
          <p:spPr>
            <a:xfrm>
              <a:off x="6955760" y="4994013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8" name="pg325">
              <a:extLst>
                <a:ext uri="{FF2B5EF4-FFF2-40B4-BE49-F238E27FC236}">
                  <a16:creationId xmlns:a16="http://schemas.microsoft.com/office/drawing/2014/main" id="{D1A8A815-36E5-0330-40FE-4254EF33512B}"/>
                </a:ext>
              </a:extLst>
            </p:cNvPr>
            <p:cNvSpPr/>
            <p:nvPr/>
          </p:nvSpPr>
          <p:spPr>
            <a:xfrm>
              <a:off x="6949597" y="4957411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9" name="pg326">
              <a:extLst>
                <a:ext uri="{FF2B5EF4-FFF2-40B4-BE49-F238E27FC236}">
                  <a16:creationId xmlns:a16="http://schemas.microsoft.com/office/drawing/2014/main" id="{D6808220-D429-1CB1-48C4-91039B83DA95}"/>
                </a:ext>
              </a:extLst>
            </p:cNvPr>
            <p:cNvSpPr/>
            <p:nvPr/>
          </p:nvSpPr>
          <p:spPr>
            <a:xfrm>
              <a:off x="6912330" y="5003290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0" name="pg327">
              <a:extLst>
                <a:ext uri="{FF2B5EF4-FFF2-40B4-BE49-F238E27FC236}">
                  <a16:creationId xmlns:a16="http://schemas.microsoft.com/office/drawing/2014/main" id="{4FDEDFF3-F5CF-BB40-C3D9-2D91E21AF74F}"/>
                </a:ext>
              </a:extLst>
            </p:cNvPr>
            <p:cNvSpPr/>
            <p:nvPr/>
          </p:nvSpPr>
          <p:spPr>
            <a:xfrm>
              <a:off x="7010613" y="4913773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1" name="pg328">
              <a:extLst>
                <a:ext uri="{FF2B5EF4-FFF2-40B4-BE49-F238E27FC236}">
                  <a16:creationId xmlns:a16="http://schemas.microsoft.com/office/drawing/2014/main" id="{DC1EAC26-937C-9417-947D-B7C9E10B4D96}"/>
                </a:ext>
              </a:extLst>
            </p:cNvPr>
            <p:cNvSpPr/>
            <p:nvPr/>
          </p:nvSpPr>
          <p:spPr>
            <a:xfrm>
              <a:off x="6981978" y="4963502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2" name="pg329">
              <a:extLst>
                <a:ext uri="{FF2B5EF4-FFF2-40B4-BE49-F238E27FC236}">
                  <a16:creationId xmlns:a16="http://schemas.microsoft.com/office/drawing/2014/main" id="{3769EA8B-6004-EDFB-63EE-2F243996A235}"/>
                </a:ext>
              </a:extLst>
            </p:cNvPr>
            <p:cNvSpPr/>
            <p:nvPr/>
          </p:nvSpPr>
          <p:spPr>
            <a:xfrm>
              <a:off x="7048780" y="4919852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3" name="pg330">
              <a:extLst>
                <a:ext uri="{FF2B5EF4-FFF2-40B4-BE49-F238E27FC236}">
                  <a16:creationId xmlns:a16="http://schemas.microsoft.com/office/drawing/2014/main" id="{52FE31E6-36AE-300F-797C-D3A15729ADF3}"/>
                </a:ext>
              </a:extLst>
            </p:cNvPr>
            <p:cNvSpPr/>
            <p:nvPr/>
          </p:nvSpPr>
          <p:spPr>
            <a:xfrm>
              <a:off x="6998491" y="4923655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4" name="pg331">
              <a:extLst>
                <a:ext uri="{FF2B5EF4-FFF2-40B4-BE49-F238E27FC236}">
                  <a16:creationId xmlns:a16="http://schemas.microsoft.com/office/drawing/2014/main" id="{DD8FC859-6AA6-A694-BFBC-0FA23A736A4C}"/>
                </a:ext>
              </a:extLst>
            </p:cNvPr>
            <p:cNvSpPr/>
            <p:nvPr/>
          </p:nvSpPr>
          <p:spPr>
            <a:xfrm>
              <a:off x="6877553" y="4960362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5" name="pg332">
              <a:extLst>
                <a:ext uri="{FF2B5EF4-FFF2-40B4-BE49-F238E27FC236}">
                  <a16:creationId xmlns:a16="http://schemas.microsoft.com/office/drawing/2014/main" id="{62346E88-B294-1E9B-1E59-4CDF3A1A35DB}"/>
                </a:ext>
              </a:extLst>
            </p:cNvPr>
            <p:cNvSpPr/>
            <p:nvPr/>
          </p:nvSpPr>
          <p:spPr>
            <a:xfrm>
              <a:off x="6855598" y="4991665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6" name="pg333">
              <a:extLst>
                <a:ext uri="{FF2B5EF4-FFF2-40B4-BE49-F238E27FC236}">
                  <a16:creationId xmlns:a16="http://schemas.microsoft.com/office/drawing/2014/main" id="{588116AA-2BC6-D66D-2414-ADAAE0C174D3}"/>
                </a:ext>
              </a:extLst>
            </p:cNvPr>
            <p:cNvSpPr/>
            <p:nvPr/>
          </p:nvSpPr>
          <p:spPr>
            <a:xfrm>
              <a:off x="6836689" y="4965478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7" name="pg334">
              <a:extLst>
                <a:ext uri="{FF2B5EF4-FFF2-40B4-BE49-F238E27FC236}">
                  <a16:creationId xmlns:a16="http://schemas.microsoft.com/office/drawing/2014/main" id="{BAAE5AEA-D7AB-D213-2C9D-6FF3A8BAC0EB}"/>
                </a:ext>
              </a:extLst>
            </p:cNvPr>
            <p:cNvSpPr/>
            <p:nvPr/>
          </p:nvSpPr>
          <p:spPr>
            <a:xfrm>
              <a:off x="6534323" y="4828431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8" name="pg335">
              <a:extLst>
                <a:ext uri="{FF2B5EF4-FFF2-40B4-BE49-F238E27FC236}">
                  <a16:creationId xmlns:a16="http://schemas.microsoft.com/office/drawing/2014/main" id="{BF626E07-1FE5-3B2F-891A-052422D9EE62}"/>
                </a:ext>
              </a:extLst>
            </p:cNvPr>
            <p:cNvSpPr/>
            <p:nvPr/>
          </p:nvSpPr>
          <p:spPr>
            <a:xfrm>
              <a:off x="6726404" y="4921244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9" name="pg336">
              <a:extLst>
                <a:ext uri="{FF2B5EF4-FFF2-40B4-BE49-F238E27FC236}">
                  <a16:creationId xmlns:a16="http://schemas.microsoft.com/office/drawing/2014/main" id="{2691358E-6C08-A9B9-CE4B-DD8090833605}"/>
                </a:ext>
              </a:extLst>
            </p:cNvPr>
            <p:cNvSpPr/>
            <p:nvPr/>
          </p:nvSpPr>
          <p:spPr>
            <a:xfrm>
              <a:off x="6695131" y="4893104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0" name="pg337">
              <a:extLst>
                <a:ext uri="{FF2B5EF4-FFF2-40B4-BE49-F238E27FC236}">
                  <a16:creationId xmlns:a16="http://schemas.microsoft.com/office/drawing/2014/main" id="{478C748B-5BEF-8D48-B305-ABCC502C7B7C}"/>
                </a:ext>
              </a:extLst>
            </p:cNvPr>
            <p:cNvSpPr/>
            <p:nvPr/>
          </p:nvSpPr>
          <p:spPr>
            <a:xfrm>
              <a:off x="6843249" y="4996337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1" name="pg338">
              <a:extLst>
                <a:ext uri="{FF2B5EF4-FFF2-40B4-BE49-F238E27FC236}">
                  <a16:creationId xmlns:a16="http://schemas.microsoft.com/office/drawing/2014/main" id="{B732BB7C-D35B-FA24-F172-CABBEECFFD7B}"/>
                </a:ext>
              </a:extLst>
            </p:cNvPr>
            <p:cNvSpPr/>
            <p:nvPr/>
          </p:nvSpPr>
          <p:spPr>
            <a:xfrm>
              <a:off x="6854035" y="5000401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2" name="pg339">
              <a:extLst>
                <a:ext uri="{FF2B5EF4-FFF2-40B4-BE49-F238E27FC236}">
                  <a16:creationId xmlns:a16="http://schemas.microsoft.com/office/drawing/2014/main" id="{67D7C90F-94B2-D26A-9AEE-90F0FF9B08C9}"/>
                </a:ext>
              </a:extLst>
            </p:cNvPr>
            <p:cNvSpPr/>
            <p:nvPr/>
          </p:nvSpPr>
          <p:spPr>
            <a:xfrm>
              <a:off x="6821335" y="5035852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3" name="pg340">
              <a:extLst>
                <a:ext uri="{FF2B5EF4-FFF2-40B4-BE49-F238E27FC236}">
                  <a16:creationId xmlns:a16="http://schemas.microsoft.com/office/drawing/2014/main" id="{2FBFC24D-FFDE-EAED-DC2B-5D8929BA66E5}"/>
                </a:ext>
              </a:extLst>
            </p:cNvPr>
            <p:cNvSpPr/>
            <p:nvPr/>
          </p:nvSpPr>
          <p:spPr>
            <a:xfrm>
              <a:off x="6817883" y="5048914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4" name="pt341">
              <a:extLst>
                <a:ext uri="{FF2B5EF4-FFF2-40B4-BE49-F238E27FC236}">
                  <a16:creationId xmlns:a16="http://schemas.microsoft.com/office/drawing/2014/main" id="{2227CE8C-5233-D87B-15D1-A75A1F8702F6}"/>
                </a:ext>
              </a:extLst>
            </p:cNvPr>
            <p:cNvSpPr/>
            <p:nvPr/>
          </p:nvSpPr>
          <p:spPr>
            <a:xfrm>
              <a:off x="6247948" y="4893175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5" name="pt342">
              <a:extLst>
                <a:ext uri="{FF2B5EF4-FFF2-40B4-BE49-F238E27FC236}">
                  <a16:creationId xmlns:a16="http://schemas.microsoft.com/office/drawing/2014/main" id="{4DFFF01D-67ED-3496-E505-09B1A84772FF}"/>
                </a:ext>
              </a:extLst>
            </p:cNvPr>
            <p:cNvSpPr/>
            <p:nvPr/>
          </p:nvSpPr>
          <p:spPr>
            <a:xfrm>
              <a:off x="4010727" y="4413587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6" name="pt343">
              <a:extLst>
                <a:ext uri="{FF2B5EF4-FFF2-40B4-BE49-F238E27FC236}">
                  <a16:creationId xmlns:a16="http://schemas.microsoft.com/office/drawing/2014/main" id="{89C12C55-4B4A-6A5F-3435-3BBA418AED8B}"/>
                </a:ext>
              </a:extLst>
            </p:cNvPr>
            <p:cNvSpPr/>
            <p:nvPr/>
          </p:nvSpPr>
          <p:spPr>
            <a:xfrm>
              <a:off x="3793664" y="4383779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7" name="pt344">
              <a:extLst>
                <a:ext uri="{FF2B5EF4-FFF2-40B4-BE49-F238E27FC236}">
                  <a16:creationId xmlns:a16="http://schemas.microsoft.com/office/drawing/2014/main" id="{AC07FE1E-3ED8-EB63-AFEF-2533E3EBB1CF}"/>
                </a:ext>
              </a:extLst>
            </p:cNvPr>
            <p:cNvSpPr/>
            <p:nvPr/>
          </p:nvSpPr>
          <p:spPr>
            <a:xfrm>
              <a:off x="3432551" y="4192655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8" name="pt345">
              <a:extLst>
                <a:ext uri="{FF2B5EF4-FFF2-40B4-BE49-F238E27FC236}">
                  <a16:creationId xmlns:a16="http://schemas.microsoft.com/office/drawing/2014/main" id="{4A514272-A021-5456-64EC-12E55997F19B}"/>
                </a:ext>
              </a:extLst>
            </p:cNvPr>
            <p:cNvSpPr/>
            <p:nvPr/>
          </p:nvSpPr>
          <p:spPr>
            <a:xfrm>
              <a:off x="3332142" y="4200877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9" name="pt346">
              <a:extLst>
                <a:ext uri="{FF2B5EF4-FFF2-40B4-BE49-F238E27FC236}">
                  <a16:creationId xmlns:a16="http://schemas.microsoft.com/office/drawing/2014/main" id="{82DEB7B1-6A0A-F6A0-8A26-365445DA066C}"/>
                </a:ext>
              </a:extLst>
            </p:cNvPr>
            <p:cNvSpPr/>
            <p:nvPr/>
          </p:nvSpPr>
          <p:spPr>
            <a:xfrm>
              <a:off x="3346177" y="4213965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0" name="pt347">
              <a:extLst>
                <a:ext uri="{FF2B5EF4-FFF2-40B4-BE49-F238E27FC236}">
                  <a16:creationId xmlns:a16="http://schemas.microsoft.com/office/drawing/2014/main" id="{C559BB72-E68A-0152-5784-CB8A474BE214}"/>
                </a:ext>
              </a:extLst>
            </p:cNvPr>
            <p:cNvSpPr/>
            <p:nvPr/>
          </p:nvSpPr>
          <p:spPr>
            <a:xfrm>
              <a:off x="3266922" y="4185885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1" name="pt348">
              <a:extLst>
                <a:ext uri="{FF2B5EF4-FFF2-40B4-BE49-F238E27FC236}">
                  <a16:creationId xmlns:a16="http://schemas.microsoft.com/office/drawing/2014/main" id="{BE4F0726-022B-6190-6D71-C04C88405290}"/>
                </a:ext>
              </a:extLst>
            </p:cNvPr>
            <p:cNvSpPr/>
            <p:nvPr/>
          </p:nvSpPr>
          <p:spPr>
            <a:xfrm>
              <a:off x="3275165" y="4181905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2" name="pt349">
              <a:extLst>
                <a:ext uri="{FF2B5EF4-FFF2-40B4-BE49-F238E27FC236}">
                  <a16:creationId xmlns:a16="http://schemas.microsoft.com/office/drawing/2014/main" id="{D932CF27-7318-6972-5190-43963DEE12AB}"/>
                </a:ext>
              </a:extLst>
            </p:cNvPr>
            <p:cNvSpPr/>
            <p:nvPr/>
          </p:nvSpPr>
          <p:spPr>
            <a:xfrm>
              <a:off x="3462609" y="4216820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3" name="pt350">
              <a:extLst>
                <a:ext uri="{FF2B5EF4-FFF2-40B4-BE49-F238E27FC236}">
                  <a16:creationId xmlns:a16="http://schemas.microsoft.com/office/drawing/2014/main" id="{8D09FC42-4608-46AB-4014-695E2526A5F8}"/>
                </a:ext>
              </a:extLst>
            </p:cNvPr>
            <p:cNvSpPr/>
            <p:nvPr/>
          </p:nvSpPr>
          <p:spPr>
            <a:xfrm>
              <a:off x="3238343" y="4179797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4" name="pt351">
              <a:extLst>
                <a:ext uri="{FF2B5EF4-FFF2-40B4-BE49-F238E27FC236}">
                  <a16:creationId xmlns:a16="http://schemas.microsoft.com/office/drawing/2014/main" id="{803BC0B3-C5CD-D8D0-404B-2DE7A8FC2EB9}"/>
                </a:ext>
              </a:extLst>
            </p:cNvPr>
            <p:cNvSpPr/>
            <p:nvPr/>
          </p:nvSpPr>
          <p:spPr>
            <a:xfrm>
              <a:off x="3242399" y="4119032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5" name="pt352">
              <a:extLst>
                <a:ext uri="{FF2B5EF4-FFF2-40B4-BE49-F238E27FC236}">
                  <a16:creationId xmlns:a16="http://schemas.microsoft.com/office/drawing/2014/main" id="{DE708FE9-7DF2-9E29-DC7C-5FF8D2D42FF3}"/>
                </a:ext>
              </a:extLst>
            </p:cNvPr>
            <p:cNvSpPr/>
            <p:nvPr/>
          </p:nvSpPr>
          <p:spPr>
            <a:xfrm>
              <a:off x="3242399" y="4119032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6" name="pg353">
              <a:extLst>
                <a:ext uri="{FF2B5EF4-FFF2-40B4-BE49-F238E27FC236}">
                  <a16:creationId xmlns:a16="http://schemas.microsoft.com/office/drawing/2014/main" id="{755CA2C3-655C-7879-D04C-45D68CE84B5B}"/>
                </a:ext>
              </a:extLst>
            </p:cNvPr>
            <p:cNvSpPr/>
            <p:nvPr/>
          </p:nvSpPr>
          <p:spPr>
            <a:xfrm>
              <a:off x="6785073" y="5014078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7" name="pg354">
              <a:extLst>
                <a:ext uri="{FF2B5EF4-FFF2-40B4-BE49-F238E27FC236}">
                  <a16:creationId xmlns:a16="http://schemas.microsoft.com/office/drawing/2014/main" id="{771CACF7-1844-F97F-BC8C-1BDA4B0C2348}"/>
                </a:ext>
              </a:extLst>
            </p:cNvPr>
            <p:cNvSpPr/>
            <p:nvPr/>
          </p:nvSpPr>
          <p:spPr>
            <a:xfrm>
              <a:off x="6840335" y="4993494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8" name="pg355">
              <a:extLst>
                <a:ext uri="{FF2B5EF4-FFF2-40B4-BE49-F238E27FC236}">
                  <a16:creationId xmlns:a16="http://schemas.microsoft.com/office/drawing/2014/main" id="{C440E98C-3137-D738-D909-E9BD0CCDC562}"/>
                </a:ext>
              </a:extLst>
            </p:cNvPr>
            <p:cNvSpPr/>
            <p:nvPr/>
          </p:nvSpPr>
          <p:spPr>
            <a:xfrm>
              <a:off x="6739022" y="4984526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9" name="pt356">
              <a:extLst>
                <a:ext uri="{FF2B5EF4-FFF2-40B4-BE49-F238E27FC236}">
                  <a16:creationId xmlns:a16="http://schemas.microsoft.com/office/drawing/2014/main" id="{5D249896-244D-C39F-B449-08D945BCB5B5}"/>
                </a:ext>
              </a:extLst>
            </p:cNvPr>
            <p:cNvSpPr/>
            <p:nvPr/>
          </p:nvSpPr>
          <p:spPr>
            <a:xfrm>
              <a:off x="6095164" y="4916827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0" name="pt357">
              <a:extLst>
                <a:ext uri="{FF2B5EF4-FFF2-40B4-BE49-F238E27FC236}">
                  <a16:creationId xmlns:a16="http://schemas.microsoft.com/office/drawing/2014/main" id="{ED977CB9-7191-70BD-D6DD-BA18C7FCAB05}"/>
                </a:ext>
              </a:extLst>
            </p:cNvPr>
            <p:cNvSpPr/>
            <p:nvPr/>
          </p:nvSpPr>
          <p:spPr>
            <a:xfrm>
              <a:off x="4994380" y="4594844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1" name="pt358">
              <a:extLst>
                <a:ext uri="{FF2B5EF4-FFF2-40B4-BE49-F238E27FC236}">
                  <a16:creationId xmlns:a16="http://schemas.microsoft.com/office/drawing/2014/main" id="{4F8C4197-1BF0-50B5-DF80-A8EEFFB8C4E9}"/>
                </a:ext>
              </a:extLst>
            </p:cNvPr>
            <p:cNvSpPr/>
            <p:nvPr/>
          </p:nvSpPr>
          <p:spPr>
            <a:xfrm>
              <a:off x="6850983" y="4973996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2" name="pt359">
              <a:extLst>
                <a:ext uri="{FF2B5EF4-FFF2-40B4-BE49-F238E27FC236}">
                  <a16:creationId xmlns:a16="http://schemas.microsoft.com/office/drawing/2014/main" id="{5E4B692D-3B79-7084-DE2A-B8BA625DE8F0}"/>
                </a:ext>
              </a:extLst>
            </p:cNvPr>
            <p:cNvSpPr/>
            <p:nvPr/>
          </p:nvSpPr>
          <p:spPr>
            <a:xfrm>
              <a:off x="3653526" y="4237856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3" name="pt360">
              <a:extLst>
                <a:ext uri="{FF2B5EF4-FFF2-40B4-BE49-F238E27FC236}">
                  <a16:creationId xmlns:a16="http://schemas.microsoft.com/office/drawing/2014/main" id="{9B0729AF-8E48-78CD-338E-92C38F461631}"/>
                </a:ext>
              </a:extLst>
            </p:cNvPr>
            <p:cNvSpPr/>
            <p:nvPr/>
          </p:nvSpPr>
          <p:spPr>
            <a:xfrm>
              <a:off x="3330425" y="4182685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4" name="pt361">
              <a:extLst>
                <a:ext uri="{FF2B5EF4-FFF2-40B4-BE49-F238E27FC236}">
                  <a16:creationId xmlns:a16="http://schemas.microsoft.com/office/drawing/2014/main" id="{6591755A-47FB-DDA1-3A39-F4339A3F213F}"/>
                </a:ext>
              </a:extLst>
            </p:cNvPr>
            <p:cNvSpPr/>
            <p:nvPr/>
          </p:nvSpPr>
          <p:spPr>
            <a:xfrm>
              <a:off x="3178038" y="4178995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5" name="pt362">
              <a:extLst>
                <a:ext uri="{FF2B5EF4-FFF2-40B4-BE49-F238E27FC236}">
                  <a16:creationId xmlns:a16="http://schemas.microsoft.com/office/drawing/2014/main" id="{FB987E24-7B01-CD96-9710-DD3C1C4D5AF1}"/>
                </a:ext>
              </a:extLst>
            </p:cNvPr>
            <p:cNvSpPr/>
            <p:nvPr/>
          </p:nvSpPr>
          <p:spPr>
            <a:xfrm>
              <a:off x="3139425" y="4189589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6" name="pt363">
              <a:extLst>
                <a:ext uri="{FF2B5EF4-FFF2-40B4-BE49-F238E27FC236}">
                  <a16:creationId xmlns:a16="http://schemas.microsoft.com/office/drawing/2014/main" id="{A925488D-2822-4D0D-2F3E-35EF65AAD6D8}"/>
                </a:ext>
              </a:extLst>
            </p:cNvPr>
            <p:cNvSpPr/>
            <p:nvPr/>
          </p:nvSpPr>
          <p:spPr>
            <a:xfrm>
              <a:off x="3133754" y="4138424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7" name="pt364">
              <a:extLst>
                <a:ext uri="{FF2B5EF4-FFF2-40B4-BE49-F238E27FC236}">
                  <a16:creationId xmlns:a16="http://schemas.microsoft.com/office/drawing/2014/main" id="{52D82755-0D63-A51D-E375-09090BBFD4B3}"/>
                </a:ext>
              </a:extLst>
            </p:cNvPr>
            <p:cNvSpPr/>
            <p:nvPr/>
          </p:nvSpPr>
          <p:spPr>
            <a:xfrm>
              <a:off x="3201336" y="4132427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8" name="pt365">
              <a:extLst>
                <a:ext uri="{FF2B5EF4-FFF2-40B4-BE49-F238E27FC236}">
                  <a16:creationId xmlns:a16="http://schemas.microsoft.com/office/drawing/2014/main" id="{EF1CBE68-8614-55DB-57AC-305BF7F43A46}"/>
                </a:ext>
              </a:extLst>
            </p:cNvPr>
            <p:cNvSpPr/>
            <p:nvPr/>
          </p:nvSpPr>
          <p:spPr>
            <a:xfrm>
              <a:off x="3203852" y="4124281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9" name="pt366">
              <a:extLst>
                <a:ext uri="{FF2B5EF4-FFF2-40B4-BE49-F238E27FC236}">
                  <a16:creationId xmlns:a16="http://schemas.microsoft.com/office/drawing/2014/main" id="{81FEBF8C-8194-BAA3-CED2-060A49BE9417}"/>
                </a:ext>
              </a:extLst>
            </p:cNvPr>
            <p:cNvSpPr/>
            <p:nvPr/>
          </p:nvSpPr>
          <p:spPr>
            <a:xfrm>
              <a:off x="3203832" y="4184052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0" name="pt367">
              <a:extLst>
                <a:ext uri="{FF2B5EF4-FFF2-40B4-BE49-F238E27FC236}">
                  <a16:creationId xmlns:a16="http://schemas.microsoft.com/office/drawing/2014/main" id="{FFE69348-048B-17D2-7336-9D1E4CBAC0F7}"/>
                </a:ext>
              </a:extLst>
            </p:cNvPr>
            <p:cNvSpPr/>
            <p:nvPr/>
          </p:nvSpPr>
          <p:spPr>
            <a:xfrm>
              <a:off x="3395888" y="4174925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1" name="pt368">
              <a:extLst>
                <a:ext uri="{FF2B5EF4-FFF2-40B4-BE49-F238E27FC236}">
                  <a16:creationId xmlns:a16="http://schemas.microsoft.com/office/drawing/2014/main" id="{1255201D-D01D-C8E1-A21F-72C29DA49604}"/>
                </a:ext>
              </a:extLst>
            </p:cNvPr>
            <p:cNvSpPr/>
            <p:nvPr/>
          </p:nvSpPr>
          <p:spPr>
            <a:xfrm>
              <a:off x="3280494" y="4173701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2" name="pg369">
              <a:extLst>
                <a:ext uri="{FF2B5EF4-FFF2-40B4-BE49-F238E27FC236}">
                  <a16:creationId xmlns:a16="http://schemas.microsoft.com/office/drawing/2014/main" id="{BA4C7CB8-3A15-B5C2-9FBE-68AB72241E43}"/>
                </a:ext>
              </a:extLst>
            </p:cNvPr>
            <p:cNvSpPr/>
            <p:nvPr/>
          </p:nvSpPr>
          <p:spPr>
            <a:xfrm>
              <a:off x="6590449" y="4997547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3" name="pg370">
              <a:extLst>
                <a:ext uri="{FF2B5EF4-FFF2-40B4-BE49-F238E27FC236}">
                  <a16:creationId xmlns:a16="http://schemas.microsoft.com/office/drawing/2014/main" id="{596E7B63-A2F9-5AD7-B7CC-68A43846B6EF}"/>
                </a:ext>
              </a:extLst>
            </p:cNvPr>
            <p:cNvSpPr/>
            <p:nvPr/>
          </p:nvSpPr>
          <p:spPr>
            <a:xfrm>
              <a:off x="6741424" y="4967271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4" name="pg371">
              <a:extLst>
                <a:ext uri="{FF2B5EF4-FFF2-40B4-BE49-F238E27FC236}">
                  <a16:creationId xmlns:a16="http://schemas.microsoft.com/office/drawing/2014/main" id="{4ED7FF10-CEEE-67DC-9241-B44EB9ED47CA}"/>
                </a:ext>
              </a:extLst>
            </p:cNvPr>
            <p:cNvSpPr/>
            <p:nvPr/>
          </p:nvSpPr>
          <p:spPr>
            <a:xfrm>
              <a:off x="6792050" y="5005968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5" name="pg372">
              <a:extLst>
                <a:ext uri="{FF2B5EF4-FFF2-40B4-BE49-F238E27FC236}">
                  <a16:creationId xmlns:a16="http://schemas.microsoft.com/office/drawing/2014/main" id="{9C896533-D028-D31B-9DC1-77A4AB314D9C}"/>
                </a:ext>
              </a:extLst>
            </p:cNvPr>
            <p:cNvSpPr/>
            <p:nvPr/>
          </p:nvSpPr>
          <p:spPr>
            <a:xfrm>
              <a:off x="6679750" y="5054130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6" name="pg373">
              <a:extLst>
                <a:ext uri="{FF2B5EF4-FFF2-40B4-BE49-F238E27FC236}">
                  <a16:creationId xmlns:a16="http://schemas.microsoft.com/office/drawing/2014/main" id="{36178141-8EBB-8EC9-76E1-B437CC43769A}"/>
                </a:ext>
              </a:extLst>
            </p:cNvPr>
            <p:cNvSpPr/>
            <p:nvPr/>
          </p:nvSpPr>
          <p:spPr>
            <a:xfrm>
              <a:off x="6838958" y="5019206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7" name="pg374">
              <a:extLst>
                <a:ext uri="{FF2B5EF4-FFF2-40B4-BE49-F238E27FC236}">
                  <a16:creationId xmlns:a16="http://schemas.microsoft.com/office/drawing/2014/main" id="{0458F44E-C72A-91B9-50BC-A0115D11DEA0}"/>
                </a:ext>
              </a:extLst>
            </p:cNvPr>
            <p:cNvSpPr/>
            <p:nvPr/>
          </p:nvSpPr>
          <p:spPr>
            <a:xfrm>
              <a:off x="6701668" y="5007428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8" name="pg375">
              <a:extLst>
                <a:ext uri="{FF2B5EF4-FFF2-40B4-BE49-F238E27FC236}">
                  <a16:creationId xmlns:a16="http://schemas.microsoft.com/office/drawing/2014/main" id="{DFFCBF8D-9B8E-1968-83C2-E481A61BF0D1}"/>
                </a:ext>
              </a:extLst>
            </p:cNvPr>
            <p:cNvSpPr/>
            <p:nvPr/>
          </p:nvSpPr>
          <p:spPr>
            <a:xfrm>
              <a:off x="6594908" y="4992349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9" name="pg376">
              <a:extLst>
                <a:ext uri="{FF2B5EF4-FFF2-40B4-BE49-F238E27FC236}">
                  <a16:creationId xmlns:a16="http://schemas.microsoft.com/office/drawing/2014/main" id="{AD93DBD2-916A-C6BD-6A97-9079FE12DFB5}"/>
                </a:ext>
              </a:extLst>
            </p:cNvPr>
            <p:cNvSpPr/>
            <p:nvPr/>
          </p:nvSpPr>
          <p:spPr>
            <a:xfrm>
              <a:off x="6053317" y="4891353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0" name="pg377">
              <a:extLst>
                <a:ext uri="{FF2B5EF4-FFF2-40B4-BE49-F238E27FC236}">
                  <a16:creationId xmlns:a16="http://schemas.microsoft.com/office/drawing/2014/main" id="{88A81241-BBD9-F5CE-19C4-75AC8DD90705}"/>
                </a:ext>
              </a:extLst>
            </p:cNvPr>
            <p:cNvSpPr/>
            <p:nvPr/>
          </p:nvSpPr>
          <p:spPr>
            <a:xfrm>
              <a:off x="6853785" y="4913732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1" name="pg378">
              <a:extLst>
                <a:ext uri="{FF2B5EF4-FFF2-40B4-BE49-F238E27FC236}">
                  <a16:creationId xmlns:a16="http://schemas.microsoft.com/office/drawing/2014/main" id="{1B3FFE01-344C-0415-2359-AB9A81094B66}"/>
                </a:ext>
              </a:extLst>
            </p:cNvPr>
            <p:cNvSpPr/>
            <p:nvPr/>
          </p:nvSpPr>
          <p:spPr>
            <a:xfrm>
              <a:off x="6855984" y="4949630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2" name="pg379">
              <a:extLst>
                <a:ext uri="{FF2B5EF4-FFF2-40B4-BE49-F238E27FC236}">
                  <a16:creationId xmlns:a16="http://schemas.microsoft.com/office/drawing/2014/main" id="{620961A8-3583-223A-9ACC-6FB9F2D9B9A9}"/>
                </a:ext>
              </a:extLst>
            </p:cNvPr>
            <p:cNvSpPr/>
            <p:nvPr/>
          </p:nvSpPr>
          <p:spPr>
            <a:xfrm>
              <a:off x="6582485" y="4916291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3" name="pg380">
              <a:extLst>
                <a:ext uri="{FF2B5EF4-FFF2-40B4-BE49-F238E27FC236}">
                  <a16:creationId xmlns:a16="http://schemas.microsoft.com/office/drawing/2014/main" id="{BB008DC1-2B5A-908D-D76E-652B3EC15921}"/>
                </a:ext>
              </a:extLst>
            </p:cNvPr>
            <p:cNvSpPr/>
            <p:nvPr/>
          </p:nvSpPr>
          <p:spPr>
            <a:xfrm>
              <a:off x="6823065" y="4996957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4" name="pg381">
              <a:extLst>
                <a:ext uri="{FF2B5EF4-FFF2-40B4-BE49-F238E27FC236}">
                  <a16:creationId xmlns:a16="http://schemas.microsoft.com/office/drawing/2014/main" id="{93574B26-8068-440E-1EFA-68AFB53AF45F}"/>
                </a:ext>
              </a:extLst>
            </p:cNvPr>
            <p:cNvSpPr/>
            <p:nvPr/>
          </p:nvSpPr>
          <p:spPr>
            <a:xfrm>
              <a:off x="6471009" y="4904185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5" name="pg382">
              <a:extLst>
                <a:ext uri="{FF2B5EF4-FFF2-40B4-BE49-F238E27FC236}">
                  <a16:creationId xmlns:a16="http://schemas.microsoft.com/office/drawing/2014/main" id="{9CB25598-6B81-F340-FCA2-3957A0B8D7E8}"/>
                </a:ext>
              </a:extLst>
            </p:cNvPr>
            <p:cNvSpPr/>
            <p:nvPr/>
          </p:nvSpPr>
          <p:spPr>
            <a:xfrm>
              <a:off x="6570673" y="4928217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6" name="pg383">
              <a:extLst>
                <a:ext uri="{FF2B5EF4-FFF2-40B4-BE49-F238E27FC236}">
                  <a16:creationId xmlns:a16="http://schemas.microsoft.com/office/drawing/2014/main" id="{D3C05929-A612-828E-3EA2-DDF89D723A09}"/>
                </a:ext>
              </a:extLst>
            </p:cNvPr>
            <p:cNvSpPr/>
            <p:nvPr/>
          </p:nvSpPr>
          <p:spPr>
            <a:xfrm>
              <a:off x="6520111" y="4860358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7" name="pg384">
              <a:extLst>
                <a:ext uri="{FF2B5EF4-FFF2-40B4-BE49-F238E27FC236}">
                  <a16:creationId xmlns:a16="http://schemas.microsoft.com/office/drawing/2014/main" id="{046EA530-F0DF-6B51-EFFD-B30DD930AC99}"/>
                </a:ext>
              </a:extLst>
            </p:cNvPr>
            <p:cNvSpPr/>
            <p:nvPr/>
          </p:nvSpPr>
          <p:spPr>
            <a:xfrm>
              <a:off x="6736345" y="4907084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8" name="pg385">
              <a:extLst>
                <a:ext uri="{FF2B5EF4-FFF2-40B4-BE49-F238E27FC236}">
                  <a16:creationId xmlns:a16="http://schemas.microsoft.com/office/drawing/2014/main" id="{6B16DF40-CC27-9E57-74D6-BF13A20B4019}"/>
                </a:ext>
              </a:extLst>
            </p:cNvPr>
            <p:cNvSpPr/>
            <p:nvPr/>
          </p:nvSpPr>
          <p:spPr>
            <a:xfrm>
              <a:off x="7012229" y="3990431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9" name="pg386">
              <a:extLst>
                <a:ext uri="{FF2B5EF4-FFF2-40B4-BE49-F238E27FC236}">
                  <a16:creationId xmlns:a16="http://schemas.microsoft.com/office/drawing/2014/main" id="{1BBAF7AE-ECD7-9E9B-1928-E29682A1D880}"/>
                </a:ext>
              </a:extLst>
            </p:cNvPr>
            <p:cNvSpPr/>
            <p:nvPr/>
          </p:nvSpPr>
          <p:spPr>
            <a:xfrm>
              <a:off x="6661926" y="3918495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0" name="pg387">
              <a:extLst>
                <a:ext uri="{FF2B5EF4-FFF2-40B4-BE49-F238E27FC236}">
                  <a16:creationId xmlns:a16="http://schemas.microsoft.com/office/drawing/2014/main" id="{FEF37DAF-34B2-D390-6C87-0100CE73BD65}"/>
                </a:ext>
              </a:extLst>
            </p:cNvPr>
            <p:cNvSpPr/>
            <p:nvPr/>
          </p:nvSpPr>
          <p:spPr>
            <a:xfrm>
              <a:off x="7255575" y="3741606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1" name="pg388">
              <a:extLst>
                <a:ext uri="{FF2B5EF4-FFF2-40B4-BE49-F238E27FC236}">
                  <a16:creationId xmlns:a16="http://schemas.microsoft.com/office/drawing/2014/main" id="{ECC39B6A-4F8E-B25E-E2D4-D0461E675F8B}"/>
                </a:ext>
              </a:extLst>
            </p:cNvPr>
            <p:cNvSpPr/>
            <p:nvPr/>
          </p:nvSpPr>
          <p:spPr>
            <a:xfrm>
              <a:off x="7486221" y="3839310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2" name="pg389">
              <a:extLst>
                <a:ext uri="{FF2B5EF4-FFF2-40B4-BE49-F238E27FC236}">
                  <a16:creationId xmlns:a16="http://schemas.microsoft.com/office/drawing/2014/main" id="{BDF7A086-4E79-227C-6496-5929E677AC47}"/>
                </a:ext>
              </a:extLst>
            </p:cNvPr>
            <p:cNvSpPr/>
            <p:nvPr/>
          </p:nvSpPr>
          <p:spPr>
            <a:xfrm>
              <a:off x="7354344" y="3779966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3" name="pt390">
              <a:extLst>
                <a:ext uri="{FF2B5EF4-FFF2-40B4-BE49-F238E27FC236}">
                  <a16:creationId xmlns:a16="http://schemas.microsoft.com/office/drawing/2014/main" id="{3519E423-8EEA-9B7F-4F40-E6F9DFC8B956}"/>
                </a:ext>
              </a:extLst>
            </p:cNvPr>
            <p:cNvSpPr/>
            <p:nvPr/>
          </p:nvSpPr>
          <p:spPr>
            <a:xfrm>
              <a:off x="6512893" y="3855915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4" name="pt391">
              <a:extLst>
                <a:ext uri="{FF2B5EF4-FFF2-40B4-BE49-F238E27FC236}">
                  <a16:creationId xmlns:a16="http://schemas.microsoft.com/office/drawing/2014/main" id="{9D53EF29-746C-8A4A-A36E-DA71260F9E19}"/>
                </a:ext>
              </a:extLst>
            </p:cNvPr>
            <p:cNvSpPr/>
            <p:nvPr/>
          </p:nvSpPr>
          <p:spPr>
            <a:xfrm>
              <a:off x="6221638" y="3743032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5" name="pg392">
              <a:extLst>
                <a:ext uri="{FF2B5EF4-FFF2-40B4-BE49-F238E27FC236}">
                  <a16:creationId xmlns:a16="http://schemas.microsoft.com/office/drawing/2014/main" id="{5B1ADA98-CE96-A04B-394A-F095FF364B5E}"/>
                </a:ext>
              </a:extLst>
            </p:cNvPr>
            <p:cNvSpPr/>
            <p:nvPr/>
          </p:nvSpPr>
          <p:spPr>
            <a:xfrm>
              <a:off x="7489317" y="3795072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6" name="pg393">
              <a:extLst>
                <a:ext uri="{FF2B5EF4-FFF2-40B4-BE49-F238E27FC236}">
                  <a16:creationId xmlns:a16="http://schemas.microsoft.com/office/drawing/2014/main" id="{B65AE963-06A5-CF31-55EB-366F20754A45}"/>
                </a:ext>
              </a:extLst>
            </p:cNvPr>
            <p:cNvSpPr/>
            <p:nvPr/>
          </p:nvSpPr>
          <p:spPr>
            <a:xfrm>
              <a:off x="7498611" y="3808349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7" name="pg394">
              <a:extLst>
                <a:ext uri="{FF2B5EF4-FFF2-40B4-BE49-F238E27FC236}">
                  <a16:creationId xmlns:a16="http://schemas.microsoft.com/office/drawing/2014/main" id="{FE21A824-AF5C-5E34-44CC-5E4F37FD14F0}"/>
                </a:ext>
              </a:extLst>
            </p:cNvPr>
            <p:cNvSpPr/>
            <p:nvPr/>
          </p:nvSpPr>
          <p:spPr>
            <a:xfrm>
              <a:off x="7112612" y="3781843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8" name="pg395">
              <a:extLst>
                <a:ext uri="{FF2B5EF4-FFF2-40B4-BE49-F238E27FC236}">
                  <a16:creationId xmlns:a16="http://schemas.microsoft.com/office/drawing/2014/main" id="{68DFA207-8A4A-8935-3628-1F6FCF927011}"/>
                </a:ext>
              </a:extLst>
            </p:cNvPr>
            <p:cNvSpPr/>
            <p:nvPr/>
          </p:nvSpPr>
          <p:spPr>
            <a:xfrm>
              <a:off x="7476606" y="3850398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9" name="pg396">
              <a:extLst>
                <a:ext uri="{FF2B5EF4-FFF2-40B4-BE49-F238E27FC236}">
                  <a16:creationId xmlns:a16="http://schemas.microsoft.com/office/drawing/2014/main" id="{2310C8A8-EC3D-2E1E-724F-C45476822BBE}"/>
                </a:ext>
              </a:extLst>
            </p:cNvPr>
            <p:cNvSpPr/>
            <p:nvPr/>
          </p:nvSpPr>
          <p:spPr>
            <a:xfrm>
              <a:off x="7546686" y="3884060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0" name="pg397">
              <a:extLst>
                <a:ext uri="{FF2B5EF4-FFF2-40B4-BE49-F238E27FC236}">
                  <a16:creationId xmlns:a16="http://schemas.microsoft.com/office/drawing/2014/main" id="{9DF7CC79-D7F0-F0D7-43A5-BE6C6FF850D1}"/>
                </a:ext>
              </a:extLst>
            </p:cNvPr>
            <p:cNvSpPr/>
            <p:nvPr/>
          </p:nvSpPr>
          <p:spPr>
            <a:xfrm>
              <a:off x="7610421" y="3886325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1" name="pg398">
              <a:extLst>
                <a:ext uri="{FF2B5EF4-FFF2-40B4-BE49-F238E27FC236}">
                  <a16:creationId xmlns:a16="http://schemas.microsoft.com/office/drawing/2014/main" id="{C543B015-3C32-391E-FD62-B12A0E1CE891}"/>
                </a:ext>
              </a:extLst>
            </p:cNvPr>
            <p:cNvSpPr/>
            <p:nvPr/>
          </p:nvSpPr>
          <p:spPr>
            <a:xfrm>
              <a:off x="7464599" y="3865036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2" name="pg399">
              <a:extLst>
                <a:ext uri="{FF2B5EF4-FFF2-40B4-BE49-F238E27FC236}">
                  <a16:creationId xmlns:a16="http://schemas.microsoft.com/office/drawing/2014/main" id="{9336FC43-BC17-7ECA-A4BF-95230F45E691}"/>
                </a:ext>
              </a:extLst>
            </p:cNvPr>
            <p:cNvSpPr/>
            <p:nvPr/>
          </p:nvSpPr>
          <p:spPr>
            <a:xfrm>
              <a:off x="7504964" y="3890903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3" name="pg400">
              <a:extLst>
                <a:ext uri="{FF2B5EF4-FFF2-40B4-BE49-F238E27FC236}">
                  <a16:creationId xmlns:a16="http://schemas.microsoft.com/office/drawing/2014/main" id="{9330AFBA-CF32-1F92-654F-846B867BA934}"/>
                </a:ext>
              </a:extLst>
            </p:cNvPr>
            <p:cNvSpPr/>
            <p:nvPr/>
          </p:nvSpPr>
          <p:spPr>
            <a:xfrm>
              <a:off x="7473148" y="3787713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4" name="pg401">
              <a:extLst>
                <a:ext uri="{FF2B5EF4-FFF2-40B4-BE49-F238E27FC236}">
                  <a16:creationId xmlns:a16="http://schemas.microsoft.com/office/drawing/2014/main" id="{124A5C7F-BE73-8EE5-90BD-87B9EB9938C2}"/>
                </a:ext>
              </a:extLst>
            </p:cNvPr>
            <p:cNvSpPr/>
            <p:nvPr/>
          </p:nvSpPr>
          <p:spPr>
            <a:xfrm>
              <a:off x="7479279" y="3872165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5" name="pg402">
              <a:extLst>
                <a:ext uri="{FF2B5EF4-FFF2-40B4-BE49-F238E27FC236}">
                  <a16:creationId xmlns:a16="http://schemas.microsoft.com/office/drawing/2014/main" id="{FF3D80AE-8C83-5146-3AF7-B90A5FC541EC}"/>
                </a:ext>
              </a:extLst>
            </p:cNvPr>
            <p:cNvSpPr/>
            <p:nvPr/>
          </p:nvSpPr>
          <p:spPr>
            <a:xfrm>
              <a:off x="7595255" y="3913632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6" name="pg403">
              <a:extLst>
                <a:ext uri="{FF2B5EF4-FFF2-40B4-BE49-F238E27FC236}">
                  <a16:creationId xmlns:a16="http://schemas.microsoft.com/office/drawing/2014/main" id="{C89A535B-D7A2-3997-F9E4-A574545783CA}"/>
                </a:ext>
              </a:extLst>
            </p:cNvPr>
            <p:cNvSpPr/>
            <p:nvPr/>
          </p:nvSpPr>
          <p:spPr>
            <a:xfrm>
              <a:off x="7659321" y="3879793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7" name="pg404">
              <a:extLst>
                <a:ext uri="{FF2B5EF4-FFF2-40B4-BE49-F238E27FC236}">
                  <a16:creationId xmlns:a16="http://schemas.microsoft.com/office/drawing/2014/main" id="{34FC5C30-FBBC-31D3-9DAA-3644E15F59E0}"/>
                </a:ext>
              </a:extLst>
            </p:cNvPr>
            <p:cNvSpPr/>
            <p:nvPr/>
          </p:nvSpPr>
          <p:spPr>
            <a:xfrm>
              <a:off x="7601316" y="3836584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8" name="pg405">
              <a:extLst>
                <a:ext uri="{FF2B5EF4-FFF2-40B4-BE49-F238E27FC236}">
                  <a16:creationId xmlns:a16="http://schemas.microsoft.com/office/drawing/2014/main" id="{264B4F82-CD58-8F5C-1C1F-CBFA7EF058AF}"/>
                </a:ext>
              </a:extLst>
            </p:cNvPr>
            <p:cNvSpPr/>
            <p:nvPr/>
          </p:nvSpPr>
          <p:spPr>
            <a:xfrm>
              <a:off x="7368812" y="3896200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9" name="pg406">
              <a:extLst>
                <a:ext uri="{FF2B5EF4-FFF2-40B4-BE49-F238E27FC236}">
                  <a16:creationId xmlns:a16="http://schemas.microsoft.com/office/drawing/2014/main" id="{C3A4D9F4-C805-04C7-AB62-B4CAFF973683}"/>
                </a:ext>
              </a:extLst>
            </p:cNvPr>
            <p:cNvSpPr/>
            <p:nvPr/>
          </p:nvSpPr>
          <p:spPr>
            <a:xfrm>
              <a:off x="7487849" y="3839579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0" name="pt407">
              <a:extLst>
                <a:ext uri="{FF2B5EF4-FFF2-40B4-BE49-F238E27FC236}">
                  <a16:creationId xmlns:a16="http://schemas.microsoft.com/office/drawing/2014/main" id="{9F662E86-B14A-EABD-08E8-162EE3274806}"/>
                </a:ext>
              </a:extLst>
            </p:cNvPr>
            <p:cNvSpPr/>
            <p:nvPr/>
          </p:nvSpPr>
          <p:spPr>
            <a:xfrm>
              <a:off x="5350178" y="3863326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1" name="pt408">
              <a:extLst>
                <a:ext uri="{FF2B5EF4-FFF2-40B4-BE49-F238E27FC236}">
                  <a16:creationId xmlns:a16="http://schemas.microsoft.com/office/drawing/2014/main" id="{227C0ED4-7368-603D-AE4B-1C31B50A2078}"/>
                </a:ext>
              </a:extLst>
            </p:cNvPr>
            <p:cNvSpPr/>
            <p:nvPr/>
          </p:nvSpPr>
          <p:spPr>
            <a:xfrm>
              <a:off x="4339271" y="3860820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2" name="pt409">
              <a:extLst>
                <a:ext uri="{FF2B5EF4-FFF2-40B4-BE49-F238E27FC236}">
                  <a16:creationId xmlns:a16="http://schemas.microsoft.com/office/drawing/2014/main" id="{4E60B8E0-3833-C454-3929-20F399C6FFD4}"/>
                </a:ext>
              </a:extLst>
            </p:cNvPr>
            <p:cNvSpPr/>
            <p:nvPr/>
          </p:nvSpPr>
          <p:spPr>
            <a:xfrm>
              <a:off x="3731238" y="3861157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3" name="pt410">
              <a:extLst>
                <a:ext uri="{FF2B5EF4-FFF2-40B4-BE49-F238E27FC236}">
                  <a16:creationId xmlns:a16="http://schemas.microsoft.com/office/drawing/2014/main" id="{9B5735AF-DE10-03B8-6771-5D56DE44BFAA}"/>
                </a:ext>
              </a:extLst>
            </p:cNvPr>
            <p:cNvSpPr/>
            <p:nvPr/>
          </p:nvSpPr>
          <p:spPr>
            <a:xfrm>
              <a:off x="4346559" y="3705641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4" name="pt411">
              <a:extLst>
                <a:ext uri="{FF2B5EF4-FFF2-40B4-BE49-F238E27FC236}">
                  <a16:creationId xmlns:a16="http://schemas.microsoft.com/office/drawing/2014/main" id="{F0D29A03-C743-B8F8-B4A2-A4821F7F566B}"/>
                </a:ext>
              </a:extLst>
            </p:cNvPr>
            <p:cNvSpPr/>
            <p:nvPr/>
          </p:nvSpPr>
          <p:spPr>
            <a:xfrm>
              <a:off x="4826943" y="3902482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5" name="pt412">
              <a:extLst>
                <a:ext uri="{FF2B5EF4-FFF2-40B4-BE49-F238E27FC236}">
                  <a16:creationId xmlns:a16="http://schemas.microsoft.com/office/drawing/2014/main" id="{E5CDDAA1-341A-69B3-6D41-58E68CFBE72D}"/>
                </a:ext>
              </a:extLst>
            </p:cNvPr>
            <p:cNvSpPr/>
            <p:nvPr/>
          </p:nvSpPr>
          <p:spPr>
            <a:xfrm>
              <a:off x="4590076" y="3687138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6" name="pt413">
              <a:extLst>
                <a:ext uri="{FF2B5EF4-FFF2-40B4-BE49-F238E27FC236}">
                  <a16:creationId xmlns:a16="http://schemas.microsoft.com/office/drawing/2014/main" id="{7F7FFBF9-5881-78C4-40AC-72F597E3C5E7}"/>
                </a:ext>
              </a:extLst>
            </p:cNvPr>
            <p:cNvSpPr/>
            <p:nvPr/>
          </p:nvSpPr>
          <p:spPr>
            <a:xfrm>
              <a:off x="4692498" y="3769194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7" name="pt414">
              <a:extLst>
                <a:ext uri="{FF2B5EF4-FFF2-40B4-BE49-F238E27FC236}">
                  <a16:creationId xmlns:a16="http://schemas.microsoft.com/office/drawing/2014/main" id="{9428BB87-DAE8-3253-8699-70D159B0EBB7}"/>
                </a:ext>
              </a:extLst>
            </p:cNvPr>
            <p:cNvSpPr/>
            <p:nvPr/>
          </p:nvSpPr>
          <p:spPr>
            <a:xfrm>
              <a:off x="4491556" y="3705920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8" name="pt415">
              <a:extLst>
                <a:ext uri="{FF2B5EF4-FFF2-40B4-BE49-F238E27FC236}">
                  <a16:creationId xmlns:a16="http://schemas.microsoft.com/office/drawing/2014/main" id="{23DF66F3-B918-8388-A32F-292CF9E2B918}"/>
                </a:ext>
              </a:extLst>
            </p:cNvPr>
            <p:cNvSpPr/>
            <p:nvPr/>
          </p:nvSpPr>
          <p:spPr>
            <a:xfrm>
              <a:off x="4377920" y="3727867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9" name="pt416">
              <a:extLst>
                <a:ext uri="{FF2B5EF4-FFF2-40B4-BE49-F238E27FC236}">
                  <a16:creationId xmlns:a16="http://schemas.microsoft.com/office/drawing/2014/main" id="{3C9896AB-104F-8E11-C589-6A8341EF466B}"/>
                </a:ext>
              </a:extLst>
            </p:cNvPr>
            <p:cNvSpPr/>
            <p:nvPr/>
          </p:nvSpPr>
          <p:spPr>
            <a:xfrm>
              <a:off x="4259192" y="3784047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0" name="pt417">
              <a:extLst>
                <a:ext uri="{FF2B5EF4-FFF2-40B4-BE49-F238E27FC236}">
                  <a16:creationId xmlns:a16="http://schemas.microsoft.com/office/drawing/2014/main" id="{B1F9BB20-5657-3233-F4C5-DB5A6369A316}"/>
                </a:ext>
              </a:extLst>
            </p:cNvPr>
            <p:cNvSpPr/>
            <p:nvPr/>
          </p:nvSpPr>
          <p:spPr>
            <a:xfrm>
              <a:off x="4303933" y="3714193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1" name="pt418">
              <a:extLst>
                <a:ext uri="{FF2B5EF4-FFF2-40B4-BE49-F238E27FC236}">
                  <a16:creationId xmlns:a16="http://schemas.microsoft.com/office/drawing/2014/main" id="{11F0DBE7-FCC6-D1CA-8FE7-B78AD8F38BC6}"/>
                </a:ext>
              </a:extLst>
            </p:cNvPr>
            <p:cNvSpPr/>
            <p:nvPr/>
          </p:nvSpPr>
          <p:spPr>
            <a:xfrm>
              <a:off x="4627736" y="3763731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2" name="pt419">
              <a:extLst>
                <a:ext uri="{FF2B5EF4-FFF2-40B4-BE49-F238E27FC236}">
                  <a16:creationId xmlns:a16="http://schemas.microsoft.com/office/drawing/2014/main" id="{A0350BDF-AE5A-8727-F4AE-53791BC71CE0}"/>
                </a:ext>
              </a:extLst>
            </p:cNvPr>
            <p:cNvSpPr/>
            <p:nvPr/>
          </p:nvSpPr>
          <p:spPr>
            <a:xfrm>
              <a:off x="5407046" y="3773220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3" name="pt420">
              <a:extLst>
                <a:ext uri="{FF2B5EF4-FFF2-40B4-BE49-F238E27FC236}">
                  <a16:creationId xmlns:a16="http://schemas.microsoft.com/office/drawing/2014/main" id="{123DCB4C-AC6C-4D56-DB7E-EF86682FDC92}"/>
                </a:ext>
              </a:extLst>
            </p:cNvPr>
            <p:cNvSpPr/>
            <p:nvPr/>
          </p:nvSpPr>
          <p:spPr>
            <a:xfrm>
              <a:off x="4300046" y="3755606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4" name="pt421">
              <a:extLst>
                <a:ext uri="{FF2B5EF4-FFF2-40B4-BE49-F238E27FC236}">
                  <a16:creationId xmlns:a16="http://schemas.microsoft.com/office/drawing/2014/main" id="{83EF7604-43A5-EF06-4522-25B560B61DCE}"/>
                </a:ext>
              </a:extLst>
            </p:cNvPr>
            <p:cNvSpPr/>
            <p:nvPr/>
          </p:nvSpPr>
          <p:spPr>
            <a:xfrm>
              <a:off x="4037132" y="3769827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5" name="pt422">
              <a:extLst>
                <a:ext uri="{FF2B5EF4-FFF2-40B4-BE49-F238E27FC236}">
                  <a16:creationId xmlns:a16="http://schemas.microsoft.com/office/drawing/2014/main" id="{7D716628-7F89-A183-AF91-3BE1DD1B6D5D}"/>
                </a:ext>
              </a:extLst>
            </p:cNvPr>
            <p:cNvSpPr/>
            <p:nvPr/>
          </p:nvSpPr>
          <p:spPr>
            <a:xfrm>
              <a:off x="4669249" y="3760618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6" name="pt423">
              <a:extLst>
                <a:ext uri="{FF2B5EF4-FFF2-40B4-BE49-F238E27FC236}">
                  <a16:creationId xmlns:a16="http://schemas.microsoft.com/office/drawing/2014/main" id="{B6737BFD-A31D-4E78-A9BC-60DD58E5C22B}"/>
                </a:ext>
              </a:extLst>
            </p:cNvPr>
            <p:cNvSpPr/>
            <p:nvPr/>
          </p:nvSpPr>
          <p:spPr>
            <a:xfrm>
              <a:off x="4483429" y="3834201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7" name="pt424">
              <a:extLst>
                <a:ext uri="{FF2B5EF4-FFF2-40B4-BE49-F238E27FC236}">
                  <a16:creationId xmlns:a16="http://schemas.microsoft.com/office/drawing/2014/main" id="{A9064FCF-5E21-9EAC-8E35-98040D0B6B2A}"/>
                </a:ext>
              </a:extLst>
            </p:cNvPr>
            <p:cNvSpPr/>
            <p:nvPr/>
          </p:nvSpPr>
          <p:spPr>
            <a:xfrm>
              <a:off x="4344002" y="3771597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8" name="pt425">
              <a:extLst>
                <a:ext uri="{FF2B5EF4-FFF2-40B4-BE49-F238E27FC236}">
                  <a16:creationId xmlns:a16="http://schemas.microsoft.com/office/drawing/2014/main" id="{FBEE7C53-E938-94F4-EAD5-826A8D70373A}"/>
                </a:ext>
              </a:extLst>
            </p:cNvPr>
            <p:cNvSpPr/>
            <p:nvPr/>
          </p:nvSpPr>
          <p:spPr>
            <a:xfrm>
              <a:off x="4143736" y="3742435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9" name="pt426">
              <a:extLst>
                <a:ext uri="{FF2B5EF4-FFF2-40B4-BE49-F238E27FC236}">
                  <a16:creationId xmlns:a16="http://schemas.microsoft.com/office/drawing/2014/main" id="{5892015E-A738-2CEC-56E0-60272D20C690}"/>
                </a:ext>
              </a:extLst>
            </p:cNvPr>
            <p:cNvSpPr/>
            <p:nvPr/>
          </p:nvSpPr>
          <p:spPr>
            <a:xfrm>
              <a:off x="4192770" y="3725426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0" name="pt427">
              <a:extLst>
                <a:ext uri="{FF2B5EF4-FFF2-40B4-BE49-F238E27FC236}">
                  <a16:creationId xmlns:a16="http://schemas.microsoft.com/office/drawing/2014/main" id="{0A99C9F7-12ED-4013-2F5D-205473106A0B}"/>
                </a:ext>
              </a:extLst>
            </p:cNvPr>
            <p:cNvSpPr/>
            <p:nvPr/>
          </p:nvSpPr>
          <p:spPr>
            <a:xfrm>
              <a:off x="3704285" y="3810844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1" name="pt428">
              <a:extLst>
                <a:ext uri="{FF2B5EF4-FFF2-40B4-BE49-F238E27FC236}">
                  <a16:creationId xmlns:a16="http://schemas.microsoft.com/office/drawing/2014/main" id="{36A48819-E9B4-A12B-E024-D2F265D845FF}"/>
                </a:ext>
              </a:extLst>
            </p:cNvPr>
            <p:cNvSpPr/>
            <p:nvPr/>
          </p:nvSpPr>
          <p:spPr>
            <a:xfrm>
              <a:off x="4194579" y="3758344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2" name="pt429">
              <a:extLst>
                <a:ext uri="{FF2B5EF4-FFF2-40B4-BE49-F238E27FC236}">
                  <a16:creationId xmlns:a16="http://schemas.microsoft.com/office/drawing/2014/main" id="{14094109-A888-7614-C0C5-52EC176BF03F}"/>
                </a:ext>
              </a:extLst>
            </p:cNvPr>
            <p:cNvSpPr/>
            <p:nvPr/>
          </p:nvSpPr>
          <p:spPr>
            <a:xfrm>
              <a:off x="4260940" y="3781715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3" name="pg430">
              <a:extLst>
                <a:ext uri="{FF2B5EF4-FFF2-40B4-BE49-F238E27FC236}">
                  <a16:creationId xmlns:a16="http://schemas.microsoft.com/office/drawing/2014/main" id="{0935EE03-F7F0-957F-26FE-8047351AA4D6}"/>
                </a:ext>
              </a:extLst>
            </p:cNvPr>
            <p:cNvSpPr/>
            <p:nvPr/>
          </p:nvSpPr>
          <p:spPr>
            <a:xfrm>
              <a:off x="7575070" y="3816310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4" name="pg431">
              <a:extLst>
                <a:ext uri="{FF2B5EF4-FFF2-40B4-BE49-F238E27FC236}">
                  <a16:creationId xmlns:a16="http://schemas.microsoft.com/office/drawing/2014/main" id="{7403388D-1553-1883-23AC-C2ABC7906006}"/>
                </a:ext>
              </a:extLst>
            </p:cNvPr>
            <p:cNvSpPr/>
            <p:nvPr/>
          </p:nvSpPr>
          <p:spPr>
            <a:xfrm>
              <a:off x="7682548" y="3907402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5" name="pg432">
              <a:extLst>
                <a:ext uri="{FF2B5EF4-FFF2-40B4-BE49-F238E27FC236}">
                  <a16:creationId xmlns:a16="http://schemas.microsoft.com/office/drawing/2014/main" id="{88A9B7D0-17F1-399D-C190-6E9D67800ED4}"/>
                </a:ext>
              </a:extLst>
            </p:cNvPr>
            <p:cNvSpPr/>
            <p:nvPr/>
          </p:nvSpPr>
          <p:spPr>
            <a:xfrm>
              <a:off x="7203468" y="3941587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6" name="pg433">
              <a:extLst>
                <a:ext uri="{FF2B5EF4-FFF2-40B4-BE49-F238E27FC236}">
                  <a16:creationId xmlns:a16="http://schemas.microsoft.com/office/drawing/2014/main" id="{7C995D88-0A83-9BCB-3EAF-030E81394BE8}"/>
                </a:ext>
              </a:extLst>
            </p:cNvPr>
            <p:cNvSpPr/>
            <p:nvPr/>
          </p:nvSpPr>
          <p:spPr>
            <a:xfrm>
              <a:off x="7695129" y="3805760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7" name="pg434">
              <a:extLst>
                <a:ext uri="{FF2B5EF4-FFF2-40B4-BE49-F238E27FC236}">
                  <a16:creationId xmlns:a16="http://schemas.microsoft.com/office/drawing/2014/main" id="{C264C911-F6FE-415B-43E6-F2E9E43CF2F0}"/>
                </a:ext>
              </a:extLst>
            </p:cNvPr>
            <p:cNvSpPr/>
            <p:nvPr/>
          </p:nvSpPr>
          <p:spPr>
            <a:xfrm>
              <a:off x="7604253" y="3815664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8" name="pg435">
              <a:extLst>
                <a:ext uri="{FF2B5EF4-FFF2-40B4-BE49-F238E27FC236}">
                  <a16:creationId xmlns:a16="http://schemas.microsoft.com/office/drawing/2014/main" id="{7ED0E102-1466-D600-CFC6-FC2EE3BD2B10}"/>
                </a:ext>
              </a:extLst>
            </p:cNvPr>
            <p:cNvSpPr/>
            <p:nvPr/>
          </p:nvSpPr>
          <p:spPr>
            <a:xfrm>
              <a:off x="7527388" y="3834480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9" name="pg436">
              <a:extLst>
                <a:ext uri="{FF2B5EF4-FFF2-40B4-BE49-F238E27FC236}">
                  <a16:creationId xmlns:a16="http://schemas.microsoft.com/office/drawing/2014/main" id="{5AB23755-0BB7-721A-D8CB-4862BDD73858}"/>
                </a:ext>
              </a:extLst>
            </p:cNvPr>
            <p:cNvSpPr/>
            <p:nvPr/>
          </p:nvSpPr>
          <p:spPr>
            <a:xfrm>
              <a:off x="7625466" y="3779557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0" name="pg437">
              <a:extLst>
                <a:ext uri="{FF2B5EF4-FFF2-40B4-BE49-F238E27FC236}">
                  <a16:creationId xmlns:a16="http://schemas.microsoft.com/office/drawing/2014/main" id="{DD7BA7C0-91FA-CB14-7FEA-CE81699BE59A}"/>
                </a:ext>
              </a:extLst>
            </p:cNvPr>
            <p:cNvSpPr/>
            <p:nvPr/>
          </p:nvSpPr>
          <p:spPr>
            <a:xfrm>
              <a:off x="7604239" y="3818501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1" name="pg438">
              <a:extLst>
                <a:ext uri="{FF2B5EF4-FFF2-40B4-BE49-F238E27FC236}">
                  <a16:creationId xmlns:a16="http://schemas.microsoft.com/office/drawing/2014/main" id="{FBAA2186-36EC-430E-1530-27D940566E6C}"/>
                </a:ext>
              </a:extLst>
            </p:cNvPr>
            <p:cNvSpPr/>
            <p:nvPr/>
          </p:nvSpPr>
          <p:spPr>
            <a:xfrm>
              <a:off x="7497154" y="3816942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2" name="pg439">
              <a:extLst>
                <a:ext uri="{FF2B5EF4-FFF2-40B4-BE49-F238E27FC236}">
                  <a16:creationId xmlns:a16="http://schemas.microsoft.com/office/drawing/2014/main" id="{8512DE57-2CDD-E1FE-06AD-BEE7CC0D34AA}"/>
                </a:ext>
              </a:extLst>
            </p:cNvPr>
            <p:cNvSpPr/>
            <p:nvPr/>
          </p:nvSpPr>
          <p:spPr>
            <a:xfrm>
              <a:off x="7568292" y="3781410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3" name="pg440">
              <a:extLst>
                <a:ext uri="{FF2B5EF4-FFF2-40B4-BE49-F238E27FC236}">
                  <a16:creationId xmlns:a16="http://schemas.microsoft.com/office/drawing/2014/main" id="{C6DB04C7-7DB5-1B69-31F0-0F7CD0F22F5A}"/>
                </a:ext>
              </a:extLst>
            </p:cNvPr>
            <p:cNvSpPr/>
            <p:nvPr/>
          </p:nvSpPr>
          <p:spPr>
            <a:xfrm>
              <a:off x="7587491" y="3770219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4" name="pg441">
              <a:extLst>
                <a:ext uri="{FF2B5EF4-FFF2-40B4-BE49-F238E27FC236}">
                  <a16:creationId xmlns:a16="http://schemas.microsoft.com/office/drawing/2014/main" id="{E519F30F-564E-694B-BF1E-591F312FA910}"/>
                </a:ext>
              </a:extLst>
            </p:cNvPr>
            <p:cNvSpPr/>
            <p:nvPr/>
          </p:nvSpPr>
          <p:spPr>
            <a:xfrm>
              <a:off x="7493666" y="3831509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5" name="pg442">
              <a:extLst>
                <a:ext uri="{FF2B5EF4-FFF2-40B4-BE49-F238E27FC236}">
                  <a16:creationId xmlns:a16="http://schemas.microsoft.com/office/drawing/2014/main" id="{09E84CE2-F4F2-A51E-D108-AD2395E0DB46}"/>
                </a:ext>
              </a:extLst>
            </p:cNvPr>
            <p:cNvSpPr/>
            <p:nvPr/>
          </p:nvSpPr>
          <p:spPr>
            <a:xfrm>
              <a:off x="7561128" y="3833312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6" name="pg443">
              <a:extLst>
                <a:ext uri="{FF2B5EF4-FFF2-40B4-BE49-F238E27FC236}">
                  <a16:creationId xmlns:a16="http://schemas.microsoft.com/office/drawing/2014/main" id="{83CCBBA7-1946-3FD5-219F-3826D6D15DCF}"/>
                </a:ext>
              </a:extLst>
            </p:cNvPr>
            <p:cNvSpPr/>
            <p:nvPr/>
          </p:nvSpPr>
          <p:spPr>
            <a:xfrm>
              <a:off x="7505137" y="3899438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7" name="pg444">
              <a:extLst>
                <a:ext uri="{FF2B5EF4-FFF2-40B4-BE49-F238E27FC236}">
                  <a16:creationId xmlns:a16="http://schemas.microsoft.com/office/drawing/2014/main" id="{16F2A114-CEDE-2FFA-510B-873967C714F2}"/>
                </a:ext>
              </a:extLst>
            </p:cNvPr>
            <p:cNvSpPr/>
            <p:nvPr/>
          </p:nvSpPr>
          <p:spPr>
            <a:xfrm>
              <a:off x="7529994" y="3890490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8" name="pg445">
              <a:extLst>
                <a:ext uri="{FF2B5EF4-FFF2-40B4-BE49-F238E27FC236}">
                  <a16:creationId xmlns:a16="http://schemas.microsoft.com/office/drawing/2014/main" id="{8CE22861-0FBB-05BD-070F-C2714E275921}"/>
                </a:ext>
              </a:extLst>
            </p:cNvPr>
            <p:cNvSpPr/>
            <p:nvPr/>
          </p:nvSpPr>
          <p:spPr>
            <a:xfrm>
              <a:off x="7594578" y="3807295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9" name="pg446">
              <a:extLst>
                <a:ext uri="{FF2B5EF4-FFF2-40B4-BE49-F238E27FC236}">
                  <a16:creationId xmlns:a16="http://schemas.microsoft.com/office/drawing/2014/main" id="{62A249D6-9B7A-D3DC-533C-55A92D1914C5}"/>
                </a:ext>
              </a:extLst>
            </p:cNvPr>
            <p:cNvSpPr/>
            <p:nvPr/>
          </p:nvSpPr>
          <p:spPr>
            <a:xfrm>
              <a:off x="7341660" y="3771228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0" name="pg447">
              <a:extLst>
                <a:ext uri="{FF2B5EF4-FFF2-40B4-BE49-F238E27FC236}">
                  <a16:creationId xmlns:a16="http://schemas.microsoft.com/office/drawing/2014/main" id="{065D2B27-59A4-0995-E44A-8B36B0C6C537}"/>
                </a:ext>
              </a:extLst>
            </p:cNvPr>
            <p:cNvSpPr/>
            <p:nvPr/>
          </p:nvSpPr>
          <p:spPr>
            <a:xfrm>
              <a:off x="7594046" y="3783748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1" name="pg448">
              <a:extLst>
                <a:ext uri="{FF2B5EF4-FFF2-40B4-BE49-F238E27FC236}">
                  <a16:creationId xmlns:a16="http://schemas.microsoft.com/office/drawing/2014/main" id="{C2C20564-0DFA-18C2-3BAF-664A84601CEF}"/>
                </a:ext>
              </a:extLst>
            </p:cNvPr>
            <p:cNvSpPr/>
            <p:nvPr/>
          </p:nvSpPr>
          <p:spPr>
            <a:xfrm>
              <a:off x="7579051" y="3811053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2" name="pg449">
              <a:extLst>
                <a:ext uri="{FF2B5EF4-FFF2-40B4-BE49-F238E27FC236}">
                  <a16:creationId xmlns:a16="http://schemas.microsoft.com/office/drawing/2014/main" id="{BAD02185-472E-E64C-0AF3-DAB43B5EB108}"/>
                </a:ext>
              </a:extLst>
            </p:cNvPr>
            <p:cNvSpPr/>
            <p:nvPr/>
          </p:nvSpPr>
          <p:spPr>
            <a:xfrm>
              <a:off x="7505364" y="3799637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3" name="pg450">
              <a:extLst>
                <a:ext uri="{FF2B5EF4-FFF2-40B4-BE49-F238E27FC236}">
                  <a16:creationId xmlns:a16="http://schemas.microsoft.com/office/drawing/2014/main" id="{2B5171B4-CB94-E514-07A4-11834941E6C4}"/>
                </a:ext>
              </a:extLst>
            </p:cNvPr>
            <p:cNvSpPr/>
            <p:nvPr/>
          </p:nvSpPr>
          <p:spPr>
            <a:xfrm>
              <a:off x="7557895" y="3785542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4" name="pg451">
              <a:extLst>
                <a:ext uri="{FF2B5EF4-FFF2-40B4-BE49-F238E27FC236}">
                  <a16:creationId xmlns:a16="http://schemas.microsoft.com/office/drawing/2014/main" id="{056257AB-5F06-0C27-085A-38815A7C149F}"/>
                </a:ext>
              </a:extLst>
            </p:cNvPr>
            <p:cNvSpPr/>
            <p:nvPr/>
          </p:nvSpPr>
          <p:spPr>
            <a:xfrm>
              <a:off x="7618362" y="3851155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5" name="pg452">
              <a:extLst>
                <a:ext uri="{FF2B5EF4-FFF2-40B4-BE49-F238E27FC236}">
                  <a16:creationId xmlns:a16="http://schemas.microsoft.com/office/drawing/2014/main" id="{E63EAF99-8D23-DF84-E8C1-7D964CFC32D7}"/>
                </a:ext>
              </a:extLst>
            </p:cNvPr>
            <p:cNvSpPr/>
            <p:nvPr/>
          </p:nvSpPr>
          <p:spPr>
            <a:xfrm>
              <a:off x="6777950" y="4020583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6" name="pg453">
              <a:extLst>
                <a:ext uri="{FF2B5EF4-FFF2-40B4-BE49-F238E27FC236}">
                  <a16:creationId xmlns:a16="http://schemas.microsoft.com/office/drawing/2014/main" id="{6332BBA8-7D3E-1575-92E3-466D9535AB6F}"/>
                </a:ext>
              </a:extLst>
            </p:cNvPr>
            <p:cNvSpPr/>
            <p:nvPr/>
          </p:nvSpPr>
          <p:spPr>
            <a:xfrm>
              <a:off x="7669557" y="3964812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7" name="pg454">
              <a:extLst>
                <a:ext uri="{FF2B5EF4-FFF2-40B4-BE49-F238E27FC236}">
                  <a16:creationId xmlns:a16="http://schemas.microsoft.com/office/drawing/2014/main" id="{7E21522B-50D7-CF4E-C17E-C51E2688AA6D}"/>
                </a:ext>
              </a:extLst>
            </p:cNvPr>
            <p:cNvSpPr/>
            <p:nvPr/>
          </p:nvSpPr>
          <p:spPr>
            <a:xfrm>
              <a:off x="7545983" y="3892742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8" name="pg455">
              <a:extLst>
                <a:ext uri="{FF2B5EF4-FFF2-40B4-BE49-F238E27FC236}">
                  <a16:creationId xmlns:a16="http://schemas.microsoft.com/office/drawing/2014/main" id="{C1494863-8019-E24F-86C2-8DA0628B8A00}"/>
                </a:ext>
              </a:extLst>
            </p:cNvPr>
            <p:cNvSpPr/>
            <p:nvPr/>
          </p:nvSpPr>
          <p:spPr>
            <a:xfrm>
              <a:off x="6989202" y="3969552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9" name="pg456">
              <a:extLst>
                <a:ext uri="{FF2B5EF4-FFF2-40B4-BE49-F238E27FC236}">
                  <a16:creationId xmlns:a16="http://schemas.microsoft.com/office/drawing/2014/main" id="{6541454D-F5A2-BC4C-3D02-EA416D9E2336}"/>
                </a:ext>
              </a:extLst>
            </p:cNvPr>
            <p:cNvSpPr/>
            <p:nvPr/>
          </p:nvSpPr>
          <p:spPr>
            <a:xfrm>
              <a:off x="7217450" y="3992339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0" name="pg457">
              <a:extLst>
                <a:ext uri="{FF2B5EF4-FFF2-40B4-BE49-F238E27FC236}">
                  <a16:creationId xmlns:a16="http://schemas.microsoft.com/office/drawing/2014/main" id="{28639F82-F66E-E121-557B-C3F4CCC751AA}"/>
                </a:ext>
              </a:extLst>
            </p:cNvPr>
            <p:cNvSpPr/>
            <p:nvPr/>
          </p:nvSpPr>
          <p:spPr>
            <a:xfrm>
              <a:off x="7273218" y="3958755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1" name="pg458">
              <a:extLst>
                <a:ext uri="{FF2B5EF4-FFF2-40B4-BE49-F238E27FC236}">
                  <a16:creationId xmlns:a16="http://schemas.microsoft.com/office/drawing/2014/main" id="{BA667380-1BDC-833A-86F5-DABD6123FC2D}"/>
                </a:ext>
              </a:extLst>
            </p:cNvPr>
            <p:cNvSpPr/>
            <p:nvPr/>
          </p:nvSpPr>
          <p:spPr>
            <a:xfrm>
              <a:off x="7429578" y="3932873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2" name="pg459">
              <a:extLst>
                <a:ext uri="{FF2B5EF4-FFF2-40B4-BE49-F238E27FC236}">
                  <a16:creationId xmlns:a16="http://schemas.microsoft.com/office/drawing/2014/main" id="{00CC7BAA-E437-2919-716A-B1C1DA3B9973}"/>
                </a:ext>
              </a:extLst>
            </p:cNvPr>
            <p:cNvSpPr/>
            <p:nvPr/>
          </p:nvSpPr>
          <p:spPr>
            <a:xfrm>
              <a:off x="7426504" y="3898875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3" name="pg460">
              <a:extLst>
                <a:ext uri="{FF2B5EF4-FFF2-40B4-BE49-F238E27FC236}">
                  <a16:creationId xmlns:a16="http://schemas.microsoft.com/office/drawing/2014/main" id="{9C2606D2-E66D-4FFB-D9CD-8ADF22115F36}"/>
                </a:ext>
              </a:extLst>
            </p:cNvPr>
            <p:cNvSpPr/>
            <p:nvPr/>
          </p:nvSpPr>
          <p:spPr>
            <a:xfrm>
              <a:off x="7521860" y="3929453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4" name="pg461">
              <a:extLst>
                <a:ext uri="{FF2B5EF4-FFF2-40B4-BE49-F238E27FC236}">
                  <a16:creationId xmlns:a16="http://schemas.microsoft.com/office/drawing/2014/main" id="{E8BA36E1-1B5B-3A25-9A2A-5B5A330069EA}"/>
                </a:ext>
              </a:extLst>
            </p:cNvPr>
            <p:cNvSpPr/>
            <p:nvPr/>
          </p:nvSpPr>
          <p:spPr>
            <a:xfrm>
              <a:off x="7497896" y="3932001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5" name="pg462">
              <a:extLst>
                <a:ext uri="{FF2B5EF4-FFF2-40B4-BE49-F238E27FC236}">
                  <a16:creationId xmlns:a16="http://schemas.microsoft.com/office/drawing/2014/main" id="{0E433B49-2E02-8C6B-B226-449EEFDA3FB4}"/>
                </a:ext>
              </a:extLst>
            </p:cNvPr>
            <p:cNvSpPr/>
            <p:nvPr/>
          </p:nvSpPr>
          <p:spPr>
            <a:xfrm>
              <a:off x="7102701" y="3897906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6" name="pg463">
              <a:extLst>
                <a:ext uri="{FF2B5EF4-FFF2-40B4-BE49-F238E27FC236}">
                  <a16:creationId xmlns:a16="http://schemas.microsoft.com/office/drawing/2014/main" id="{03331C83-27E0-B9F4-BF97-755A0339B745}"/>
                </a:ext>
              </a:extLst>
            </p:cNvPr>
            <p:cNvSpPr/>
            <p:nvPr/>
          </p:nvSpPr>
          <p:spPr>
            <a:xfrm>
              <a:off x="7423961" y="3918217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7" name="pg464">
              <a:extLst>
                <a:ext uri="{FF2B5EF4-FFF2-40B4-BE49-F238E27FC236}">
                  <a16:creationId xmlns:a16="http://schemas.microsoft.com/office/drawing/2014/main" id="{E57763EE-F478-8C86-578B-9BA154B71262}"/>
                </a:ext>
              </a:extLst>
            </p:cNvPr>
            <p:cNvSpPr/>
            <p:nvPr/>
          </p:nvSpPr>
          <p:spPr>
            <a:xfrm>
              <a:off x="7456261" y="3851141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8" name="pg465">
              <a:extLst>
                <a:ext uri="{FF2B5EF4-FFF2-40B4-BE49-F238E27FC236}">
                  <a16:creationId xmlns:a16="http://schemas.microsoft.com/office/drawing/2014/main" id="{8AB10F87-C380-3974-9B13-69A15D26A4E5}"/>
                </a:ext>
              </a:extLst>
            </p:cNvPr>
            <p:cNvSpPr/>
            <p:nvPr/>
          </p:nvSpPr>
          <p:spPr>
            <a:xfrm>
              <a:off x="7500731" y="3878306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9" name="pg466">
              <a:extLst>
                <a:ext uri="{FF2B5EF4-FFF2-40B4-BE49-F238E27FC236}">
                  <a16:creationId xmlns:a16="http://schemas.microsoft.com/office/drawing/2014/main" id="{917BEBD2-BD7E-CF25-DE17-FE0AE009357C}"/>
                </a:ext>
              </a:extLst>
            </p:cNvPr>
            <p:cNvSpPr/>
            <p:nvPr/>
          </p:nvSpPr>
          <p:spPr>
            <a:xfrm>
              <a:off x="7524615" y="3804716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0" name="pg467">
              <a:extLst>
                <a:ext uri="{FF2B5EF4-FFF2-40B4-BE49-F238E27FC236}">
                  <a16:creationId xmlns:a16="http://schemas.microsoft.com/office/drawing/2014/main" id="{3E517A95-DD8A-D8EF-F76B-2CBB9DE55928}"/>
                </a:ext>
              </a:extLst>
            </p:cNvPr>
            <p:cNvSpPr/>
            <p:nvPr/>
          </p:nvSpPr>
          <p:spPr>
            <a:xfrm>
              <a:off x="7561770" y="3822320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1" name="pg468">
              <a:extLst>
                <a:ext uri="{FF2B5EF4-FFF2-40B4-BE49-F238E27FC236}">
                  <a16:creationId xmlns:a16="http://schemas.microsoft.com/office/drawing/2014/main" id="{F203C548-73D0-5FF6-4772-17024CBE1D10}"/>
                </a:ext>
              </a:extLst>
            </p:cNvPr>
            <p:cNvSpPr/>
            <p:nvPr/>
          </p:nvSpPr>
          <p:spPr>
            <a:xfrm>
              <a:off x="7574177" y="3774661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2" name="pg469">
              <a:extLst>
                <a:ext uri="{FF2B5EF4-FFF2-40B4-BE49-F238E27FC236}">
                  <a16:creationId xmlns:a16="http://schemas.microsoft.com/office/drawing/2014/main" id="{DF92704C-81E7-2785-3DA6-AF3D423825DF}"/>
                </a:ext>
              </a:extLst>
            </p:cNvPr>
            <p:cNvSpPr/>
            <p:nvPr/>
          </p:nvSpPr>
          <p:spPr>
            <a:xfrm>
              <a:off x="7530163" y="3819180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3" name="pg470">
              <a:extLst>
                <a:ext uri="{FF2B5EF4-FFF2-40B4-BE49-F238E27FC236}">
                  <a16:creationId xmlns:a16="http://schemas.microsoft.com/office/drawing/2014/main" id="{B8BD1048-E09C-30B8-CF6C-4E6D06C0B010}"/>
                </a:ext>
              </a:extLst>
            </p:cNvPr>
            <p:cNvSpPr/>
            <p:nvPr/>
          </p:nvSpPr>
          <p:spPr>
            <a:xfrm>
              <a:off x="7579243" y="3763940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4" name="pg471">
              <a:extLst>
                <a:ext uri="{FF2B5EF4-FFF2-40B4-BE49-F238E27FC236}">
                  <a16:creationId xmlns:a16="http://schemas.microsoft.com/office/drawing/2014/main" id="{5D83EE42-2198-9A3C-92A6-E9FAF58FFE41}"/>
                </a:ext>
              </a:extLst>
            </p:cNvPr>
            <p:cNvSpPr/>
            <p:nvPr/>
          </p:nvSpPr>
          <p:spPr>
            <a:xfrm>
              <a:off x="7477905" y="3795335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5" name="pg472">
              <a:extLst>
                <a:ext uri="{FF2B5EF4-FFF2-40B4-BE49-F238E27FC236}">
                  <a16:creationId xmlns:a16="http://schemas.microsoft.com/office/drawing/2014/main" id="{75766450-FBE0-39B3-12C5-CEE5C8A2DA38}"/>
                </a:ext>
              </a:extLst>
            </p:cNvPr>
            <p:cNvSpPr/>
            <p:nvPr/>
          </p:nvSpPr>
          <p:spPr>
            <a:xfrm>
              <a:off x="7512474" y="3768568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6" name="pt473">
              <a:extLst>
                <a:ext uri="{FF2B5EF4-FFF2-40B4-BE49-F238E27FC236}">
                  <a16:creationId xmlns:a16="http://schemas.microsoft.com/office/drawing/2014/main" id="{51262002-BF84-2B01-650A-D9449B1C117D}"/>
                </a:ext>
              </a:extLst>
            </p:cNvPr>
            <p:cNvSpPr/>
            <p:nvPr/>
          </p:nvSpPr>
          <p:spPr>
            <a:xfrm>
              <a:off x="4342943" y="3813822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7" name="pt474">
              <a:extLst>
                <a:ext uri="{FF2B5EF4-FFF2-40B4-BE49-F238E27FC236}">
                  <a16:creationId xmlns:a16="http://schemas.microsoft.com/office/drawing/2014/main" id="{B9B827A5-8386-EC6F-E255-361F142221E4}"/>
                </a:ext>
              </a:extLst>
            </p:cNvPr>
            <p:cNvSpPr/>
            <p:nvPr/>
          </p:nvSpPr>
          <p:spPr>
            <a:xfrm>
              <a:off x="3792093" y="3822254"/>
              <a:ext cx="63202" cy="63202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8" name="pg475">
              <a:extLst>
                <a:ext uri="{FF2B5EF4-FFF2-40B4-BE49-F238E27FC236}">
                  <a16:creationId xmlns:a16="http://schemas.microsoft.com/office/drawing/2014/main" id="{FD6389AE-72B2-B4BD-B25D-8A8DC5912706}"/>
                </a:ext>
              </a:extLst>
            </p:cNvPr>
            <p:cNvSpPr/>
            <p:nvPr/>
          </p:nvSpPr>
          <p:spPr>
            <a:xfrm>
              <a:off x="7422848" y="3804661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9" name="pg476">
              <a:extLst>
                <a:ext uri="{FF2B5EF4-FFF2-40B4-BE49-F238E27FC236}">
                  <a16:creationId xmlns:a16="http://schemas.microsoft.com/office/drawing/2014/main" id="{0C9F8BA9-04CF-FCFB-2AFB-08967898D6AF}"/>
                </a:ext>
              </a:extLst>
            </p:cNvPr>
            <p:cNvSpPr/>
            <p:nvPr/>
          </p:nvSpPr>
          <p:spPr>
            <a:xfrm>
              <a:off x="7421664" y="3827820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0" name="pg477">
              <a:extLst>
                <a:ext uri="{FF2B5EF4-FFF2-40B4-BE49-F238E27FC236}">
                  <a16:creationId xmlns:a16="http://schemas.microsoft.com/office/drawing/2014/main" id="{B32BB76B-CCF0-623D-58C0-B6B02F312160}"/>
                </a:ext>
              </a:extLst>
            </p:cNvPr>
            <p:cNvSpPr/>
            <p:nvPr/>
          </p:nvSpPr>
          <p:spPr>
            <a:xfrm>
              <a:off x="6812743" y="3943152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1" name="pg478">
              <a:extLst>
                <a:ext uri="{FF2B5EF4-FFF2-40B4-BE49-F238E27FC236}">
                  <a16:creationId xmlns:a16="http://schemas.microsoft.com/office/drawing/2014/main" id="{C10AF1BD-B10D-0FD4-114C-B5854B9A97C9}"/>
                </a:ext>
              </a:extLst>
            </p:cNvPr>
            <p:cNvSpPr/>
            <p:nvPr/>
          </p:nvSpPr>
          <p:spPr>
            <a:xfrm>
              <a:off x="7594384" y="3907315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2" name="pg479">
              <a:extLst>
                <a:ext uri="{FF2B5EF4-FFF2-40B4-BE49-F238E27FC236}">
                  <a16:creationId xmlns:a16="http://schemas.microsoft.com/office/drawing/2014/main" id="{9DFAE1F9-A258-0F07-54C2-FF52F2CE58F5}"/>
                </a:ext>
              </a:extLst>
            </p:cNvPr>
            <p:cNvSpPr/>
            <p:nvPr/>
          </p:nvSpPr>
          <p:spPr>
            <a:xfrm>
              <a:off x="7363273" y="3825031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3" name="pg480">
              <a:extLst>
                <a:ext uri="{FF2B5EF4-FFF2-40B4-BE49-F238E27FC236}">
                  <a16:creationId xmlns:a16="http://schemas.microsoft.com/office/drawing/2014/main" id="{2B57E564-FA59-7518-B282-CEE393439D3A}"/>
                </a:ext>
              </a:extLst>
            </p:cNvPr>
            <p:cNvSpPr/>
            <p:nvPr/>
          </p:nvSpPr>
          <p:spPr>
            <a:xfrm>
              <a:off x="7518915" y="3777989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4" name="pg481">
              <a:extLst>
                <a:ext uri="{FF2B5EF4-FFF2-40B4-BE49-F238E27FC236}">
                  <a16:creationId xmlns:a16="http://schemas.microsoft.com/office/drawing/2014/main" id="{CEC75831-DE9E-FD41-848A-A03CE535C137}"/>
                </a:ext>
              </a:extLst>
            </p:cNvPr>
            <p:cNvSpPr/>
            <p:nvPr/>
          </p:nvSpPr>
          <p:spPr>
            <a:xfrm>
              <a:off x="7511981" y="3833393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5" name="pg482">
              <a:extLst>
                <a:ext uri="{FF2B5EF4-FFF2-40B4-BE49-F238E27FC236}">
                  <a16:creationId xmlns:a16="http://schemas.microsoft.com/office/drawing/2014/main" id="{13DED0B4-26A0-3303-2663-EFF7BF055D05}"/>
                </a:ext>
              </a:extLst>
            </p:cNvPr>
            <p:cNvSpPr/>
            <p:nvPr/>
          </p:nvSpPr>
          <p:spPr>
            <a:xfrm>
              <a:off x="7148057" y="3900645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6" name="pg483">
              <a:extLst>
                <a:ext uri="{FF2B5EF4-FFF2-40B4-BE49-F238E27FC236}">
                  <a16:creationId xmlns:a16="http://schemas.microsoft.com/office/drawing/2014/main" id="{E7D147BF-26FF-2E89-B4F7-88D380A6B1AE}"/>
                </a:ext>
              </a:extLst>
            </p:cNvPr>
            <p:cNvSpPr/>
            <p:nvPr/>
          </p:nvSpPr>
          <p:spPr>
            <a:xfrm>
              <a:off x="5986692" y="4116636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3CB37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7" name="pg484">
              <a:extLst>
                <a:ext uri="{FF2B5EF4-FFF2-40B4-BE49-F238E27FC236}">
                  <a16:creationId xmlns:a16="http://schemas.microsoft.com/office/drawing/2014/main" id="{1810316C-59AF-00E4-3552-7159C852D95D}"/>
                </a:ext>
              </a:extLst>
            </p:cNvPr>
            <p:cNvSpPr/>
            <p:nvPr/>
          </p:nvSpPr>
          <p:spPr>
            <a:xfrm>
              <a:off x="7416473" y="3819577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8" name="pg485">
              <a:extLst>
                <a:ext uri="{FF2B5EF4-FFF2-40B4-BE49-F238E27FC236}">
                  <a16:creationId xmlns:a16="http://schemas.microsoft.com/office/drawing/2014/main" id="{40D7BF56-FE36-772F-52E2-DC8C822EA8BA}"/>
                </a:ext>
              </a:extLst>
            </p:cNvPr>
            <p:cNvSpPr/>
            <p:nvPr/>
          </p:nvSpPr>
          <p:spPr>
            <a:xfrm>
              <a:off x="7384172" y="3826774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9" name="pg486">
              <a:extLst>
                <a:ext uri="{FF2B5EF4-FFF2-40B4-BE49-F238E27FC236}">
                  <a16:creationId xmlns:a16="http://schemas.microsoft.com/office/drawing/2014/main" id="{70362543-678D-F312-F1C2-A0F319BEDE62}"/>
                </a:ext>
              </a:extLst>
            </p:cNvPr>
            <p:cNvSpPr/>
            <p:nvPr/>
          </p:nvSpPr>
          <p:spPr>
            <a:xfrm>
              <a:off x="7487567" y="3767360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0" name="pg487">
              <a:extLst>
                <a:ext uri="{FF2B5EF4-FFF2-40B4-BE49-F238E27FC236}">
                  <a16:creationId xmlns:a16="http://schemas.microsoft.com/office/drawing/2014/main" id="{5B8146CE-FDCE-900F-14FD-5D9B636CD1A2}"/>
                </a:ext>
              </a:extLst>
            </p:cNvPr>
            <p:cNvSpPr/>
            <p:nvPr/>
          </p:nvSpPr>
          <p:spPr>
            <a:xfrm>
              <a:off x="7443674" y="3838863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1" name="pg488">
              <a:extLst>
                <a:ext uri="{FF2B5EF4-FFF2-40B4-BE49-F238E27FC236}">
                  <a16:creationId xmlns:a16="http://schemas.microsoft.com/office/drawing/2014/main" id="{47A11309-34A1-0408-2095-17729B41BDFB}"/>
                </a:ext>
              </a:extLst>
            </p:cNvPr>
            <p:cNvSpPr/>
            <p:nvPr/>
          </p:nvSpPr>
          <p:spPr>
            <a:xfrm>
              <a:off x="7204841" y="4007696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2" name="pg489">
              <a:extLst>
                <a:ext uri="{FF2B5EF4-FFF2-40B4-BE49-F238E27FC236}">
                  <a16:creationId xmlns:a16="http://schemas.microsoft.com/office/drawing/2014/main" id="{95EEC4C0-45EC-F819-4F1D-8638999D4E3E}"/>
                </a:ext>
              </a:extLst>
            </p:cNvPr>
            <p:cNvSpPr/>
            <p:nvPr/>
          </p:nvSpPr>
          <p:spPr>
            <a:xfrm>
              <a:off x="7483175" y="3878444"/>
              <a:ext cx="63202" cy="63202"/>
            </a:xfrm>
            <a:custGeom>
              <a:avLst/>
              <a:gdLst/>
              <a:ahLst/>
              <a:cxnLst/>
              <a:rect l="0" t="0" r="0" b="0"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3" name="pg490">
              <a:extLst>
                <a:ext uri="{FF2B5EF4-FFF2-40B4-BE49-F238E27FC236}">
                  <a16:creationId xmlns:a16="http://schemas.microsoft.com/office/drawing/2014/main" id="{D6A9E974-D357-76D7-A621-C74CF572423F}"/>
                </a:ext>
              </a:extLst>
            </p:cNvPr>
            <p:cNvSpPr/>
            <p:nvPr/>
          </p:nvSpPr>
          <p:spPr>
            <a:xfrm>
              <a:off x="7306144" y="3891861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4" name="pg491">
              <a:extLst>
                <a:ext uri="{FF2B5EF4-FFF2-40B4-BE49-F238E27FC236}">
                  <a16:creationId xmlns:a16="http://schemas.microsoft.com/office/drawing/2014/main" id="{8E312B2F-49C2-8777-FCE6-E0D7C4D54971}"/>
                </a:ext>
              </a:extLst>
            </p:cNvPr>
            <p:cNvSpPr/>
            <p:nvPr/>
          </p:nvSpPr>
          <p:spPr>
            <a:xfrm>
              <a:off x="7550485" y="3885731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5" name="pg492">
              <a:extLst>
                <a:ext uri="{FF2B5EF4-FFF2-40B4-BE49-F238E27FC236}">
                  <a16:creationId xmlns:a16="http://schemas.microsoft.com/office/drawing/2014/main" id="{90E90FA4-FEB7-0E64-A224-00126E8C6524}"/>
                </a:ext>
              </a:extLst>
            </p:cNvPr>
            <p:cNvSpPr/>
            <p:nvPr/>
          </p:nvSpPr>
          <p:spPr>
            <a:xfrm>
              <a:off x="7443172" y="3999860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6" name="pg493">
              <a:extLst>
                <a:ext uri="{FF2B5EF4-FFF2-40B4-BE49-F238E27FC236}">
                  <a16:creationId xmlns:a16="http://schemas.microsoft.com/office/drawing/2014/main" id="{0BF7D99C-47C9-DA47-9317-4D0ABF74BBF9}"/>
                </a:ext>
              </a:extLst>
            </p:cNvPr>
            <p:cNvSpPr/>
            <p:nvPr/>
          </p:nvSpPr>
          <p:spPr>
            <a:xfrm>
              <a:off x="7156283" y="3960058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7" name="pg494">
              <a:extLst>
                <a:ext uri="{FF2B5EF4-FFF2-40B4-BE49-F238E27FC236}">
                  <a16:creationId xmlns:a16="http://schemas.microsoft.com/office/drawing/2014/main" id="{DD2931D0-24FE-9272-6C59-70F427CB2351}"/>
                </a:ext>
              </a:extLst>
            </p:cNvPr>
            <p:cNvSpPr/>
            <p:nvPr/>
          </p:nvSpPr>
          <p:spPr>
            <a:xfrm>
              <a:off x="7398182" y="3795701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8" name="pg495">
              <a:extLst>
                <a:ext uri="{FF2B5EF4-FFF2-40B4-BE49-F238E27FC236}">
                  <a16:creationId xmlns:a16="http://schemas.microsoft.com/office/drawing/2014/main" id="{16BFBF6C-9041-32C2-332D-2775D25F276B}"/>
                </a:ext>
              </a:extLst>
            </p:cNvPr>
            <p:cNvSpPr/>
            <p:nvPr/>
          </p:nvSpPr>
          <p:spPr>
            <a:xfrm>
              <a:off x="7281214" y="3741316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9" name="pg496">
              <a:extLst>
                <a:ext uri="{FF2B5EF4-FFF2-40B4-BE49-F238E27FC236}">
                  <a16:creationId xmlns:a16="http://schemas.microsoft.com/office/drawing/2014/main" id="{7C8F0298-5F4B-84E6-3F58-8B9B605C0373}"/>
                </a:ext>
              </a:extLst>
            </p:cNvPr>
            <p:cNvSpPr/>
            <p:nvPr/>
          </p:nvSpPr>
          <p:spPr>
            <a:xfrm>
              <a:off x="7334354" y="3764142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0" name="pg497">
              <a:extLst>
                <a:ext uri="{FF2B5EF4-FFF2-40B4-BE49-F238E27FC236}">
                  <a16:creationId xmlns:a16="http://schemas.microsoft.com/office/drawing/2014/main" id="{1AF22F1F-79CB-A43B-BC29-1DCF9721BBB3}"/>
                </a:ext>
              </a:extLst>
            </p:cNvPr>
            <p:cNvSpPr/>
            <p:nvPr/>
          </p:nvSpPr>
          <p:spPr>
            <a:xfrm>
              <a:off x="7393120" y="3794287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1" name="pg498">
              <a:extLst>
                <a:ext uri="{FF2B5EF4-FFF2-40B4-BE49-F238E27FC236}">
                  <a16:creationId xmlns:a16="http://schemas.microsoft.com/office/drawing/2014/main" id="{87A4202E-A9B2-168B-56AF-CAA6A55F2934}"/>
                </a:ext>
              </a:extLst>
            </p:cNvPr>
            <p:cNvSpPr/>
            <p:nvPr/>
          </p:nvSpPr>
          <p:spPr>
            <a:xfrm>
              <a:off x="7056479" y="3952357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2" name="pg499">
              <a:extLst>
                <a:ext uri="{FF2B5EF4-FFF2-40B4-BE49-F238E27FC236}">
                  <a16:creationId xmlns:a16="http://schemas.microsoft.com/office/drawing/2014/main" id="{AD85A04C-A92F-FC62-297D-CBDDCA5AC0FB}"/>
                </a:ext>
              </a:extLst>
            </p:cNvPr>
            <p:cNvSpPr/>
            <p:nvPr/>
          </p:nvSpPr>
          <p:spPr>
            <a:xfrm>
              <a:off x="7185779" y="3824144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3" name="pg500">
              <a:extLst>
                <a:ext uri="{FF2B5EF4-FFF2-40B4-BE49-F238E27FC236}">
                  <a16:creationId xmlns:a16="http://schemas.microsoft.com/office/drawing/2014/main" id="{D59FCFCD-BE68-D0D1-C0FE-B5639254C3D5}"/>
                </a:ext>
              </a:extLst>
            </p:cNvPr>
            <p:cNvSpPr/>
            <p:nvPr/>
          </p:nvSpPr>
          <p:spPr>
            <a:xfrm>
              <a:off x="7441931" y="3845743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4" name="pg501">
              <a:extLst>
                <a:ext uri="{FF2B5EF4-FFF2-40B4-BE49-F238E27FC236}">
                  <a16:creationId xmlns:a16="http://schemas.microsoft.com/office/drawing/2014/main" id="{0468D4EF-26F4-3DE2-F415-17D2F5D3BFB6}"/>
                </a:ext>
              </a:extLst>
            </p:cNvPr>
            <p:cNvSpPr/>
            <p:nvPr/>
          </p:nvSpPr>
          <p:spPr>
            <a:xfrm>
              <a:off x="7407443" y="3818535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5" name="pg502">
              <a:extLst>
                <a:ext uri="{FF2B5EF4-FFF2-40B4-BE49-F238E27FC236}">
                  <a16:creationId xmlns:a16="http://schemas.microsoft.com/office/drawing/2014/main" id="{639125C1-2590-3709-F4DB-9FA2702C3830}"/>
                </a:ext>
              </a:extLst>
            </p:cNvPr>
            <p:cNvSpPr/>
            <p:nvPr/>
          </p:nvSpPr>
          <p:spPr>
            <a:xfrm>
              <a:off x="7428883" y="3870137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6" name="pg503">
              <a:extLst>
                <a:ext uri="{FF2B5EF4-FFF2-40B4-BE49-F238E27FC236}">
                  <a16:creationId xmlns:a16="http://schemas.microsoft.com/office/drawing/2014/main" id="{3DE4A6F3-2EA2-800D-86EF-15D6A3E086A5}"/>
                </a:ext>
              </a:extLst>
            </p:cNvPr>
            <p:cNvSpPr/>
            <p:nvPr/>
          </p:nvSpPr>
          <p:spPr>
            <a:xfrm>
              <a:off x="6941353" y="3954276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7" name="pt504">
              <a:extLst>
                <a:ext uri="{FF2B5EF4-FFF2-40B4-BE49-F238E27FC236}">
                  <a16:creationId xmlns:a16="http://schemas.microsoft.com/office/drawing/2014/main" id="{8467E53E-FE2B-242C-76C2-2CC79B26F4DF}"/>
                </a:ext>
              </a:extLst>
            </p:cNvPr>
            <p:cNvSpPr/>
            <p:nvPr/>
          </p:nvSpPr>
          <p:spPr>
            <a:xfrm>
              <a:off x="4114855" y="3737614"/>
              <a:ext cx="63202" cy="63202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8" name="pg505">
              <a:extLst>
                <a:ext uri="{FF2B5EF4-FFF2-40B4-BE49-F238E27FC236}">
                  <a16:creationId xmlns:a16="http://schemas.microsoft.com/office/drawing/2014/main" id="{790231BF-0484-2B53-78E4-79DAE0BC6242}"/>
                </a:ext>
              </a:extLst>
            </p:cNvPr>
            <p:cNvSpPr/>
            <p:nvPr/>
          </p:nvSpPr>
          <p:spPr>
            <a:xfrm>
              <a:off x="7392464" y="3845075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9" name="pg506">
              <a:extLst>
                <a:ext uri="{FF2B5EF4-FFF2-40B4-BE49-F238E27FC236}">
                  <a16:creationId xmlns:a16="http://schemas.microsoft.com/office/drawing/2014/main" id="{504FBB5F-9801-A1D4-6C6D-7A19F2CE3B9B}"/>
                </a:ext>
              </a:extLst>
            </p:cNvPr>
            <p:cNvSpPr/>
            <p:nvPr/>
          </p:nvSpPr>
          <p:spPr>
            <a:xfrm>
              <a:off x="7352698" y="3829187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0" name="pg507">
              <a:extLst>
                <a:ext uri="{FF2B5EF4-FFF2-40B4-BE49-F238E27FC236}">
                  <a16:creationId xmlns:a16="http://schemas.microsoft.com/office/drawing/2014/main" id="{061947BE-8511-0D0F-DE5E-854BC5DCAE6F}"/>
                </a:ext>
              </a:extLst>
            </p:cNvPr>
            <p:cNvSpPr/>
            <p:nvPr/>
          </p:nvSpPr>
          <p:spPr>
            <a:xfrm>
              <a:off x="7301157" y="3784110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1" name="pg508">
              <a:extLst>
                <a:ext uri="{FF2B5EF4-FFF2-40B4-BE49-F238E27FC236}">
                  <a16:creationId xmlns:a16="http://schemas.microsoft.com/office/drawing/2014/main" id="{C9738AF6-4045-4BE0-AAB0-DB78E85E3BDE}"/>
                </a:ext>
              </a:extLst>
            </p:cNvPr>
            <p:cNvSpPr/>
            <p:nvPr/>
          </p:nvSpPr>
          <p:spPr>
            <a:xfrm>
              <a:off x="7001295" y="3996763"/>
              <a:ext cx="85119" cy="73715"/>
            </a:xfrm>
            <a:custGeom>
              <a:avLst/>
              <a:gdLst/>
              <a:ahLst/>
              <a:cxnLst/>
              <a:rect l="0" t="0" r="0" b="0"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2" name="pl509">
              <a:extLst>
                <a:ext uri="{FF2B5EF4-FFF2-40B4-BE49-F238E27FC236}">
                  <a16:creationId xmlns:a16="http://schemas.microsoft.com/office/drawing/2014/main" id="{FFE28046-440D-D320-B41D-795346C62205}"/>
                </a:ext>
              </a:extLst>
            </p:cNvPr>
            <p:cNvSpPr/>
            <p:nvPr/>
          </p:nvSpPr>
          <p:spPr>
            <a:xfrm>
              <a:off x="7099039" y="3790459"/>
              <a:ext cx="522763" cy="211040"/>
            </a:xfrm>
            <a:custGeom>
              <a:avLst/>
              <a:gdLst/>
              <a:ahLst/>
              <a:cxnLst/>
              <a:rect l="0" t="0" r="0" b="0"/>
              <a:pathLst>
                <a:path w="522763" h="211040">
                  <a:moveTo>
                    <a:pt x="0" y="211040"/>
                  </a:moveTo>
                  <a:lnTo>
                    <a:pt x="336640" y="52971"/>
                  </a:lnTo>
                  <a:lnTo>
                    <a:pt x="277874" y="22826"/>
                  </a:lnTo>
                  <a:lnTo>
                    <a:pt x="224734" y="0"/>
                  </a:lnTo>
                  <a:lnTo>
                    <a:pt x="199096" y="290"/>
                  </a:lnTo>
                  <a:lnTo>
                    <a:pt x="429741" y="97994"/>
                  </a:lnTo>
                  <a:lnTo>
                    <a:pt x="367481" y="176900"/>
                  </a:lnTo>
                  <a:lnTo>
                    <a:pt x="468136" y="63400"/>
                  </a:lnTo>
                  <a:lnTo>
                    <a:pt x="505290" y="81003"/>
                  </a:lnTo>
                  <a:lnTo>
                    <a:pt x="517697" y="33345"/>
                  </a:lnTo>
                  <a:lnTo>
                    <a:pt x="473683" y="77864"/>
                  </a:lnTo>
                  <a:lnTo>
                    <a:pt x="522763" y="22624"/>
                  </a:lnTo>
                  <a:lnTo>
                    <a:pt x="421426" y="54019"/>
                  </a:lnTo>
                  <a:lnTo>
                    <a:pt x="455994" y="27252"/>
                  </a:lnTo>
                  <a:lnTo>
                    <a:pt x="399782" y="109825"/>
                  </a:lnTo>
                  <a:lnTo>
                    <a:pt x="444251" y="136990"/>
                  </a:lnTo>
                  <a:lnTo>
                    <a:pt x="341702" y="54385"/>
                  </a:lnTo>
                </a:path>
              </a:pathLst>
            </a:custGeom>
            <a:ln w="2710" cap="flat">
              <a:solidFill>
                <a:srgbClr val="E0F3F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3" name="pl510">
              <a:extLst>
                <a:ext uri="{FF2B5EF4-FFF2-40B4-BE49-F238E27FC236}">
                  <a16:creationId xmlns:a16="http://schemas.microsoft.com/office/drawing/2014/main" id="{D8E95F1D-38B7-5E23-FCA9-FD73AE11EE6D}"/>
                </a:ext>
              </a:extLst>
            </p:cNvPr>
            <p:cNvSpPr/>
            <p:nvPr/>
          </p:nvSpPr>
          <p:spPr>
            <a:xfrm>
              <a:off x="7440742" y="3844845"/>
              <a:ext cx="135526" cy="127922"/>
            </a:xfrm>
            <a:custGeom>
              <a:avLst/>
              <a:gdLst/>
              <a:ahLst/>
              <a:cxnLst/>
              <a:rect l="0" t="0" r="0" b="0"/>
              <a:pathLst>
                <a:path w="135526" h="127922">
                  <a:moveTo>
                    <a:pt x="135526" y="21107"/>
                  </a:moveTo>
                  <a:lnTo>
                    <a:pt x="0" y="0"/>
                  </a:lnTo>
                  <a:lnTo>
                    <a:pt x="49483" y="127922"/>
                  </a:lnTo>
                </a:path>
              </a:pathLst>
            </a:custGeom>
            <a:ln w="2710" cap="flat">
              <a:solidFill>
                <a:srgbClr val="E0F3F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4" name="pl511">
              <a:extLst>
                <a:ext uri="{FF2B5EF4-FFF2-40B4-BE49-F238E27FC236}">
                  <a16:creationId xmlns:a16="http://schemas.microsoft.com/office/drawing/2014/main" id="{260D205A-AEBF-1F6D-D0B7-F91E5D997297}"/>
                </a:ext>
              </a:extLst>
            </p:cNvPr>
            <p:cNvSpPr/>
            <p:nvPr/>
          </p:nvSpPr>
          <p:spPr>
            <a:xfrm>
              <a:off x="6095876" y="4909502"/>
              <a:ext cx="802667" cy="193771"/>
            </a:xfrm>
            <a:custGeom>
              <a:avLst/>
              <a:gdLst/>
              <a:ahLst/>
              <a:cxnLst/>
              <a:rect l="0" t="0" r="0" b="0"/>
              <a:pathLst>
                <a:path w="802667" h="193771">
                  <a:moveTo>
                    <a:pt x="537131" y="137189"/>
                  </a:moveTo>
                  <a:lnTo>
                    <a:pt x="688107" y="106912"/>
                  </a:lnTo>
                  <a:lnTo>
                    <a:pt x="738733" y="145609"/>
                  </a:lnTo>
                  <a:lnTo>
                    <a:pt x="626433" y="193771"/>
                  </a:lnTo>
                  <a:lnTo>
                    <a:pt x="785641" y="158847"/>
                  </a:lnTo>
                  <a:lnTo>
                    <a:pt x="648351" y="147069"/>
                  </a:lnTo>
                  <a:lnTo>
                    <a:pt x="541591" y="131991"/>
                  </a:lnTo>
                  <a:lnTo>
                    <a:pt x="0" y="30995"/>
                  </a:lnTo>
                  <a:lnTo>
                    <a:pt x="800468" y="53374"/>
                  </a:lnTo>
                  <a:lnTo>
                    <a:pt x="802667" y="89271"/>
                  </a:lnTo>
                  <a:lnTo>
                    <a:pt x="529168" y="55933"/>
                  </a:lnTo>
                  <a:lnTo>
                    <a:pt x="769748" y="136599"/>
                  </a:lnTo>
                  <a:lnTo>
                    <a:pt x="417692" y="43826"/>
                  </a:lnTo>
                  <a:lnTo>
                    <a:pt x="517356" y="67858"/>
                  </a:lnTo>
                  <a:lnTo>
                    <a:pt x="466794" y="0"/>
                  </a:lnTo>
                  <a:lnTo>
                    <a:pt x="683028" y="46725"/>
                  </a:lnTo>
                </a:path>
              </a:pathLst>
            </a:custGeom>
            <a:ln w="2710" cap="flat">
              <a:solidFill>
                <a:srgbClr val="E0F3F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5" name="pl512">
              <a:extLst>
                <a:ext uri="{FF2B5EF4-FFF2-40B4-BE49-F238E27FC236}">
                  <a16:creationId xmlns:a16="http://schemas.microsoft.com/office/drawing/2014/main" id="{48B79BC7-AC85-141D-8073-6278721D6A48}"/>
                </a:ext>
              </a:extLst>
            </p:cNvPr>
            <p:cNvSpPr/>
            <p:nvPr/>
          </p:nvSpPr>
          <p:spPr>
            <a:xfrm>
              <a:off x="6648316" y="4864106"/>
              <a:ext cx="130589" cy="134065"/>
            </a:xfrm>
            <a:custGeom>
              <a:avLst/>
              <a:gdLst/>
              <a:ahLst/>
              <a:cxnLst/>
              <a:rect l="0" t="0" r="0" b="0"/>
              <a:pathLst>
                <a:path w="130589" h="134065">
                  <a:moveTo>
                    <a:pt x="0" y="134065"/>
                  </a:moveTo>
                  <a:lnTo>
                    <a:pt x="130589" y="92121"/>
                  </a:lnTo>
                  <a:lnTo>
                    <a:pt x="28969" y="0"/>
                  </a:lnTo>
                </a:path>
              </a:pathLst>
            </a:custGeom>
            <a:ln w="2710" cap="flat">
              <a:solidFill>
                <a:srgbClr val="E0F3F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6" name="pl513">
              <a:extLst>
                <a:ext uri="{FF2B5EF4-FFF2-40B4-BE49-F238E27FC236}">
                  <a16:creationId xmlns:a16="http://schemas.microsoft.com/office/drawing/2014/main" id="{02182444-A8C0-6CE8-AB14-302EC92A0B41}"/>
                </a:ext>
              </a:extLst>
            </p:cNvPr>
            <p:cNvSpPr/>
            <p:nvPr/>
          </p:nvSpPr>
          <p:spPr>
            <a:xfrm>
              <a:off x="5773903" y="4810892"/>
              <a:ext cx="1216174" cy="260837"/>
            </a:xfrm>
            <a:custGeom>
              <a:avLst/>
              <a:gdLst/>
              <a:ahLst/>
              <a:cxnLst/>
              <a:rect l="0" t="0" r="0" b="0"/>
              <a:pathLst>
                <a:path w="1216174" h="260837">
                  <a:moveTo>
                    <a:pt x="1129174" y="190023"/>
                  </a:moveTo>
                  <a:lnTo>
                    <a:pt x="1134758" y="250747"/>
                  </a:lnTo>
                  <a:lnTo>
                    <a:pt x="932640" y="260837"/>
                  </a:lnTo>
                  <a:lnTo>
                    <a:pt x="728398" y="190513"/>
                  </a:lnTo>
                  <a:lnTo>
                    <a:pt x="224692" y="224278"/>
                  </a:lnTo>
                  <a:lnTo>
                    <a:pt x="0" y="185357"/>
                  </a:lnTo>
                  <a:lnTo>
                    <a:pt x="217901" y="147673"/>
                  </a:lnTo>
                  <a:lnTo>
                    <a:pt x="471143" y="161044"/>
                  </a:lnTo>
                  <a:lnTo>
                    <a:pt x="432444" y="94178"/>
                  </a:lnTo>
                  <a:lnTo>
                    <a:pt x="1216174" y="160611"/>
                  </a:lnTo>
                  <a:lnTo>
                    <a:pt x="956370" y="116340"/>
                  </a:lnTo>
                  <a:lnTo>
                    <a:pt x="846896" y="89612"/>
                  </a:lnTo>
                  <a:lnTo>
                    <a:pt x="984468" y="0"/>
                  </a:lnTo>
                  <a:lnTo>
                    <a:pt x="1090283" y="84728"/>
                  </a:lnTo>
                  <a:lnTo>
                    <a:pt x="1102893" y="123517"/>
                  </a:lnTo>
                  <a:lnTo>
                    <a:pt x="1100494" y="112396"/>
                  </a:lnTo>
                </a:path>
              </a:pathLst>
            </a:custGeom>
            <a:ln w="2710" cap="flat">
              <a:solidFill>
                <a:srgbClr val="FC8D59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7" name="pl514">
              <a:extLst>
                <a:ext uri="{FF2B5EF4-FFF2-40B4-BE49-F238E27FC236}">
                  <a16:creationId xmlns:a16="http://schemas.microsoft.com/office/drawing/2014/main" id="{57426AEF-F003-CEF5-D538-EBDDEF6D62F6}"/>
                </a:ext>
              </a:extLst>
            </p:cNvPr>
            <p:cNvSpPr/>
            <p:nvPr/>
          </p:nvSpPr>
          <p:spPr>
            <a:xfrm>
              <a:off x="6832404" y="4923289"/>
              <a:ext cx="134076" cy="130573"/>
            </a:xfrm>
            <a:custGeom>
              <a:avLst/>
              <a:gdLst/>
              <a:ahLst/>
              <a:cxnLst/>
              <a:rect l="0" t="0" r="0" b="0"/>
              <a:pathLst>
                <a:path w="134076" h="130573">
                  <a:moveTo>
                    <a:pt x="134076" y="101653"/>
                  </a:moveTo>
                  <a:lnTo>
                    <a:pt x="41992" y="0"/>
                  </a:lnTo>
                  <a:lnTo>
                    <a:pt x="0" y="130573"/>
                  </a:lnTo>
                </a:path>
              </a:pathLst>
            </a:custGeom>
            <a:ln w="2710" cap="flat">
              <a:solidFill>
                <a:srgbClr val="FC8D59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8" name="pl515">
              <a:extLst>
                <a:ext uri="{FF2B5EF4-FFF2-40B4-BE49-F238E27FC236}">
                  <a16:creationId xmlns:a16="http://schemas.microsoft.com/office/drawing/2014/main" id="{D7A8DFEE-F216-D5BC-06C3-02DF8C1FD7A2}"/>
                </a:ext>
              </a:extLst>
            </p:cNvPr>
            <p:cNvSpPr/>
            <p:nvPr/>
          </p:nvSpPr>
          <p:spPr>
            <a:xfrm>
              <a:off x="7144213" y="3802829"/>
              <a:ext cx="505750" cy="254010"/>
            </a:xfrm>
            <a:custGeom>
              <a:avLst/>
              <a:gdLst/>
              <a:ahLst/>
              <a:cxnLst/>
              <a:rect l="0" t="0" r="0" b="0"/>
              <a:pathLst>
                <a:path w="505750" h="254010">
                  <a:moveTo>
                    <a:pt x="103187" y="254010"/>
                  </a:moveTo>
                  <a:lnTo>
                    <a:pt x="342019" y="85177"/>
                  </a:lnTo>
                  <a:lnTo>
                    <a:pt x="385913" y="13673"/>
                  </a:lnTo>
                  <a:lnTo>
                    <a:pt x="282518" y="73088"/>
                  </a:lnTo>
                  <a:lnTo>
                    <a:pt x="0" y="10615"/>
                  </a:lnTo>
                  <a:lnTo>
                    <a:pt x="363993" y="79169"/>
                  </a:lnTo>
                  <a:lnTo>
                    <a:pt x="381053" y="60280"/>
                  </a:lnTo>
                  <a:lnTo>
                    <a:pt x="417382" y="119261"/>
                  </a:lnTo>
                  <a:lnTo>
                    <a:pt x="481965" y="36067"/>
                  </a:lnTo>
                  <a:lnTo>
                    <a:pt x="229048" y="0"/>
                  </a:lnTo>
                  <a:lnTo>
                    <a:pt x="481434" y="12520"/>
                  </a:lnTo>
                  <a:lnTo>
                    <a:pt x="466438" y="39825"/>
                  </a:lnTo>
                  <a:lnTo>
                    <a:pt x="392751" y="28409"/>
                  </a:lnTo>
                  <a:lnTo>
                    <a:pt x="445282" y="14313"/>
                  </a:lnTo>
                  <a:lnTo>
                    <a:pt x="505750" y="79927"/>
                  </a:lnTo>
                  <a:lnTo>
                    <a:pt x="448516" y="62083"/>
                  </a:lnTo>
                  <a:lnTo>
                    <a:pt x="392524" y="128209"/>
                  </a:lnTo>
                  <a:lnTo>
                    <a:pt x="303860" y="48349"/>
                  </a:lnTo>
                </a:path>
              </a:pathLst>
            </a:custGeom>
            <a:ln w="2710" cap="flat">
              <a:solidFill>
                <a:srgbClr val="FC8D59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9" name="pl516">
              <a:extLst>
                <a:ext uri="{FF2B5EF4-FFF2-40B4-BE49-F238E27FC236}">
                  <a16:creationId xmlns:a16="http://schemas.microsoft.com/office/drawing/2014/main" id="{8EBF4DF6-7B2A-C8AA-A916-95ADC3BB59CA}"/>
                </a:ext>
              </a:extLst>
            </p:cNvPr>
            <p:cNvSpPr/>
            <p:nvPr/>
          </p:nvSpPr>
          <p:spPr>
            <a:xfrm>
              <a:off x="7448074" y="3851179"/>
              <a:ext cx="134157" cy="130454"/>
            </a:xfrm>
            <a:custGeom>
              <a:avLst/>
              <a:gdLst/>
              <a:ahLst/>
              <a:cxnLst/>
              <a:rect l="0" t="0" r="0" b="0"/>
              <a:pathLst>
                <a:path w="134157" h="130454">
                  <a:moveTo>
                    <a:pt x="134157" y="28539"/>
                  </a:moveTo>
                  <a:lnTo>
                    <a:pt x="0" y="0"/>
                  </a:lnTo>
                  <a:lnTo>
                    <a:pt x="42362" y="130454"/>
                  </a:lnTo>
                </a:path>
              </a:pathLst>
            </a:custGeom>
            <a:ln w="2710" cap="flat">
              <a:solidFill>
                <a:srgbClr val="FC8D59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0" name="pl517">
              <a:extLst>
                <a:ext uri="{FF2B5EF4-FFF2-40B4-BE49-F238E27FC236}">
                  <a16:creationId xmlns:a16="http://schemas.microsoft.com/office/drawing/2014/main" id="{4DB993C0-C924-ED15-B066-554A626BA95C}"/>
                </a:ext>
              </a:extLst>
            </p:cNvPr>
            <p:cNvSpPr/>
            <p:nvPr/>
          </p:nvSpPr>
          <p:spPr>
            <a:xfrm>
              <a:off x="5562186" y="4825267"/>
              <a:ext cx="1346634" cy="254112"/>
            </a:xfrm>
            <a:custGeom>
              <a:avLst/>
              <a:gdLst/>
              <a:ahLst/>
              <a:cxnLst/>
              <a:rect l="0" t="0" r="0" b="0"/>
              <a:pathLst>
                <a:path w="1346634" h="254112">
                  <a:moveTo>
                    <a:pt x="1346634" y="172396"/>
                  </a:moveTo>
                  <a:lnTo>
                    <a:pt x="1325885" y="230756"/>
                  </a:lnTo>
                  <a:lnTo>
                    <a:pt x="1267960" y="245388"/>
                  </a:lnTo>
                  <a:lnTo>
                    <a:pt x="1195673" y="240414"/>
                  </a:lnTo>
                  <a:lnTo>
                    <a:pt x="1308314" y="254112"/>
                  </a:lnTo>
                  <a:lnTo>
                    <a:pt x="790560" y="150367"/>
                  </a:lnTo>
                  <a:lnTo>
                    <a:pt x="206232" y="103914"/>
                  </a:lnTo>
                  <a:lnTo>
                    <a:pt x="300894" y="56571"/>
                  </a:lnTo>
                  <a:lnTo>
                    <a:pt x="187342" y="74418"/>
                  </a:lnTo>
                  <a:lnTo>
                    <a:pt x="0" y="87933"/>
                  </a:lnTo>
                  <a:lnTo>
                    <a:pt x="222889" y="137047"/>
                  </a:lnTo>
                  <a:lnTo>
                    <a:pt x="458735" y="88233"/>
                  </a:lnTo>
                  <a:lnTo>
                    <a:pt x="501912" y="134221"/>
                  </a:lnTo>
                  <a:lnTo>
                    <a:pt x="14660" y="0"/>
                  </a:lnTo>
                  <a:lnTo>
                    <a:pt x="173563" y="78107"/>
                  </a:lnTo>
                  <a:lnTo>
                    <a:pt x="204365" y="20268"/>
                  </a:lnTo>
                </a:path>
              </a:pathLst>
            </a:custGeom>
            <a:ln w="2710" cap="flat">
              <a:solidFill>
                <a:srgbClr val="D73027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1" name="pl518">
              <a:extLst>
                <a:ext uri="{FF2B5EF4-FFF2-40B4-BE49-F238E27FC236}">
                  <a16:creationId xmlns:a16="http://schemas.microsoft.com/office/drawing/2014/main" id="{39E280FF-12E4-5A1A-F166-AEC0DAA8EE59}"/>
                </a:ext>
              </a:extLst>
            </p:cNvPr>
            <p:cNvSpPr/>
            <p:nvPr/>
          </p:nvSpPr>
          <p:spPr>
            <a:xfrm>
              <a:off x="5650186" y="4845536"/>
              <a:ext cx="121063" cy="137079"/>
            </a:xfrm>
            <a:custGeom>
              <a:avLst/>
              <a:gdLst/>
              <a:ahLst/>
              <a:cxnLst/>
              <a:rect l="0" t="0" r="0" b="0"/>
              <a:pathLst>
                <a:path w="121063" h="137079">
                  <a:moveTo>
                    <a:pt x="121063" y="137079"/>
                  </a:moveTo>
                  <a:lnTo>
                    <a:pt x="116365" y="0"/>
                  </a:lnTo>
                  <a:lnTo>
                    <a:pt x="0" y="72608"/>
                  </a:lnTo>
                </a:path>
              </a:pathLst>
            </a:custGeom>
            <a:ln w="2710" cap="flat">
              <a:solidFill>
                <a:srgbClr val="D73027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2" name="pl519">
              <a:extLst>
                <a:ext uri="{FF2B5EF4-FFF2-40B4-BE49-F238E27FC236}">
                  <a16:creationId xmlns:a16="http://schemas.microsoft.com/office/drawing/2014/main" id="{03E3DEFB-7630-B3DD-13B5-92AF806DF327}"/>
                </a:ext>
              </a:extLst>
            </p:cNvPr>
            <p:cNvSpPr/>
            <p:nvPr/>
          </p:nvSpPr>
          <p:spPr>
            <a:xfrm>
              <a:off x="6693527" y="3910045"/>
              <a:ext cx="1007631" cy="142139"/>
            </a:xfrm>
            <a:custGeom>
              <a:avLst/>
              <a:gdLst/>
              <a:ahLst/>
              <a:cxnLst/>
              <a:rect l="0" t="0" r="0" b="0"/>
              <a:pathLst>
                <a:path w="1007631" h="142139">
                  <a:moveTo>
                    <a:pt x="505316" y="99157"/>
                  </a:moveTo>
                  <a:lnTo>
                    <a:pt x="792205" y="138958"/>
                  </a:lnTo>
                  <a:lnTo>
                    <a:pt x="899518" y="24830"/>
                  </a:lnTo>
                  <a:lnTo>
                    <a:pt x="655176" y="30959"/>
                  </a:lnTo>
                  <a:lnTo>
                    <a:pt x="350302" y="111986"/>
                  </a:lnTo>
                  <a:lnTo>
                    <a:pt x="0" y="40051"/>
                  </a:lnTo>
                  <a:lnTo>
                    <a:pt x="116024" y="142139"/>
                  </a:lnTo>
                  <a:lnTo>
                    <a:pt x="327276" y="91107"/>
                  </a:lnTo>
                  <a:lnTo>
                    <a:pt x="555524" y="113895"/>
                  </a:lnTo>
                  <a:lnTo>
                    <a:pt x="611292" y="80311"/>
                  </a:lnTo>
                  <a:lnTo>
                    <a:pt x="767652" y="54429"/>
                  </a:lnTo>
                  <a:lnTo>
                    <a:pt x="764578" y="20431"/>
                  </a:lnTo>
                  <a:lnTo>
                    <a:pt x="859934" y="51009"/>
                  </a:lnTo>
                  <a:lnTo>
                    <a:pt x="835970" y="53556"/>
                  </a:lnTo>
                  <a:lnTo>
                    <a:pt x="440775" y="19462"/>
                  </a:lnTo>
                  <a:lnTo>
                    <a:pt x="1007631" y="86368"/>
                  </a:lnTo>
                  <a:lnTo>
                    <a:pt x="884056" y="14298"/>
                  </a:lnTo>
                  <a:lnTo>
                    <a:pt x="821249" y="0"/>
                  </a:lnTo>
                </a:path>
              </a:pathLst>
            </a:custGeom>
            <a:ln w="2710" cap="flat">
              <a:solidFill>
                <a:srgbClr val="D73027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3" name="pl520">
              <a:extLst>
                <a:ext uri="{FF2B5EF4-FFF2-40B4-BE49-F238E27FC236}">
                  <a16:creationId xmlns:a16="http://schemas.microsoft.com/office/drawing/2014/main" id="{0CB616AD-6738-8DCE-C0BB-E82EF3A886C2}"/>
                </a:ext>
              </a:extLst>
            </p:cNvPr>
            <p:cNvSpPr/>
            <p:nvPr/>
          </p:nvSpPr>
          <p:spPr>
            <a:xfrm>
              <a:off x="7514776" y="3869543"/>
              <a:ext cx="131043" cy="133738"/>
            </a:xfrm>
            <a:custGeom>
              <a:avLst/>
              <a:gdLst/>
              <a:ahLst/>
              <a:cxnLst/>
              <a:rect l="0" t="0" r="0" b="0"/>
              <a:pathLst>
                <a:path w="131043" h="133738">
                  <a:moveTo>
                    <a:pt x="131043" y="0"/>
                  </a:moveTo>
                  <a:lnTo>
                    <a:pt x="0" y="40501"/>
                  </a:lnTo>
                  <a:lnTo>
                    <a:pt x="100597" y="133738"/>
                  </a:lnTo>
                </a:path>
              </a:pathLst>
            </a:custGeom>
            <a:ln w="2710" cap="flat">
              <a:solidFill>
                <a:srgbClr val="D73027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4" name="pl521">
              <a:extLst>
                <a:ext uri="{FF2B5EF4-FFF2-40B4-BE49-F238E27FC236}">
                  <a16:creationId xmlns:a16="http://schemas.microsoft.com/office/drawing/2014/main" id="{E36979C4-6830-AAA0-A834-B2DACF4CA240}"/>
                </a:ext>
              </a:extLst>
            </p:cNvPr>
            <p:cNvSpPr/>
            <p:nvPr/>
          </p:nvSpPr>
          <p:spPr>
            <a:xfrm>
              <a:off x="6576883" y="4877575"/>
              <a:ext cx="514457" cy="196983"/>
            </a:xfrm>
            <a:custGeom>
              <a:avLst/>
              <a:gdLst/>
              <a:ahLst/>
              <a:cxnLst/>
              <a:rect l="0" t="0" r="0" b="0"/>
              <a:pathLst>
                <a:path w="514457" h="196983">
                  <a:moveTo>
                    <a:pt x="162239" y="177613"/>
                  </a:moveTo>
                  <a:lnTo>
                    <a:pt x="219716" y="196983"/>
                  </a:lnTo>
                  <a:lnTo>
                    <a:pt x="421437" y="165581"/>
                  </a:lnTo>
                  <a:lnTo>
                    <a:pt x="415273" y="128979"/>
                  </a:lnTo>
                  <a:lnTo>
                    <a:pt x="378007" y="174858"/>
                  </a:lnTo>
                  <a:lnTo>
                    <a:pt x="476289" y="85341"/>
                  </a:lnTo>
                  <a:lnTo>
                    <a:pt x="447654" y="135071"/>
                  </a:lnTo>
                  <a:lnTo>
                    <a:pt x="514457" y="91420"/>
                  </a:lnTo>
                  <a:lnTo>
                    <a:pt x="464168" y="95223"/>
                  </a:lnTo>
                  <a:lnTo>
                    <a:pt x="343229" y="131930"/>
                  </a:lnTo>
                  <a:lnTo>
                    <a:pt x="321274" y="163233"/>
                  </a:lnTo>
                  <a:lnTo>
                    <a:pt x="302366" y="137046"/>
                  </a:lnTo>
                  <a:lnTo>
                    <a:pt x="0" y="0"/>
                  </a:lnTo>
                  <a:lnTo>
                    <a:pt x="192080" y="92812"/>
                  </a:lnTo>
                  <a:lnTo>
                    <a:pt x="160807" y="64672"/>
                  </a:lnTo>
                </a:path>
              </a:pathLst>
            </a:custGeom>
            <a:ln w="2710" cap="flat">
              <a:solidFill>
                <a:srgbClr val="FEE090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5" name="pl522">
              <a:extLst>
                <a:ext uri="{FF2B5EF4-FFF2-40B4-BE49-F238E27FC236}">
                  <a16:creationId xmlns:a16="http://schemas.microsoft.com/office/drawing/2014/main" id="{7C400AD5-2E65-D70B-F327-A5694E1A0C29}"/>
                </a:ext>
              </a:extLst>
            </p:cNvPr>
            <p:cNvSpPr/>
            <p:nvPr/>
          </p:nvSpPr>
          <p:spPr>
            <a:xfrm>
              <a:off x="6737691" y="4942248"/>
              <a:ext cx="134172" cy="130432"/>
            </a:xfrm>
            <a:custGeom>
              <a:avLst/>
              <a:gdLst/>
              <a:ahLst/>
              <a:cxnLst/>
              <a:rect l="0" t="0" r="0" b="0"/>
              <a:pathLst>
                <a:path w="134172" h="130432">
                  <a:moveTo>
                    <a:pt x="134172" y="28472"/>
                  </a:moveTo>
                  <a:lnTo>
                    <a:pt x="0" y="0"/>
                  </a:lnTo>
                  <a:lnTo>
                    <a:pt x="42427" y="130432"/>
                  </a:lnTo>
                </a:path>
              </a:pathLst>
            </a:custGeom>
            <a:ln w="2710" cap="flat">
              <a:solidFill>
                <a:srgbClr val="FEE090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6" name="pl523">
              <a:extLst>
                <a:ext uri="{FF2B5EF4-FFF2-40B4-BE49-F238E27FC236}">
                  <a16:creationId xmlns:a16="http://schemas.microsoft.com/office/drawing/2014/main" id="{8454B346-1AA8-51E4-5714-01A4A447DD79}"/>
                </a:ext>
              </a:extLst>
            </p:cNvPr>
            <p:cNvSpPr/>
            <p:nvPr/>
          </p:nvSpPr>
          <p:spPr>
            <a:xfrm>
              <a:off x="6983913" y="3829110"/>
              <a:ext cx="717967" cy="174309"/>
            </a:xfrm>
            <a:custGeom>
              <a:avLst/>
              <a:gdLst/>
              <a:ahLst/>
              <a:cxnLst/>
              <a:rect l="0" t="0" r="0" b="0"/>
              <a:pathLst>
                <a:path w="717967" h="174309">
                  <a:moveTo>
                    <a:pt x="0" y="174309"/>
                  </a:moveTo>
                  <a:lnTo>
                    <a:pt x="487529" y="90171"/>
                  </a:lnTo>
                  <a:lnTo>
                    <a:pt x="466089" y="38568"/>
                  </a:lnTo>
                  <a:lnTo>
                    <a:pt x="500577" y="65777"/>
                  </a:lnTo>
                  <a:lnTo>
                    <a:pt x="412990" y="0"/>
                  </a:lnTo>
                  <a:lnTo>
                    <a:pt x="605332" y="104093"/>
                  </a:lnTo>
                  <a:lnTo>
                    <a:pt x="531794" y="7747"/>
                  </a:lnTo>
                  <a:lnTo>
                    <a:pt x="537926" y="92199"/>
                  </a:lnTo>
                  <a:lnTo>
                    <a:pt x="653901" y="133666"/>
                  </a:lnTo>
                  <a:lnTo>
                    <a:pt x="717967" y="99826"/>
                  </a:lnTo>
                  <a:lnTo>
                    <a:pt x="659962" y="56617"/>
                  </a:lnTo>
                  <a:lnTo>
                    <a:pt x="427459" y="116233"/>
                  </a:lnTo>
                  <a:lnTo>
                    <a:pt x="546495" y="59612"/>
                  </a:lnTo>
                  <a:lnTo>
                    <a:pt x="669067" y="106359"/>
                  </a:lnTo>
                  <a:lnTo>
                    <a:pt x="523245" y="85069"/>
                  </a:lnTo>
                  <a:lnTo>
                    <a:pt x="563610" y="110937"/>
                  </a:lnTo>
                  <a:lnTo>
                    <a:pt x="244425" y="44177"/>
                  </a:lnTo>
                </a:path>
              </a:pathLst>
            </a:custGeom>
            <a:ln w="2710" cap="flat">
              <a:solidFill>
                <a:srgbClr val="FEE090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7" name="pl524">
              <a:extLst>
                <a:ext uri="{FF2B5EF4-FFF2-40B4-BE49-F238E27FC236}">
                  <a16:creationId xmlns:a16="http://schemas.microsoft.com/office/drawing/2014/main" id="{7EBF98AA-2484-3681-A2E3-5110DD103E2D}"/>
                </a:ext>
              </a:extLst>
            </p:cNvPr>
            <p:cNvSpPr/>
            <p:nvPr/>
          </p:nvSpPr>
          <p:spPr>
            <a:xfrm>
              <a:off x="7228338" y="3830478"/>
              <a:ext cx="130308" cy="134254"/>
            </a:xfrm>
            <a:custGeom>
              <a:avLst/>
              <a:gdLst/>
              <a:ahLst/>
              <a:cxnLst/>
              <a:rect l="0" t="0" r="0" b="0"/>
              <a:pathLst>
                <a:path w="130308" h="134254">
                  <a:moveTo>
                    <a:pt x="130308" y="0"/>
                  </a:moveTo>
                  <a:lnTo>
                    <a:pt x="0" y="42809"/>
                  </a:lnTo>
                  <a:lnTo>
                    <a:pt x="102228" y="134254"/>
                  </a:lnTo>
                </a:path>
              </a:pathLst>
            </a:custGeom>
            <a:ln w="2710" cap="flat">
              <a:solidFill>
                <a:srgbClr val="FEE090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8" name="pl525">
              <a:extLst>
                <a:ext uri="{FF2B5EF4-FFF2-40B4-BE49-F238E27FC236}">
                  <a16:creationId xmlns:a16="http://schemas.microsoft.com/office/drawing/2014/main" id="{BD8347B7-39AB-317E-7C3E-8381553B10BB}"/>
                </a:ext>
              </a:extLst>
            </p:cNvPr>
            <p:cNvSpPr/>
            <p:nvPr/>
          </p:nvSpPr>
          <p:spPr>
            <a:xfrm>
              <a:off x="7190616" y="3819362"/>
              <a:ext cx="547072" cy="171368"/>
            </a:xfrm>
            <a:custGeom>
              <a:avLst/>
              <a:gdLst/>
              <a:ahLst/>
              <a:cxnLst/>
              <a:rect l="0" t="0" r="0" b="0"/>
              <a:pathLst>
                <a:path w="547072" h="171368">
                  <a:moveTo>
                    <a:pt x="0" y="130426"/>
                  </a:moveTo>
                  <a:lnTo>
                    <a:pt x="363924" y="63173"/>
                  </a:lnTo>
                  <a:lnTo>
                    <a:pt x="370858" y="7770"/>
                  </a:lnTo>
                  <a:lnTo>
                    <a:pt x="215216" y="54812"/>
                  </a:lnTo>
                  <a:lnTo>
                    <a:pt x="341260" y="24853"/>
                  </a:lnTo>
                  <a:lnTo>
                    <a:pt x="350554" y="38130"/>
                  </a:lnTo>
                  <a:lnTo>
                    <a:pt x="427013" y="46091"/>
                  </a:lnTo>
                  <a:lnTo>
                    <a:pt x="547072" y="35541"/>
                  </a:lnTo>
                  <a:lnTo>
                    <a:pt x="456196" y="45445"/>
                  </a:lnTo>
                  <a:lnTo>
                    <a:pt x="379331" y="64261"/>
                  </a:lnTo>
                  <a:lnTo>
                    <a:pt x="477409" y="9338"/>
                  </a:lnTo>
                  <a:lnTo>
                    <a:pt x="456182" y="48282"/>
                  </a:lnTo>
                  <a:lnTo>
                    <a:pt x="349097" y="46723"/>
                  </a:lnTo>
                  <a:lnTo>
                    <a:pt x="420235" y="11191"/>
                  </a:lnTo>
                  <a:lnTo>
                    <a:pt x="439434" y="0"/>
                  </a:lnTo>
                  <a:lnTo>
                    <a:pt x="534491" y="137183"/>
                  </a:lnTo>
                  <a:lnTo>
                    <a:pt x="55411" y="171368"/>
                  </a:lnTo>
                  <a:lnTo>
                    <a:pt x="446327" y="137096"/>
                  </a:lnTo>
                </a:path>
              </a:pathLst>
            </a:custGeom>
            <a:ln w="2710" cap="flat">
              <a:solidFill>
                <a:srgbClr val="7C8181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9" name="pl526">
              <a:extLst>
                <a:ext uri="{FF2B5EF4-FFF2-40B4-BE49-F238E27FC236}">
                  <a16:creationId xmlns:a16="http://schemas.microsoft.com/office/drawing/2014/main" id="{831E3936-D1A5-E420-7848-9A4C965AEE28}"/>
                </a:ext>
              </a:extLst>
            </p:cNvPr>
            <p:cNvSpPr/>
            <p:nvPr/>
          </p:nvSpPr>
          <p:spPr>
            <a:xfrm>
              <a:off x="7512624" y="3898515"/>
              <a:ext cx="124319" cy="136635"/>
            </a:xfrm>
            <a:custGeom>
              <a:avLst/>
              <a:gdLst/>
              <a:ahLst/>
              <a:cxnLst/>
              <a:rect l="0" t="0" r="0" b="0"/>
              <a:pathLst>
                <a:path w="124319" h="136635">
                  <a:moveTo>
                    <a:pt x="11978" y="136635"/>
                  </a:moveTo>
                  <a:lnTo>
                    <a:pt x="124319" y="57943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C8181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0" name="pl527">
              <a:extLst>
                <a:ext uri="{FF2B5EF4-FFF2-40B4-BE49-F238E27FC236}">
                  <a16:creationId xmlns:a16="http://schemas.microsoft.com/office/drawing/2014/main" id="{366D0732-3FB4-866B-9E3B-993B11166DC9}"/>
                </a:ext>
              </a:extLst>
            </p:cNvPr>
            <p:cNvSpPr/>
            <p:nvPr/>
          </p:nvSpPr>
          <p:spPr>
            <a:xfrm>
              <a:off x="3165355" y="4155882"/>
              <a:ext cx="3717539" cy="907339"/>
            </a:xfrm>
            <a:custGeom>
              <a:avLst/>
              <a:gdLst/>
              <a:ahLst/>
              <a:cxnLst/>
              <a:rect l="0" t="0" r="0" b="0"/>
              <a:pathLst>
                <a:path w="3717539" h="907339">
                  <a:moveTo>
                    <a:pt x="3662277" y="907339"/>
                  </a:moveTo>
                  <a:lnTo>
                    <a:pt x="3717539" y="886755"/>
                  </a:lnTo>
                  <a:lnTo>
                    <a:pt x="3616226" y="877788"/>
                  </a:lnTo>
                  <a:lnTo>
                    <a:pt x="2961410" y="792546"/>
                  </a:lnTo>
                  <a:lnTo>
                    <a:pt x="1860626" y="470562"/>
                  </a:lnTo>
                  <a:lnTo>
                    <a:pt x="3717229" y="849714"/>
                  </a:lnTo>
                  <a:lnTo>
                    <a:pt x="519772" y="113575"/>
                  </a:lnTo>
                  <a:lnTo>
                    <a:pt x="196671" y="58404"/>
                  </a:lnTo>
                  <a:lnTo>
                    <a:pt x="44284" y="54714"/>
                  </a:lnTo>
                  <a:lnTo>
                    <a:pt x="5671" y="65308"/>
                  </a:lnTo>
                  <a:lnTo>
                    <a:pt x="0" y="14143"/>
                  </a:lnTo>
                  <a:lnTo>
                    <a:pt x="67582" y="8146"/>
                  </a:lnTo>
                  <a:lnTo>
                    <a:pt x="70098" y="0"/>
                  </a:lnTo>
                  <a:lnTo>
                    <a:pt x="70077" y="59771"/>
                  </a:lnTo>
                  <a:lnTo>
                    <a:pt x="262134" y="50644"/>
                  </a:lnTo>
                  <a:lnTo>
                    <a:pt x="146739" y="49420"/>
                  </a:lnTo>
                </a:path>
              </a:pathLst>
            </a:custGeom>
            <a:ln w="2710" cap="flat">
              <a:solidFill>
                <a:srgbClr val="91BFDB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1" name="pl528">
              <a:extLst>
                <a:ext uri="{FF2B5EF4-FFF2-40B4-BE49-F238E27FC236}">
                  <a16:creationId xmlns:a16="http://schemas.microsoft.com/office/drawing/2014/main" id="{9CE6637A-54F8-CB3F-2F65-862BA5EC37E6}"/>
                </a:ext>
              </a:extLst>
            </p:cNvPr>
            <p:cNvSpPr/>
            <p:nvPr/>
          </p:nvSpPr>
          <p:spPr>
            <a:xfrm>
              <a:off x="3312095" y="4137986"/>
              <a:ext cx="119504" cy="137152"/>
            </a:xfrm>
            <a:custGeom>
              <a:avLst/>
              <a:gdLst/>
              <a:ahLst/>
              <a:cxnLst/>
              <a:rect l="0" t="0" r="0" b="0"/>
              <a:pathLst>
                <a:path w="119504" h="137152">
                  <a:moveTo>
                    <a:pt x="119504" y="0"/>
                  </a:moveTo>
                  <a:lnTo>
                    <a:pt x="0" y="67316"/>
                  </a:lnTo>
                  <a:lnTo>
                    <a:pt x="118050" y="137152"/>
                  </a:lnTo>
                </a:path>
              </a:pathLst>
            </a:custGeom>
            <a:ln w="2710" cap="flat">
              <a:solidFill>
                <a:srgbClr val="91BFDB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2" name="pl529">
              <a:extLst>
                <a:ext uri="{FF2B5EF4-FFF2-40B4-BE49-F238E27FC236}">
                  <a16:creationId xmlns:a16="http://schemas.microsoft.com/office/drawing/2014/main" id="{81F7F576-0F2B-0639-D97C-A9DFF68A288E}"/>
                </a:ext>
              </a:extLst>
            </p:cNvPr>
            <p:cNvSpPr/>
            <p:nvPr/>
          </p:nvSpPr>
          <p:spPr>
            <a:xfrm>
              <a:off x="3735886" y="3757027"/>
              <a:ext cx="3729521" cy="235268"/>
            </a:xfrm>
            <a:custGeom>
              <a:avLst/>
              <a:gdLst/>
              <a:ahLst/>
              <a:cxnLst/>
              <a:rect l="0" t="0" r="0" b="0"/>
              <a:pathLst>
                <a:path w="3729521" h="235268">
                  <a:moveTo>
                    <a:pt x="3119417" y="235268"/>
                  </a:moveTo>
                  <a:lnTo>
                    <a:pt x="3728337" y="119936"/>
                  </a:lnTo>
                  <a:lnTo>
                    <a:pt x="3729521" y="96777"/>
                  </a:lnTo>
                  <a:lnTo>
                    <a:pt x="2517352" y="17606"/>
                  </a:lnTo>
                  <a:lnTo>
                    <a:pt x="1702761" y="47793"/>
                  </a:lnTo>
                  <a:lnTo>
                    <a:pt x="964964" y="35191"/>
                  </a:lnTo>
                  <a:lnTo>
                    <a:pt x="779144" y="108774"/>
                  </a:lnTo>
                  <a:lnTo>
                    <a:pt x="639716" y="46170"/>
                  </a:lnTo>
                  <a:lnTo>
                    <a:pt x="439450" y="17008"/>
                  </a:lnTo>
                  <a:lnTo>
                    <a:pt x="488485" y="0"/>
                  </a:lnTo>
                  <a:lnTo>
                    <a:pt x="0" y="85417"/>
                  </a:lnTo>
                  <a:lnTo>
                    <a:pt x="490293" y="32917"/>
                  </a:lnTo>
                  <a:lnTo>
                    <a:pt x="556655" y="56288"/>
                  </a:lnTo>
                  <a:lnTo>
                    <a:pt x="595761" y="30180"/>
                  </a:lnTo>
                  <a:lnTo>
                    <a:pt x="332847" y="44401"/>
                  </a:lnTo>
                  <a:lnTo>
                    <a:pt x="638658" y="88396"/>
                  </a:lnTo>
                  <a:lnTo>
                    <a:pt x="87808" y="96827"/>
                  </a:lnTo>
                </a:path>
              </a:pathLst>
            </a:custGeom>
            <a:ln w="2710" cap="flat">
              <a:solidFill>
                <a:srgbClr val="91BFDB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3" name="pl530">
              <a:extLst>
                <a:ext uri="{FF2B5EF4-FFF2-40B4-BE49-F238E27FC236}">
                  <a16:creationId xmlns:a16="http://schemas.microsoft.com/office/drawing/2014/main" id="{5E874AB7-639E-3006-05DE-CDD71E34AE8C}"/>
                </a:ext>
              </a:extLst>
            </p:cNvPr>
            <p:cNvSpPr/>
            <p:nvPr/>
          </p:nvSpPr>
          <p:spPr>
            <a:xfrm>
              <a:off x="3823695" y="3783465"/>
              <a:ext cx="119819" cy="137143"/>
            </a:xfrm>
            <a:custGeom>
              <a:avLst/>
              <a:gdLst/>
              <a:ahLst/>
              <a:cxnLst/>
              <a:rect l="0" t="0" r="0" b="0"/>
              <a:pathLst>
                <a:path w="119819" h="137143">
                  <a:moveTo>
                    <a:pt x="117720" y="0"/>
                  </a:moveTo>
                  <a:lnTo>
                    <a:pt x="0" y="70389"/>
                  </a:lnTo>
                  <a:lnTo>
                    <a:pt x="119819" y="137143"/>
                  </a:lnTo>
                </a:path>
              </a:pathLst>
            </a:custGeom>
            <a:ln w="2710" cap="flat">
              <a:solidFill>
                <a:srgbClr val="91BFDB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4" name="pl531">
              <a:extLst>
                <a:ext uri="{FF2B5EF4-FFF2-40B4-BE49-F238E27FC236}">
                  <a16:creationId xmlns:a16="http://schemas.microsoft.com/office/drawing/2014/main" id="{A667373A-4FD3-D0E0-1E8E-3ABE898CB6C7}"/>
                </a:ext>
              </a:extLst>
            </p:cNvPr>
            <p:cNvSpPr/>
            <p:nvPr/>
          </p:nvSpPr>
          <p:spPr>
            <a:xfrm>
              <a:off x="3269944" y="4150633"/>
              <a:ext cx="3626650" cy="947424"/>
            </a:xfrm>
            <a:custGeom>
              <a:avLst/>
              <a:gdLst/>
              <a:ahLst/>
              <a:cxnLst/>
              <a:rect l="0" t="0" r="0" b="0"/>
              <a:pathLst>
                <a:path w="3626650" h="947424">
                  <a:moveTo>
                    <a:pt x="3615864" y="894847"/>
                  </a:moveTo>
                  <a:lnTo>
                    <a:pt x="3626650" y="898911"/>
                  </a:lnTo>
                  <a:lnTo>
                    <a:pt x="3593950" y="934362"/>
                  </a:lnTo>
                  <a:lnTo>
                    <a:pt x="3590498" y="947424"/>
                  </a:lnTo>
                  <a:lnTo>
                    <a:pt x="3009605" y="774142"/>
                  </a:lnTo>
                  <a:lnTo>
                    <a:pt x="772383" y="294555"/>
                  </a:lnTo>
                  <a:lnTo>
                    <a:pt x="555321" y="264747"/>
                  </a:lnTo>
                  <a:lnTo>
                    <a:pt x="194208" y="73622"/>
                  </a:lnTo>
                  <a:lnTo>
                    <a:pt x="93799" y="81845"/>
                  </a:lnTo>
                  <a:lnTo>
                    <a:pt x="107834" y="94932"/>
                  </a:lnTo>
                  <a:lnTo>
                    <a:pt x="28579" y="66852"/>
                  </a:lnTo>
                  <a:lnTo>
                    <a:pt x="36821" y="62873"/>
                  </a:lnTo>
                  <a:lnTo>
                    <a:pt x="224265" y="97787"/>
                  </a:lnTo>
                  <a:lnTo>
                    <a:pt x="0" y="60765"/>
                  </a:lnTo>
                  <a:lnTo>
                    <a:pt x="4055" y="0"/>
                  </a:lnTo>
                  <a:lnTo>
                    <a:pt x="4055" y="0"/>
                  </a:lnTo>
                </a:path>
              </a:pathLst>
            </a:custGeom>
            <a:ln w="2710" cap="flat">
              <a:solidFill>
                <a:srgbClr val="4575B4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5" name="pl532">
              <a:extLst>
                <a:ext uri="{FF2B5EF4-FFF2-40B4-BE49-F238E27FC236}">
                  <a16:creationId xmlns:a16="http://schemas.microsoft.com/office/drawing/2014/main" id="{FDAB2F23-1E49-FF22-3909-604ADE3DFF4A}"/>
                </a:ext>
              </a:extLst>
            </p:cNvPr>
            <p:cNvSpPr/>
            <p:nvPr/>
          </p:nvSpPr>
          <p:spPr>
            <a:xfrm>
              <a:off x="3274000" y="4082053"/>
              <a:ext cx="118784" cy="137160"/>
            </a:xfrm>
            <a:custGeom>
              <a:avLst/>
              <a:gdLst/>
              <a:ahLst/>
              <a:cxnLst/>
              <a:rect l="0" t="0" r="0" b="0"/>
              <a:pathLst>
                <a:path w="118784" h="137160">
                  <a:moveTo>
                    <a:pt x="118784" y="0"/>
                  </a:moveTo>
                  <a:lnTo>
                    <a:pt x="0" y="68580"/>
                  </a:lnTo>
                  <a:lnTo>
                    <a:pt x="118784" y="137160"/>
                  </a:lnTo>
                </a:path>
              </a:pathLst>
            </a:custGeom>
            <a:ln w="2710" cap="flat">
              <a:solidFill>
                <a:srgbClr val="4575B4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6" name="pl533">
              <a:extLst>
                <a:ext uri="{FF2B5EF4-FFF2-40B4-BE49-F238E27FC236}">
                  <a16:creationId xmlns:a16="http://schemas.microsoft.com/office/drawing/2014/main" id="{4DD7A1D1-BF14-4462-931D-05FA8C653F8C}"/>
                </a:ext>
              </a:extLst>
            </p:cNvPr>
            <p:cNvSpPr/>
            <p:nvPr/>
          </p:nvSpPr>
          <p:spPr>
            <a:xfrm>
              <a:off x="3762839" y="3718739"/>
              <a:ext cx="3672184" cy="327168"/>
            </a:xfrm>
            <a:custGeom>
              <a:avLst/>
              <a:gdLst/>
              <a:ahLst/>
              <a:cxnLst/>
              <a:rect l="0" t="0" r="0" b="0"/>
              <a:pathLst>
                <a:path w="3672184" h="327168">
                  <a:moveTo>
                    <a:pt x="3281015" y="327168"/>
                  </a:moveTo>
                  <a:lnTo>
                    <a:pt x="3580877" y="114514"/>
                  </a:lnTo>
                  <a:lnTo>
                    <a:pt x="3632418" y="159591"/>
                  </a:lnTo>
                  <a:lnTo>
                    <a:pt x="3672184" y="175479"/>
                  </a:lnTo>
                  <a:lnTo>
                    <a:pt x="2781655" y="168777"/>
                  </a:lnTo>
                  <a:lnTo>
                    <a:pt x="1618939" y="176188"/>
                  </a:lnTo>
                  <a:lnTo>
                    <a:pt x="1095705" y="215344"/>
                  </a:lnTo>
                  <a:lnTo>
                    <a:pt x="858837" y="0"/>
                  </a:lnTo>
                  <a:lnTo>
                    <a:pt x="961259" y="82056"/>
                  </a:lnTo>
                  <a:lnTo>
                    <a:pt x="760318" y="18782"/>
                  </a:lnTo>
                  <a:lnTo>
                    <a:pt x="646682" y="40729"/>
                  </a:lnTo>
                  <a:lnTo>
                    <a:pt x="527954" y="96909"/>
                  </a:lnTo>
                  <a:lnTo>
                    <a:pt x="572695" y="27055"/>
                  </a:lnTo>
                  <a:lnTo>
                    <a:pt x="896497" y="76593"/>
                  </a:lnTo>
                  <a:lnTo>
                    <a:pt x="608032" y="173682"/>
                  </a:lnTo>
                  <a:lnTo>
                    <a:pt x="0" y="174019"/>
                  </a:lnTo>
                  <a:lnTo>
                    <a:pt x="615320" y="18503"/>
                  </a:lnTo>
                  <a:lnTo>
                    <a:pt x="383617" y="50476"/>
                  </a:lnTo>
                </a:path>
              </a:pathLst>
            </a:custGeom>
            <a:ln w="2710" cap="flat">
              <a:solidFill>
                <a:srgbClr val="4575B4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7" name="pl534">
              <a:extLst>
                <a:ext uri="{FF2B5EF4-FFF2-40B4-BE49-F238E27FC236}">
                  <a16:creationId xmlns:a16="http://schemas.microsoft.com/office/drawing/2014/main" id="{C7C893BA-B9AF-DCD9-4170-75098C575DE6}"/>
                </a:ext>
              </a:extLst>
            </p:cNvPr>
            <p:cNvSpPr/>
            <p:nvPr/>
          </p:nvSpPr>
          <p:spPr>
            <a:xfrm>
              <a:off x="4146457" y="3685042"/>
              <a:ext cx="127043" cy="135872"/>
            </a:xfrm>
            <a:custGeom>
              <a:avLst/>
              <a:gdLst/>
              <a:ahLst/>
              <a:cxnLst/>
              <a:rect l="0" t="0" r="0" b="0"/>
              <a:pathLst>
                <a:path w="127043" h="135872">
                  <a:moveTo>
                    <a:pt x="108294" y="0"/>
                  </a:moveTo>
                  <a:lnTo>
                    <a:pt x="0" y="84173"/>
                  </a:lnTo>
                  <a:lnTo>
                    <a:pt x="127043" y="135872"/>
                  </a:lnTo>
                </a:path>
              </a:pathLst>
            </a:custGeom>
            <a:ln w="2710" cap="flat">
              <a:solidFill>
                <a:srgbClr val="4575B4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8" name="rc535">
              <a:extLst>
                <a:ext uri="{FF2B5EF4-FFF2-40B4-BE49-F238E27FC236}">
                  <a16:creationId xmlns:a16="http://schemas.microsoft.com/office/drawing/2014/main" id="{35DDFFF7-5FBF-EFE4-EB8A-053732BAC628}"/>
                </a:ext>
              </a:extLst>
            </p:cNvPr>
            <p:cNvSpPr/>
            <p:nvPr/>
          </p:nvSpPr>
          <p:spPr>
            <a:xfrm>
              <a:off x="2936739" y="3649512"/>
              <a:ext cx="5029566" cy="1522988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9" name="rc536">
              <a:extLst>
                <a:ext uri="{FF2B5EF4-FFF2-40B4-BE49-F238E27FC236}">
                  <a16:creationId xmlns:a16="http://schemas.microsoft.com/office/drawing/2014/main" id="{7111FD3B-1F78-6AEE-C28A-976097746AF0}"/>
                </a:ext>
              </a:extLst>
            </p:cNvPr>
            <p:cNvSpPr/>
            <p:nvPr/>
          </p:nvSpPr>
          <p:spPr>
            <a:xfrm>
              <a:off x="7966305" y="2056935"/>
              <a:ext cx="216226" cy="1522988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0" name="tx537">
              <a:extLst>
                <a:ext uri="{FF2B5EF4-FFF2-40B4-BE49-F238E27FC236}">
                  <a16:creationId xmlns:a16="http://schemas.microsoft.com/office/drawing/2014/main" id="{7E473DA7-C369-97E0-D7AF-F654659C6368}"/>
                </a:ext>
              </a:extLst>
            </p:cNvPr>
            <p:cNvSpPr/>
            <p:nvPr/>
          </p:nvSpPr>
          <p:spPr>
            <a:xfrm rot="5400000">
              <a:off x="7839575" y="2777092"/>
              <a:ext cx="472196" cy="8267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aichinson</a:t>
              </a:r>
            </a:p>
          </p:txBody>
        </p:sp>
        <p:sp>
          <p:nvSpPr>
            <p:cNvPr id="591" name="rc538">
              <a:extLst>
                <a:ext uri="{FF2B5EF4-FFF2-40B4-BE49-F238E27FC236}">
                  <a16:creationId xmlns:a16="http://schemas.microsoft.com/office/drawing/2014/main" id="{75D16AF4-0318-88BD-8FC7-D47558164D0F}"/>
                </a:ext>
              </a:extLst>
            </p:cNvPr>
            <p:cNvSpPr/>
            <p:nvPr/>
          </p:nvSpPr>
          <p:spPr>
            <a:xfrm>
              <a:off x="7966305" y="3649512"/>
              <a:ext cx="216226" cy="1522988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2" name="tx539">
              <a:extLst>
                <a:ext uri="{FF2B5EF4-FFF2-40B4-BE49-F238E27FC236}">
                  <a16:creationId xmlns:a16="http://schemas.microsoft.com/office/drawing/2014/main" id="{BF8FA4DF-5C5E-EF2B-8A2D-C9162388BD98}"/>
                </a:ext>
              </a:extLst>
            </p:cNvPr>
            <p:cNvSpPr/>
            <p:nvPr/>
          </p:nvSpPr>
          <p:spPr>
            <a:xfrm rot="5400000">
              <a:off x="7875128" y="4359001"/>
              <a:ext cx="422428" cy="1040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bjaccard</a:t>
              </a:r>
            </a:p>
          </p:txBody>
        </p:sp>
        <p:sp>
          <p:nvSpPr>
            <p:cNvPr id="593" name="pl540">
              <a:extLst>
                <a:ext uri="{FF2B5EF4-FFF2-40B4-BE49-F238E27FC236}">
                  <a16:creationId xmlns:a16="http://schemas.microsoft.com/office/drawing/2014/main" id="{4416A59E-25C1-1AC4-644F-C5FAE2230C6C}"/>
                </a:ext>
              </a:extLst>
            </p:cNvPr>
            <p:cNvSpPr/>
            <p:nvPr/>
          </p:nvSpPr>
          <p:spPr>
            <a:xfrm>
              <a:off x="3775058" y="517250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4" name="pl541">
              <a:extLst>
                <a:ext uri="{FF2B5EF4-FFF2-40B4-BE49-F238E27FC236}">
                  <a16:creationId xmlns:a16="http://schemas.microsoft.com/office/drawing/2014/main" id="{F1A775C3-3D90-EA1F-4EA7-F77F4E952516}"/>
                </a:ext>
              </a:extLst>
            </p:cNvPr>
            <p:cNvSpPr/>
            <p:nvPr/>
          </p:nvSpPr>
          <p:spPr>
            <a:xfrm>
              <a:off x="5080641" y="517250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5" name="pl542">
              <a:extLst>
                <a:ext uri="{FF2B5EF4-FFF2-40B4-BE49-F238E27FC236}">
                  <a16:creationId xmlns:a16="http://schemas.microsoft.com/office/drawing/2014/main" id="{8A990BCA-CCAE-EFE0-0DCD-AE66B9FE4A83}"/>
                </a:ext>
              </a:extLst>
            </p:cNvPr>
            <p:cNvSpPr/>
            <p:nvPr/>
          </p:nvSpPr>
          <p:spPr>
            <a:xfrm>
              <a:off x="6386223" y="517250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6" name="pl543">
              <a:extLst>
                <a:ext uri="{FF2B5EF4-FFF2-40B4-BE49-F238E27FC236}">
                  <a16:creationId xmlns:a16="http://schemas.microsoft.com/office/drawing/2014/main" id="{86C1D9AE-974F-62BF-BB37-81C69E1F1916}"/>
                </a:ext>
              </a:extLst>
            </p:cNvPr>
            <p:cNvSpPr/>
            <p:nvPr/>
          </p:nvSpPr>
          <p:spPr>
            <a:xfrm>
              <a:off x="7691806" y="517250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7" name="tx544">
              <a:extLst>
                <a:ext uri="{FF2B5EF4-FFF2-40B4-BE49-F238E27FC236}">
                  <a16:creationId xmlns:a16="http://schemas.microsoft.com/office/drawing/2014/main" id="{EB459B7C-1D41-9A14-309C-1C93C88234CE}"/>
                </a:ext>
              </a:extLst>
            </p:cNvPr>
            <p:cNvSpPr/>
            <p:nvPr/>
          </p:nvSpPr>
          <p:spPr>
            <a:xfrm>
              <a:off x="3647691" y="5235021"/>
              <a:ext cx="254734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-0.50</a:t>
              </a:r>
            </a:p>
          </p:txBody>
        </p:sp>
        <p:sp>
          <p:nvSpPr>
            <p:cNvPr id="598" name="tx545">
              <a:extLst>
                <a:ext uri="{FF2B5EF4-FFF2-40B4-BE49-F238E27FC236}">
                  <a16:creationId xmlns:a16="http://schemas.microsoft.com/office/drawing/2014/main" id="{AD8FAE72-D296-B4F1-55E0-B049BADDC663}"/>
                </a:ext>
              </a:extLst>
            </p:cNvPr>
            <p:cNvSpPr/>
            <p:nvPr/>
          </p:nvSpPr>
          <p:spPr>
            <a:xfrm>
              <a:off x="4953274" y="5234748"/>
              <a:ext cx="254734" cy="805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-0.25</a:t>
              </a:r>
            </a:p>
          </p:txBody>
        </p:sp>
        <p:sp>
          <p:nvSpPr>
            <p:cNvPr id="599" name="tx546">
              <a:extLst>
                <a:ext uri="{FF2B5EF4-FFF2-40B4-BE49-F238E27FC236}">
                  <a16:creationId xmlns:a16="http://schemas.microsoft.com/office/drawing/2014/main" id="{5C406EA1-BEA7-A0D2-2A2F-10D7BF85CD49}"/>
                </a:ext>
              </a:extLst>
            </p:cNvPr>
            <p:cNvSpPr/>
            <p:nvPr/>
          </p:nvSpPr>
          <p:spPr>
            <a:xfrm>
              <a:off x="6277465" y="5235021"/>
              <a:ext cx="217517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600" name="tx547">
              <a:extLst>
                <a:ext uri="{FF2B5EF4-FFF2-40B4-BE49-F238E27FC236}">
                  <a16:creationId xmlns:a16="http://schemas.microsoft.com/office/drawing/2014/main" id="{767860CE-80A7-64BE-2510-BE55DC541CC2}"/>
                </a:ext>
              </a:extLst>
            </p:cNvPr>
            <p:cNvSpPr/>
            <p:nvPr/>
          </p:nvSpPr>
          <p:spPr>
            <a:xfrm>
              <a:off x="7583047" y="5234748"/>
              <a:ext cx="217517" cy="805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601" name="tx548">
              <a:extLst>
                <a:ext uri="{FF2B5EF4-FFF2-40B4-BE49-F238E27FC236}">
                  <a16:creationId xmlns:a16="http://schemas.microsoft.com/office/drawing/2014/main" id="{E78E7B96-F4B3-347D-AA43-8A32C5140C35}"/>
                </a:ext>
              </a:extLst>
            </p:cNvPr>
            <p:cNvSpPr/>
            <p:nvPr/>
          </p:nvSpPr>
          <p:spPr>
            <a:xfrm>
              <a:off x="2681530" y="3331559"/>
              <a:ext cx="192578" cy="805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-0.2</a:t>
              </a:r>
            </a:p>
          </p:txBody>
        </p:sp>
        <p:sp>
          <p:nvSpPr>
            <p:cNvPr id="602" name="tx549">
              <a:extLst>
                <a:ext uri="{FF2B5EF4-FFF2-40B4-BE49-F238E27FC236}">
                  <a16:creationId xmlns:a16="http://schemas.microsoft.com/office/drawing/2014/main" id="{4B6A2D94-7709-5A92-09F8-930038B57654}"/>
                </a:ext>
              </a:extLst>
            </p:cNvPr>
            <p:cNvSpPr/>
            <p:nvPr/>
          </p:nvSpPr>
          <p:spPr>
            <a:xfrm>
              <a:off x="2681530" y="3077357"/>
              <a:ext cx="192578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-0.1</a:t>
              </a:r>
            </a:p>
          </p:txBody>
        </p:sp>
        <p:sp>
          <p:nvSpPr>
            <p:cNvPr id="603" name="tx550">
              <a:extLst>
                <a:ext uri="{FF2B5EF4-FFF2-40B4-BE49-F238E27FC236}">
                  <a16:creationId xmlns:a16="http://schemas.microsoft.com/office/drawing/2014/main" id="{CA083D78-8D8F-3973-7FAD-7E7467FB4112}"/>
                </a:ext>
              </a:extLst>
            </p:cNvPr>
            <p:cNvSpPr/>
            <p:nvPr/>
          </p:nvSpPr>
          <p:spPr>
            <a:xfrm>
              <a:off x="2718747" y="2822882"/>
              <a:ext cx="155361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</a:t>
              </a:r>
            </a:p>
          </p:txBody>
        </p:sp>
        <p:sp>
          <p:nvSpPr>
            <p:cNvPr id="604" name="tx551">
              <a:extLst>
                <a:ext uri="{FF2B5EF4-FFF2-40B4-BE49-F238E27FC236}">
                  <a16:creationId xmlns:a16="http://schemas.microsoft.com/office/drawing/2014/main" id="{66B9691D-F2D0-73F9-B2EC-A96676B0E145}"/>
                </a:ext>
              </a:extLst>
            </p:cNvPr>
            <p:cNvSpPr/>
            <p:nvPr/>
          </p:nvSpPr>
          <p:spPr>
            <a:xfrm>
              <a:off x="2718747" y="2568407"/>
              <a:ext cx="155361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0.1</a:t>
              </a:r>
            </a:p>
          </p:txBody>
        </p:sp>
        <p:sp>
          <p:nvSpPr>
            <p:cNvPr id="605" name="tx552">
              <a:extLst>
                <a:ext uri="{FF2B5EF4-FFF2-40B4-BE49-F238E27FC236}">
                  <a16:creationId xmlns:a16="http://schemas.microsoft.com/office/drawing/2014/main" id="{5B76A085-BD7E-AFEE-1517-2708D9727109}"/>
                </a:ext>
              </a:extLst>
            </p:cNvPr>
            <p:cNvSpPr/>
            <p:nvPr/>
          </p:nvSpPr>
          <p:spPr>
            <a:xfrm>
              <a:off x="2718747" y="2313659"/>
              <a:ext cx="155361" cy="805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</a:t>
              </a:r>
            </a:p>
          </p:txBody>
        </p:sp>
        <p:sp>
          <p:nvSpPr>
            <p:cNvPr id="606" name="tx553">
              <a:extLst>
                <a:ext uri="{FF2B5EF4-FFF2-40B4-BE49-F238E27FC236}">
                  <a16:creationId xmlns:a16="http://schemas.microsoft.com/office/drawing/2014/main" id="{2A22FADF-B1C6-38E4-6355-3854DD61AA20}"/>
                </a:ext>
              </a:extLst>
            </p:cNvPr>
            <p:cNvSpPr/>
            <p:nvPr/>
          </p:nvSpPr>
          <p:spPr>
            <a:xfrm>
              <a:off x="2718747" y="2059348"/>
              <a:ext cx="155361" cy="803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0.3</a:t>
              </a:r>
            </a:p>
          </p:txBody>
        </p:sp>
        <p:sp>
          <p:nvSpPr>
            <p:cNvPr id="607" name="pl554">
              <a:extLst>
                <a:ext uri="{FF2B5EF4-FFF2-40B4-BE49-F238E27FC236}">
                  <a16:creationId xmlns:a16="http://schemas.microsoft.com/office/drawing/2014/main" id="{CEB92ADF-D853-7270-28F3-1EB6DCD715B7}"/>
                </a:ext>
              </a:extLst>
            </p:cNvPr>
            <p:cNvSpPr/>
            <p:nvPr/>
          </p:nvSpPr>
          <p:spPr>
            <a:xfrm>
              <a:off x="2901944" y="337202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8" name="pl555">
              <a:extLst>
                <a:ext uri="{FF2B5EF4-FFF2-40B4-BE49-F238E27FC236}">
                  <a16:creationId xmlns:a16="http://schemas.microsoft.com/office/drawing/2014/main" id="{513C7F1E-35EE-B60B-F31D-DB75AFDAD21A}"/>
                </a:ext>
              </a:extLst>
            </p:cNvPr>
            <p:cNvSpPr/>
            <p:nvPr/>
          </p:nvSpPr>
          <p:spPr>
            <a:xfrm>
              <a:off x="2901944" y="311754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9" name="pl556">
              <a:extLst>
                <a:ext uri="{FF2B5EF4-FFF2-40B4-BE49-F238E27FC236}">
                  <a16:creationId xmlns:a16="http://schemas.microsoft.com/office/drawing/2014/main" id="{BA925FA4-E332-183F-D519-EB390C8D3E90}"/>
                </a:ext>
              </a:extLst>
            </p:cNvPr>
            <p:cNvSpPr/>
            <p:nvPr/>
          </p:nvSpPr>
          <p:spPr>
            <a:xfrm>
              <a:off x="2901944" y="286307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0" name="pl557">
              <a:extLst>
                <a:ext uri="{FF2B5EF4-FFF2-40B4-BE49-F238E27FC236}">
                  <a16:creationId xmlns:a16="http://schemas.microsoft.com/office/drawing/2014/main" id="{842AC014-8635-BE3B-DB80-EDDFA8506302}"/>
                </a:ext>
              </a:extLst>
            </p:cNvPr>
            <p:cNvSpPr/>
            <p:nvPr/>
          </p:nvSpPr>
          <p:spPr>
            <a:xfrm>
              <a:off x="2901944" y="260859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1" name="pl558">
              <a:extLst>
                <a:ext uri="{FF2B5EF4-FFF2-40B4-BE49-F238E27FC236}">
                  <a16:creationId xmlns:a16="http://schemas.microsoft.com/office/drawing/2014/main" id="{06A11119-037A-6AE1-8943-923B83B052D0}"/>
                </a:ext>
              </a:extLst>
            </p:cNvPr>
            <p:cNvSpPr/>
            <p:nvPr/>
          </p:nvSpPr>
          <p:spPr>
            <a:xfrm>
              <a:off x="2901944" y="235412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2" name="pl559">
              <a:extLst>
                <a:ext uri="{FF2B5EF4-FFF2-40B4-BE49-F238E27FC236}">
                  <a16:creationId xmlns:a16="http://schemas.microsoft.com/office/drawing/2014/main" id="{D8D2C87E-C8B7-F04D-1192-88B6011F133A}"/>
                </a:ext>
              </a:extLst>
            </p:cNvPr>
            <p:cNvSpPr/>
            <p:nvPr/>
          </p:nvSpPr>
          <p:spPr>
            <a:xfrm>
              <a:off x="2901944" y="209964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3" name="tx560">
              <a:extLst>
                <a:ext uri="{FF2B5EF4-FFF2-40B4-BE49-F238E27FC236}">
                  <a16:creationId xmlns:a16="http://schemas.microsoft.com/office/drawing/2014/main" id="{F3A5FD55-7A0F-5DAB-4E6F-81A2E8C782A4}"/>
                </a:ext>
              </a:extLst>
            </p:cNvPr>
            <p:cNvSpPr/>
            <p:nvPr/>
          </p:nvSpPr>
          <p:spPr>
            <a:xfrm>
              <a:off x="2681530" y="5103270"/>
              <a:ext cx="192578" cy="804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-0.4</a:t>
              </a:r>
            </a:p>
          </p:txBody>
        </p:sp>
        <p:sp>
          <p:nvSpPr>
            <p:cNvPr id="614" name="tx561">
              <a:extLst>
                <a:ext uri="{FF2B5EF4-FFF2-40B4-BE49-F238E27FC236}">
                  <a16:creationId xmlns:a16="http://schemas.microsoft.com/office/drawing/2014/main" id="{83C885F4-6A6A-9239-A723-4F51CB6D7CC4}"/>
                </a:ext>
              </a:extLst>
            </p:cNvPr>
            <p:cNvSpPr/>
            <p:nvPr/>
          </p:nvSpPr>
          <p:spPr>
            <a:xfrm>
              <a:off x="2681530" y="4674867"/>
              <a:ext cx="192578" cy="805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-0.2</a:t>
              </a:r>
            </a:p>
          </p:txBody>
        </p:sp>
        <p:sp>
          <p:nvSpPr>
            <p:cNvPr id="615" name="tx562">
              <a:extLst>
                <a:ext uri="{FF2B5EF4-FFF2-40B4-BE49-F238E27FC236}">
                  <a16:creationId xmlns:a16="http://schemas.microsoft.com/office/drawing/2014/main" id="{788FAC5E-4816-0A48-5C6B-2D639579B623}"/>
                </a:ext>
              </a:extLst>
            </p:cNvPr>
            <p:cNvSpPr/>
            <p:nvPr/>
          </p:nvSpPr>
          <p:spPr>
            <a:xfrm>
              <a:off x="2718747" y="4246792"/>
              <a:ext cx="155361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</a:t>
              </a:r>
            </a:p>
          </p:txBody>
        </p:sp>
        <p:sp>
          <p:nvSpPr>
            <p:cNvPr id="616" name="tx563">
              <a:extLst>
                <a:ext uri="{FF2B5EF4-FFF2-40B4-BE49-F238E27FC236}">
                  <a16:creationId xmlns:a16="http://schemas.microsoft.com/office/drawing/2014/main" id="{D5E9B73A-A469-AA80-C4E3-5BD2045BC56F}"/>
                </a:ext>
              </a:extLst>
            </p:cNvPr>
            <p:cNvSpPr/>
            <p:nvPr/>
          </p:nvSpPr>
          <p:spPr>
            <a:xfrm>
              <a:off x="2718747" y="3818172"/>
              <a:ext cx="155361" cy="805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</a:t>
              </a:r>
            </a:p>
          </p:txBody>
        </p:sp>
        <p:sp>
          <p:nvSpPr>
            <p:cNvPr id="617" name="pl564">
              <a:extLst>
                <a:ext uri="{FF2B5EF4-FFF2-40B4-BE49-F238E27FC236}">
                  <a16:creationId xmlns:a16="http://schemas.microsoft.com/office/drawing/2014/main" id="{5A08CC0D-057A-C2E2-5200-39BEAC0E2EBF}"/>
                </a:ext>
              </a:extLst>
            </p:cNvPr>
            <p:cNvSpPr/>
            <p:nvPr/>
          </p:nvSpPr>
          <p:spPr>
            <a:xfrm>
              <a:off x="2901944" y="514367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8" name="pl565">
              <a:extLst>
                <a:ext uri="{FF2B5EF4-FFF2-40B4-BE49-F238E27FC236}">
                  <a16:creationId xmlns:a16="http://schemas.microsoft.com/office/drawing/2014/main" id="{7B581E83-38E1-0DBF-3C7D-59370B79189E}"/>
                </a:ext>
              </a:extLst>
            </p:cNvPr>
            <p:cNvSpPr/>
            <p:nvPr/>
          </p:nvSpPr>
          <p:spPr>
            <a:xfrm>
              <a:off x="2901944" y="471533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9" name="pl566">
              <a:extLst>
                <a:ext uri="{FF2B5EF4-FFF2-40B4-BE49-F238E27FC236}">
                  <a16:creationId xmlns:a16="http://schemas.microsoft.com/office/drawing/2014/main" id="{ECC5988D-B98D-816C-D6ED-04ACA20003C9}"/>
                </a:ext>
              </a:extLst>
            </p:cNvPr>
            <p:cNvSpPr/>
            <p:nvPr/>
          </p:nvSpPr>
          <p:spPr>
            <a:xfrm>
              <a:off x="2901944" y="428698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0" name="pl567">
              <a:extLst>
                <a:ext uri="{FF2B5EF4-FFF2-40B4-BE49-F238E27FC236}">
                  <a16:creationId xmlns:a16="http://schemas.microsoft.com/office/drawing/2014/main" id="{8CB68825-642D-60E5-6823-E46FC601764B}"/>
                </a:ext>
              </a:extLst>
            </p:cNvPr>
            <p:cNvSpPr/>
            <p:nvPr/>
          </p:nvSpPr>
          <p:spPr>
            <a:xfrm>
              <a:off x="2901944" y="385863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1" name="tx568">
              <a:extLst>
                <a:ext uri="{FF2B5EF4-FFF2-40B4-BE49-F238E27FC236}">
                  <a16:creationId xmlns:a16="http://schemas.microsoft.com/office/drawing/2014/main" id="{E85F592A-B66F-233E-1FE7-A840622D7C73}"/>
                </a:ext>
              </a:extLst>
            </p:cNvPr>
            <p:cNvSpPr/>
            <p:nvPr/>
          </p:nvSpPr>
          <p:spPr>
            <a:xfrm>
              <a:off x="5261310" y="5372012"/>
              <a:ext cx="380423" cy="1030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63500" marR="63500" algn="l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None/>
              </a:pPr>
              <a:r>
                <a:rPr lang="en-GB" sz="1100" b="0" i="0" u="none" cap="none" dirty="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  <a:sym typeface="Helvetica"/>
                </a:rPr>
                <a:t>Axis.1   [</a:t>
              </a:r>
              <a:r>
                <a:rPr lang="en-CH" sz="1100" b="0" i="0" u="none" cap="none" dirty="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  <a:sym typeface="Helvetica"/>
                </a:rPr>
                <a:t>25.7%</a:t>
              </a:r>
              <a:r>
                <a:rPr lang="en-GB" sz="1100" b="0" i="0" u="none" cap="none" dirty="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  <a:sym typeface="Helvetica"/>
                </a:rPr>
                <a:t>]</a:t>
              </a:r>
            </a:p>
          </p:txBody>
        </p:sp>
        <p:sp>
          <p:nvSpPr>
            <p:cNvPr id="622" name="tx569">
              <a:extLst>
                <a:ext uri="{FF2B5EF4-FFF2-40B4-BE49-F238E27FC236}">
                  <a16:creationId xmlns:a16="http://schemas.microsoft.com/office/drawing/2014/main" id="{793654CF-3DC4-172C-A1A2-11EDA7F2D77B}"/>
                </a:ext>
              </a:extLst>
            </p:cNvPr>
            <p:cNvSpPr/>
            <p:nvPr/>
          </p:nvSpPr>
          <p:spPr>
            <a:xfrm rot="16200000">
              <a:off x="2338171" y="2800109"/>
              <a:ext cx="380423" cy="1030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63500" marR="63500" algn="l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None/>
              </a:pPr>
              <a:r>
                <a:rPr lang="en-GB" sz="1100" b="0" i="0" u="none" cap="none" dirty="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  <a:sym typeface="Helvetica"/>
                </a:rPr>
                <a:t>Axis.2   [19.6%]</a:t>
              </a:r>
            </a:p>
          </p:txBody>
        </p:sp>
        <p:sp>
          <p:nvSpPr>
            <p:cNvPr id="623" name="tx568">
              <a:extLst>
                <a:ext uri="{FF2B5EF4-FFF2-40B4-BE49-F238E27FC236}">
                  <a16:creationId xmlns:a16="http://schemas.microsoft.com/office/drawing/2014/main" id="{E39C180C-CD09-46DF-D934-6E4A750A05F8}"/>
                </a:ext>
              </a:extLst>
            </p:cNvPr>
            <p:cNvSpPr/>
            <p:nvPr/>
          </p:nvSpPr>
          <p:spPr>
            <a:xfrm>
              <a:off x="5164618" y="1796240"/>
              <a:ext cx="380423" cy="1030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63500" marR="63500" algn="l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None/>
              </a:pPr>
              <a:r>
                <a:rPr lang="en-GB" sz="1100" b="0" i="0" u="none" cap="none" dirty="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  <a:sym typeface="Helvetica"/>
                </a:rPr>
                <a:t>Axis.1   [</a:t>
              </a:r>
              <a:r>
                <a:rPr lang="en-CH" sz="1100" b="0" i="0" u="none" cap="none" dirty="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  <a:sym typeface="Helvetica"/>
                </a:rPr>
                <a:t>27.1</a:t>
              </a:r>
              <a:r>
                <a:rPr lang="en-GB" sz="1100" b="0" i="0" u="none" cap="none" dirty="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  <a:sym typeface="Helvetica"/>
                </a:rPr>
                <a:t>%]</a:t>
              </a:r>
            </a:p>
          </p:txBody>
        </p:sp>
        <p:sp>
          <p:nvSpPr>
            <p:cNvPr id="624" name="tx569">
              <a:extLst>
                <a:ext uri="{FF2B5EF4-FFF2-40B4-BE49-F238E27FC236}">
                  <a16:creationId xmlns:a16="http://schemas.microsoft.com/office/drawing/2014/main" id="{FA799ACE-E3CF-293F-51C6-1B82CEB72327}"/>
                </a:ext>
              </a:extLst>
            </p:cNvPr>
            <p:cNvSpPr/>
            <p:nvPr/>
          </p:nvSpPr>
          <p:spPr>
            <a:xfrm rot="16200000">
              <a:off x="2348112" y="4472407"/>
              <a:ext cx="380423" cy="1030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63500" marR="63500" algn="l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None/>
              </a:pPr>
              <a:r>
                <a:rPr lang="en-GB" sz="1100" b="0" i="0" u="none" cap="none" dirty="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  <a:sym typeface="Helvetica"/>
                </a:rPr>
                <a:t>Axis.2   [</a:t>
              </a:r>
              <a:r>
                <a:rPr lang="en-CH" sz="1100" b="0" i="0" u="none" cap="none" dirty="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  <a:sym typeface="Helvetica"/>
                </a:rPr>
                <a:t>20.6</a:t>
              </a:r>
              <a:r>
                <a:rPr lang="en-GB" sz="1100" b="0" i="0" u="none" cap="none" dirty="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  <a:sym typeface="Helvetica"/>
                </a:rPr>
                <a:t>%]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46042" y="1987346"/>
            <a:ext cx="5806080" cy="3588157"/>
            <a:chOff x="2446042" y="1987346"/>
            <a:chExt cx="5806080" cy="3588157"/>
          </a:xfrm>
        </p:grpSpPr>
        <p:sp>
          <p:nvSpPr>
            <p:cNvPr id="3" name="rc3"/>
            <p:cNvSpPr/>
            <p:nvPr/>
          </p:nvSpPr>
          <p:spPr>
            <a:xfrm>
              <a:off x="2446041" y="1987346"/>
              <a:ext cx="5806079" cy="35881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2446041" y="1987346"/>
              <a:ext cx="5806079" cy="35881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2936739" y="2500077"/>
              <a:ext cx="3743493" cy="26724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t6"/>
            <p:cNvSpPr/>
            <p:nvPr/>
          </p:nvSpPr>
          <p:spPr>
            <a:xfrm>
              <a:off x="3659985" y="4474191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7" name="pt7"/>
            <p:cNvSpPr/>
            <p:nvPr/>
          </p:nvSpPr>
          <p:spPr>
            <a:xfrm>
              <a:off x="4018148" y="5005875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8" name="pg8"/>
            <p:cNvSpPr/>
            <p:nvPr/>
          </p:nvSpPr>
          <p:spPr>
            <a:xfrm>
              <a:off x="3499300" y="3573741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9" name="pg9"/>
            <p:cNvSpPr/>
            <p:nvPr/>
          </p:nvSpPr>
          <p:spPr>
            <a:xfrm>
              <a:off x="3295296" y="3418796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0" name="pg10"/>
            <p:cNvSpPr/>
            <p:nvPr/>
          </p:nvSpPr>
          <p:spPr>
            <a:xfrm>
              <a:off x="3368733" y="3299372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1" name="pt11"/>
            <p:cNvSpPr/>
            <p:nvPr/>
          </p:nvSpPr>
          <p:spPr>
            <a:xfrm>
              <a:off x="4247823" y="3822917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12" name="pt12"/>
            <p:cNvSpPr/>
            <p:nvPr/>
          </p:nvSpPr>
          <p:spPr>
            <a:xfrm>
              <a:off x="4473637" y="3870792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13" name="pg13"/>
            <p:cNvSpPr/>
            <p:nvPr/>
          </p:nvSpPr>
          <p:spPr>
            <a:xfrm>
              <a:off x="3284441" y="371920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4" name="pg14"/>
            <p:cNvSpPr/>
            <p:nvPr/>
          </p:nvSpPr>
          <p:spPr>
            <a:xfrm>
              <a:off x="3268295" y="3664147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5" name="pt15"/>
            <p:cNvSpPr/>
            <p:nvPr/>
          </p:nvSpPr>
          <p:spPr>
            <a:xfrm>
              <a:off x="3608089" y="4009579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16" name="pt16"/>
            <p:cNvSpPr/>
            <p:nvPr/>
          </p:nvSpPr>
          <p:spPr>
            <a:xfrm>
              <a:off x="3264172" y="3439313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17" name="pg17"/>
            <p:cNvSpPr/>
            <p:nvPr/>
          </p:nvSpPr>
          <p:spPr>
            <a:xfrm>
              <a:off x="3184536" y="2934388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8" name="pg18"/>
            <p:cNvSpPr/>
            <p:nvPr/>
          </p:nvSpPr>
          <p:spPr>
            <a:xfrm>
              <a:off x="3208309" y="2832327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9" name="pg19"/>
            <p:cNvSpPr/>
            <p:nvPr/>
          </p:nvSpPr>
          <p:spPr>
            <a:xfrm>
              <a:off x="3343967" y="2704442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0" name="pg20"/>
            <p:cNvSpPr/>
            <p:nvPr/>
          </p:nvSpPr>
          <p:spPr>
            <a:xfrm>
              <a:off x="3272824" y="2733306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1" name="pg21"/>
            <p:cNvSpPr/>
            <p:nvPr/>
          </p:nvSpPr>
          <p:spPr>
            <a:xfrm>
              <a:off x="3279154" y="2832687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2" name="pg22"/>
            <p:cNvSpPr/>
            <p:nvPr/>
          </p:nvSpPr>
          <p:spPr>
            <a:xfrm>
              <a:off x="3273086" y="278083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3" name="pg23"/>
            <p:cNvSpPr/>
            <p:nvPr/>
          </p:nvSpPr>
          <p:spPr>
            <a:xfrm>
              <a:off x="3166856" y="2825775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4" name="pg24"/>
            <p:cNvSpPr/>
            <p:nvPr/>
          </p:nvSpPr>
          <p:spPr>
            <a:xfrm>
              <a:off x="3129880" y="277087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5" name="pg25"/>
            <p:cNvSpPr/>
            <p:nvPr/>
          </p:nvSpPr>
          <p:spPr>
            <a:xfrm>
              <a:off x="3157930" y="2732821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6" name="pg26"/>
            <p:cNvSpPr/>
            <p:nvPr/>
          </p:nvSpPr>
          <p:spPr>
            <a:xfrm>
              <a:off x="3408839" y="257036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7" name="pg27"/>
            <p:cNvSpPr/>
            <p:nvPr/>
          </p:nvSpPr>
          <p:spPr>
            <a:xfrm>
              <a:off x="3315580" y="2659487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8" name="pt28"/>
            <p:cNvSpPr/>
            <p:nvPr/>
          </p:nvSpPr>
          <p:spPr>
            <a:xfrm>
              <a:off x="5236767" y="3859598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29" name="pt29"/>
            <p:cNvSpPr/>
            <p:nvPr/>
          </p:nvSpPr>
          <p:spPr>
            <a:xfrm>
              <a:off x="6161047" y="3366421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0" name="pt30"/>
            <p:cNvSpPr/>
            <p:nvPr/>
          </p:nvSpPr>
          <p:spPr>
            <a:xfrm>
              <a:off x="6376957" y="3242457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1" name="pt31"/>
            <p:cNvSpPr/>
            <p:nvPr/>
          </p:nvSpPr>
          <p:spPr>
            <a:xfrm>
              <a:off x="6244070" y="3316089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2" name="pt32"/>
            <p:cNvSpPr/>
            <p:nvPr/>
          </p:nvSpPr>
          <p:spPr>
            <a:xfrm>
              <a:off x="5637108" y="3907069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3" name="pt33"/>
            <p:cNvSpPr/>
            <p:nvPr/>
          </p:nvSpPr>
          <p:spPr>
            <a:xfrm>
              <a:off x="6041641" y="3530936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4" name="pt34"/>
            <p:cNvSpPr/>
            <p:nvPr/>
          </p:nvSpPr>
          <p:spPr>
            <a:xfrm>
              <a:off x="6008497" y="3441810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5" name="pt35"/>
            <p:cNvSpPr/>
            <p:nvPr/>
          </p:nvSpPr>
          <p:spPr>
            <a:xfrm>
              <a:off x="6155931" y="3393884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6" name="pt36"/>
            <p:cNvSpPr/>
            <p:nvPr/>
          </p:nvSpPr>
          <p:spPr>
            <a:xfrm>
              <a:off x="6219355" y="3277478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7" name="pt37"/>
            <p:cNvSpPr/>
            <p:nvPr/>
          </p:nvSpPr>
          <p:spPr>
            <a:xfrm>
              <a:off x="6313156" y="3301745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8" name="pt38"/>
            <p:cNvSpPr/>
            <p:nvPr/>
          </p:nvSpPr>
          <p:spPr>
            <a:xfrm>
              <a:off x="6272137" y="3399123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9" name="pt39"/>
            <p:cNvSpPr/>
            <p:nvPr/>
          </p:nvSpPr>
          <p:spPr>
            <a:xfrm>
              <a:off x="6020905" y="3425500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40" name="pt40"/>
            <p:cNvSpPr/>
            <p:nvPr/>
          </p:nvSpPr>
          <p:spPr>
            <a:xfrm>
              <a:off x="5156404" y="3677195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41" name="pt41"/>
            <p:cNvSpPr/>
            <p:nvPr/>
          </p:nvSpPr>
          <p:spPr>
            <a:xfrm>
              <a:off x="6206652" y="3314092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42" name="pt42"/>
            <p:cNvSpPr/>
            <p:nvPr/>
          </p:nvSpPr>
          <p:spPr>
            <a:xfrm>
              <a:off x="6357651" y="3315157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43" name="pt43"/>
            <p:cNvSpPr/>
            <p:nvPr/>
          </p:nvSpPr>
          <p:spPr>
            <a:xfrm>
              <a:off x="5837656" y="3450404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44" name="pt44"/>
            <p:cNvSpPr/>
            <p:nvPr/>
          </p:nvSpPr>
          <p:spPr>
            <a:xfrm>
              <a:off x="6025848" y="3603885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45" name="pt45"/>
            <p:cNvSpPr/>
            <p:nvPr/>
          </p:nvSpPr>
          <p:spPr>
            <a:xfrm>
              <a:off x="6187122" y="3486609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46" name="pt46"/>
            <p:cNvSpPr/>
            <p:nvPr/>
          </p:nvSpPr>
          <p:spPr>
            <a:xfrm>
              <a:off x="6329252" y="3370203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47" name="pt47"/>
            <p:cNvSpPr/>
            <p:nvPr/>
          </p:nvSpPr>
          <p:spPr>
            <a:xfrm>
              <a:off x="6291587" y="3260131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48" name="pt48"/>
            <p:cNvSpPr/>
            <p:nvPr/>
          </p:nvSpPr>
          <p:spPr>
            <a:xfrm>
              <a:off x="6464921" y="3217821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49" name="pt49"/>
            <p:cNvSpPr/>
            <p:nvPr/>
          </p:nvSpPr>
          <p:spPr>
            <a:xfrm>
              <a:off x="6267808" y="3259307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50" name="pt50"/>
            <p:cNvSpPr/>
            <p:nvPr/>
          </p:nvSpPr>
          <p:spPr>
            <a:xfrm>
              <a:off x="6214471" y="3324817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51" name="pg51"/>
            <p:cNvSpPr/>
            <p:nvPr/>
          </p:nvSpPr>
          <p:spPr>
            <a:xfrm>
              <a:off x="3153047" y="3329551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52" name="pg52"/>
            <p:cNvSpPr/>
            <p:nvPr/>
          </p:nvSpPr>
          <p:spPr>
            <a:xfrm>
              <a:off x="3046088" y="2788089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53" name="pg53"/>
            <p:cNvSpPr/>
            <p:nvPr/>
          </p:nvSpPr>
          <p:spPr>
            <a:xfrm>
              <a:off x="3558237" y="3241620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54" name="pg54"/>
            <p:cNvSpPr/>
            <p:nvPr/>
          </p:nvSpPr>
          <p:spPr>
            <a:xfrm>
              <a:off x="3067673" y="3409142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55" name="pg55"/>
            <p:cNvSpPr/>
            <p:nvPr/>
          </p:nvSpPr>
          <p:spPr>
            <a:xfrm>
              <a:off x="3113932" y="3054402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56" name="pg56"/>
            <p:cNvSpPr/>
            <p:nvPr/>
          </p:nvSpPr>
          <p:spPr>
            <a:xfrm>
              <a:off x="3160738" y="2907832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57" name="pg57"/>
            <p:cNvSpPr/>
            <p:nvPr/>
          </p:nvSpPr>
          <p:spPr>
            <a:xfrm>
              <a:off x="3110677" y="2778341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58" name="pg58"/>
            <p:cNvSpPr/>
            <p:nvPr/>
          </p:nvSpPr>
          <p:spPr>
            <a:xfrm>
              <a:off x="3124866" y="2818535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59" name="pg59"/>
            <p:cNvSpPr/>
            <p:nvPr/>
          </p:nvSpPr>
          <p:spPr>
            <a:xfrm>
              <a:off x="3210965" y="273710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60" name="pg60"/>
            <p:cNvSpPr/>
            <p:nvPr/>
          </p:nvSpPr>
          <p:spPr>
            <a:xfrm>
              <a:off x="3113012" y="2885939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61" name="pg61"/>
            <p:cNvSpPr/>
            <p:nvPr/>
          </p:nvSpPr>
          <p:spPr>
            <a:xfrm>
              <a:off x="3213040" y="2860422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62" name="pt62"/>
            <p:cNvSpPr/>
            <p:nvPr/>
          </p:nvSpPr>
          <p:spPr>
            <a:xfrm>
              <a:off x="3198325" y="3297734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63" name="pt63"/>
            <p:cNvSpPr/>
            <p:nvPr/>
          </p:nvSpPr>
          <p:spPr>
            <a:xfrm>
              <a:off x="3166923" y="3035258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64" name="pt64"/>
            <p:cNvSpPr/>
            <p:nvPr/>
          </p:nvSpPr>
          <p:spPr>
            <a:xfrm>
              <a:off x="3217607" y="2940101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65" name="pt65"/>
            <p:cNvSpPr/>
            <p:nvPr/>
          </p:nvSpPr>
          <p:spPr>
            <a:xfrm>
              <a:off x="3113891" y="3239263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66" name="pt66"/>
            <p:cNvSpPr/>
            <p:nvPr/>
          </p:nvSpPr>
          <p:spPr>
            <a:xfrm>
              <a:off x="3124559" y="3231997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67" name="pt67"/>
            <p:cNvSpPr/>
            <p:nvPr/>
          </p:nvSpPr>
          <p:spPr>
            <a:xfrm>
              <a:off x="3387106" y="3058458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68" name="pt68"/>
            <p:cNvSpPr/>
            <p:nvPr/>
          </p:nvSpPr>
          <p:spPr>
            <a:xfrm>
              <a:off x="3124383" y="3133899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69" name="pt69"/>
            <p:cNvSpPr/>
            <p:nvPr/>
          </p:nvSpPr>
          <p:spPr>
            <a:xfrm>
              <a:off x="3112859" y="2971734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70" name="pt70"/>
            <p:cNvSpPr/>
            <p:nvPr/>
          </p:nvSpPr>
          <p:spPr>
            <a:xfrm>
              <a:off x="3236956" y="2931372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71" name="pt71"/>
            <p:cNvSpPr/>
            <p:nvPr/>
          </p:nvSpPr>
          <p:spPr>
            <a:xfrm>
              <a:off x="3140077" y="3060086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72" name="pt72"/>
            <p:cNvSpPr/>
            <p:nvPr/>
          </p:nvSpPr>
          <p:spPr>
            <a:xfrm>
              <a:off x="3140537" y="3105887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73" name="pt73"/>
            <p:cNvSpPr/>
            <p:nvPr/>
          </p:nvSpPr>
          <p:spPr>
            <a:xfrm>
              <a:off x="3817367" y="4899936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74" name="pt74"/>
            <p:cNvSpPr/>
            <p:nvPr/>
          </p:nvSpPr>
          <p:spPr>
            <a:xfrm>
              <a:off x="3084932" y="4193873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75" name="pt75"/>
            <p:cNvSpPr/>
            <p:nvPr/>
          </p:nvSpPr>
          <p:spPr>
            <a:xfrm>
              <a:off x="3201791" y="4094655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76" name="pt76"/>
            <p:cNvSpPr/>
            <p:nvPr/>
          </p:nvSpPr>
          <p:spPr>
            <a:xfrm>
              <a:off x="3688993" y="4830966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77" name="pt77"/>
            <p:cNvSpPr/>
            <p:nvPr/>
          </p:nvSpPr>
          <p:spPr>
            <a:xfrm>
              <a:off x="3519171" y="4558808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78" name="pt78"/>
            <p:cNvSpPr/>
            <p:nvPr/>
          </p:nvSpPr>
          <p:spPr>
            <a:xfrm>
              <a:off x="3427430" y="4656616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79" name="pt79"/>
            <p:cNvSpPr/>
            <p:nvPr/>
          </p:nvSpPr>
          <p:spPr>
            <a:xfrm>
              <a:off x="3281699" y="4458312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80" name="pt80"/>
            <p:cNvSpPr/>
            <p:nvPr/>
          </p:nvSpPr>
          <p:spPr>
            <a:xfrm>
              <a:off x="3281472" y="4190774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81" name="pt81"/>
            <p:cNvSpPr/>
            <p:nvPr/>
          </p:nvSpPr>
          <p:spPr>
            <a:xfrm>
              <a:off x="3217874" y="4255253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82" name="pt82"/>
            <p:cNvSpPr/>
            <p:nvPr/>
          </p:nvSpPr>
          <p:spPr>
            <a:xfrm>
              <a:off x="3187949" y="4121552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83" name="pt83"/>
            <p:cNvSpPr/>
            <p:nvPr/>
          </p:nvSpPr>
          <p:spPr>
            <a:xfrm>
              <a:off x="3608226" y="4467183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84" name="pg84"/>
            <p:cNvSpPr/>
            <p:nvPr/>
          </p:nvSpPr>
          <p:spPr>
            <a:xfrm>
              <a:off x="3323911" y="339037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85" name="pg85"/>
            <p:cNvSpPr/>
            <p:nvPr/>
          </p:nvSpPr>
          <p:spPr>
            <a:xfrm>
              <a:off x="3312849" y="2569580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86" name="pg86"/>
            <p:cNvSpPr/>
            <p:nvPr/>
          </p:nvSpPr>
          <p:spPr>
            <a:xfrm>
              <a:off x="3270283" y="255133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87" name="pg87"/>
            <p:cNvSpPr/>
            <p:nvPr/>
          </p:nvSpPr>
          <p:spPr>
            <a:xfrm>
              <a:off x="3276268" y="3600149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88" name="pg88"/>
            <p:cNvSpPr/>
            <p:nvPr/>
          </p:nvSpPr>
          <p:spPr>
            <a:xfrm>
              <a:off x="3145650" y="3152899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89" name="pg89"/>
            <p:cNvSpPr/>
            <p:nvPr/>
          </p:nvSpPr>
          <p:spPr>
            <a:xfrm>
              <a:off x="3166037" y="3383349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90" name="pg90"/>
            <p:cNvSpPr/>
            <p:nvPr/>
          </p:nvSpPr>
          <p:spPr>
            <a:xfrm>
              <a:off x="3190162" y="3210681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91" name="pg91"/>
            <p:cNvSpPr/>
            <p:nvPr/>
          </p:nvSpPr>
          <p:spPr>
            <a:xfrm>
              <a:off x="3141665" y="2986689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92" name="pg92"/>
            <p:cNvSpPr/>
            <p:nvPr/>
          </p:nvSpPr>
          <p:spPr>
            <a:xfrm>
              <a:off x="3253823" y="274327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93" name="pg93"/>
            <p:cNvSpPr/>
            <p:nvPr/>
          </p:nvSpPr>
          <p:spPr>
            <a:xfrm>
              <a:off x="3242531" y="268202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94" name="pt94"/>
            <p:cNvSpPr/>
            <p:nvPr/>
          </p:nvSpPr>
          <p:spPr>
            <a:xfrm>
              <a:off x="6141980" y="3418599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95" name="pt95"/>
            <p:cNvSpPr/>
            <p:nvPr/>
          </p:nvSpPr>
          <p:spPr>
            <a:xfrm>
              <a:off x="6329097" y="3532269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96" name="pg96"/>
            <p:cNvSpPr/>
            <p:nvPr/>
          </p:nvSpPr>
          <p:spPr>
            <a:xfrm>
              <a:off x="3371751" y="3807685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97" name="pg97"/>
            <p:cNvSpPr/>
            <p:nvPr/>
          </p:nvSpPr>
          <p:spPr>
            <a:xfrm>
              <a:off x="3334767" y="3746536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98" name="pg98"/>
            <p:cNvSpPr/>
            <p:nvPr/>
          </p:nvSpPr>
          <p:spPr>
            <a:xfrm>
              <a:off x="3901970" y="4404089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99" name="pg99"/>
            <p:cNvSpPr/>
            <p:nvPr/>
          </p:nvSpPr>
          <p:spPr>
            <a:xfrm>
              <a:off x="3185929" y="300035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00" name="pg100"/>
            <p:cNvSpPr/>
            <p:nvPr/>
          </p:nvSpPr>
          <p:spPr>
            <a:xfrm>
              <a:off x="3418377" y="424325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01" name="pg101"/>
            <p:cNvSpPr/>
            <p:nvPr/>
          </p:nvSpPr>
          <p:spPr>
            <a:xfrm>
              <a:off x="3225386" y="3755859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02" name="pg102"/>
            <p:cNvSpPr/>
            <p:nvPr/>
          </p:nvSpPr>
          <p:spPr>
            <a:xfrm>
              <a:off x="3228330" y="4019322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03" name="pg103"/>
            <p:cNvSpPr/>
            <p:nvPr/>
          </p:nvSpPr>
          <p:spPr>
            <a:xfrm>
              <a:off x="3590442" y="4258020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04" name="pt104"/>
            <p:cNvSpPr/>
            <p:nvPr/>
          </p:nvSpPr>
          <p:spPr>
            <a:xfrm>
              <a:off x="3366225" y="3008424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105" name="pg105"/>
            <p:cNvSpPr/>
            <p:nvPr/>
          </p:nvSpPr>
          <p:spPr>
            <a:xfrm>
              <a:off x="3319938" y="3907591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06" name="pg106"/>
            <p:cNvSpPr/>
            <p:nvPr/>
          </p:nvSpPr>
          <p:spPr>
            <a:xfrm>
              <a:off x="3242339" y="3894580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07" name="pg107"/>
            <p:cNvSpPr/>
            <p:nvPr/>
          </p:nvSpPr>
          <p:spPr>
            <a:xfrm>
              <a:off x="3265786" y="3923701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08" name="pg108"/>
            <p:cNvSpPr/>
            <p:nvPr/>
          </p:nvSpPr>
          <p:spPr>
            <a:xfrm>
              <a:off x="3558134" y="4465721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09" name="pt109"/>
            <p:cNvSpPr/>
            <p:nvPr/>
          </p:nvSpPr>
          <p:spPr>
            <a:xfrm>
              <a:off x="3272014" y="4005553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110" name="pg110"/>
            <p:cNvSpPr/>
            <p:nvPr/>
          </p:nvSpPr>
          <p:spPr>
            <a:xfrm>
              <a:off x="3431069" y="4522151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11" name="pg111"/>
            <p:cNvSpPr/>
            <p:nvPr/>
          </p:nvSpPr>
          <p:spPr>
            <a:xfrm>
              <a:off x="3253543" y="426700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12" name="pg112"/>
            <p:cNvSpPr/>
            <p:nvPr/>
          </p:nvSpPr>
          <p:spPr>
            <a:xfrm>
              <a:off x="3304065" y="4201858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13" name="pg113"/>
            <p:cNvSpPr/>
            <p:nvPr/>
          </p:nvSpPr>
          <p:spPr>
            <a:xfrm>
              <a:off x="3583574" y="4558520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14" name="pg114"/>
            <p:cNvSpPr/>
            <p:nvPr/>
          </p:nvSpPr>
          <p:spPr>
            <a:xfrm>
              <a:off x="3400182" y="3051030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15" name="pg115"/>
            <p:cNvSpPr/>
            <p:nvPr/>
          </p:nvSpPr>
          <p:spPr>
            <a:xfrm>
              <a:off x="3497776" y="3406126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16" name="pg116"/>
            <p:cNvSpPr/>
            <p:nvPr/>
          </p:nvSpPr>
          <p:spPr>
            <a:xfrm>
              <a:off x="3471999" y="3320996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17" name="pg117"/>
            <p:cNvSpPr/>
            <p:nvPr/>
          </p:nvSpPr>
          <p:spPr>
            <a:xfrm>
              <a:off x="3396668" y="3431446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18" name="pg118"/>
            <p:cNvSpPr/>
            <p:nvPr/>
          </p:nvSpPr>
          <p:spPr>
            <a:xfrm>
              <a:off x="3681109" y="4514888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19" name="pg119"/>
            <p:cNvSpPr/>
            <p:nvPr/>
          </p:nvSpPr>
          <p:spPr>
            <a:xfrm>
              <a:off x="3644084" y="3246899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20" name="pg120"/>
            <p:cNvSpPr/>
            <p:nvPr/>
          </p:nvSpPr>
          <p:spPr>
            <a:xfrm>
              <a:off x="3369409" y="326877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21" name="pg121"/>
            <p:cNvSpPr/>
            <p:nvPr/>
          </p:nvSpPr>
          <p:spPr>
            <a:xfrm>
              <a:off x="3344015" y="3612729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22" name="pg122"/>
            <p:cNvSpPr/>
            <p:nvPr/>
          </p:nvSpPr>
          <p:spPr>
            <a:xfrm>
              <a:off x="3332438" y="3698956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23" name="pg123"/>
            <p:cNvSpPr/>
            <p:nvPr/>
          </p:nvSpPr>
          <p:spPr>
            <a:xfrm>
              <a:off x="3724731" y="4445758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24" name="pt124"/>
            <p:cNvSpPr/>
            <p:nvPr/>
          </p:nvSpPr>
          <p:spPr>
            <a:xfrm>
              <a:off x="6365564" y="3321866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125" name="pg125"/>
            <p:cNvSpPr/>
            <p:nvPr/>
          </p:nvSpPr>
          <p:spPr>
            <a:xfrm>
              <a:off x="3407318" y="3841986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26" name="pg126"/>
            <p:cNvSpPr/>
            <p:nvPr/>
          </p:nvSpPr>
          <p:spPr>
            <a:xfrm>
              <a:off x="3436123" y="3655485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27" name="pg127"/>
            <p:cNvSpPr/>
            <p:nvPr/>
          </p:nvSpPr>
          <p:spPr>
            <a:xfrm>
              <a:off x="3462615" y="3958551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28" name="pg128"/>
            <p:cNvSpPr/>
            <p:nvPr/>
          </p:nvSpPr>
          <p:spPr>
            <a:xfrm>
              <a:off x="3715401" y="4332696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29" name="pl129"/>
            <p:cNvSpPr/>
            <p:nvPr/>
          </p:nvSpPr>
          <p:spPr>
            <a:xfrm>
              <a:off x="3202474" y="2621550"/>
              <a:ext cx="539444" cy="1963554"/>
            </a:xfrm>
            <a:custGeom>
              <a:avLst/>
              <a:gdLst/>
              <a:ahLst/>
              <a:cxnLst/>
              <a:rect l="0" t="0" r="0" b="0"/>
              <a:pathLst>
                <a:path w="539444" h="1963554">
                  <a:moveTo>
                    <a:pt x="539444" y="1963554"/>
                  </a:moveTo>
                  <a:lnTo>
                    <a:pt x="255003" y="880112"/>
                  </a:lnTo>
                  <a:lnTo>
                    <a:pt x="330334" y="769662"/>
                  </a:lnTo>
                  <a:lnTo>
                    <a:pt x="356110" y="854792"/>
                  </a:lnTo>
                  <a:lnTo>
                    <a:pt x="357635" y="1022406"/>
                  </a:lnTo>
                  <a:lnTo>
                    <a:pt x="153630" y="867461"/>
                  </a:lnTo>
                  <a:lnTo>
                    <a:pt x="182246" y="839038"/>
                  </a:lnTo>
                  <a:lnTo>
                    <a:pt x="134603" y="1048815"/>
                  </a:lnTo>
                  <a:lnTo>
                    <a:pt x="3985" y="601565"/>
                  </a:lnTo>
                  <a:lnTo>
                    <a:pt x="24372" y="832015"/>
                  </a:lnTo>
                  <a:lnTo>
                    <a:pt x="48497" y="659347"/>
                  </a:lnTo>
                  <a:lnTo>
                    <a:pt x="0" y="435355"/>
                  </a:lnTo>
                  <a:lnTo>
                    <a:pt x="112158" y="191938"/>
                  </a:lnTo>
                  <a:lnTo>
                    <a:pt x="100866" y="130688"/>
                  </a:lnTo>
                  <a:lnTo>
                    <a:pt x="171184" y="18246"/>
                  </a:lnTo>
                  <a:lnTo>
                    <a:pt x="128618" y="0"/>
                  </a:lnTo>
                  <a:lnTo>
                    <a:pt x="258517" y="499695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30" name="pl130"/>
            <p:cNvSpPr/>
            <p:nvPr/>
          </p:nvSpPr>
          <p:spPr>
            <a:xfrm>
              <a:off x="3364732" y="2989029"/>
              <a:ext cx="132747" cy="132217"/>
            </a:xfrm>
            <a:custGeom>
              <a:avLst/>
              <a:gdLst/>
              <a:ahLst/>
              <a:cxnLst/>
              <a:rect l="0" t="0" r="0" b="0"/>
              <a:pathLst>
                <a:path w="132747" h="132217">
                  <a:moveTo>
                    <a:pt x="0" y="34508"/>
                  </a:moveTo>
                  <a:lnTo>
                    <a:pt x="96259" y="132217"/>
                  </a:lnTo>
                  <a:lnTo>
                    <a:pt x="132747" y="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31" name="pl131"/>
            <p:cNvSpPr/>
            <p:nvPr/>
          </p:nvSpPr>
          <p:spPr>
            <a:xfrm>
              <a:off x="3158011" y="2976524"/>
              <a:ext cx="495229" cy="1559413"/>
            </a:xfrm>
            <a:custGeom>
              <a:avLst/>
              <a:gdLst/>
              <a:ahLst/>
              <a:cxnLst/>
              <a:rect l="0" t="0" r="0" b="0"/>
              <a:pathLst>
                <a:path w="495229" h="1559413">
                  <a:moveTo>
                    <a:pt x="460932" y="1559413"/>
                  </a:moveTo>
                  <a:lnTo>
                    <a:pt x="168584" y="1017393"/>
                  </a:lnTo>
                  <a:lnTo>
                    <a:pt x="145137" y="988272"/>
                  </a:lnTo>
                  <a:lnTo>
                    <a:pt x="222736" y="1001283"/>
                  </a:lnTo>
                  <a:lnTo>
                    <a:pt x="495229" y="1078206"/>
                  </a:lnTo>
                  <a:lnTo>
                    <a:pt x="151313" y="507940"/>
                  </a:lnTo>
                  <a:lnTo>
                    <a:pt x="85465" y="366361"/>
                  </a:lnTo>
                  <a:lnTo>
                    <a:pt x="1031" y="307890"/>
                  </a:lnTo>
                  <a:lnTo>
                    <a:pt x="11700" y="300624"/>
                  </a:lnTo>
                  <a:lnTo>
                    <a:pt x="274247" y="127086"/>
                  </a:lnTo>
                  <a:lnTo>
                    <a:pt x="11523" y="202526"/>
                  </a:lnTo>
                  <a:lnTo>
                    <a:pt x="0" y="40361"/>
                  </a:lnTo>
                  <a:lnTo>
                    <a:pt x="124097" y="0"/>
                  </a:lnTo>
                  <a:lnTo>
                    <a:pt x="27218" y="128713"/>
                  </a:lnTo>
                  <a:lnTo>
                    <a:pt x="27678" y="174514"/>
                  </a:lnTo>
                  <a:lnTo>
                    <a:pt x="54063" y="103885"/>
                  </a:lnTo>
                  <a:lnTo>
                    <a:pt x="104747" y="8728"/>
                  </a:lnTo>
                  <a:lnTo>
                    <a:pt x="253365" y="77051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32" name="pl132"/>
            <p:cNvSpPr/>
            <p:nvPr/>
          </p:nvSpPr>
          <p:spPr>
            <a:xfrm>
              <a:off x="3274805" y="2941649"/>
              <a:ext cx="136571" cy="124621"/>
            </a:xfrm>
            <a:custGeom>
              <a:avLst/>
              <a:gdLst/>
              <a:ahLst/>
              <a:cxnLst/>
              <a:rect l="0" t="0" r="0" b="0"/>
              <a:pathLst>
                <a:path w="136571" h="124621">
                  <a:moveTo>
                    <a:pt x="0" y="124621"/>
                  </a:moveTo>
                  <a:lnTo>
                    <a:pt x="136571" y="111926"/>
                  </a:lnTo>
                  <a:lnTo>
                    <a:pt x="57290" y="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33" name="pl133"/>
            <p:cNvSpPr/>
            <p:nvPr/>
          </p:nvSpPr>
          <p:spPr>
            <a:xfrm>
              <a:off x="3130084" y="4050705"/>
              <a:ext cx="933216" cy="1000321"/>
            </a:xfrm>
            <a:custGeom>
              <a:avLst/>
              <a:gdLst/>
              <a:ahLst/>
              <a:cxnLst/>
              <a:rect l="0" t="0" r="0" b="0"/>
              <a:pathLst>
                <a:path w="933216" h="1000321">
                  <a:moveTo>
                    <a:pt x="514298" y="578031"/>
                  </a:moveTo>
                  <a:lnTo>
                    <a:pt x="234790" y="221369"/>
                  </a:lnTo>
                  <a:lnTo>
                    <a:pt x="184268" y="286515"/>
                  </a:lnTo>
                  <a:lnTo>
                    <a:pt x="361794" y="541662"/>
                  </a:lnTo>
                  <a:lnTo>
                    <a:pt x="575052" y="468637"/>
                  </a:lnTo>
                  <a:lnTo>
                    <a:pt x="933216" y="1000321"/>
                  </a:lnTo>
                  <a:lnTo>
                    <a:pt x="732434" y="894382"/>
                  </a:lnTo>
                  <a:lnTo>
                    <a:pt x="604061" y="825412"/>
                  </a:lnTo>
                  <a:lnTo>
                    <a:pt x="434238" y="553254"/>
                  </a:lnTo>
                  <a:lnTo>
                    <a:pt x="342498" y="651062"/>
                  </a:lnTo>
                  <a:lnTo>
                    <a:pt x="196766" y="452758"/>
                  </a:lnTo>
                  <a:lnTo>
                    <a:pt x="196540" y="185220"/>
                  </a:lnTo>
                  <a:lnTo>
                    <a:pt x="132941" y="249700"/>
                  </a:lnTo>
                  <a:lnTo>
                    <a:pt x="103017" y="115998"/>
                  </a:lnTo>
                  <a:lnTo>
                    <a:pt x="523293" y="461629"/>
                  </a:lnTo>
                  <a:lnTo>
                    <a:pt x="0" y="188319"/>
                  </a:lnTo>
                  <a:lnTo>
                    <a:pt x="116858" y="89102"/>
                  </a:lnTo>
                  <a:lnTo>
                    <a:pt x="187081" y="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34" name="pl134"/>
            <p:cNvSpPr/>
            <p:nvPr/>
          </p:nvSpPr>
          <p:spPr>
            <a:xfrm>
              <a:off x="3189777" y="4050705"/>
              <a:ext cx="127388" cy="135743"/>
            </a:xfrm>
            <a:custGeom>
              <a:avLst/>
              <a:gdLst/>
              <a:ahLst/>
              <a:cxnLst/>
              <a:rect l="0" t="0" r="0" b="0"/>
              <a:pathLst>
                <a:path w="127388" h="135743">
                  <a:moveTo>
                    <a:pt x="107725" y="135743"/>
                  </a:moveTo>
                  <a:lnTo>
                    <a:pt x="127388" y="0"/>
                  </a:lnTo>
                  <a:lnTo>
                    <a:pt x="0" y="50843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35" name="pl135"/>
            <p:cNvSpPr/>
            <p:nvPr/>
          </p:nvSpPr>
          <p:spPr>
            <a:xfrm>
              <a:off x="3190689" y="2640580"/>
              <a:ext cx="594851" cy="1875394"/>
            </a:xfrm>
            <a:custGeom>
              <a:avLst/>
              <a:gdLst/>
              <a:ahLst/>
              <a:cxnLst/>
              <a:rect l="0" t="0" r="0" b="0"/>
              <a:pathLst>
                <a:path w="594851" h="1875394">
                  <a:moveTo>
                    <a:pt x="594851" y="1875394"/>
                  </a:moveTo>
                  <a:lnTo>
                    <a:pt x="202558" y="1128592"/>
                  </a:lnTo>
                  <a:lnTo>
                    <a:pt x="214135" y="1042365"/>
                  </a:lnTo>
                  <a:lnTo>
                    <a:pt x="239529" y="698410"/>
                  </a:lnTo>
                  <a:lnTo>
                    <a:pt x="238853" y="729008"/>
                  </a:lnTo>
                  <a:lnTo>
                    <a:pt x="54656" y="364024"/>
                  </a:lnTo>
                  <a:lnTo>
                    <a:pt x="149274" y="262323"/>
                  </a:lnTo>
                  <a:lnTo>
                    <a:pt x="143206" y="210470"/>
                  </a:lnTo>
                  <a:lnTo>
                    <a:pt x="36976" y="255411"/>
                  </a:lnTo>
                  <a:lnTo>
                    <a:pt x="0" y="200509"/>
                  </a:lnTo>
                  <a:lnTo>
                    <a:pt x="28050" y="162457"/>
                  </a:lnTo>
                  <a:lnTo>
                    <a:pt x="278959" y="0"/>
                  </a:lnTo>
                  <a:lnTo>
                    <a:pt x="185700" y="89123"/>
                  </a:lnTo>
                  <a:lnTo>
                    <a:pt x="78429" y="261963"/>
                  </a:lnTo>
                  <a:lnTo>
                    <a:pt x="214087" y="134078"/>
                  </a:lnTo>
                  <a:lnTo>
                    <a:pt x="142944" y="162942"/>
                  </a:lnTo>
                  <a:lnTo>
                    <a:pt x="514204" y="676535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36" name="pl136"/>
            <p:cNvSpPr/>
            <p:nvPr/>
          </p:nvSpPr>
          <p:spPr>
            <a:xfrm>
              <a:off x="3579726" y="3180673"/>
              <a:ext cx="125167" cy="136442"/>
            </a:xfrm>
            <a:custGeom>
              <a:avLst/>
              <a:gdLst/>
              <a:ahLst/>
              <a:cxnLst/>
              <a:rect l="0" t="0" r="0" b="0"/>
              <a:pathLst>
                <a:path w="125167" h="136442">
                  <a:moveTo>
                    <a:pt x="0" y="80352"/>
                  </a:moveTo>
                  <a:lnTo>
                    <a:pt x="125167" y="136442"/>
                  </a:lnTo>
                  <a:lnTo>
                    <a:pt x="111158" y="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37" name="pl137"/>
            <p:cNvSpPr/>
            <p:nvPr/>
          </p:nvSpPr>
          <p:spPr>
            <a:xfrm>
              <a:off x="3106897" y="2807320"/>
              <a:ext cx="544353" cy="1520916"/>
            </a:xfrm>
            <a:custGeom>
              <a:avLst/>
              <a:gdLst/>
              <a:ahLst/>
              <a:cxnLst/>
              <a:rect l="0" t="0" r="0" b="0"/>
              <a:pathLst>
                <a:path w="544353" h="1520916">
                  <a:moveTo>
                    <a:pt x="544353" y="1520916"/>
                  </a:moveTo>
                  <a:lnTo>
                    <a:pt x="182242" y="1282218"/>
                  </a:lnTo>
                  <a:lnTo>
                    <a:pt x="179297" y="1018755"/>
                  </a:lnTo>
                  <a:lnTo>
                    <a:pt x="372289" y="1506150"/>
                  </a:lnTo>
                  <a:lnTo>
                    <a:pt x="238353" y="982100"/>
                  </a:lnTo>
                  <a:lnTo>
                    <a:pt x="222206" y="927042"/>
                  </a:lnTo>
                  <a:lnTo>
                    <a:pt x="106958" y="592447"/>
                  </a:lnTo>
                  <a:lnTo>
                    <a:pt x="21585" y="672038"/>
                  </a:lnTo>
                  <a:lnTo>
                    <a:pt x="67844" y="317298"/>
                  </a:lnTo>
                  <a:lnTo>
                    <a:pt x="114649" y="170728"/>
                  </a:lnTo>
                  <a:lnTo>
                    <a:pt x="64589" y="41237"/>
                  </a:lnTo>
                  <a:lnTo>
                    <a:pt x="78777" y="81431"/>
                  </a:lnTo>
                  <a:lnTo>
                    <a:pt x="164877" y="0"/>
                  </a:lnTo>
                  <a:lnTo>
                    <a:pt x="66923" y="148835"/>
                  </a:lnTo>
                  <a:lnTo>
                    <a:pt x="166952" y="123318"/>
                  </a:lnTo>
                  <a:lnTo>
                    <a:pt x="0" y="50985"/>
                  </a:lnTo>
                  <a:lnTo>
                    <a:pt x="512149" y="504516"/>
                  </a:lnTo>
                  <a:lnTo>
                    <a:pt x="139841" y="26325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38" name="pl138"/>
            <p:cNvSpPr/>
            <p:nvPr/>
          </p:nvSpPr>
          <p:spPr>
            <a:xfrm>
              <a:off x="3246739" y="3070570"/>
              <a:ext cx="136978" cy="122149"/>
            </a:xfrm>
            <a:custGeom>
              <a:avLst/>
              <a:gdLst/>
              <a:ahLst/>
              <a:cxnLst/>
              <a:rect l="0" t="0" r="0" b="0"/>
              <a:pathLst>
                <a:path w="136978" h="122149">
                  <a:moveTo>
                    <a:pt x="136978" y="7045"/>
                  </a:moveTo>
                  <a:lnTo>
                    <a:pt x="0" y="0"/>
                  </a:lnTo>
                  <a:lnTo>
                    <a:pt x="62387" y="122149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39" name="pl139"/>
            <p:cNvSpPr/>
            <p:nvPr/>
          </p:nvSpPr>
          <p:spPr>
            <a:xfrm>
              <a:off x="3395576" y="3262973"/>
              <a:ext cx="3114497" cy="1211332"/>
            </a:xfrm>
            <a:custGeom>
              <a:avLst/>
              <a:gdLst/>
              <a:ahLst/>
              <a:cxnLst/>
              <a:rect l="0" t="0" r="0" b="0"/>
              <a:pathLst>
                <a:path w="3114497" h="1211332">
                  <a:moveTo>
                    <a:pt x="567202" y="1211332"/>
                  </a:moveTo>
                  <a:lnTo>
                    <a:pt x="0" y="553779"/>
                  </a:lnTo>
                  <a:lnTo>
                    <a:pt x="36984" y="614928"/>
                  </a:lnTo>
                  <a:lnTo>
                    <a:pt x="1123212" y="652970"/>
                  </a:lnTo>
                  <a:lnTo>
                    <a:pt x="1805980" y="459373"/>
                  </a:lnTo>
                  <a:lnTo>
                    <a:pt x="2487232" y="232583"/>
                  </a:lnTo>
                  <a:lnTo>
                    <a:pt x="2675423" y="386063"/>
                  </a:lnTo>
                  <a:lnTo>
                    <a:pt x="2836698" y="268788"/>
                  </a:lnTo>
                  <a:lnTo>
                    <a:pt x="2978828" y="152381"/>
                  </a:lnTo>
                  <a:lnTo>
                    <a:pt x="2941162" y="42309"/>
                  </a:lnTo>
                  <a:lnTo>
                    <a:pt x="3114497" y="0"/>
                  </a:lnTo>
                  <a:lnTo>
                    <a:pt x="2917383" y="41486"/>
                  </a:lnTo>
                  <a:lnTo>
                    <a:pt x="2864046" y="106995"/>
                  </a:lnTo>
                  <a:lnTo>
                    <a:pt x="2856228" y="96270"/>
                  </a:lnTo>
                  <a:lnTo>
                    <a:pt x="3007226" y="97335"/>
                  </a:lnTo>
                  <a:lnTo>
                    <a:pt x="2791555" y="200777"/>
                  </a:lnTo>
                  <a:lnTo>
                    <a:pt x="2978672" y="314447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40" name="pl140"/>
            <p:cNvSpPr/>
            <p:nvPr/>
          </p:nvSpPr>
          <p:spPr>
            <a:xfrm>
              <a:off x="6237123" y="3457137"/>
              <a:ext cx="137125" cy="120283"/>
            </a:xfrm>
            <a:custGeom>
              <a:avLst/>
              <a:gdLst/>
              <a:ahLst/>
              <a:cxnLst/>
              <a:rect l="0" t="0" r="0" b="0"/>
              <a:pathLst>
                <a:path w="137125" h="120283">
                  <a:moveTo>
                    <a:pt x="0" y="117225"/>
                  </a:moveTo>
                  <a:lnTo>
                    <a:pt x="137125" y="120283"/>
                  </a:lnTo>
                  <a:lnTo>
                    <a:pt x="71212" y="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41" name="pl141"/>
            <p:cNvSpPr/>
            <p:nvPr/>
          </p:nvSpPr>
          <p:spPr>
            <a:xfrm>
              <a:off x="3468127" y="3287609"/>
              <a:ext cx="2953981" cy="1115304"/>
            </a:xfrm>
            <a:custGeom>
              <a:avLst/>
              <a:gdLst/>
              <a:ahLst/>
              <a:cxnLst/>
              <a:rect l="0" t="0" r="0" b="0"/>
              <a:pathLst>
                <a:path w="2953981" h="1115304">
                  <a:moveTo>
                    <a:pt x="308083" y="1115304"/>
                  </a:moveTo>
                  <a:lnTo>
                    <a:pt x="55296" y="741158"/>
                  </a:lnTo>
                  <a:lnTo>
                    <a:pt x="28805" y="438093"/>
                  </a:lnTo>
                  <a:lnTo>
                    <a:pt x="0" y="624594"/>
                  </a:lnTo>
                  <a:lnTo>
                    <a:pt x="824847" y="580460"/>
                  </a:lnTo>
                  <a:lnTo>
                    <a:pt x="1813792" y="617141"/>
                  </a:lnTo>
                  <a:lnTo>
                    <a:pt x="2214133" y="664612"/>
                  </a:lnTo>
                  <a:lnTo>
                    <a:pt x="2618665" y="288479"/>
                  </a:lnTo>
                  <a:lnTo>
                    <a:pt x="2585521" y="199353"/>
                  </a:lnTo>
                  <a:lnTo>
                    <a:pt x="2732955" y="151427"/>
                  </a:lnTo>
                  <a:lnTo>
                    <a:pt x="2796379" y="35021"/>
                  </a:lnTo>
                  <a:lnTo>
                    <a:pt x="2890180" y="59288"/>
                  </a:lnTo>
                  <a:lnTo>
                    <a:pt x="2849161" y="156665"/>
                  </a:lnTo>
                  <a:lnTo>
                    <a:pt x="2597929" y="183042"/>
                  </a:lnTo>
                  <a:lnTo>
                    <a:pt x="2738071" y="123964"/>
                  </a:lnTo>
                  <a:lnTo>
                    <a:pt x="2953981" y="0"/>
                  </a:lnTo>
                  <a:lnTo>
                    <a:pt x="2821094" y="73632"/>
                  </a:lnTo>
                  <a:lnTo>
                    <a:pt x="2942588" y="79409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42" name="pl142"/>
            <p:cNvSpPr/>
            <p:nvPr/>
          </p:nvSpPr>
          <p:spPr>
            <a:xfrm>
              <a:off x="6288809" y="3292873"/>
              <a:ext cx="121907" cy="137005"/>
            </a:xfrm>
            <a:custGeom>
              <a:avLst/>
              <a:gdLst/>
              <a:ahLst/>
              <a:cxnLst/>
              <a:rect l="0" t="0" r="0" b="0"/>
              <a:pathLst>
                <a:path w="121907" h="137005">
                  <a:moveTo>
                    <a:pt x="0" y="137005"/>
                  </a:moveTo>
                  <a:lnTo>
                    <a:pt x="121907" y="74144"/>
                  </a:lnTo>
                  <a:lnTo>
                    <a:pt x="6514" y="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43" name="pl143"/>
            <p:cNvSpPr/>
            <p:nvPr/>
          </p:nvSpPr>
          <p:spPr>
            <a:xfrm>
              <a:off x="3856850" y="3565157"/>
              <a:ext cx="130208" cy="605755"/>
            </a:xfrm>
            <a:custGeom>
              <a:avLst/>
              <a:gdLst/>
              <a:ahLst/>
              <a:cxnLst/>
              <a:rect l="0" t="0" r="0" b="0"/>
              <a:pathLst>
                <a:path w="130208" h="605755">
                  <a:moveTo>
                    <a:pt x="130208" y="0"/>
                  </a:moveTo>
                  <a:lnTo>
                    <a:pt x="0" y="605755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" name="pl144"/>
            <p:cNvSpPr/>
            <p:nvPr/>
          </p:nvSpPr>
          <p:spPr>
            <a:xfrm>
              <a:off x="3829235" y="4085254"/>
              <a:ext cx="87990" cy="85658"/>
            </a:xfrm>
            <a:custGeom>
              <a:avLst/>
              <a:gdLst/>
              <a:ahLst/>
              <a:cxnLst/>
              <a:rect l="0" t="0" r="0" b="0"/>
              <a:pathLst>
                <a:path w="87990" h="85658">
                  <a:moveTo>
                    <a:pt x="0" y="0"/>
                  </a:moveTo>
                  <a:lnTo>
                    <a:pt x="27615" y="85658"/>
                  </a:lnTo>
                  <a:lnTo>
                    <a:pt x="87990" y="18913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" name="pl145"/>
            <p:cNvSpPr/>
            <p:nvPr/>
          </p:nvSpPr>
          <p:spPr>
            <a:xfrm>
              <a:off x="3641401" y="3565157"/>
              <a:ext cx="345658" cy="666411"/>
            </a:xfrm>
            <a:custGeom>
              <a:avLst/>
              <a:gdLst/>
              <a:ahLst/>
              <a:cxnLst/>
              <a:rect l="0" t="0" r="0" b="0"/>
              <a:pathLst>
                <a:path w="345658" h="666411">
                  <a:moveTo>
                    <a:pt x="345658" y="0"/>
                  </a:moveTo>
                  <a:lnTo>
                    <a:pt x="0" y="666411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" name="pl146"/>
            <p:cNvSpPr/>
            <p:nvPr/>
          </p:nvSpPr>
          <p:spPr>
            <a:xfrm>
              <a:off x="3637342" y="4141660"/>
              <a:ext cx="79892" cy="89908"/>
            </a:xfrm>
            <a:custGeom>
              <a:avLst/>
              <a:gdLst/>
              <a:ahLst/>
              <a:cxnLst/>
              <a:rect l="0" t="0" r="0" b="0"/>
              <a:pathLst>
                <a:path w="79892" h="89908">
                  <a:moveTo>
                    <a:pt x="0" y="0"/>
                  </a:moveTo>
                  <a:lnTo>
                    <a:pt x="4058" y="89908"/>
                  </a:lnTo>
                  <a:lnTo>
                    <a:pt x="79892" y="41439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" name="pl147"/>
            <p:cNvSpPr/>
            <p:nvPr/>
          </p:nvSpPr>
          <p:spPr>
            <a:xfrm>
              <a:off x="3987059" y="2980903"/>
              <a:ext cx="507558" cy="584253"/>
            </a:xfrm>
            <a:custGeom>
              <a:avLst/>
              <a:gdLst/>
              <a:ahLst/>
              <a:cxnLst/>
              <a:rect l="0" t="0" r="0" b="0"/>
              <a:pathLst>
                <a:path w="507558" h="584253">
                  <a:moveTo>
                    <a:pt x="0" y="584253"/>
                  </a:moveTo>
                  <a:lnTo>
                    <a:pt x="507558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" name="pl148"/>
            <p:cNvSpPr/>
            <p:nvPr/>
          </p:nvSpPr>
          <p:spPr>
            <a:xfrm>
              <a:off x="4409531" y="2980903"/>
              <a:ext cx="85087" cy="88351"/>
            </a:xfrm>
            <a:custGeom>
              <a:avLst/>
              <a:gdLst/>
              <a:ahLst/>
              <a:cxnLst/>
              <a:rect l="0" t="0" r="0" b="0"/>
              <a:pathLst>
                <a:path w="85087" h="88351">
                  <a:moveTo>
                    <a:pt x="67942" y="88351"/>
                  </a:moveTo>
                  <a:lnTo>
                    <a:pt x="85087" y="0"/>
                  </a:lnTo>
                  <a:lnTo>
                    <a:pt x="0" y="29328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" name="pl149"/>
            <p:cNvSpPr/>
            <p:nvPr/>
          </p:nvSpPr>
          <p:spPr>
            <a:xfrm>
              <a:off x="3792148" y="3565157"/>
              <a:ext cx="194911" cy="565857"/>
            </a:xfrm>
            <a:custGeom>
              <a:avLst/>
              <a:gdLst/>
              <a:ahLst/>
              <a:cxnLst/>
              <a:rect l="0" t="0" r="0" b="0"/>
              <a:pathLst>
                <a:path w="194911" h="565857">
                  <a:moveTo>
                    <a:pt x="194911" y="0"/>
                  </a:moveTo>
                  <a:lnTo>
                    <a:pt x="0" y="565857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" name="pl150"/>
            <p:cNvSpPr/>
            <p:nvPr/>
          </p:nvSpPr>
          <p:spPr>
            <a:xfrm>
              <a:off x="3774985" y="4042666"/>
              <a:ext cx="85093" cy="88348"/>
            </a:xfrm>
            <a:custGeom>
              <a:avLst/>
              <a:gdLst/>
              <a:ahLst/>
              <a:cxnLst/>
              <a:rect l="0" t="0" r="0" b="0"/>
              <a:pathLst>
                <a:path w="85093" h="88348">
                  <a:moveTo>
                    <a:pt x="0" y="0"/>
                  </a:moveTo>
                  <a:lnTo>
                    <a:pt x="17162" y="88348"/>
                  </a:lnTo>
                  <a:lnTo>
                    <a:pt x="85093" y="2931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" name="pl151"/>
            <p:cNvSpPr/>
            <p:nvPr/>
          </p:nvSpPr>
          <p:spPr>
            <a:xfrm>
              <a:off x="3466290" y="3001167"/>
              <a:ext cx="520769" cy="563989"/>
            </a:xfrm>
            <a:custGeom>
              <a:avLst/>
              <a:gdLst/>
              <a:ahLst/>
              <a:cxnLst/>
              <a:rect l="0" t="0" r="0" b="0"/>
              <a:pathLst>
                <a:path w="520769" h="563989">
                  <a:moveTo>
                    <a:pt x="520769" y="563989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" name="pl152"/>
            <p:cNvSpPr/>
            <p:nvPr/>
          </p:nvSpPr>
          <p:spPr>
            <a:xfrm>
              <a:off x="3466290" y="3001167"/>
              <a:ext cx="85937" cy="87791"/>
            </a:xfrm>
            <a:custGeom>
              <a:avLst/>
              <a:gdLst/>
              <a:ahLst/>
              <a:cxnLst/>
              <a:rect l="0" t="0" r="0" b="0"/>
              <a:pathLst>
                <a:path w="85937" h="87791">
                  <a:moveTo>
                    <a:pt x="85937" y="26736"/>
                  </a:moveTo>
                  <a:lnTo>
                    <a:pt x="0" y="0"/>
                  </a:lnTo>
                  <a:lnTo>
                    <a:pt x="19814" y="87791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" name="pl153"/>
            <p:cNvSpPr/>
            <p:nvPr/>
          </p:nvSpPr>
          <p:spPr>
            <a:xfrm>
              <a:off x="3987059" y="3234231"/>
              <a:ext cx="719731" cy="330926"/>
            </a:xfrm>
            <a:custGeom>
              <a:avLst/>
              <a:gdLst/>
              <a:ahLst/>
              <a:cxnLst/>
              <a:rect l="0" t="0" r="0" b="0"/>
              <a:pathLst>
                <a:path w="719731" h="330926">
                  <a:moveTo>
                    <a:pt x="0" y="330926"/>
                  </a:moveTo>
                  <a:lnTo>
                    <a:pt x="719731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" name="pl154"/>
            <p:cNvSpPr/>
            <p:nvPr/>
          </p:nvSpPr>
          <p:spPr>
            <a:xfrm>
              <a:off x="4617177" y="3225906"/>
              <a:ext cx="89614" cy="81770"/>
            </a:xfrm>
            <a:custGeom>
              <a:avLst/>
              <a:gdLst/>
              <a:ahLst/>
              <a:cxnLst/>
              <a:rect l="0" t="0" r="0" b="0"/>
              <a:pathLst>
                <a:path w="89614" h="81770">
                  <a:moveTo>
                    <a:pt x="37597" y="81770"/>
                  </a:moveTo>
                  <a:lnTo>
                    <a:pt x="89614" y="8325"/>
                  </a:lnTo>
                  <a:lnTo>
                    <a:pt x="0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" name="pl155"/>
            <p:cNvSpPr/>
            <p:nvPr/>
          </p:nvSpPr>
          <p:spPr>
            <a:xfrm>
              <a:off x="3702820" y="2806150"/>
              <a:ext cx="284239" cy="759007"/>
            </a:xfrm>
            <a:custGeom>
              <a:avLst/>
              <a:gdLst/>
              <a:ahLst/>
              <a:cxnLst/>
              <a:rect l="0" t="0" r="0" b="0"/>
              <a:pathLst>
                <a:path w="284239" h="759007">
                  <a:moveTo>
                    <a:pt x="284239" y="759007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" name="pl156"/>
            <p:cNvSpPr/>
            <p:nvPr/>
          </p:nvSpPr>
          <p:spPr>
            <a:xfrm>
              <a:off x="3688013" y="2806150"/>
              <a:ext cx="84283" cy="88773"/>
            </a:xfrm>
            <a:custGeom>
              <a:avLst/>
              <a:gdLst/>
              <a:ahLst/>
              <a:cxnLst/>
              <a:rect l="0" t="0" r="0" b="0"/>
              <a:pathLst>
                <a:path w="84283" h="88773">
                  <a:moveTo>
                    <a:pt x="84283" y="57210"/>
                  </a:moveTo>
                  <a:lnTo>
                    <a:pt x="14807" y="0"/>
                  </a:lnTo>
                  <a:lnTo>
                    <a:pt x="0" y="88773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" name="pl157"/>
            <p:cNvSpPr/>
            <p:nvPr/>
          </p:nvSpPr>
          <p:spPr>
            <a:xfrm>
              <a:off x="3480051" y="3149971"/>
              <a:ext cx="507007" cy="415185"/>
            </a:xfrm>
            <a:custGeom>
              <a:avLst/>
              <a:gdLst/>
              <a:ahLst/>
              <a:cxnLst/>
              <a:rect l="0" t="0" r="0" b="0"/>
              <a:pathLst>
                <a:path w="507007" h="415185">
                  <a:moveTo>
                    <a:pt x="507007" y="415185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" name="pl158"/>
            <p:cNvSpPr/>
            <p:nvPr/>
          </p:nvSpPr>
          <p:spPr>
            <a:xfrm>
              <a:off x="3480051" y="3149971"/>
              <a:ext cx="88813" cy="84197"/>
            </a:xfrm>
            <a:custGeom>
              <a:avLst/>
              <a:gdLst/>
              <a:ahLst/>
              <a:cxnLst/>
              <a:rect l="0" t="0" r="0" b="0"/>
              <a:pathLst>
                <a:path w="88813" h="84197">
                  <a:moveTo>
                    <a:pt x="88813" y="14565"/>
                  </a:moveTo>
                  <a:lnTo>
                    <a:pt x="0" y="0"/>
                  </a:lnTo>
                  <a:lnTo>
                    <a:pt x="31792" y="84197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" name="pl159"/>
            <p:cNvSpPr/>
            <p:nvPr/>
          </p:nvSpPr>
          <p:spPr>
            <a:xfrm>
              <a:off x="3872996" y="4175430"/>
              <a:ext cx="93880" cy="26264"/>
            </a:xfrm>
            <a:custGeom>
              <a:avLst/>
              <a:gdLst/>
              <a:ahLst/>
              <a:cxnLst/>
              <a:rect l="0" t="0" r="0" b="0"/>
              <a:pathLst>
                <a:path w="93880" h="26264">
                  <a:moveTo>
                    <a:pt x="93880" y="2626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B3B3B3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" name="tx160"/>
            <p:cNvSpPr/>
            <p:nvPr/>
          </p:nvSpPr>
          <p:spPr>
            <a:xfrm>
              <a:off x="3989737" y="4163163"/>
              <a:ext cx="753330" cy="800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Bacteroidaceae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3007983" y="4293937"/>
              <a:ext cx="891800" cy="798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Ruminococcaceae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4244799" y="2838170"/>
              <a:ext cx="807585" cy="800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Lactobacillaceae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3363620" y="3986869"/>
              <a:ext cx="554411" cy="797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Bacillaceae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2982459" y="2840873"/>
              <a:ext cx="795305" cy="1024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Oscillospiraceae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4218150" y="3293607"/>
              <a:ext cx="693040" cy="821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Sutterellaceae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3422469" y="2666865"/>
              <a:ext cx="825582" cy="808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Defluviitaleaceae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3540583" y="3011308"/>
              <a:ext cx="771485" cy="1020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Monoglobaceae</a:t>
              </a:r>
            </a:p>
          </p:txBody>
        </p:sp>
        <p:sp>
          <p:nvSpPr>
            <p:cNvPr id="168" name="rc168"/>
            <p:cNvSpPr/>
            <p:nvPr/>
          </p:nvSpPr>
          <p:spPr>
            <a:xfrm>
              <a:off x="2936739" y="2283850"/>
              <a:ext cx="3743493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9" name="tx169"/>
            <p:cNvSpPr/>
            <p:nvPr/>
          </p:nvSpPr>
          <p:spPr>
            <a:xfrm>
              <a:off x="4575525" y="2347625"/>
              <a:ext cx="465921" cy="844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Chicken2</a:t>
              </a:r>
            </a:p>
          </p:txBody>
        </p:sp>
        <p:sp>
          <p:nvSpPr>
            <p:cNvPr id="170" name="pl170"/>
            <p:cNvSpPr/>
            <p:nvPr/>
          </p:nvSpPr>
          <p:spPr>
            <a:xfrm>
              <a:off x="2936739" y="5172500"/>
              <a:ext cx="3743493" cy="0"/>
            </a:xfrm>
            <a:custGeom>
              <a:avLst/>
              <a:gdLst/>
              <a:ahLst/>
              <a:cxnLst/>
              <a:rect l="0" t="0" r="0" b="0"/>
              <a:pathLst>
                <a:path w="3743493">
                  <a:moveTo>
                    <a:pt x="0" y="0"/>
                  </a:moveTo>
                  <a:lnTo>
                    <a:pt x="37434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" name="pl171"/>
            <p:cNvSpPr/>
            <p:nvPr/>
          </p:nvSpPr>
          <p:spPr>
            <a:xfrm>
              <a:off x="3151817" y="517250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" name="pl172"/>
            <p:cNvSpPr/>
            <p:nvPr/>
          </p:nvSpPr>
          <p:spPr>
            <a:xfrm>
              <a:off x="3987059" y="517250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" name="pl173"/>
            <p:cNvSpPr/>
            <p:nvPr/>
          </p:nvSpPr>
          <p:spPr>
            <a:xfrm>
              <a:off x="4822301" y="517250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" name="pl174"/>
            <p:cNvSpPr/>
            <p:nvPr/>
          </p:nvSpPr>
          <p:spPr>
            <a:xfrm>
              <a:off x="5657543" y="517250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" name="pl175"/>
            <p:cNvSpPr/>
            <p:nvPr/>
          </p:nvSpPr>
          <p:spPr>
            <a:xfrm>
              <a:off x="6492785" y="517250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" name="tx176"/>
            <p:cNvSpPr/>
            <p:nvPr/>
          </p:nvSpPr>
          <p:spPr>
            <a:xfrm>
              <a:off x="3055528" y="5234748"/>
              <a:ext cx="192578" cy="805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-0.2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3909378" y="5235021"/>
              <a:ext cx="155361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4744620" y="5234748"/>
              <a:ext cx="155361" cy="805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</a:t>
              </a:r>
            </a:p>
          </p:txBody>
        </p:sp>
        <p:sp>
          <p:nvSpPr>
            <p:cNvPr id="179" name="tx179"/>
            <p:cNvSpPr/>
            <p:nvPr/>
          </p:nvSpPr>
          <p:spPr>
            <a:xfrm>
              <a:off x="5579862" y="5234803"/>
              <a:ext cx="155361" cy="804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0.4</a:t>
              </a:r>
            </a:p>
          </p:txBody>
        </p:sp>
        <p:sp>
          <p:nvSpPr>
            <p:cNvPr id="180" name="tx180"/>
            <p:cNvSpPr/>
            <p:nvPr/>
          </p:nvSpPr>
          <p:spPr>
            <a:xfrm>
              <a:off x="6415104" y="5234694"/>
              <a:ext cx="155361" cy="806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0.6</a:t>
              </a:r>
            </a:p>
          </p:txBody>
        </p:sp>
        <p:sp>
          <p:nvSpPr>
            <p:cNvPr id="181" name="pl181"/>
            <p:cNvSpPr/>
            <p:nvPr/>
          </p:nvSpPr>
          <p:spPr>
            <a:xfrm>
              <a:off x="2936739" y="2500077"/>
              <a:ext cx="0" cy="2672423"/>
            </a:xfrm>
            <a:custGeom>
              <a:avLst/>
              <a:gdLst/>
              <a:ahLst/>
              <a:cxnLst/>
              <a:rect l="0" t="0" r="0" b="0"/>
              <a:pathLst>
                <a:path h="2672423">
                  <a:moveTo>
                    <a:pt x="0" y="267242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" name="tx182"/>
            <p:cNvSpPr/>
            <p:nvPr/>
          </p:nvSpPr>
          <p:spPr>
            <a:xfrm>
              <a:off x="2681530" y="4918919"/>
              <a:ext cx="192578" cy="803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-0.3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2681530" y="4454068"/>
              <a:ext cx="192578" cy="805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-0.2</a:t>
              </a:r>
            </a:p>
          </p:txBody>
        </p:sp>
        <p:sp>
          <p:nvSpPr>
            <p:cNvPr id="184" name="tx184"/>
            <p:cNvSpPr/>
            <p:nvPr/>
          </p:nvSpPr>
          <p:spPr>
            <a:xfrm>
              <a:off x="2681530" y="3989653"/>
              <a:ext cx="192578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-0.1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2718747" y="3524966"/>
              <a:ext cx="155361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2718747" y="3060278"/>
              <a:ext cx="155361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0.1</a:t>
              </a:r>
            </a:p>
          </p:txBody>
        </p:sp>
        <p:sp>
          <p:nvSpPr>
            <p:cNvPr id="187" name="tx187"/>
            <p:cNvSpPr/>
            <p:nvPr/>
          </p:nvSpPr>
          <p:spPr>
            <a:xfrm>
              <a:off x="2718747" y="2595318"/>
              <a:ext cx="155361" cy="805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</a:t>
              </a:r>
            </a:p>
          </p:txBody>
        </p:sp>
        <p:sp>
          <p:nvSpPr>
            <p:cNvPr id="188" name="pl188"/>
            <p:cNvSpPr/>
            <p:nvPr/>
          </p:nvSpPr>
          <p:spPr>
            <a:xfrm>
              <a:off x="2901944" y="495921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" name="pl189"/>
            <p:cNvSpPr/>
            <p:nvPr/>
          </p:nvSpPr>
          <p:spPr>
            <a:xfrm>
              <a:off x="2901944" y="449453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" name="pl190"/>
            <p:cNvSpPr/>
            <p:nvPr/>
          </p:nvSpPr>
          <p:spPr>
            <a:xfrm>
              <a:off x="2901944" y="402984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" name="pl191"/>
            <p:cNvSpPr/>
            <p:nvPr/>
          </p:nvSpPr>
          <p:spPr>
            <a:xfrm>
              <a:off x="2901944" y="356515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" name="pl192"/>
            <p:cNvSpPr/>
            <p:nvPr/>
          </p:nvSpPr>
          <p:spPr>
            <a:xfrm>
              <a:off x="2901944" y="310047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" name="pl193"/>
            <p:cNvSpPr/>
            <p:nvPr/>
          </p:nvSpPr>
          <p:spPr>
            <a:xfrm>
              <a:off x="2901944" y="263578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" name="tx194"/>
            <p:cNvSpPr/>
            <p:nvPr/>
          </p:nvSpPr>
          <p:spPr>
            <a:xfrm>
              <a:off x="4323185" y="5346637"/>
              <a:ext cx="970601" cy="1283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Axis.1   [36.2%]</a:t>
              </a:r>
            </a:p>
          </p:txBody>
        </p:sp>
        <p:sp>
          <p:nvSpPr>
            <p:cNvPr id="195" name="tx195"/>
            <p:cNvSpPr/>
            <p:nvPr/>
          </p:nvSpPr>
          <p:spPr>
            <a:xfrm rot="-5400000">
              <a:off x="2105193" y="3772100"/>
              <a:ext cx="892906" cy="1283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Axis.2   [7.4%]</a:t>
              </a:r>
            </a:p>
          </p:txBody>
        </p:sp>
        <p:sp>
          <p:nvSpPr>
            <p:cNvPr id="196" name="rc196"/>
            <p:cNvSpPr/>
            <p:nvPr/>
          </p:nvSpPr>
          <p:spPr>
            <a:xfrm>
              <a:off x="6819410" y="2329547"/>
              <a:ext cx="1363121" cy="187606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7" name="tx197"/>
            <p:cNvSpPr/>
            <p:nvPr/>
          </p:nvSpPr>
          <p:spPr>
            <a:xfrm>
              <a:off x="6888999" y="2411926"/>
              <a:ext cx="380491" cy="1028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colour</a:t>
              </a:r>
            </a:p>
          </p:txBody>
        </p:sp>
        <p:sp>
          <p:nvSpPr>
            <p:cNvPr id="198" name="rc198"/>
            <p:cNvSpPr/>
            <p:nvPr/>
          </p:nvSpPr>
          <p:spPr>
            <a:xfrm>
              <a:off x="6888999" y="2599830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9" name="pt199"/>
            <p:cNvSpPr/>
            <p:nvPr/>
          </p:nvSpPr>
          <p:spPr>
            <a:xfrm>
              <a:off x="6953575" y="2664406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200" name="pl200"/>
            <p:cNvSpPr/>
            <p:nvPr/>
          </p:nvSpPr>
          <p:spPr>
            <a:xfrm>
              <a:off x="6910945" y="2709558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01" name="pl201"/>
            <p:cNvSpPr/>
            <p:nvPr/>
          </p:nvSpPr>
          <p:spPr>
            <a:xfrm>
              <a:off x="6967726" y="2640978"/>
              <a:ext cx="118784" cy="137160"/>
            </a:xfrm>
            <a:custGeom>
              <a:avLst/>
              <a:gdLst/>
              <a:ahLst/>
              <a:cxnLst/>
              <a:rect l="0" t="0" r="0" b="0"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02" name="rc202"/>
            <p:cNvSpPr/>
            <p:nvPr/>
          </p:nvSpPr>
          <p:spPr>
            <a:xfrm>
              <a:off x="6888999" y="281928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3" name="pt203"/>
            <p:cNvSpPr/>
            <p:nvPr/>
          </p:nvSpPr>
          <p:spPr>
            <a:xfrm>
              <a:off x="6953575" y="2883862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204" name="pl204"/>
            <p:cNvSpPr/>
            <p:nvPr/>
          </p:nvSpPr>
          <p:spPr>
            <a:xfrm>
              <a:off x="6910945" y="2929014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05" name="pl205"/>
            <p:cNvSpPr/>
            <p:nvPr/>
          </p:nvSpPr>
          <p:spPr>
            <a:xfrm>
              <a:off x="6967726" y="2860434"/>
              <a:ext cx="118784" cy="137160"/>
            </a:xfrm>
            <a:custGeom>
              <a:avLst/>
              <a:gdLst/>
              <a:ahLst/>
              <a:cxnLst/>
              <a:rect l="0" t="0" r="0" b="0"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06" name="rc206"/>
            <p:cNvSpPr/>
            <p:nvPr/>
          </p:nvSpPr>
          <p:spPr>
            <a:xfrm>
              <a:off x="6888999" y="303874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7" name="pt207"/>
            <p:cNvSpPr/>
            <p:nvPr/>
          </p:nvSpPr>
          <p:spPr>
            <a:xfrm>
              <a:off x="6953575" y="3103318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208" name="pl208"/>
            <p:cNvSpPr/>
            <p:nvPr/>
          </p:nvSpPr>
          <p:spPr>
            <a:xfrm>
              <a:off x="6910945" y="3148470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09" name="pl209"/>
            <p:cNvSpPr/>
            <p:nvPr/>
          </p:nvSpPr>
          <p:spPr>
            <a:xfrm>
              <a:off x="6967726" y="3079890"/>
              <a:ext cx="118784" cy="137160"/>
            </a:xfrm>
            <a:custGeom>
              <a:avLst/>
              <a:gdLst/>
              <a:ahLst/>
              <a:cxnLst/>
              <a:rect l="0" t="0" r="0" b="0"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10" name="rc210"/>
            <p:cNvSpPr/>
            <p:nvPr/>
          </p:nvSpPr>
          <p:spPr>
            <a:xfrm>
              <a:off x="6888999" y="325819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1" name="pt211"/>
            <p:cNvSpPr/>
            <p:nvPr/>
          </p:nvSpPr>
          <p:spPr>
            <a:xfrm>
              <a:off x="6953575" y="3322774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212" name="pl212"/>
            <p:cNvSpPr/>
            <p:nvPr/>
          </p:nvSpPr>
          <p:spPr>
            <a:xfrm>
              <a:off x="6910945" y="3367926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13" name="pl213"/>
            <p:cNvSpPr/>
            <p:nvPr/>
          </p:nvSpPr>
          <p:spPr>
            <a:xfrm>
              <a:off x="6967726" y="3299346"/>
              <a:ext cx="118784" cy="137160"/>
            </a:xfrm>
            <a:custGeom>
              <a:avLst/>
              <a:gdLst/>
              <a:ahLst/>
              <a:cxnLst/>
              <a:rect l="0" t="0" r="0" b="0"/>
              <a:pathLst>
                <a:path w="118784" h="137160">
                  <a:moveTo>
                    <a:pt x="0" y="137160"/>
                  </a:moveTo>
                  <a:lnTo>
                    <a:pt x="118784" y="68579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14" name="rc214"/>
            <p:cNvSpPr/>
            <p:nvPr/>
          </p:nvSpPr>
          <p:spPr>
            <a:xfrm>
              <a:off x="6888999" y="3477654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5" name="pt215"/>
            <p:cNvSpPr/>
            <p:nvPr/>
          </p:nvSpPr>
          <p:spPr>
            <a:xfrm>
              <a:off x="6953575" y="3542230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216" name="pl216"/>
            <p:cNvSpPr/>
            <p:nvPr/>
          </p:nvSpPr>
          <p:spPr>
            <a:xfrm>
              <a:off x="6910945" y="358738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17" name="pl217"/>
            <p:cNvSpPr/>
            <p:nvPr/>
          </p:nvSpPr>
          <p:spPr>
            <a:xfrm>
              <a:off x="6967726" y="3518802"/>
              <a:ext cx="118784" cy="137160"/>
            </a:xfrm>
            <a:custGeom>
              <a:avLst/>
              <a:gdLst/>
              <a:ahLst/>
              <a:cxnLst/>
              <a:rect l="0" t="0" r="0" b="0"/>
              <a:pathLst>
                <a:path w="118784" h="137160">
                  <a:moveTo>
                    <a:pt x="0" y="137160"/>
                  </a:moveTo>
                  <a:lnTo>
                    <a:pt x="118784" y="68579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18" name="rc218"/>
            <p:cNvSpPr/>
            <p:nvPr/>
          </p:nvSpPr>
          <p:spPr>
            <a:xfrm>
              <a:off x="6888999" y="3697110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9" name="pt219"/>
            <p:cNvSpPr/>
            <p:nvPr/>
          </p:nvSpPr>
          <p:spPr>
            <a:xfrm>
              <a:off x="6953575" y="3761686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220" name="pl220"/>
            <p:cNvSpPr/>
            <p:nvPr/>
          </p:nvSpPr>
          <p:spPr>
            <a:xfrm>
              <a:off x="6910945" y="3806838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21" name="pl221"/>
            <p:cNvSpPr/>
            <p:nvPr/>
          </p:nvSpPr>
          <p:spPr>
            <a:xfrm>
              <a:off x="6967726" y="3738258"/>
              <a:ext cx="118784" cy="137160"/>
            </a:xfrm>
            <a:custGeom>
              <a:avLst/>
              <a:gdLst/>
              <a:ahLst/>
              <a:cxnLst/>
              <a:rect l="0" t="0" r="0" b="0"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22" name="rc222"/>
            <p:cNvSpPr/>
            <p:nvPr/>
          </p:nvSpPr>
          <p:spPr>
            <a:xfrm>
              <a:off x="6888999" y="391656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3" name="pt223"/>
            <p:cNvSpPr/>
            <p:nvPr/>
          </p:nvSpPr>
          <p:spPr>
            <a:xfrm>
              <a:off x="6953575" y="3981142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224" name="pl224"/>
            <p:cNvSpPr/>
            <p:nvPr/>
          </p:nvSpPr>
          <p:spPr>
            <a:xfrm>
              <a:off x="6910945" y="4026294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25" name="pl225"/>
            <p:cNvSpPr/>
            <p:nvPr/>
          </p:nvSpPr>
          <p:spPr>
            <a:xfrm>
              <a:off x="6967726" y="3957714"/>
              <a:ext cx="118784" cy="137159"/>
            </a:xfrm>
            <a:custGeom>
              <a:avLst/>
              <a:gdLst/>
              <a:ahLst/>
              <a:cxnLst/>
              <a:rect l="0" t="0" r="0" b="0"/>
              <a:pathLst>
                <a:path w="118784" h="137159">
                  <a:moveTo>
                    <a:pt x="0" y="137159"/>
                  </a:moveTo>
                  <a:lnTo>
                    <a:pt x="118784" y="68579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26" name="tx226"/>
            <p:cNvSpPr/>
            <p:nvPr/>
          </p:nvSpPr>
          <p:spPr>
            <a:xfrm>
              <a:off x="7178044" y="2667348"/>
              <a:ext cx="683002" cy="82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UNTREATED</a:t>
              </a:r>
            </a:p>
          </p:txBody>
        </p:sp>
        <p:sp>
          <p:nvSpPr>
            <p:cNvPr id="227" name="tx227"/>
            <p:cNvSpPr/>
            <p:nvPr/>
          </p:nvSpPr>
          <p:spPr>
            <a:xfrm>
              <a:off x="7178044" y="2884676"/>
              <a:ext cx="223520" cy="844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</a:t>
              </a:r>
            </a:p>
          </p:txBody>
        </p:sp>
        <p:sp>
          <p:nvSpPr>
            <p:cNvPr id="228" name="tx228"/>
            <p:cNvSpPr/>
            <p:nvPr/>
          </p:nvSpPr>
          <p:spPr>
            <a:xfrm>
              <a:off x="7178044" y="3104023"/>
              <a:ext cx="723711" cy="845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CTX+HV292.1</a:t>
              </a:r>
            </a:p>
          </p:txBody>
        </p:sp>
        <p:sp>
          <p:nvSpPr>
            <p:cNvPr id="229" name="tx229"/>
            <p:cNvSpPr/>
            <p:nvPr/>
          </p:nvSpPr>
          <p:spPr>
            <a:xfrm>
              <a:off x="7178044" y="3325662"/>
              <a:ext cx="434925" cy="823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HV292.1</a:t>
              </a:r>
            </a:p>
          </p:txBody>
        </p:sp>
        <p:sp>
          <p:nvSpPr>
            <p:cNvPr id="230" name="tx230"/>
            <p:cNvSpPr/>
            <p:nvPr/>
          </p:nvSpPr>
          <p:spPr>
            <a:xfrm>
              <a:off x="7178044" y="3547300"/>
              <a:ext cx="229795" cy="801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</a:t>
              </a:r>
            </a:p>
          </p:txBody>
        </p:sp>
        <p:sp>
          <p:nvSpPr>
            <p:cNvPr id="231" name="tx231"/>
            <p:cNvSpPr/>
            <p:nvPr/>
          </p:nvSpPr>
          <p:spPr>
            <a:xfrm>
              <a:off x="7178044" y="3762336"/>
              <a:ext cx="934898" cy="845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VAN+CCUG59168</a:t>
              </a:r>
            </a:p>
          </p:txBody>
        </p:sp>
        <p:sp>
          <p:nvSpPr>
            <p:cNvPr id="232" name="tx232"/>
            <p:cNvSpPr/>
            <p:nvPr/>
          </p:nvSpPr>
          <p:spPr>
            <a:xfrm>
              <a:off x="7178044" y="3981792"/>
              <a:ext cx="639836" cy="845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CCUG59168</a:t>
              </a:r>
            </a:p>
          </p:txBody>
        </p:sp>
        <p:sp>
          <p:nvSpPr>
            <p:cNvPr id="233" name="rc233"/>
            <p:cNvSpPr/>
            <p:nvPr/>
          </p:nvSpPr>
          <p:spPr>
            <a:xfrm>
              <a:off x="6819410" y="4344789"/>
              <a:ext cx="583475" cy="9982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4" name="rc234"/>
            <p:cNvSpPr/>
            <p:nvPr/>
          </p:nvSpPr>
          <p:spPr>
            <a:xfrm>
              <a:off x="6888999" y="4615073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5" name="pt235"/>
            <p:cNvSpPr/>
            <p:nvPr/>
          </p:nvSpPr>
          <p:spPr>
            <a:xfrm>
              <a:off x="6953575" y="467964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6" name="rc236"/>
            <p:cNvSpPr/>
            <p:nvPr/>
          </p:nvSpPr>
          <p:spPr>
            <a:xfrm>
              <a:off x="6888999" y="4834529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7" name="pt237"/>
            <p:cNvSpPr/>
            <p:nvPr/>
          </p:nvSpPr>
          <p:spPr>
            <a:xfrm>
              <a:off x="6953575" y="489910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" name="rc238"/>
            <p:cNvSpPr/>
            <p:nvPr/>
          </p:nvSpPr>
          <p:spPr>
            <a:xfrm>
              <a:off x="6888999" y="5053985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9" name="pg239"/>
            <p:cNvSpPr/>
            <p:nvPr/>
          </p:nvSpPr>
          <p:spPr>
            <a:xfrm>
              <a:off x="6937918" y="5093496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0" name="tx240"/>
            <p:cNvSpPr/>
            <p:nvPr/>
          </p:nvSpPr>
          <p:spPr>
            <a:xfrm>
              <a:off x="7178044" y="4684337"/>
              <a:ext cx="124311" cy="805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241" name="tx241"/>
            <p:cNvSpPr/>
            <p:nvPr/>
          </p:nvSpPr>
          <p:spPr>
            <a:xfrm>
              <a:off x="7178044" y="4903902"/>
              <a:ext cx="124311" cy="8043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90</a:t>
              </a:r>
            </a:p>
          </p:txBody>
        </p:sp>
        <p:sp>
          <p:nvSpPr>
            <p:cNvPr id="242" name="tx242"/>
            <p:cNvSpPr/>
            <p:nvPr/>
          </p:nvSpPr>
          <p:spPr>
            <a:xfrm>
              <a:off x="7178044" y="5123631"/>
              <a:ext cx="155252" cy="801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NA</a:t>
              </a:r>
            </a:p>
          </p:txBody>
        </p:sp>
        <p:sp>
          <p:nvSpPr>
            <p:cNvPr id="243" name="tx243"/>
            <p:cNvSpPr/>
            <p:nvPr/>
          </p:nvSpPr>
          <p:spPr>
            <a:xfrm>
              <a:off x="2936739" y="2016580"/>
              <a:ext cx="2842185" cy="1606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PCoA using distance method bjaccard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46042" y="1987346"/>
            <a:ext cx="5806080" cy="3588157"/>
            <a:chOff x="2446042" y="1987346"/>
            <a:chExt cx="5806080" cy="3588157"/>
          </a:xfrm>
        </p:grpSpPr>
        <p:sp>
          <p:nvSpPr>
            <p:cNvPr id="3" name="rc3"/>
            <p:cNvSpPr/>
            <p:nvPr/>
          </p:nvSpPr>
          <p:spPr>
            <a:xfrm>
              <a:off x="2446041" y="1987346"/>
              <a:ext cx="5806079" cy="35881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2446041" y="1987346"/>
              <a:ext cx="5806079" cy="35881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2936739" y="2500077"/>
              <a:ext cx="3743493" cy="26724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t6"/>
            <p:cNvSpPr/>
            <p:nvPr/>
          </p:nvSpPr>
          <p:spPr>
            <a:xfrm>
              <a:off x="3797628" y="4474191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7" name="pt7"/>
            <p:cNvSpPr/>
            <p:nvPr/>
          </p:nvSpPr>
          <p:spPr>
            <a:xfrm>
              <a:off x="4138216" y="5005875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8" name="pg8"/>
            <p:cNvSpPr/>
            <p:nvPr/>
          </p:nvSpPr>
          <p:spPr>
            <a:xfrm>
              <a:off x="3644059" y="3573741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9" name="pg9"/>
            <p:cNvSpPr/>
            <p:nvPr/>
          </p:nvSpPr>
          <p:spPr>
            <a:xfrm>
              <a:off x="3450066" y="3418796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0" name="pg10"/>
            <p:cNvSpPr/>
            <p:nvPr/>
          </p:nvSpPr>
          <p:spPr>
            <a:xfrm>
              <a:off x="3519900" y="3299372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1" name="pt11"/>
            <p:cNvSpPr/>
            <p:nvPr/>
          </p:nvSpPr>
          <p:spPr>
            <a:xfrm>
              <a:off x="4356619" y="3822917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12" name="pt12"/>
            <p:cNvSpPr/>
            <p:nvPr/>
          </p:nvSpPr>
          <p:spPr>
            <a:xfrm>
              <a:off x="4571352" y="3870792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13" name="pg13"/>
            <p:cNvSpPr/>
            <p:nvPr/>
          </p:nvSpPr>
          <p:spPr>
            <a:xfrm>
              <a:off x="3439744" y="371920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4" name="pg14"/>
            <p:cNvSpPr/>
            <p:nvPr/>
          </p:nvSpPr>
          <p:spPr>
            <a:xfrm>
              <a:off x="3424390" y="3664147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5" name="pt15"/>
            <p:cNvSpPr/>
            <p:nvPr/>
          </p:nvSpPr>
          <p:spPr>
            <a:xfrm>
              <a:off x="3748278" y="4009579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16" name="pt16"/>
            <p:cNvSpPr/>
            <p:nvPr/>
          </p:nvSpPr>
          <p:spPr>
            <a:xfrm>
              <a:off x="3421238" y="3439313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17" name="pg17"/>
            <p:cNvSpPr/>
            <p:nvPr/>
          </p:nvSpPr>
          <p:spPr>
            <a:xfrm>
              <a:off x="3344742" y="2934388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8" name="pg18"/>
            <p:cNvSpPr/>
            <p:nvPr/>
          </p:nvSpPr>
          <p:spPr>
            <a:xfrm>
              <a:off x="3367348" y="2832327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9" name="pg19"/>
            <p:cNvSpPr/>
            <p:nvPr/>
          </p:nvSpPr>
          <p:spPr>
            <a:xfrm>
              <a:off x="3496349" y="2704442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0" name="pg20"/>
            <p:cNvSpPr/>
            <p:nvPr/>
          </p:nvSpPr>
          <p:spPr>
            <a:xfrm>
              <a:off x="3428697" y="2733306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1" name="pg21"/>
            <p:cNvSpPr/>
            <p:nvPr/>
          </p:nvSpPr>
          <p:spPr>
            <a:xfrm>
              <a:off x="3434716" y="2832687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2" name="pg22"/>
            <p:cNvSpPr/>
            <p:nvPr/>
          </p:nvSpPr>
          <p:spPr>
            <a:xfrm>
              <a:off x="3428946" y="278083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3" name="pg23"/>
            <p:cNvSpPr/>
            <p:nvPr/>
          </p:nvSpPr>
          <p:spPr>
            <a:xfrm>
              <a:off x="3327929" y="2825775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4" name="pg24"/>
            <p:cNvSpPr/>
            <p:nvPr/>
          </p:nvSpPr>
          <p:spPr>
            <a:xfrm>
              <a:off x="3292767" y="277087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5" name="pg25"/>
            <p:cNvSpPr/>
            <p:nvPr/>
          </p:nvSpPr>
          <p:spPr>
            <a:xfrm>
              <a:off x="3319441" y="2732821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6" name="pg26"/>
            <p:cNvSpPr/>
            <p:nvPr/>
          </p:nvSpPr>
          <p:spPr>
            <a:xfrm>
              <a:off x="3558038" y="257036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7" name="pg27"/>
            <p:cNvSpPr/>
            <p:nvPr/>
          </p:nvSpPr>
          <p:spPr>
            <a:xfrm>
              <a:off x="3469355" y="2659487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8" name="pt28"/>
            <p:cNvSpPr/>
            <p:nvPr/>
          </p:nvSpPr>
          <p:spPr>
            <a:xfrm>
              <a:off x="5297035" y="3859598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29" name="pt29"/>
            <p:cNvSpPr/>
            <p:nvPr/>
          </p:nvSpPr>
          <p:spPr>
            <a:xfrm>
              <a:off x="6175959" y="3366421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0" name="pt30"/>
            <p:cNvSpPr/>
            <p:nvPr/>
          </p:nvSpPr>
          <p:spPr>
            <a:xfrm>
              <a:off x="6381274" y="3242457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1" name="pt31"/>
            <p:cNvSpPr/>
            <p:nvPr/>
          </p:nvSpPr>
          <p:spPr>
            <a:xfrm>
              <a:off x="6254907" y="3316089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2" name="pt32"/>
            <p:cNvSpPr/>
            <p:nvPr/>
          </p:nvSpPr>
          <p:spPr>
            <a:xfrm>
              <a:off x="5677731" y="3907069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3" name="pt33"/>
            <p:cNvSpPr/>
            <p:nvPr/>
          </p:nvSpPr>
          <p:spPr>
            <a:xfrm>
              <a:off x="6062412" y="3530936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4" name="pt34"/>
            <p:cNvSpPr/>
            <p:nvPr/>
          </p:nvSpPr>
          <p:spPr>
            <a:xfrm>
              <a:off x="6030894" y="3441810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5" name="pt35"/>
            <p:cNvSpPr/>
            <p:nvPr/>
          </p:nvSpPr>
          <p:spPr>
            <a:xfrm>
              <a:off x="6171094" y="3393884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6" name="pt36"/>
            <p:cNvSpPr/>
            <p:nvPr/>
          </p:nvSpPr>
          <p:spPr>
            <a:xfrm>
              <a:off x="6231405" y="3277478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7" name="pt37"/>
            <p:cNvSpPr/>
            <p:nvPr/>
          </p:nvSpPr>
          <p:spPr>
            <a:xfrm>
              <a:off x="6320603" y="3301745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8" name="pt38"/>
            <p:cNvSpPr/>
            <p:nvPr/>
          </p:nvSpPr>
          <p:spPr>
            <a:xfrm>
              <a:off x="6281597" y="3399123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9" name="pt39"/>
            <p:cNvSpPr/>
            <p:nvPr/>
          </p:nvSpPr>
          <p:spPr>
            <a:xfrm>
              <a:off x="6042693" y="3425500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40" name="pt40"/>
            <p:cNvSpPr/>
            <p:nvPr/>
          </p:nvSpPr>
          <p:spPr>
            <a:xfrm>
              <a:off x="5220615" y="3677195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41" name="pt41"/>
            <p:cNvSpPr/>
            <p:nvPr/>
          </p:nvSpPr>
          <p:spPr>
            <a:xfrm>
              <a:off x="6219326" y="3314092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42" name="pt42"/>
            <p:cNvSpPr/>
            <p:nvPr/>
          </p:nvSpPr>
          <p:spPr>
            <a:xfrm>
              <a:off x="6362915" y="3315157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43" name="pt43"/>
            <p:cNvSpPr/>
            <p:nvPr/>
          </p:nvSpPr>
          <p:spPr>
            <a:xfrm>
              <a:off x="5868437" y="3450404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44" name="pt44"/>
            <p:cNvSpPr/>
            <p:nvPr/>
          </p:nvSpPr>
          <p:spPr>
            <a:xfrm>
              <a:off x="6047394" y="3603885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45" name="pt45"/>
            <p:cNvSpPr/>
            <p:nvPr/>
          </p:nvSpPr>
          <p:spPr>
            <a:xfrm>
              <a:off x="6200755" y="3486609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46" name="pt46"/>
            <p:cNvSpPr/>
            <p:nvPr/>
          </p:nvSpPr>
          <p:spPr>
            <a:xfrm>
              <a:off x="6335910" y="3370203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47" name="pt47"/>
            <p:cNvSpPr/>
            <p:nvPr/>
          </p:nvSpPr>
          <p:spPr>
            <a:xfrm>
              <a:off x="6300092" y="3260131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48" name="pt48"/>
            <p:cNvSpPr/>
            <p:nvPr/>
          </p:nvSpPr>
          <p:spPr>
            <a:xfrm>
              <a:off x="6464921" y="3217821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49" name="pt49"/>
            <p:cNvSpPr/>
            <p:nvPr/>
          </p:nvSpPr>
          <p:spPr>
            <a:xfrm>
              <a:off x="6277480" y="3259307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50" name="pt50"/>
            <p:cNvSpPr/>
            <p:nvPr/>
          </p:nvSpPr>
          <p:spPr>
            <a:xfrm>
              <a:off x="6226761" y="3324817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51" name="pg51"/>
            <p:cNvSpPr/>
            <p:nvPr/>
          </p:nvSpPr>
          <p:spPr>
            <a:xfrm>
              <a:off x="3314797" y="3329551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52" name="pg52"/>
            <p:cNvSpPr/>
            <p:nvPr/>
          </p:nvSpPr>
          <p:spPr>
            <a:xfrm>
              <a:off x="3213087" y="2788089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53" name="pg53"/>
            <p:cNvSpPr/>
            <p:nvPr/>
          </p:nvSpPr>
          <p:spPr>
            <a:xfrm>
              <a:off x="3700105" y="3241620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54" name="pg54"/>
            <p:cNvSpPr/>
            <p:nvPr/>
          </p:nvSpPr>
          <p:spPr>
            <a:xfrm>
              <a:off x="3233613" y="3409142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55" name="pg55"/>
            <p:cNvSpPr/>
            <p:nvPr/>
          </p:nvSpPr>
          <p:spPr>
            <a:xfrm>
              <a:off x="3277602" y="3054402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56" name="pg56"/>
            <p:cNvSpPr/>
            <p:nvPr/>
          </p:nvSpPr>
          <p:spPr>
            <a:xfrm>
              <a:off x="3322111" y="2907832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57" name="pg57"/>
            <p:cNvSpPr/>
            <p:nvPr/>
          </p:nvSpPr>
          <p:spPr>
            <a:xfrm>
              <a:off x="3274507" y="2778341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58" name="pg58"/>
            <p:cNvSpPr/>
            <p:nvPr/>
          </p:nvSpPr>
          <p:spPr>
            <a:xfrm>
              <a:off x="3287999" y="2818535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59" name="pg59"/>
            <p:cNvSpPr/>
            <p:nvPr/>
          </p:nvSpPr>
          <p:spPr>
            <a:xfrm>
              <a:off x="3369874" y="273710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60" name="pg60"/>
            <p:cNvSpPr/>
            <p:nvPr/>
          </p:nvSpPr>
          <p:spPr>
            <a:xfrm>
              <a:off x="3276727" y="2885939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61" name="pg61"/>
            <p:cNvSpPr/>
            <p:nvPr/>
          </p:nvSpPr>
          <p:spPr>
            <a:xfrm>
              <a:off x="3371847" y="2860422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62" name="pt62"/>
            <p:cNvSpPr/>
            <p:nvPr/>
          </p:nvSpPr>
          <p:spPr>
            <a:xfrm>
              <a:off x="3358622" y="3297734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63" name="pt63"/>
            <p:cNvSpPr/>
            <p:nvPr/>
          </p:nvSpPr>
          <p:spPr>
            <a:xfrm>
              <a:off x="3328761" y="3035258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64" name="pt64"/>
            <p:cNvSpPr/>
            <p:nvPr/>
          </p:nvSpPr>
          <p:spPr>
            <a:xfrm>
              <a:off x="3376958" y="2940101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65" name="pt65"/>
            <p:cNvSpPr/>
            <p:nvPr/>
          </p:nvSpPr>
          <p:spPr>
            <a:xfrm>
              <a:off x="3278331" y="3239263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66" name="pt66"/>
            <p:cNvSpPr/>
            <p:nvPr/>
          </p:nvSpPr>
          <p:spPr>
            <a:xfrm>
              <a:off x="3288476" y="3231997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67" name="pt67"/>
            <p:cNvSpPr/>
            <p:nvPr/>
          </p:nvSpPr>
          <p:spPr>
            <a:xfrm>
              <a:off x="3538140" y="3058458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68" name="pt68"/>
            <p:cNvSpPr/>
            <p:nvPr/>
          </p:nvSpPr>
          <p:spPr>
            <a:xfrm>
              <a:off x="3288308" y="3133899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69" name="pt69"/>
            <p:cNvSpPr/>
            <p:nvPr/>
          </p:nvSpPr>
          <p:spPr>
            <a:xfrm>
              <a:off x="3277350" y="2971734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70" name="pt70"/>
            <p:cNvSpPr/>
            <p:nvPr/>
          </p:nvSpPr>
          <p:spPr>
            <a:xfrm>
              <a:off x="3395358" y="2931372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71" name="pt71"/>
            <p:cNvSpPr/>
            <p:nvPr/>
          </p:nvSpPr>
          <p:spPr>
            <a:xfrm>
              <a:off x="3303233" y="3060086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72" name="pt72"/>
            <p:cNvSpPr/>
            <p:nvPr/>
          </p:nvSpPr>
          <p:spPr>
            <a:xfrm>
              <a:off x="3303670" y="3105887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73" name="pt73"/>
            <p:cNvSpPr/>
            <p:nvPr/>
          </p:nvSpPr>
          <p:spPr>
            <a:xfrm>
              <a:off x="3947287" y="4899936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74" name="pt74"/>
            <p:cNvSpPr/>
            <p:nvPr/>
          </p:nvSpPr>
          <p:spPr>
            <a:xfrm>
              <a:off x="3250794" y="4193873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75" name="pt75"/>
            <p:cNvSpPr/>
            <p:nvPr/>
          </p:nvSpPr>
          <p:spPr>
            <a:xfrm>
              <a:off x="3361918" y="4094655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76" name="pt76"/>
            <p:cNvSpPr/>
            <p:nvPr/>
          </p:nvSpPr>
          <p:spPr>
            <a:xfrm>
              <a:off x="3825213" y="4830966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77" name="pt77"/>
            <p:cNvSpPr/>
            <p:nvPr/>
          </p:nvSpPr>
          <p:spPr>
            <a:xfrm>
              <a:off x="3663724" y="4558808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78" name="pt78"/>
            <p:cNvSpPr/>
            <p:nvPr/>
          </p:nvSpPr>
          <p:spPr>
            <a:xfrm>
              <a:off x="3576485" y="4656616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79" name="pt79"/>
            <p:cNvSpPr/>
            <p:nvPr/>
          </p:nvSpPr>
          <p:spPr>
            <a:xfrm>
              <a:off x="3437905" y="4458312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80" name="pt80"/>
            <p:cNvSpPr/>
            <p:nvPr/>
          </p:nvSpPr>
          <p:spPr>
            <a:xfrm>
              <a:off x="3437689" y="4190774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81" name="pt81"/>
            <p:cNvSpPr/>
            <p:nvPr/>
          </p:nvSpPr>
          <p:spPr>
            <a:xfrm>
              <a:off x="3377212" y="4255253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82" name="pt82"/>
            <p:cNvSpPr/>
            <p:nvPr/>
          </p:nvSpPr>
          <p:spPr>
            <a:xfrm>
              <a:off x="3348756" y="4121552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83" name="pt83"/>
            <p:cNvSpPr/>
            <p:nvPr/>
          </p:nvSpPr>
          <p:spPr>
            <a:xfrm>
              <a:off x="3748408" y="4467183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84" name="pg84"/>
            <p:cNvSpPr/>
            <p:nvPr/>
          </p:nvSpPr>
          <p:spPr>
            <a:xfrm>
              <a:off x="3477277" y="339037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85" name="pg85"/>
            <p:cNvSpPr/>
            <p:nvPr/>
          </p:nvSpPr>
          <p:spPr>
            <a:xfrm>
              <a:off x="3466758" y="2569580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86" name="pg86"/>
            <p:cNvSpPr/>
            <p:nvPr/>
          </p:nvSpPr>
          <p:spPr>
            <a:xfrm>
              <a:off x="3426281" y="255133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87" name="pg87"/>
            <p:cNvSpPr/>
            <p:nvPr/>
          </p:nvSpPr>
          <p:spPr>
            <a:xfrm>
              <a:off x="3431972" y="3600149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88" name="pg88"/>
            <p:cNvSpPr/>
            <p:nvPr/>
          </p:nvSpPr>
          <p:spPr>
            <a:xfrm>
              <a:off x="3307764" y="3152899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89" name="pg89"/>
            <p:cNvSpPr/>
            <p:nvPr/>
          </p:nvSpPr>
          <p:spPr>
            <a:xfrm>
              <a:off x="3327150" y="3383349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90" name="pg90"/>
            <p:cNvSpPr/>
            <p:nvPr/>
          </p:nvSpPr>
          <p:spPr>
            <a:xfrm>
              <a:off x="3350091" y="3210681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91" name="pg91"/>
            <p:cNvSpPr/>
            <p:nvPr/>
          </p:nvSpPr>
          <p:spPr>
            <a:xfrm>
              <a:off x="3303974" y="2986689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92" name="pg92"/>
            <p:cNvSpPr/>
            <p:nvPr/>
          </p:nvSpPr>
          <p:spPr>
            <a:xfrm>
              <a:off x="3410629" y="274327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93" name="pg93"/>
            <p:cNvSpPr/>
            <p:nvPr/>
          </p:nvSpPr>
          <p:spPr>
            <a:xfrm>
              <a:off x="3399890" y="268202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94" name="pt94"/>
            <p:cNvSpPr/>
            <p:nvPr/>
          </p:nvSpPr>
          <p:spPr>
            <a:xfrm>
              <a:off x="6157827" y="3418599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95" name="pt95"/>
            <p:cNvSpPr/>
            <p:nvPr/>
          </p:nvSpPr>
          <p:spPr>
            <a:xfrm>
              <a:off x="6335762" y="3532269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96" name="pg96"/>
            <p:cNvSpPr/>
            <p:nvPr/>
          </p:nvSpPr>
          <p:spPr>
            <a:xfrm>
              <a:off x="3522770" y="3807685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97" name="pg97"/>
            <p:cNvSpPr/>
            <p:nvPr/>
          </p:nvSpPr>
          <p:spPr>
            <a:xfrm>
              <a:off x="3487600" y="3746536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98" name="pg98"/>
            <p:cNvSpPr/>
            <p:nvPr/>
          </p:nvSpPr>
          <p:spPr>
            <a:xfrm>
              <a:off x="4026969" y="4404089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99" name="pg99"/>
            <p:cNvSpPr/>
            <p:nvPr/>
          </p:nvSpPr>
          <p:spPr>
            <a:xfrm>
              <a:off x="3346066" y="300035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00" name="pg100"/>
            <p:cNvSpPr/>
            <p:nvPr/>
          </p:nvSpPr>
          <p:spPr>
            <a:xfrm>
              <a:off x="3567107" y="424325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01" name="pg101"/>
            <p:cNvSpPr/>
            <p:nvPr/>
          </p:nvSpPr>
          <p:spPr>
            <a:xfrm>
              <a:off x="3383587" y="3755859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02" name="pg102"/>
            <p:cNvSpPr/>
            <p:nvPr/>
          </p:nvSpPr>
          <p:spPr>
            <a:xfrm>
              <a:off x="3386387" y="4019322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03" name="pg103"/>
            <p:cNvSpPr/>
            <p:nvPr/>
          </p:nvSpPr>
          <p:spPr>
            <a:xfrm>
              <a:off x="3730729" y="4258020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04" name="pt104"/>
            <p:cNvSpPr/>
            <p:nvPr/>
          </p:nvSpPr>
          <p:spPr>
            <a:xfrm>
              <a:off x="3518283" y="3008424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105" name="pg105"/>
            <p:cNvSpPr/>
            <p:nvPr/>
          </p:nvSpPr>
          <p:spPr>
            <a:xfrm>
              <a:off x="3473499" y="3907591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06" name="pg106"/>
            <p:cNvSpPr/>
            <p:nvPr/>
          </p:nvSpPr>
          <p:spPr>
            <a:xfrm>
              <a:off x="3399708" y="3894580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07" name="pg107"/>
            <p:cNvSpPr/>
            <p:nvPr/>
          </p:nvSpPr>
          <p:spPr>
            <a:xfrm>
              <a:off x="3422004" y="3923701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08" name="pg108"/>
            <p:cNvSpPr/>
            <p:nvPr/>
          </p:nvSpPr>
          <p:spPr>
            <a:xfrm>
              <a:off x="3700006" y="4465721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09" name="pt109"/>
            <p:cNvSpPr/>
            <p:nvPr/>
          </p:nvSpPr>
          <p:spPr>
            <a:xfrm>
              <a:off x="3428695" y="4005553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110" name="pg110"/>
            <p:cNvSpPr/>
            <p:nvPr/>
          </p:nvSpPr>
          <p:spPr>
            <a:xfrm>
              <a:off x="3579177" y="4522151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11" name="pg111"/>
            <p:cNvSpPr/>
            <p:nvPr/>
          </p:nvSpPr>
          <p:spPr>
            <a:xfrm>
              <a:off x="3410362" y="426700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12" name="pg112"/>
            <p:cNvSpPr/>
            <p:nvPr/>
          </p:nvSpPr>
          <p:spPr>
            <a:xfrm>
              <a:off x="3458405" y="4201858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13" name="pg113"/>
            <p:cNvSpPr/>
            <p:nvPr/>
          </p:nvSpPr>
          <p:spPr>
            <a:xfrm>
              <a:off x="3724198" y="4558520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14" name="pg114"/>
            <p:cNvSpPr/>
            <p:nvPr/>
          </p:nvSpPr>
          <p:spPr>
            <a:xfrm>
              <a:off x="3549805" y="3051030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15" name="pg115"/>
            <p:cNvSpPr/>
            <p:nvPr/>
          </p:nvSpPr>
          <p:spPr>
            <a:xfrm>
              <a:off x="3642610" y="3406126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16" name="pg116"/>
            <p:cNvSpPr/>
            <p:nvPr/>
          </p:nvSpPr>
          <p:spPr>
            <a:xfrm>
              <a:off x="3618098" y="3320996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17" name="pg117"/>
            <p:cNvSpPr/>
            <p:nvPr/>
          </p:nvSpPr>
          <p:spPr>
            <a:xfrm>
              <a:off x="3546464" y="3431446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18" name="pg118"/>
            <p:cNvSpPr/>
            <p:nvPr/>
          </p:nvSpPr>
          <p:spPr>
            <a:xfrm>
              <a:off x="3816947" y="4514888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19" name="pg119"/>
            <p:cNvSpPr/>
            <p:nvPr/>
          </p:nvSpPr>
          <p:spPr>
            <a:xfrm>
              <a:off x="3781738" y="3246899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20" name="pg120"/>
            <p:cNvSpPr/>
            <p:nvPr/>
          </p:nvSpPr>
          <p:spPr>
            <a:xfrm>
              <a:off x="3520543" y="326877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21" name="pg121"/>
            <p:cNvSpPr/>
            <p:nvPr/>
          </p:nvSpPr>
          <p:spPr>
            <a:xfrm>
              <a:off x="3496394" y="3612729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22" name="pg122"/>
            <p:cNvSpPr/>
            <p:nvPr/>
          </p:nvSpPr>
          <p:spPr>
            <a:xfrm>
              <a:off x="3485386" y="3698956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23" name="pg123"/>
            <p:cNvSpPr/>
            <p:nvPr/>
          </p:nvSpPr>
          <p:spPr>
            <a:xfrm>
              <a:off x="3858428" y="4445758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24" name="pt124"/>
            <p:cNvSpPr/>
            <p:nvPr/>
          </p:nvSpPr>
          <p:spPr>
            <a:xfrm>
              <a:off x="6370440" y="3321866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125" name="pg125"/>
            <p:cNvSpPr/>
            <p:nvPr/>
          </p:nvSpPr>
          <p:spPr>
            <a:xfrm>
              <a:off x="3556591" y="3841986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26" name="pg126"/>
            <p:cNvSpPr/>
            <p:nvPr/>
          </p:nvSpPr>
          <p:spPr>
            <a:xfrm>
              <a:off x="3583983" y="3655485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27" name="pg127"/>
            <p:cNvSpPr/>
            <p:nvPr/>
          </p:nvSpPr>
          <p:spPr>
            <a:xfrm>
              <a:off x="3609174" y="3958551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28" name="pg128"/>
            <p:cNvSpPr/>
            <p:nvPr/>
          </p:nvSpPr>
          <p:spPr>
            <a:xfrm>
              <a:off x="3849556" y="4332696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29" name="pl129"/>
            <p:cNvSpPr/>
            <p:nvPr/>
          </p:nvSpPr>
          <p:spPr>
            <a:xfrm>
              <a:off x="3364783" y="2621550"/>
              <a:ext cx="512973" cy="1963554"/>
            </a:xfrm>
            <a:custGeom>
              <a:avLst/>
              <a:gdLst/>
              <a:ahLst/>
              <a:cxnLst/>
              <a:rect l="0" t="0" r="0" b="0"/>
              <a:pathLst>
                <a:path w="512973" h="1963554">
                  <a:moveTo>
                    <a:pt x="512973" y="1963554"/>
                  </a:moveTo>
                  <a:lnTo>
                    <a:pt x="242489" y="880112"/>
                  </a:lnTo>
                  <a:lnTo>
                    <a:pt x="314124" y="769662"/>
                  </a:lnTo>
                  <a:lnTo>
                    <a:pt x="338635" y="854792"/>
                  </a:lnTo>
                  <a:lnTo>
                    <a:pt x="340085" y="1022406"/>
                  </a:lnTo>
                  <a:lnTo>
                    <a:pt x="146092" y="867461"/>
                  </a:lnTo>
                  <a:lnTo>
                    <a:pt x="173303" y="839038"/>
                  </a:lnTo>
                  <a:lnTo>
                    <a:pt x="127998" y="1048815"/>
                  </a:lnTo>
                  <a:lnTo>
                    <a:pt x="3789" y="601565"/>
                  </a:lnTo>
                  <a:lnTo>
                    <a:pt x="23176" y="832015"/>
                  </a:lnTo>
                  <a:lnTo>
                    <a:pt x="46117" y="659347"/>
                  </a:lnTo>
                  <a:lnTo>
                    <a:pt x="0" y="435355"/>
                  </a:lnTo>
                  <a:lnTo>
                    <a:pt x="106654" y="191938"/>
                  </a:lnTo>
                  <a:lnTo>
                    <a:pt x="95916" y="130688"/>
                  </a:lnTo>
                  <a:lnTo>
                    <a:pt x="162783" y="18246"/>
                  </a:lnTo>
                  <a:lnTo>
                    <a:pt x="122306" y="0"/>
                  </a:lnTo>
                  <a:lnTo>
                    <a:pt x="245831" y="499695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30" name="pl130"/>
            <p:cNvSpPr/>
            <p:nvPr/>
          </p:nvSpPr>
          <p:spPr>
            <a:xfrm>
              <a:off x="3515533" y="2989476"/>
              <a:ext cx="133152" cy="131770"/>
            </a:xfrm>
            <a:custGeom>
              <a:avLst/>
              <a:gdLst/>
              <a:ahLst/>
              <a:cxnLst/>
              <a:rect l="0" t="0" r="0" b="0"/>
              <a:pathLst>
                <a:path w="133152" h="131770">
                  <a:moveTo>
                    <a:pt x="0" y="32915"/>
                  </a:moveTo>
                  <a:lnTo>
                    <a:pt x="95081" y="131770"/>
                  </a:lnTo>
                  <a:lnTo>
                    <a:pt x="133152" y="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31" name="pl131"/>
            <p:cNvSpPr/>
            <p:nvPr/>
          </p:nvSpPr>
          <p:spPr>
            <a:xfrm>
              <a:off x="3322502" y="2976524"/>
              <a:ext cx="470927" cy="1559413"/>
            </a:xfrm>
            <a:custGeom>
              <a:avLst/>
              <a:gdLst/>
              <a:ahLst/>
              <a:cxnLst/>
              <a:rect l="0" t="0" r="0" b="0"/>
              <a:pathLst>
                <a:path w="470927" h="1559413">
                  <a:moveTo>
                    <a:pt x="438313" y="1559413"/>
                  </a:moveTo>
                  <a:lnTo>
                    <a:pt x="160311" y="1017393"/>
                  </a:lnTo>
                  <a:lnTo>
                    <a:pt x="138015" y="988272"/>
                  </a:lnTo>
                  <a:lnTo>
                    <a:pt x="211806" y="1001283"/>
                  </a:lnTo>
                  <a:lnTo>
                    <a:pt x="470927" y="1078206"/>
                  </a:lnTo>
                  <a:lnTo>
                    <a:pt x="143888" y="507940"/>
                  </a:lnTo>
                  <a:lnTo>
                    <a:pt x="81271" y="366361"/>
                  </a:lnTo>
                  <a:lnTo>
                    <a:pt x="981" y="307890"/>
                  </a:lnTo>
                  <a:lnTo>
                    <a:pt x="11126" y="300624"/>
                  </a:lnTo>
                  <a:lnTo>
                    <a:pt x="260789" y="127086"/>
                  </a:lnTo>
                  <a:lnTo>
                    <a:pt x="10958" y="202526"/>
                  </a:lnTo>
                  <a:lnTo>
                    <a:pt x="0" y="40361"/>
                  </a:lnTo>
                  <a:lnTo>
                    <a:pt x="118007" y="0"/>
                  </a:lnTo>
                  <a:lnTo>
                    <a:pt x="25882" y="128713"/>
                  </a:lnTo>
                  <a:lnTo>
                    <a:pt x="26320" y="174514"/>
                  </a:lnTo>
                  <a:lnTo>
                    <a:pt x="51410" y="103885"/>
                  </a:lnTo>
                  <a:lnTo>
                    <a:pt x="99607" y="8728"/>
                  </a:lnTo>
                  <a:lnTo>
                    <a:pt x="240932" y="77051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32" name="pl132"/>
            <p:cNvSpPr/>
            <p:nvPr/>
          </p:nvSpPr>
          <p:spPr>
            <a:xfrm>
              <a:off x="3426643" y="2940132"/>
              <a:ext cx="136791" cy="123486"/>
            </a:xfrm>
            <a:custGeom>
              <a:avLst/>
              <a:gdLst/>
              <a:ahLst/>
              <a:cxnLst/>
              <a:rect l="0" t="0" r="0" b="0"/>
              <a:pathLst>
                <a:path w="136791" h="123486">
                  <a:moveTo>
                    <a:pt x="0" y="123486"/>
                  </a:moveTo>
                  <a:lnTo>
                    <a:pt x="136791" y="113443"/>
                  </a:lnTo>
                  <a:lnTo>
                    <a:pt x="59698" y="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33" name="pl133"/>
            <p:cNvSpPr/>
            <p:nvPr/>
          </p:nvSpPr>
          <p:spPr>
            <a:xfrm>
              <a:off x="3295946" y="4050705"/>
              <a:ext cx="887421" cy="1000321"/>
            </a:xfrm>
            <a:custGeom>
              <a:avLst/>
              <a:gdLst/>
              <a:ahLst/>
              <a:cxnLst/>
              <a:rect l="0" t="0" r="0" b="0"/>
              <a:pathLst>
                <a:path w="887421" h="1000321">
                  <a:moveTo>
                    <a:pt x="489061" y="578031"/>
                  </a:moveTo>
                  <a:lnTo>
                    <a:pt x="223268" y="221369"/>
                  </a:lnTo>
                  <a:lnTo>
                    <a:pt x="175225" y="286515"/>
                  </a:lnTo>
                  <a:lnTo>
                    <a:pt x="344040" y="541662"/>
                  </a:lnTo>
                  <a:lnTo>
                    <a:pt x="546833" y="468637"/>
                  </a:lnTo>
                  <a:lnTo>
                    <a:pt x="887421" y="1000321"/>
                  </a:lnTo>
                  <a:lnTo>
                    <a:pt x="696492" y="894382"/>
                  </a:lnTo>
                  <a:lnTo>
                    <a:pt x="574418" y="825412"/>
                  </a:lnTo>
                  <a:lnTo>
                    <a:pt x="412929" y="553254"/>
                  </a:lnTo>
                  <a:lnTo>
                    <a:pt x="325691" y="651062"/>
                  </a:lnTo>
                  <a:lnTo>
                    <a:pt x="187110" y="452758"/>
                  </a:lnTo>
                  <a:lnTo>
                    <a:pt x="186895" y="185220"/>
                  </a:lnTo>
                  <a:lnTo>
                    <a:pt x="126418" y="249700"/>
                  </a:lnTo>
                  <a:lnTo>
                    <a:pt x="97961" y="115998"/>
                  </a:lnTo>
                  <a:lnTo>
                    <a:pt x="497614" y="461629"/>
                  </a:lnTo>
                  <a:lnTo>
                    <a:pt x="0" y="188319"/>
                  </a:lnTo>
                  <a:lnTo>
                    <a:pt x="111124" y="89102"/>
                  </a:lnTo>
                  <a:lnTo>
                    <a:pt x="177901" y="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34" name="pl134"/>
            <p:cNvSpPr/>
            <p:nvPr/>
          </p:nvSpPr>
          <p:spPr>
            <a:xfrm>
              <a:off x="3347732" y="4050705"/>
              <a:ext cx="126115" cy="136181"/>
            </a:xfrm>
            <a:custGeom>
              <a:avLst/>
              <a:gdLst/>
              <a:ahLst/>
              <a:cxnLst/>
              <a:rect l="0" t="0" r="0" b="0"/>
              <a:pathLst>
                <a:path w="126115" h="136181">
                  <a:moveTo>
                    <a:pt x="109757" y="136181"/>
                  </a:moveTo>
                  <a:lnTo>
                    <a:pt x="126115" y="0"/>
                  </a:lnTo>
                  <a:lnTo>
                    <a:pt x="0" y="53924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35" name="pl135"/>
            <p:cNvSpPr/>
            <p:nvPr/>
          </p:nvSpPr>
          <p:spPr>
            <a:xfrm>
              <a:off x="3353576" y="2640580"/>
              <a:ext cx="565661" cy="1875394"/>
            </a:xfrm>
            <a:custGeom>
              <a:avLst/>
              <a:gdLst/>
              <a:ahLst/>
              <a:cxnLst/>
              <a:rect l="0" t="0" r="0" b="0"/>
              <a:pathLst>
                <a:path w="565661" h="1875394">
                  <a:moveTo>
                    <a:pt x="565661" y="1875394"/>
                  </a:moveTo>
                  <a:lnTo>
                    <a:pt x="192618" y="1128592"/>
                  </a:lnTo>
                  <a:lnTo>
                    <a:pt x="203627" y="1042365"/>
                  </a:lnTo>
                  <a:lnTo>
                    <a:pt x="227775" y="698410"/>
                  </a:lnTo>
                  <a:lnTo>
                    <a:pt x="227132" y="729008"/>
                  </a:lnTo>
                  <a:lnTo>
                    <a:pt x="51974" y="364024"/>
                  </a:lnTo>
                  <a:lnTo>
                    <a:pt x="141949" y="262323"/>
                  </a:lnTo>
                  <a:lnTo>
                    <a:pt x="136179" y="210470"/>
                  </a:lnTo>
                  <a:lnTo>
                    <a:pt x="35161" y="255411"/>
                  </a:lnTo>
                  <a:lnTo>
                    <a:pt x="0" y="200509"/>
                  </a:lnTo>
                  <a:lnTo>
                    <a:pt x="26674" y="162457"/>
                  </a:lnTo>
                  <a:lnTo>
                    <a:pt x="265270" y="0"/>
                  </a:lnTo>
                  <a:lnTo>
                    <a:pt x="176587" y="89123"/>
                  </a:lnTo>
                  <a:lnTo>
                    <a:pt x="74580" y="261963"/>
                  </a:lnTo>
                  <a:lnTo>
                    <a:pt x="203581" y="134078"/>
                  </a:lnTo>
                  <a:lnTo>
                    <a:pt x="135930" y="162942"/>
                  </a:lnTo>
                  <a:lnTo>
                    <a:pt x="488971" y="676535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36" name="pl136"/>
            <p:cNvSpPr/>
            <p:nvPr/>
          </p:nvSpPr>
          <p:spPr>
            <a:xfrm>
              <a:off x="3718745" y="3180379"/>
              <a:ext cx="123803" cy="136736"/>
            </a:xfrm>
            <a:custGeom>
              <a:avLst/>
              <a:gdLst/>
              <a:ahLst/>
              <a:cxnLst/>
              <a:rect l="0" t="0" r="0" b="0"/>
              <a:pathLst>
                <a:path w="123803" h="136736">
                  <a:moveTo>
                    <a:pt x="0" y="77696"/>
                  </a:moveTo>
                  <a:lnTo>
                    <a:pt x="123803" y="136736"/>
                  </a:lnTo>
                  <a:lnTo>
                    <a:pt x="113031" y="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37" name="pl137"/>
            <p:cNvSpPr/>
            <p:nvPr/>
          </p:nvSpPr>
          <p:spPr>
            <a:xfrm>
              <a:off x="3273897" y="2807320"/>
              <a:ext cx="517641" cy="1520916"/>
            </a:xfrm>
            <a:custGeom>
              <a:avLst/>
              <a:gdLst/>
              <a:ahLst/>
              <a:cxnLst/>
              <a:rect l="0" t="0" r="0" b="0"/>
              <a:pathLst>
                <a:path w="517641" h="1520916">
                  <a:moveTo>
                    <a:pt x="517641" y="1520916"/>
                  </a:moveTo>
                  <a:lnTo>
                    <a:pt x="173299" y="1282218"/>
                  </a:lnTo>
                  <a:lnTo>
                    <a:pt x="170499" y="1018755"/>
                  </a:lnTo>
                  <a:lnTo>
                    <a:pt x="354020" y="1506150"/>
                  </a:lnTo>
                  <a:lnTo>
                    <a:pt x="226656" y="982100"/>
                  </a:lnTo>
                  <a:lnTo>
                    <a:pt x="211302" y="927042"/>
                  </a:lnTo>
                  <a:lnTo>
                    <a:pt x="101710" y="592447"/>
                  </a:lnTo>
                  <a:lnTo>
                    <a:pt x="20526" y="672038"/>
                  </a:lnTo>
                  <a:lnTo>
                    <a:pt x="64515" y="317298"/>
                  </a:lnTo>
                  <a:lnTo>
                    <a:pt x="109023" y="170728"/>
                  </a:lnTo>
                  <a:lnTo>
                    <a:pt x="61419" y="41237"/>
                  </a:lnTo>
                  <a:lnTo>
                    <a:pt x="74912" y="81431"/>
                  </a:lnTo>
                  <a:lnTo>
                    <a:pt x="156786" y="0"/>
                  </a:lnTo>
                  <a:lnTo>
                    <a:pt x="63639" y="148835"/>
                  </a:lnTo>
                  <a:lnTo>
                    <a:pt x="158759" y="123318"/>
                  </a:lnTo>
                  <a:lnTo>
                    <a:pt x="0" y="50985"/>
                  </a:lnTo>
                  <a:lnTo>
                    <a:pt x="487017" y="504516"/>
                  </a:lnTo>
                  <a:lnTo>
                    <a:pt x="132979" y="26325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38" name="pl138"/>
            <p:cNvSpPr/>
            <p:nvPr/>
          </p:nvSpPr>
          <p:spPr>
            <a:xfrm>
              <a:off x="3406876" y="3070570"/>
              <a:ext cx="136778" cy="123563"/>
            </a:xfrm>
            <a:custGeom>
              <a:avLst/>
              <a:gdLst/>
              <a:ahLst/>
              <a:cxnLst/>
              <a:rect l="0" t="0" r="0" b="0"/>
              <a:pathLst>
                <a:path w="136778" h="123563">
                  <a:moveTo>
                    <a:pt x="136778" y="10220"/>
                  </a:moveTo>
                  <a:lnTo>
                    <a:pt x="0" y="0"/>
                  </a:lnTo>
                  <a:lnTo>
                    <a:pt x="59538" y="123563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39" name="pl139"/>
            <p:cNvSpPr/>
            <p:nvPr/>
          </p:nvSpPr>
          <p:spPr>
            <a:xfrm>
              <a:off x="3548409" y="3262973"/>
              <a:ext cx="2961663" cy="1211332"/>
            </a:xfrm>
            <a:custGeom>
              <a:avLst/>
              <a:gdLst/>
              <a:ahLst/>
              <a:cxnLst/>
              <a:rect l="0" t="0" r="0" b="0"/>
              <a:pathLst>
                <a:path w="2961663" h="1211332">
                  <a:moveTo>
                    <a:pt x="539369" y="1211332"/>
                  </a:moveTo>
                  <a:lnTo>
                    <a:pt x="0" y="553779"/>
                  </a:lnTo>
                  <a:lnTo>
                    <a:pt x="35169" y="614928"/>
                  </a:lnTo>
                  <a:lnTo>
                    <a:pt x="1068094" y="652970"/>
                  </a:lnTo>
                  <a:lnTo>
                    <a:pt x="1717357" y="459373"/>
                  </a:lnTo>
                  <a:lnTo>
                    <a:pt x="2365179" y="232583"/>
                  </a:lnTo>
                  <a:lnTo>
                    <a:pt x="2544136" y="386063"/>
                  </a:lnTo>
                  <a:lnTo>
                    <a:pt x="2697496" y="268788"/>
                  </a:lnTo>
                  <a:lnTo>
                    <a:pt x="2832652" y="152381"/>
                  </a:lnTo>
                  <a:lnTo>
                    <a:pt x="2796834" y="42309"/>
                  </a:lnTo>
                  <a:lnTo>
                    <a:pt x="2961663" y="0"/>
                  </a:lnTo>
                  <a:lnTo>
                    <a:pt x="2774222" y="41486"/>
                  </a:lnTo>
                  <a:lnTo>
                    <a:pt x="2723503" y="106995"/>
                  </a:lnTo>
                  <a:lnTo>
                    <a:pt x="2716068" y="96270"/>
                  </a:lnTo>
                  <a:lnTo>
                    <a:pt x="2859656" y="97335"/>
                  </a:lnTo>
                  <a:lnTo>
                    <a:pt x="2654569" y="200777"/>
                  </a:lnTo>
                  <a:lnTo>
                    <a:pt x="2832504" y="314447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40" name="pl140"/>
            <p:cNvSpPr/>
            <p:nvPr/>
          </p:nvSpPr>
          <p:spPr>
            <a:xfrm>
              <a:off x="6243892" y="3455679"/>
              <a:ext cx="137021" cy="121741"/>
            </a:xfrm>
            <a:custGeom>
              <a:avLst/>
              <a:gdLst/>
              <a:ahLst/>
              <a:cxnLst/>
              <a:rect l="0" t="0" r="0" b="0"/>
              <a:pathLst>
                <a:path w="137021" h="121741">
                  <a:moveTo>
                    <a:pt x="0" y="115587"/>
                  </a:moveTo>
                  <a:lnTo>
                    <a:pt x="137021" y="121741"/>
                  </a:lnTo>
                  <a:lnTo>
                    <a:pt x="73840" y="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41" name="pl141"/>
            <p:cNvSpPr/>
            <p:nvPr/>
          </p:nvSpPr>
          <p:spPr>
            <a:xfrm>
              <a:off x="3617400" y="3287609"/>
              <a:ext cx="2809025" cy="1115304"/>
            </a:xfrm>
            <a:custGeom>
              <a:avLst/>
              <a:gdLst/>
              <a:ahLst/>
              <a:cxnLst/>
              <a:rect l="0" t="0" r="0" b="0"/>
              <a:pathLst>
                <a:path w="2809025" h="1115304">
                  <a:moveTo>
                    <a:pt x="292965" y="1115304"/>
                  </a:moveTo>
                  <a:lnTo>
                    <a:pt x="52583" y="741158"/>
                  </a:lnTo>
                  <a:lnTo>
                    <a:pt x="27392" y="438093"/>
                  </a:lnTo>
                  <a:lnTo>
                    <a:pt x="0" y="624594"/>
                  </a:lnTo>
                  <a:lnTo>
                    <a:pt x="784370" y="580460"/>
                  </a:lnTo>
                  <a:lnTo>
                    <a:pt x="1724786" y="617141"/>
                  </a:lnTo>
                  <a:lnTo>
                    <a:pt x="2105482" y="664612"/>
                  </a:lnTo>
                  <a:lnTo>
                    <a:pt x="2490163" y="288479"/>
                  </a:lnTo>
                  <a:lnTo>
                    <a:pt x="2458645" y="199353"/>
                  </a:lnTo>
                  <a:lnTo>
                    <a:pt x="2598845" y="151427"/>
                  </a:lnTo>
                  <a:lnTo>
                    <a:pt x="2659156" y="35021"/>
                  </a:lnTo>
                  <a:lnTo>
                    <a:pt x="2748354" y="59288"/>
                  </a:lnTo>
                  <a:lnTo>
                    <a:pt x="2709348" y="156665"/>
                  </a:lnTo>
                  <a:lnTo>
                    <a:pt x="2470444" y="183042"/>
                  </a:lnTo>
                  <a:lnTo>
                    <a:pt x="2603710" y="123964"/>
                  </a:lnTo>
                  <a:lnTo>
                    <a:pt x="2809025" y="0"/>
                  </a:lnTo>
                  <a:lnTo>
                    <a:pt x="2682658" y="73632"/>
                  </a:lnTo>
                  <a:lnTo>
                    <a:pt x="2798191" y="79409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42" name="pl142"/>
            <p:cNvSpPr/>
            <p:nvPr/>
          </p:nvSpPr>
          <p:spPr>
            <a:xfrm>
              <a:off x="6293531" y="3292591"/>
              <a:ext cx="122060" cy="136988"/>
            </a:xfrm>
            <a:custGeom>
              <a:avLst/>
              <a:gdLst/>
              <a:ahLst/>
              <a:cxnLst/>
              <a:rect l="0" t="0" r="0" b="0"/>
              <a:pathLst>
                <a:path w="122060" h="136988">
                  <a:moveTo>
                    <a:pt x="0" y="136988"/>
                  </a:moveTo>
                  <a:lnTo>
                    <a:pt x="122060" y="74426"/>
                  </a:lnTo>
                  <a:lnTo>
                    <a:pt x="6850" y="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43" name="pl143"/>
            <p:cNvSpPr/>
            <p:nvPr/>
          </p:nvSpPr>
          <p:spPr>
            <a:xfrm>
              <a:off x="4110868" y="3373006"/>
              <a:ext cx="697021" cy="192150"/>
            </a:xfrm>
            <a:custGeom>
              <a:avLst/>
              <a:gdLst/>
              <a:ahLst/>
              <a:cxnLst/>
              <a:rect l="0" t="0" r="0" b="0"/>
              <a:pathLst>
                <a:path w="697021" h="192150">
                  <a:moveTo>
                    <a:pt x="0" y="192150"/>
                  </a:moveTo>
                  <a:lnTo>
                    <a:pt x="697021" y="0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" name="pl144"/>
            <p:cNvSpPr/>
            <p:nvPr/>
          </p:nvSpPr>
          <p:spPr>
            <a:xfrm>
              <a:off x="4720790" y="3350338"/>
              <a:ext cx="87098" cy="86763"/>
            </a:xfrm>
            <a:custGeom>
              <a:avLst/>
              <a:gdLst/>
              <a:ahLst/>
              <a:cxnLst/>
              <a:rect l="0" t="0" r="0" b="0"/>
              <a:pathLst>
                <a:path w="87098" h="86763">
                  <a:moveTo>
                    <a:pt x="23918" y="86763"/>
                  </a:moveTo>
                  <a:lnTo>
                    <a:pt x="87098" y="22667"/>
                  </a:lnTo>
                  <a:lnTo>
                    <a:pt x="0" y="0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" name="pl145"/>
            <p:cNvSpPr/>
            <p:nvPr/>
          </p:nvSpPr>
          <p:spPr>
            <a:xfrm>
              <a:off x="3132069" y="3407789"/>
              <a:ext cx="978798" cy="157367"/>
            </a:xfrm>
            <a:custGeom>
              <a:avLst/>
              <a:gdLst/>
              <a:ahLst/>
              <a:cxnLst/>
              <a:rect l="0" t="0" r="0" b="0"/>
              <a:pathLst>
                <a:path w="978798" h="157367">
                  <a:moveTo>
                    <a:pt x="978798" y="157367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" name="pl146"/>
            <p:cNvSpPr/>
            <p:nvPr/>
          </p:nvSpPr>
          <p:spPr>
            <a:xfrm>
              <a:off x="3132069" y="3375732"/>
              <a:ext cx="84097" cy="88858"/>
            </a:xfrm>
            <a:custGeom>
              <a:avLst/>
              <a:gdLst/>
              <a:ahLst/>
              <a:cxnLst/>
              <a:rect l="0" t="0" r="0" b="0"/>
              <a:pathLst>
                <a:path w="84097" h="88858">
                  <a:moveTo>
                    <a:pt x="84097" y="0"/>
                  </a:moveTo>
                  <a:lnTo>
                    <a:pt x="0" y="32057"/>
                  </a:lnTo>
                  <a:lnTo>
                    <a:pt x="69810" y="88858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" name="pl147"/>
            <p:cNvSpPr/>
            <p:nvPr/>
          </p:nvSpPr>
          <p:spPr>
            <a:xfrm>
              <a:off x="4110868" y="3565157"/>
              <a:ext cx="767411" cy="431596"/>
            </a:xfrm>
            <a:custGeom>
              <a:avLst/>
              <a:gdLst/>
              <a:ahLst/>
              <a:cxnLst/>
              <a:rect l="0" t="0" r="0" b="0"/>
              <a:pathLst>
                <a:path w="767411" h="431596">
                  <a:moveTo>
                    <a:pt x="0" y="0"/>
                  </a:moveTo>
                  <a:lnTo>
                    <a:pt x="767411" y="431596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" name="pl148"/>
            <p:cNvSpPr/>
            <p:nvPr/>
          </p:nvSpPr>
          <p:spPr>
            <a:xfrm>
              <a:off x="4788284" y="3919323"/>
              <a:ext cx="89994" cy="78444"/>
            </a:xfrm>
            <a:custGeom>
              <a:avLst/>
              <a:gdLst/>
              <a:ahLst/>
              <a:cxnLst/>
              <a:rect l="0" t="0" r="0" b="0"/>
              <a:pathLst>
                <a:path w="89994" h="78444">
                  <a:moveTo>
                    <a:pt x="0" y="78444"/>
                  </a:moveTo>
                  <a:lnTo>
                    <a:pt x="89994" y="77429"/>
                  </a:lnTo>
                  <a:lnTo>
                    <a:pt x="44117" y="0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" name="pl149"/>
            <p:cNvSpPr/>
            <p:nvPr/>
          </p:nvSpPr>
          <p:spPr>
            <a:xfrm>
              <a:off x="3106897" y="3295118"/>
              <a:ext cx="1003970" cy="270039"/>
            </a:xfrm>
            <a:custGeom>
              <a:avLst/>
              <a:gdLst/>
              <a:ahLst/>
              <a:cxnLst/>
              <a:rect l="0" t="0" r="0" b="0"/>
              <a:pathLst>
                <a:path w="1003970" h="270039">
                  <a:moveTo>
                    <a:pt x="1003970" y="270039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" name="pl150"/>
            <p:cNvSpPr/>
            <p:nvPr/>
          </p:nvSpPr>
          <p:spPr>
            <a:xfrm>
              <a:off x="3106897" y="3271907"/>
              <a:ext cx="86955" cy="86911"/>
            </a:xfrm>
            <a:custGeom>
              <a:avLst/>
              <a:gdLst/>
              <a:ahLst/>
              <a:cxnLst/>
              <a:rect l="0" t="0" r="0" b="0"/>
              <a:pathLst>
                <a:path w="86955" h="86911">
                  <a:moveTo>
                    <a:pt x="86955" y="0"/>
                  </a:moveTo>
                  <a:lnTo>
                    <a:pt x="0" y="23210"/>
                  </a:lnTo>
                  <a:lnTo>
                    <a:pt x="63578" y="86911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" name="pl151"/>
            <p:cNvSpPr/>
            <p:nvPr/>
          </p:nvSpPr>
          <p:spPr>
            <a:xfrm>
              <a:off x="3325529" y="2779880"/>
              <a:ext cx="785339" cy="785276"/>
            </a:xfrm>
            <a:custGeom>
              <a:avLst/>
              <a:gdLst/>
              <a:ahLst/>
              <a:cxnLst/>
              <a:rect l="0" t="0" r="0" b="0"/>
              <a:pathLst>
                <a:path w="785339" h="785276">
                  <a:moveTo>
                    <a:pt x="785339" y="785276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" name="pl152"/>
            <p:cNvSpPr/>
            <p:nvPr/>
          </p:nvSpPr>
          <p:spPr>
            <a:xfrm>
              <a:off x="3325529" y="2779880"/>
              <a:ext cx="86934" cy="86932"/>
            </a:xfrm>
            <a:custGeom>
              <a:avLst/>
              <a:gdLst/>
              <a:ahLst/>
              <a:cxnLst/>
              <a:rect l="0" t="0" r="0" b="0"/>
              <a:pathLst>
                <a:path w="86934" h="86932">
                  <a:moveTo>
                    <a:pt x="86934" y="23290"/>
                  </a:moveTo>
                  <a:lnTo>
                    <a:pt x="0" y="0"/>
                  </a:lnTo>
                  <a:lnTo>
                    <a:pt x="23297" y="86932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" name="pl153"/>
            <p:cNvSpPr/>
            <p:nvPr/>
          </p:nvSpPr>
          <p:spPr>
            <a:xfrm>
              <a:off x="3148373" y="3219858"/>
              <a:ext cx="962494" cy="345299"/>
            </a:xfrm>
            <a:custGeom>
              <a:avLst/>
              <a:gdLst/>
              <a:ahLst/>
              <a:cxnLst/>
              <a:rect l="0" t="0" r="0" b="0"/>
              <a:pathLst>
                <a:path w="962494" h="345299">
                  <a:moveTo>
                    <a:pt x="962494" y="345299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" name="pl154"/>
            <p:cNvSpPr/>
            <p:nvPr/>
          </p:nvSpPr>
          <p:spPr>
            <a:xfrm>
              <a:off x="3148373" y="3203821"/>
              <a:ext cx="88559" cy="84713"/>
            </a:xfrm>
            <a:custGeom>
              <a:avLst/>
              <a:gdLst/>
              <a:ahLst/>
              <a:cxnLst/>
              <a:rect l="0" t="0" r="0" b="0"/>
              <a:pathLst>
                <a:path w="88559" h="84713">
                  <a:moveTo>
                    <a:pt x="88559" y="0"/>
                  </a:moveTo>
                  <a:lnTo>
                    <a:pt x="0" y="16037"/>
                  </a:lnTo>
                  <a:lnTo>
                    <a:pt x="58168" y="84713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" name="tx155"/>
            <p:cNvSpPr/>
            <p:nvPr/>
          </p:nvSpPr>
          <p:spPr>
            <a:xfrm>
              <a:off x="4615149" y="3221594"/>
              <a:ext cx="656675" cy="9342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FF00">
                      <a:alpha val="100000"/>
                    </a:srgbClr>
                  </a:solidFill>
                  <a:latin typeface="Helvetica"/>
                  <a:cs typeface="Helvetica"/>
                </a:rPr>
                <a:t>Succinat_mM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2993141" y="3452000"/>
              <a:ext cx="548218" cy="9130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FF00">
                      <a:alpha val="100000"/>
                    </a:srgbClr>
                  </a:solidFill>
                  <a:latin typeface="Helvetica"/>
                  <a:cs typeface="Helvetica"/>
                </a:rPr>
                <a:t>Acetat_mM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4660979" y="3839029"/>
              <a:ext cx="704950" cy="10035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FF00">
                      <a:alpha val="100000"/>
                    </a:srgbClr>
                  </a:solidFill>
                  <a:latin typeface="Helvetica"/>
                  <a:cs typeface="Helvetica"/>
                </a:rPr>
                <a:t>Propionat_mM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3189848" y="3254555"/>
              <a:ext cx="584317" cy="1009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FF00">
                      <a:alpha val="100000"/>
                    </a:srgbClr>
                  </a:solidFill>
                  <a:latin typeface="Helvetica"/>
                  <a:cs typeface="Helvetica"/>
                </a:rPr>
                <a:t>Butyrat_mM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3168375" y="2631061"/>
              <a:ext cx="584370" cy="9130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FF00">
                      <a:alpha val="100000"/>
                    </a:srgbClr>
                  </a:solidFill>
                  <a:latin typeface="Helvetica"/>
                  <a:cs typeface="Helvetica"/>
                </a:rPr>
                <a:t>Valerat_mM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3049024" y="3069004"/>
              <a:ext cx="831299" cy="9342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FF00">
                      <a:alpha val="100000"/>
                    </a:srgbClr>
                  </a:solidFill>
                  <a:latin typeface="Helvetica"/>
                  <a:cs typeface="Helvetica"/>
                </a:rPr>
                <a:t>Total_SCFA_mM</a:t>
              </a:r>
            </a:p>
          </p:txBody>
        </p:sp>
        <p:sp>
          <p:nvSpPr>
            <p:cNvPr id="161" name="rc161"/>
            <p:cNvSpPr/>
            <p:nvPr/>
          </p:nvSpPr>
          <p:spPr>
            <a:xfrm>
              <a:off x="2936739" y="2283850"/>
              <a:ext cx="3743493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2" name="tx162"/>
            <p:cNvSpPr/>
            <p:nvPr/>
          </p:nvSpPr>
          <p:spPr>
            <a:xfrm>
              <a:off x="4575525" y="2347625"/>
              <a:ext cx="465921" cy="844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Chicken2</a:t>
              </a:r>
            </a:p>
          </p:txBody>
        </p:sp>
        <p:sp>
          <p:nvSpPr>
            <p:cNvPr id="163" name="pl163"/>
            <p:cNvSpPr/>
            <p:nvPr/>
          </p:nvSpPr>
          <p:spPr>
            <a:xfrm>
              <a:off x="2936739" y="5172500"/>
              <a:ext cx="3743493" cy="0"/>
            </a:xfrm>
            <a:custGeom>
              <a:avLst/>
              <a:gdLst/>
              <a:ahLst/>
              <a:cxnLst/>
              <a:rect l="0" t="0" r="0" b="0"/>
              <a:pathLst>
                <a:path w="3743493">
                  <a:moveTo>
                    <a:pt x="0" y="0"/>
                  </a:moveTo>
                  <a:lnTo>
                    <a:pt x="37434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" name="pl164"/>
            <p:cNvSpPr/>
            <p:nvPr/>
          </p:nvSpPr>
          <p:spPr>
            <a:xfrm>
              <a:off x="3118048" y="517250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" name="pl165"/>
            <p:cNvSpPr/>
            <p:nvPr/>
          </p:nvSpPr>
          <p:spPr>
            <a:xfrm>
              <a:off x="4110868" y="517250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" name="pl166"/>
            <p:cNvSpPr/>
            <p:nvPr/>
          </p:nvSpPr>
          <p:spPr>
            <a:xfrm>
              <a:off x="5103687" y="517250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" name="pl167"/>
            <p:cNvSpPr/>
            <p:nvPr/>
          </p:nvSpPr>
          <p:spPr>
            <a:xfrm>
              <a:off x="6096506" y="517250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" name="tx168"/>
            <p:cNvSpPr/>
            <p:nvPr/>
          </p:nvSpPr>
          <p:spPr>
            <a:xfrm>
              <a:off x="2990681" y="5234748"/>
              <a:ext cx="254734" cy="805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-0.25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4002109" y="5235021"/>
              <a:ext cx="217517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4994928" y="5234748"/>
              <a:ext cx="217517" cy="805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5987747" y="5235021"/>
              <a:ext cx="217517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172" name="pl172"/>
            <p:cNvSpPr/>
            <p:nvPr/>
          </p:nvSpPr>
          <p:spPr>
            <a:xfrm>
              <a:off x="2936739" y="2500077"/>
              <a:ext cx="0" cy="2672423"/>
            </a:xfrm>
            <a:custGeom>
              <a:avLst/>
              <a:gdLst/>
              <a:ahLst/>
              <a:cxnLst/>
              <a:rect l="0" t="0" r="0" b="0"/>
              <a:pathLst>
                <a:path h="2672423">
                  <a:moveTo>
                    <a:pt x="0" y="267242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" name="tx173"/>
            <p:cNvSpPr/>
            <p:nvPr/>
          </p:nvSpPr>
          <p:spPr>
            <a:xfrm>
              <a:off x="2681530" y="4918919"/>
              <a:ext cx="192578" cy="803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-0.3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2681530" y="4454068"/>
              <a:ext cx="192578" cy="805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-0.2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2681530" y="3989653"/>
              <a:ext cx="192578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-0.1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2718747" y="3524966"/>
              <a:ext cx="155361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2718747" y="3060278"/>
              <a:ext cx="155361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0.1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2718747" y="2595318"/>
              <a:ext cx="155361" cy="805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</a:t>
              </a:r>
            </a:p>
          </p:txBody>
        </p:sp>
        <p:sp>
          <p:nvSpPr>
            <p:cNvPr id="179" name="pl179"/>
            <p:cNvSpPr/>
            <p:nvPr/>
          </p:nvSpPr>
          <p:spPr>
            <a:xfrm>
              <a:off x="2901944" y="495921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" name="pl180"/>
            <p:cNvSpPr/>
            <p:nvPr/>
          </p:nvSpPr>
          <p:spPr>
            <a:xfrm>
              <a:off x="2901944" y="449453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" name="pl181"/>
            <p:cNvSpPr/>
            <p:nvPr/>
          </p:nvSpPr>
          <p:spPr>
            <a:xfrm>
              <a:off x="2901944" y="402984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" name="pl182"/>
            <p:cNvSpPr/>
            <p:nvPr/>
          </p:nvSpPr>
          <p:spPr>
            <a:xfrm>
              <a:off x="2901944" y="356515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" name="pl183"/>
            <p:cNvSpPr/>
            <p:nvPr/>
          </p:nvSpPr>
          <p:spPr>
            <a:xfrm>
              <a:off x="2901944" y="310047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" name="pl184"/>
            <p:cNvSpPr/>
            <p:nvPr/>
          </p:nvSpPr>
          <p:spPr>
            <a:xfrm>
              <a:off x="2901944" y="263578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" name="tx185"/>
            <p:cNvSpPr/>
            <p:nvPr/>
          </p:nvSpPr>
          <p:spPr>
            <a:xfrm>
              <a:off x="4323185" y="5346637"/>
              <a:ext cx="970601" cy="1283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Axis.1   [36.2%]</a:t>
              </a:r>
            </a:p>
          </p:txBody>
        </p:sp>
        <p:sp>
          <p:nvSpPr>
            <p:cNvPr id="186" name="tx186"/>
            <p:cNvSpPr/>
            <p:nvPr/>
          </p:nvSpPr>
          <p:spPr>
            <a:xfrm rot="-5400000">
              <a:off x="2105193" y="3772100"/>
              <a:ext cx="892906" cy="1283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Axis.2   [7.4%]</a:t>
              </a:r>
            </a:p>
          </p:txBody>
        </p:sp>
        <p:sp>
          <p:nvSpPr>
            <p:cNvPr id="187" name="rc187"/>
            <p:cNvSpPr/>
            <p:nvPr/>
          </p:nvSpPr>
          <p:spPr>
            <a:xfrm>
              <a:off x="6819410" y="2329547"/>
              <a:ext cx="1363121" cy="187606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8" name="tx188"/>
            <p:cNvSpPr/>
            <p:nvPr/>
          </p:nvSpPr>
          <p:spPr>
            <a:xfrm>
              <a:off x="6888999" y="2411926"/>
              <a:ext cx="380491" cy="1028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colour</a:t>
              </a:r>
            </a:p>
          </p:txBody>
        </p:sp>
        <p:sp>
          <p:nvSpPr>
            <p:cNvPr id="189" name="rc189"/>
            <p:cNvSpPr/>
            <p:nvPr/>
          </p:nvSpPr>
          <p:spPr>
            <a:xfrm>
              <a:off x="6888999" y="2599830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0" name="pt190"/>
            <p:cNvSpPr/>
            <p:nvPr/>
          </p:nvSpPr>
          <p:spPr>
            <a:xfrm>
              <a:off x="6953575" y="2664406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191" name="pl191"/>
            <p:cNvSpPr/>
            <p:nvPr/>
          </p:nvSpPr>
          <p:spPr>
            <a:xfrm>
              <a:off x="6910945" y="2709558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92" name="pl192"/>
            <p:cNvSpPr/>
            <p:nvPr/>
          </p:nvSpPr>
          <p:spPr>
            <a:xfrm>
              <a:off x="6967726" y="2640978"/>
              <a:ext cx="118784" cy="137160"/>
            </a:xfrm>
            <a:custGeom>
              <a:avLst/>
              <a:gdLst/>
              <a:ahLst/>
              <a:cxnLst/>
              <a:rect l="0" t="0" r="0" b="0"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93" name="rc193"/>
            <p:cNvSpPr/>
            <p:nvPr/>
          </p:nvSpPr>
          <p:spPr>
            <a:xfrm>
              <a:off x="6888999" y="281928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4" name="pt194"/>
            <p:cNvSpPr/>
            <p:nvPr/>
          </p:nvSpPr>
          <p:spPr>
            <a:xfrm>
              <a:off x="6953575" y="2883862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195" name="pl195"/>
            <p:cNvSpPr/>
            <p:nvPr/>
          </p:nvSpPr>
          <p:spPr>
            <a:xfrm>
              <a:off x="6910945" y="2929014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96" name="pl196"/>
            <p:cNvSpPr/>
            <p:nvPr/>
          </p:nvSpPr>
          <p:spPr>
            <a:xfrm>
              <a:off x="6967726" y="2860434"/>
              <a:ext cx="118784" cy="137160"/>
            </a:xfrm>
            <a:custGeom>
              <a:avLst/>
              <a:gdLst/>
              <a:ahLst/>
              <a:cxnLst/>
              <a:rect l="0" t="0" r="0" b="0"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97" name="rc197"/>
            <p:cNvSpPr/>
            <p:nvPr/>
          </p:nvSpPr>
          <p:spPr>
            <a:xfrm>
              <a:off x="6888999" y="303874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8" name="pt198"/>
            <p:cNvSpPr/>
            <p:nvPr/>
          </p:nvSpPr>
          <p:spPr>
            <a:xfrm>
              <a:off x="6953575" y="3103318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199" name="pl199"/>
            <p:cNvSpPr/>
            <p:nvPr/>
          </p:nvSpPr>
          <p:spPr>
            <a:xfrm>
              <a:off x="6910945" y="3148470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00" name="pl200"/>
            <p:cNvSpPr/>
            <p:nvPr/>
          </p:nvSpPr>
          <p:spPr>
            <a:xfrm>
              <a:off x="6967726" y="3079890"/>
              <a:ext cx="118784" cy="137160"/>
            </a:xfrm>
            <a:custGeom>
              <a:avLst/>
              <a:gdLst/>
              <a:ahLst/>
              <a:cxnLst/>
              <a:rect l="0" t="0" r="0" b="0"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01" name="rc201"/>
            <p:cNvSpPr/>
            <p:nvPr/>
          </p:nvSpPr>
          <p:spPr>
            <a:xfrm>
              <a:off x="6888999" y="325819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2" name="pt202"/>
            <p:cNvSpPr/>
            <p:nvPr/>
          </p:nvSpPr>
          <p:spPr>
            <a:xfrm>
              <a:off x="6953575" y="3322774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203" name="pl203"/>
            <p:cNvSpPr/>
            <p:nvPr/>
          </p:nvSpPr>
          <p:spPr>
            <a:xfrm>
              <a:off x="6910945" y="3367926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04" name="pl204"/>
            <p:cNvSpPr/>
            <p:nvPr/>
          </p:nvSpPr>
          <p:spPr>
            <a:xfrm>
              <a:off x="6967726" y="3299346"/>
              <a:ext cx="118784" cy="137160"/>
            </a:xfrm>
            <a:custGeom>
              <a:avLst/>
              <a:gdLst/>
              <a:ahLst/>
              <a:cxnLst/>
              <a:rect l="0" t="0" r="0" b="0"/>
              <a:pathLst>
                <a:path w="118784" h="137160">
                  <a:moveTo>
                    <a:pt x="0" y="137160"/>
                  </a:moveTo>
                  <a:lnTo>
                    <a:pt x="118784" y="68579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05" name="rc205"/>
            <p:cNvSpPr/>
            <p:nvPr/>
          </p:nvSpPr>
          <p:spPr>
            <a:xfrm>
              <a:off x="6888999" y="3477654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6" name="pt206"/>
            <p:cNvSpPr/>
            <p:nvPr/>
          </p:nvSpPr>
          <p:spPr>
            <a:xfrm>
              <a:off x="6953575" y="3542230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207" name="pl207"/>
            <p:cNvSpPr/>
            <p:nvPr/>
          </p:nvSpPr>
          <p:spPr>
            <a:xfrm>
              <a:off x="6910945" y="358738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08" name="pl208"/>
            <p:cNvSpPr/>
            <p:nvPr/>
          </p:nvSpPr>
          <p:spPr>
            <a:xfrm>
              <a:off x="6967726" y="3518802"/>
              <a:ext cx="118784" cy="137160"/>
            </a:xfrm>
            <a:custGeom>
              <a:avLst/>
              <a:gdLst/>
              <a:ahLst/>
              <a:cxnLst/>
              <a:rect l="0" t="0" r="0" b="0"/>
              <a:pathLst>
                <a:path w="118784" h="137160">
                  <a:moveTo>
                    <a:pt x="0" y="137160"/>
                  </a:moveTo>
                  <a:lnTo>
                    <a:pt x="118784" y="68579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09" name="rc209"/>
            <p:cNvSpPr/>
            <p:nvPr/>
          </p:nvSpPr>
          <p:spPr>
            <a:xfrm>
              <a:off x="6888999" y="3697110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0" name="pt210"/>
            <p:cNvSpPr/>
            <p:nvPr/>
          </p:nvSpPr>
          <p:spPr>
            <a:xfrm>
              <a:off x="6953575" y="3761686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211" name="pl211"/>
            <p:cNvSpPr/>
            <p:nvPr/>
          </p:nvSpPr>
          <p:spPr>
            <a:xfrm>
              <a:off x="6910945" y="3806838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12" name="pl212"/>
            <p:cNvSpPr/>
            <p:nvPr/>
          </p:nvSpPr>
          <p:spPr>
            <a:xfrm>
              <a:off x="6967726" y="3738258"/>
              <a:ext cx="118784" cy="137160"/>
            </a:xfrm>
            <a:custGeom>
              <a:avLst/>
              <a:gdLst/>
              <a:ahLst/>
              <a:cxnLst/>
              <a:rect l="0" t="0" r="0" b="0"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13" name="rc213"/>
            <p:cNvSpPr/>
            <p:nvPr/>
          </p:nvSpPr>
          <p:spPr>
            <a:xfrm>
              <a:off x="6888999" y="391656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4" name="pt214"/>
            <p:cNvSpPr/>
            <p:nvPr/>
          </p:nvSpPr>
          <p:spPr>
            <a:xfrm>
              <a:off x="6953575" y="3981142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215" name="pl215"/>
            <p:cNvSpPr/>
            <p:nvPr/>
          </p:nvSpPr>
          <p:spPr>
            <a:xfrm>
              <a:off x="6910945" y="4026294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16" name="pl216"/>
            <p:cNvSpPr/>
            <p:nvPr/>
          </p:nvSpPr>
          <p:spPr>
            <a:xfrm>
              <a:off x="6967726" y="3957714"/>
              <a:ext cx="118784" cy="137159"/>
            </a:xfrm>
            <a:custGeom>
              <a:avLst/>
              <a:gdLst/>
              <a:ahLst/>
              <a:cxnLst/>
              <a:rect l="0" t="0" r="0" b="0"/>
              <a:pathLst>
                <a:path w="118784" h="137159">
                  <a:moveTo>
                    <a:pt x="0" y="137159"/>
                  </a:moveTo>
                  <a:lnTo>
                    <a:pt x="118784" y="68579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17" name="tx217"/>
            <p:cNvSpPr/>
            <p:nvPr/>
          </p:nvSpPr>
          <p:spPr>
            <a:xfrm>
              <a:off x="7178044" y="2667348"/>
              <a:ext cx="683002" cy="82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UNTREATED</a:t>
              </a:r>
            </a:p>
          </p:txBody>
        </p:sp>
        <p:sp>
          <p:nvSpPr>
            <p:cNvPr id="218" name="tx218"/>
            <p:cNvSpPr/>
            <p:nvPr/>
          </p:nvSpPr>
          <p:spPr>
            <a:xfrm>
              <a:off x="7178044" y="2884676"/>
              <a:ext cx="223520" cy="844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</a:t>
              </a:r>
            </a:p>
          </p:txBody>
        </p:sp>
        <p:sp>
          <p:nvSpPr>
            <p:cNvPr id="219" name="tx219"/>
            <p:cNvSpPr/>
            <p:nvPr/>
          </p:nvSpPr>
          <p:spPr>
            <a:xfrm>
              <a:off x="7178044" y="3104023"/>
              <a:ext cx="723711" cy="845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CTX+HV292.1</a:t>
              </a:r>
            </a:p>
          </p:txBody>
        </p:sp>
        <p:sp>
          <p:nvSpPr>
            <p:cNvPr id="220" name="tx220"/>
            <p:cNvSpPr/>
            <p:nvPr/>
          </p:nvSpPr>
          <p:spPr>
            <a:xfrm>
              <a:off x="7178044" y="3325662"/>
              <a:ext cx="434925" cy="823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HV292.1</a:t>
              </a:r>
            </a:p>
          </p:txBody>
        </p:sp>
        <p:sp>
          <p:nvSpPr>
            <p:cNvPr id="221" name="tx221"/>
            <p:cNvSpPr/>
            <p:nvPr/>
          </p:nvSpPr>
          <p:spPr>
            <a:xfrm>
              <a:off x="7178044" y="3547300"/>
              <a:ext cx="229795" cy="801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</a:t>
              </a:r>
            </a:p>
          </p:txBody>
        </p:sp>
        <p:sp>
          <p:nvSpPr>
            <p:cNvPr id="222" name="tx222"/>
            <p:cNvSpPr/>
            <p:nvPr/>
          </p:nvSpPr>
          <p:spPr>
            <a:xfrm>
              <a:off x="7178044" y="3762336"/>
              <a:ext cx="934898" cy="845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VAN+CCUG59168</a:t>
              </a:r>
            </a:p>
          </p:txBody>
        </p:sp>
        <p:sp>
          <p:nvSpPr>
            <p:cNvPr id="223" name="tx223"/>
            <p:cNvSpPr/>
            <p:nvPr/>
          </p:nvSpPr>
          <p:spPr>
            <a:xfrm>
              <a:off x="7178044" y="3981792"/>
              <a:ext cx="639836" cy="845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CCUG59168</a:t>
              </a:r>
            </a:p>
          </p:txBody>
        </p:sp>
        <p:sp>
          <p:nvSpPr>
            <p:cNvPr id="224" name="rc224"/>
            <p:cNvSpPr/>
            <p:nvPr/>
          </p:nvSpPr>
          <p:spPr>
            <a:xfrm>
              <a:off x="6819410" y="4344789"/>
              <a:ext cx="583475" cy="9982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5" name="rc225"/>
            <p:cNvSpPr/>
            <p:nvPr/>
          </p:nvSpPr>
          <p:spPr>
            <a:xfrm>
              <a:off x="6888999" y="4615073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6" name="pt226"/>
            <p:cNvSpPr/>
            <p:nvPr/>
          </p:nvSpPr>
          <p:spPr>
            <a:xfrm>
              <a:off x="6953575" y="467964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7" name="rc227"/>
            <p:cNvSpPr/>
            <p:nvPr/>
          </p:nvSpPr>
          <p:spPr>
            <a:xfrm>
              <a:off x="6888999" y="4834529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8" name="pt228"/>
            <p:cNvSpPr/>
            <p:nvPr/>
          </p:nvSpPr>
          <p:spPr>
            <a:xfrm>
              <a:off x="6953575" y="489910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" name="rc229"/>
            <p:cNvSpPr/>
            <p:nvPr/>
          </p:nvSpPr>
          <p:spPr>
            <a:xfrm>
              <a:off x="6888999" y="5053985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0" name="pg230"/>
            <p:cNvSpPr/>
            <p:nvPr/>
          </p:nvSpPr>
          <p:spPr>
            <a:xfrm>
              <a:off x="6937918" y="5093496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1" name="tx231"/>
            <p:cNvSpPr/>
            <p:nvPr/>
          </p:nvSpPr>
          <p:spPr>
            <a:xfrm>
              <a:off x="7178044" y="4684337"/>
              <a:ext cx="124311" cy="805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232" name="tx232"/>
            <p:cNvSpPr/>
            <p:nvPr/>
          </p:nvSpPr>
          <p:spPr>
            <a:xfrm>
              <a:off x="7178044" y="4903902"/>
              <a:ext cx="124311" cy="8043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90</a:t>
              </a:r>
            </a:p>
          </p:txBody>
        </p:sp>
        <p:sp>
          <p:nvSpPr>
            <p:cNvPr id="233" name="tx233"/>
            <p:cNvSpPr/>
            <p:nvPr/>
          </p:nvSpPr>
          <p:spPr>
            <a:xfrm>
              <a:off x="7178044" y="5123631"/>
              <a:ext cx="155252" cy="801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NA</a:t>
              </a:r>
            </a:p>
          </p:txBody>
        </p:sp>
        <p:sp>
          <p:nvSpPr>
            <p:cNvPr id="234" name="tx234"/>
            <p:cNvSpPr/>
            <p:nvPr/>
          </p:nvSpPr>
          <p:spPr>
            <a:xfrm>
              <a:off x="2936739" y="2016580"/>
              <a:ext cx="2842185" cy="1606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PCoA using distance method bjaccard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46042" y="1987346"/>
            <a:ext cx="5806080" cy="3588157"/>
            <a:chOff x="2446042" y="1987346"/>
            <a:chExt cx="5806080" cy="3588157"/>
          </a:xfrm>
        </p:grpSpPr>
        <p:sp>
          <p:nvSpPr>
            <p:cNvPr id="3" name="rc3"/>
            <p:cNvSpPr/>
            <p:nvPr/>
          </p:nvSpPr>
          <p:spPr>
            <a:xfrm>
              <a:off x="2446041" y="1987346"/>
              <a:ext cx="5806079" cy="35881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2446041" y="1987346"/>
              <a:ext cx="5806079" cy="35881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2936739" y="2500077"/>
              <a:ext cx="5245793" cy="26724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2936739" y="4845166"/>
              <a:ext cx="5245793" cy="0"/>
            </a:xfrm>
            <a:custGeom>
              <a:avLst/>
              <a:gdLst/>
              <a:ahLst/>
              <a:cxnLst/>
              <a:rect l="0" t="0" r="0" b="0"/>
              <a:pathLst>
                <a:path w="5245793">
                  <a:moveTo>
                    <a:pt x="0" y="0"/>
                  </a:moveTo>
                  <a:lnTo>
                    <a:pt x="5245793" y="0"/>
                  </a:lnTo>
                  <a:lnTo>
                    <a:pt x="5245793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2936739" y="4250979"/>
              <a:ext cx="5245793" cy="0"/>
            </a:xfrm>
            <a:custGeom>
              <a:avLst/>
              <a:gdLst/>
              <a:ahLst/>
              <a:cxnLst/>
              <a:rect l="0" t="0" r="0" b="0"/>
              <a:pathLst>
                <a:path w="5245793">
                  <a:moveTo>
                    <a:pt x="0" y="0"/>
                  </a:moveTo>
                  <a:lnTo>
                    <a:pt x="5245793" y="0"/>
                  </a:lnTo>
                  <a:lnTo>
                    <a:pt x="5245793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2936739" y="3656793"/>
              <a:ext cx="5245793" cy="0"/>
            </a:xfrm>
            <a:custGeom>
              <a:avLst/>
              <a:gdLst/>
              <a:ahLst/>
              <a:cxnLst/>
              <a:rect l="0" t="0" r="0" b="0"/>
              <a:pathLst>
                <a:path w="5245793">
                  <a:moveTo>
                    <a:pt x="0" y="0"/>
                  </a:moveTo>
                  <a:lnTo>
                    <a:pt x="5245793" y="0"/>
                  </a:lnTo>
                  <a:lnTo>
                    <a:pt x="5245793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2936739" y="3062607"/>
              <a:ext cx="5245793" cy="0"/>
            </a:xfrm>
            <a:custGeom>
              <a:avLst/>
              <a:gdLst/>
              <a:ahLst/>
              <a:cxnLst/>
              <a:rect l="0" t="0" r="0" b="0"/>
              <a:pathLst>
                <a:path w="5245793">
                  <a:moveTo>
                    <a:pt x="0" y="0"/>
                  </a:moveTo>
                  <a:lnTo>
                    <a:pt x="5245793" y="0"/>
                  </a:lnTo>
                  <a:lnTo>
                    <a:pt x="5245793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4040291" y="2500077"/>
              <a:ext cx="0" cy="2672423"/>
            </a:xfrm>
            <a:custGeom>
              <a:avLst/>
              <a:gdLst/>
              <a:ahLst/>
              <a:cxnLst/>
              <a:rect l="0" t="0" r="0" b="0"/>
              <a:pathLst>
                <a:path h="2672423">
                  <a:moveTo>
                    <a:pt x="0" y="26724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5825155" y="2500077"/>
              <a:ext cx="0" cy="2672423"/>
            </a:xfrm>
            <a:custGeom>
              <a:avLst/>
              <a:gdLst/>
              <a:ahLst/>
              <a:cxnLst/>
              <a:rect l="0" t="0" r="0" b="0"/>
              <a:pathLst>
                <a:path h="2672423">
                  <a:moveTo>
                    <a:pt x="0" y="26724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7610018" y="2500077"/>
              <a:ext cx="0" cy="2672423"/>
            </a:xfrm>
            <a:custGeom>
              <a:avLst/>
              <a:gdLst/>
              <a:ahLst/>
              <a:cxnLst/>
              <a:rect l="0" t="0" r="0" b="0"/>
              <a:pathLst>
                <a:path h="2672423">
                  <a:moveTo>
                    <a:pt x="0" y="26724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2936739" y="5142259"/>
              <a:ext cx="5245793" cy="0"/>
            </a:xfrm>
            <a:custGeom>
              <a:avLst/>
              <a:gdLst/>
              <a:ahLst/>
              <a:cxnLst/>
              <a:rect l="0" t="0" r="0" b="0"/>
              <a:pathLst>
                <a:path w="5245793">
                  <a:moveTo>
                    <a:pt x="0" y="0"/>
                  </a:moveTo>
                  <a:lnTo>
                    <a:pt x="5245793" y="0"/>
                  </a:lnTo>
                  <a:lnTo>
                    <a:pt x="524579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2936739" y="4548073"/>
              <a:ext cx="5245793" cy="0"/>
            </a:xfrm>
            <a:custGeom>
              <a:avLst/>
              <a:gdLst/>
              <a:ahLst/>
              <a:cxnLst/>
              <a:rect l="0" t="0" r="0" b="0"/>
              <a:pathLst>
                <a:path w="5245793">
                  <a:moveTo>
                    <a:pt x="0" y="0"/>
                  </a:moveTo>
                  <a:lnTo>
                    <a:pt x="5245793" y="0"/>
                  </a:lnTo>
                  <a:lnTo>
                    <a:pt x="524579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2936739" y="3953886"/>
              <a:ext cx="5245793" cy="0"/>
            </a:xfrm>
            <a:custGeom>
              <a:avLst/>
              <a:gdLst/>
              <a:ahLst/>
              <a:cxnLst/>
              <a:rect l="0" t="0" r="0" b="0"/>
              <a:pathLst>
                <a:path w="5245793">
                  <a:moveTo>
                    <a:pt x="0" y="0"/>
                  </a:moveTo>
                  <a:lnTo>
                    <a:pt x="5245793" y="0"/>
                  </a:lnTo>
                  <a:lnTo>
                    <a:pt x="524579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2936739" y="3359700"/>
              <a:ext cx="5245793" cy="0"/>
            </a:xfrm>
            <a:custGeom>
              <a:avLst/>
              <a:gdLst/>
              <a:ahLst/>
              <a:cxnLst/>
              <a:rect l="0" t="0" r="0" b="0"/>
              <a:pathLst>
                <a:path w="5245793">
                  <a:moveTo>
                    <a:pt x="0" y="0"/>
                  </a:moveTo>
                  <a:lnTo>
                    <a:pt x="5245793" y="0"/>
                  </a:lnTo>
                  <a:lnTo>
                    <a:pt x="524579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2936739" y="2765513"/>
              <a:ext cx="5245793" cy="0"/>
            </a:xfrm>
            <a:custGeom>
              <a:avLst/>
              <a:gdLst/>
              <a:ahLst/>
              <a:cxnLst/>
              <a:rect l="0" t="0" r="0" b="0"/>
              <a:pathLst>
                <a:path w="5245793">
                  <a:moveTo>
                    <a:pt x="0" y="0"/>
                  </a:moveTo>
                  <a:lnTo>
                    <a:pt x="5245793" y="0"/>
                  </a:lnTo>
                  <a:lnTo>
                    <a:pt x="524579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3147860" y="2500077"/>
              <a:ext cx="0" cy="2672423"/>
            </a:xfrm>
            <a:custGeom>
              <a:avLst/>
              <a:gdLst/>
              <a:ahLst/>
              <a:cxnLst/>
              <a:rect l="0" t="0" r="0" b="0"/>
              <a:pathLst>
                <a:path h="2672423">
                  <a:moveTo>
                    <a:pt x="0" y="26724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4932723" y="2500077"/>
              <a:ext cx="0" cy="2672423"/>
            </a:xfrm>
            <a:custGeom>
              <a:avLst/>
              <a:gdLst/>
              <a:ahLst/>
              <a:cxnLst/>
              <a:rect l="0" t="0" r="0" b="0"/>
              <a:pathLst>
                <a:path h="2672423">
                  <a:moveTo>
                    <a:pt x="0" y="26724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6717586" y="2500077"/>
              <a:ext cx="0" cy="2672423"/>
            </a:xfrm>
            <a:custGeom>
              <a:avLst/>
              <a:gdLst/>
              <a:ahLst/>
              <a:cxnLst/>
              <a:rect l="0" t="0" r="0" b="0"/>
              <a:pathLst>
                <a:path h="2672423">
                  <a:moveTo>
                    <a:pt x="0" y="26724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g21"/>
            <p:cNvSpPr/>
            <p:nvPr/>
          </p:nvSpPr>
          <p:spPr>
            <a:xfrm>
              <a:off x="4016093" y="3824943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" name="pg22"/>
            <p:cNvSpPr/>
            <p:nvPr/>
          </p:nvSpPr>
          <p:spPr>
            <a:xfrm>
              <a:off x="3404825" y="3310822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" name="pg23"/>
            <p:cNvSpPr/>
            <p:nvPr/>
          </p:nvSpPr>
          <p:spPr>
            <a:xfrm>
              <a:off x="3244050" y="3240702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" name="pg24"/>
            <p:cNvSpPr/>
            <p:nvPr/>
          </p:nvSpPr>
          <p:spPr>
            <a:xfrm>
              <a:off x="3554753" y="3517227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" name="pg25"/>
            <p:cNvSpPr/>
            <p:nvPr/>
          </p:nvSpPr>
          <p:spPr>
            <a:xfrm>
              <a:off x="4257295" y="4186993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" name="pg26"/>
            <p:cNvSpPr/>
            <p:nvPr/>
          </p:nvSpPr>
          <p:spPr>
            <a:xfrm>
              <a:off x="4939319" y="4485050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" name="pg27"/>
            <p:cNvSpPr/>
            <p:nvPr/>
          </p:nvSpPr>
          <p:spPr>
            <a:xfrm>
              <a:off x="5257325" y="4705956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" name="pg28"/>
            <p:cNvSpPr/>
            <p:nvPr/>
          </p:nvSpPr>
          <p:spPr>
            <a:xfrm>
              <a:off x="5263933" y="4853542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" name="pg29"/>
            <p:cNvSpPr/>
            <p:nvPr/>
          </p:nvSpPr>
          <p:spPr>
            <a:xfrm>
              <a:off x="4806111" y="4698551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" name="pg30"/>
            <p:cNvSpPr/>
            <p:nvPr/>
          </p:nvSpPr>
          <p:spPr>
            <a:xfrm>
              <a:off x="4927104" y="4470160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" name="pg31"/>
            <p:cNvSpPr/>
            <p:nvPr/>
          </p:nvSpPr>
          <p:spPr>
            <a:xfrm>
              <a:off x="3212089" y="2809987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" name="pg32"/>
            <p:cNvSpPr/>
            <p:nvPr/>
          </p:nvSpPr>
          <p:spPr>
            <a:xfrm>
              <a:off x="3865977" y="4037997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" name="pg33"/>
            <p:cNvSpPr/>
            <p:nvPr/>
          </p:nvSpPr>
          <p:spPr>
            <a:xfrm>
              <a:off x="4305070" y="3874015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" name="pg34"/>
            <p:cNvSpPr/>
            <p:nvPr/>
          </p:nvSpPr>
          <p:spPr>
            <a:xfrm>
              <a:off x="4126125" y="3804979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" name="pg35"/>
            <p:cNvSpPr/>
            <p:nvPr/>
          </p:nvSpPr>
          <p:spPr>
            <a:xfrm>
              <a:off x="3935571" y="3641238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" name="pg36"/>
            <p:cNvSpPr/>
            <p:nvPr/>
          </p:nvSpPr>
          <p:spPr>
            <a:xfrm>
              <a:off x="3820249" y="3605869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" name="pg37"/>
            <p:cNvSpPr/>
            <p:nvPr/>
          </p:nvSpPr>
          <p:spPr>
            <a:xfrm>
              <a:off x="3574180" y="3291226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" name="pg38"/>
            <p:cNvSpPr/>
            <p:nvPr/>
          </p:nvSpPr>
          <p:spPr>
            <a:xfrm>
              <a:off x="3432404" y="3264651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" name="pg39"/>
            <p:cNvSpPr/>
            <p:nvPr/>
          </p:nvSpPr>
          <p:spPr>
            <a:xfrm>
              <a:off x="3458621" y="3369309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" name="pg40"/>
            <p:cNvSpPr/>
            <p:nvPr/>
          </p:nvSpPr>
          <p:spPr>
            <a:xfrm>
              <a:off x="3216970" y="3288240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" name="pg41"/>
            <p:cNvSpPr/>
            <p:nvPr/>
          </p:nvSpPr>
          <p:spPr>
            <a:xfrm>
              <a:off x="3430625" y="3703487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" name="pg42"/>
            <p:cNvSpPr/>
            <p:nvPr/>
          </p:nvSpPr>
          <p:spPr>
            <a:xfrm>
              <a:off x="4742210" y="4379560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" name="pg43"/>
            <p:cNvSpPr/>
            <p:nvPr/>
          </p:nvSpPr>
          <p:spPr>
            <a:xfrm>
              <a:off x="5690496" y="4528879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" name="pg44"/>
            <p:cNvSpPr/>
            <p:nvPr/>
          </p:nvSpPr>
          <p:spPr>
            <a:xfrm>
              <a:off x="5683145" y="4930758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" name="pg45"/>
            <p:cNvSpPr/>
            <p:nvPr/>
          </p:nvSpPr>
          <p:spPr>
            <a:xfrm>
              <a:off x="5655806" y="5005875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" name="pg46"/>
            <p:cNvSpPr/>
            <p:nvPr/>
          </p:nvSpPr>
          <p:spPr>
            <a:xfrm>
              <a:off x="5729795" y="4944353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" name="pg47"/>
            <p:cNvSpPr/>
            <p:nvPr/>
          </p:nvSpPr>
          <p:spPr>
            <a:xfrm>
              <a:off x="5575848" y="4945416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" name="pg48"/>
            <p:cNvSpPr/>
            <p:nvPr/>
          </p:nvSpPr>
          <p:spPr>
            <a:xfrm>
              <a:off x="5161936" y="4827599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" name="pg49"/>
            <p:cNvSpPr/>
            <p:nvPr/>
          </p:nvSpPr>
          <p:spPr>
            <a:xfrm>
              <a:off x="5032558" y="4778044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" name="pg50"/>
            <p:cNvSpPr/>
            <p:nvPr/>
          </p:nvSpPr>
          <p:spPr>
            <a:xfrm>
              <a:off x="5828026" y="4824582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" name="pg51"/>
            <p:cNvSpPr/>
            <p:nvPr/>
          </p:nvSpPr>
          <p:spPr>
            <a:xfrm>
              <a:off x="5650654" y="4714235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" name="pg52"/>
            <p:cNvSpPr/>
            <p:nvPr/>
          </p:nvSpPr>
          <p:spPr>
            <a:xfrm>
              <a:off x="5801626" y="4653389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" name="pg53"/>
            <p:cNvSpPr/>
            <p:nvPr/>
          </p:nvSpPr>
          <p:spPr>
            <a:xfrm>
              <a:off x="3675974" y="317465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" name="pg54"/>
            <p:cNvSpPr/>
            <p:nvPr/>
          </p:nvSpPr>
          <p:spPr>
            <a:xfrm>
              <a:off x="3493482" y="3129050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" name="pg55"/>
            <p:cNvSpPr/>
            <p:nvPr/>
          </p:nvSpPr>
          <p:spPr>
            <a:xfrm>
              <a:off x="3114973" y="303022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" name="pg56"/>
            <p:cNvSpPr/>
            <p:nvPr/>
          </p:nvSpPr>
          <p:spPr>
            <a:xfrm>
              <a:off x="3478279" y="2961425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" name="pg57"/>
            <p:cNvSpPr/>
            <p:nvPr/>
          </p:nvSpPr>
          <p:spPr>
            <a:xfrm>
              <a:off x="3277163" y="2855932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" name="pg58"/>
            <p:cNvSpPr/>
            <p:nvPr/>
          </p:nvSpPr>
          <p:spPr>
            <a:xfrm>
              <a:off x="3135475" y="2851705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" name="pg59"/>
            <p:cNvSpPr/>
            <p:nvPr/>
          </p:nvSpPr>
          <p:spPr>
            <a:xfrm>
              <a:off x="3272524" y="2905940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" name="pg60"/>
            <p:cNvSpPr/>
            <p:nvPr/>
          </p:nvSpPr>
          <p:spPr>
            <a:xfrm>
              <a:off x="3366066" y="289106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" name="pg61"/>
            <p:cNvSpPr/>
            <p:nvPr/>
          </p:nvSpPr>
          <p:spPr>
            <a:xfrm>
              <a:off x="3114374" y="2900399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" name="pg62"/>
            <p:cNvSpPr/>
            <p:nvPr/>
          </p:nvSpPr>
          <p:spPr>
            <a:xfrm>
              <a:off x="3385094" y="3091772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" name="pg63"/>
            <p:cNvSpPr/>
            <p:nvPr/>
          </p:nvSpPr>
          <p:spPr>
            <a:xfrm>
              <a:off x="3277518" y="294976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" name="pg64"/>
            <p:cNvSpPr/>
            <p:nvPr/>
          </p:nvSpPr>
          <p:spPr>
            <a:xfrm>
              <a:off x="3746507" y="293648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" name="pg65"/>
            <p:cNvSpPr/>
            <p:nvPr/>
          </p:nvSpPr>
          <p:spPr>
            <a:xfrm>
              <a:off x="4322991" y="2881346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" name="pg66"/>
            <p:cNvSpPr/>
            <p:nvPr/>
          </p:nvSpPr>
          <p:spPr>
            <a:xfrm>
              <a:off x="3848908" y="284080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" name="pg67"/>
            <p:cNvSpPr/>
            <p:nvPr/>
          </p:nvSpPr>
          <p:spPr>
            <a:xfrm>
              <a:off x="3898983" y="2824421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8" name="pg68"/>
            <p:cNvSpPr/>
            <p:nvPr/>
          </p:nvSpPr>
          <p:spPr>
            <a:xfrm>
              <a:off x="3576695" y="3092059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9" name="pg69"/>
            <p:cNvSpPr/>
            <p:nvPr/>
          </p:nvSpPr>
          <p:spPr>
            <a:xfrm>
              <a:off x="3494152" y="2972662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" name="pg70"/>
            <p:cNvSpPr/>
            <p:nvPr/>
          </p:nvSpPr>
          <p:spPr>
            <a:xfrm>
              <a:off x="3474825" y="2949062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" name="pg71"/>
            <p:cNvSpPr/>
            <p:nvPr/>
          </p:nvSpPr>
          <p:spPr>
            <a:xfrm>
              <a:off x="3333567" y="2991358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" name="pt72"/>
            <p:cNvSpPr/>
            <p:nvPr/>
          </p:nvSpPr>
          <p:spPr>
            <a:xfrm>
              <a:off x="4705080" y="3059784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" name="pt73"/>
            <p:cNvSpPr/>
            <p:nvPr/>
          </p:nvSpPr>
          <p:spPr>
            <a:xfrm>
              <a:off x="7157611" y="2982460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4" name="pt74"/>
            <p:cNvSpPr/>
            <p:nvPr/>
          </p:nvSpPr>
          <p:spPr>
            <a:xfrm>
              <a:off x="7390859" y="2977334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" name="pt75"/>
            <p:cNvSpPr/>
            <p:nvPr/>
          </p:nvSpPr>
          <p:spPr>
            <a:xfrm>
              <a:off x="7582393" y="2867562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6" name="pt76"/>
            <p:cNvSpPr/>
            <p:nvPr/>
          </p:nvSpPr>
          <p:spPr>
            <a:xfrm>
              <a:off x="7783978" y="2855009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7" name="pt77"/>
            <p:cNvSpPr/>
            <p:nvPr/>
          </p:nvSpPr>
          <p:spPr>
            <a:xfrm>
              <a:off x="7790416" y="2838884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8" name="pt78"/>
            <p:cNvSpPr/>
            <p:nvPr/>
          </p:nvSpPr>
          <p:spPr>
            <a:xfrm>
              <a:off x="7870700" y="2804744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9" name="pt79"/>
            <p:cNvSpPr/>
            <p:nvPr/>
          </p:nvSpPr>
          <p:spPr>
            <a:xfrm>
              <a:off x="7788635" y="2802711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0" name="pt80"/>
            <p:cNvSpPr/>
            <p:nvPr/>
          </p:nvSpPr>
          <p:spPr>
            <a:xfrm>
              <a:off x="7691106" y="2857599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1" name="pt81"/>
            <p:cNvSpPr/>
            <p:nvPr/>
          </p:nvSpPr>
          <p:spPr>
            <a:xfrm>
              <a:off x="7770004" y="2843551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2" name="pt82"/>
            <p:cNvSpPr/>
            <p:nvPr/>
          </p:nvSpPr>
          <p:spPr>
            <a:xfrm>
              <a:off x="7796839" y="2852309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3" name="pt83"/>
            <p:cNvSpPr/>
            <p:nvPr/>
          </p:nvSpPr>
          <p:spPr>
            <a:xfrm>
              <a:off x="7818087" y="2827555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4" name="pg84"/>
            <p:cNvSpPr/>
            <p:nvPr/>
          </p:nvSpPr>
          <p:spPr>
            <a:xfrm>
              <a:off x="3276951" y="2896428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5" name="pg85"/>
            <p:cNvSpPr/>
            <p:nvPr/>
          </p:nvSpPr>
          <p:spPr>
            <a:xfrm>
              <a:off x="3249785" y="2862108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6" name="pg86"/>
            <p:cNvSpPr/>
            <p:nvPr/>
          </p:nvSpPr>
          <p:spPr>
            <a:xfrm>
              <a:off x="3429951" y="2839891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7" name="pt87"/>
            <p:cNvSpPr/>
            <p:nvPr/>
          </p:nvSpPr>
          <p:spPr>
            <a:xfrm>
              <a:off x="4920864" y="2876685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8" name="pt88"/>
            <p:cNvSpPr/>
            <p:nvPr/>
          </p:nvSpPr>
          <p:spPr>
            <a:xfrm>
              <a:off x="6624642" y="2954540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9" name="pt89"/>
            <p:cNvSpPr/>
            <p:nvPr/>
          </p:nvSpPr>
          <p:spPr>
            <a:xfrm>
              <a:off x="3463537" y="2843383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0" name="pt90"/>
            <p:cNvSpPr/>
            <p:nvPr/>
          </p:nvSpPr>
          <p:spPr>
            <a:xfrm>
              <a:off x="7459288" y="2965742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1" name="pt91"/>
            <p:cNvSpPr/>
            <p:nvPr/>
          </p:nvSpPr>
          <p:spPr>
            <a:xfrm>
              <a:off x="7578849" y="2868374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2" name="pt92"/>
            <p:cNvSpPr/>
            <p:nvPr/>
          </p:nvSpPr>
          <p:spPr>
            <a:xfrm>
              <a:off x="7721236" y="2880341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3" name="pt93"/>
            <p:cNvSpPr/>
            <p:nvPr/>
          </p:nvSpPr>
          <p:spPr>
            <a:xfrm>
              <a:off x="7872338" y="2832116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4" name="pt94"/>
            <p:cNvSpPr/>
            <p:nvPr/>
          </p:nvSpPr>
          <p:spPr>
            <a:xfrm>
              <a:off x="7898935" y="2795692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5" name="pt95"/>
            <p:cNvSpPr/>
            <p:nvPr/>
          </p:nvSpPr>
          <p:spPr>
            <a:xfrm>
              <a:off x="7811425" y="2794291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6" name="pt96"/>
            <p:cNvSpPr/>
            <p:nvPr/>
          </p:nvSpPr>
          <p:spPr>
            <a:xfrm>
              <a:off x="7814734" y="2794995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7" name="pt97"/>
            <p:cNvSpPr/>
            <p:nvPr/>
          </p:nvSpPr>
          <p:spPr>
            <a:xfrm>
              <a:off x="7730666" y="2821195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8" name="pt98"/>
            <p:cNvSpPr/>
            <p:nvPr/>
          </p:nvSpPr>
          <p:spPr>
            <a:xfrm>
              <a:off x="7710316" y="2857203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9" name="pt99"/>
            <p:cNvSpPr/>
            <p:nvPr/>
          </p:nvSpPr>
          <p:spPr>
            <a:xfrm>
              <a:off x="7675238" y="2833869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0" name="pg100"/>
            <p:cNvSpPr/>
            <p:nvPr/>
          </p:nvSpPr>
          <p:spPr>
            <a:xfrm>
              <a:off x="3506413" y="2724776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1" name="pg101"/>
            <p:cNvSpPr/>
            <p:nvPr/>
          </p:nvSpPr>
          <p:spPr>
            <a:xfrm>
              <a:off x="3453224" y="276722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2" name="pg102"/>
            <p:cNvSpPr/>
            <p:nvPr/>
          </p:nvSpPr>
          <p:spPr>
            <a:xfrm>
              <a:off x="3386375" y="2803692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3" name="pg103"/>
            <p:cNvSpPr/>
            <p:nvPr/>
          </p:nvSpPr>
          <p:spPr>
            <a:xfrm>
              <a:off x="3656187" y="2864810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4" name="pg104"/>
            <p:cNvSpPr/>
            <p:nvPr/>
          </p:nvSpPr>
          <p:spPr>
            <a:xfrm>
              <a:off x="3428905" y="2705430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5" name="pg105"/>
            <p:cNvSpPr/>
            <p:nvPr/>
          </p:nvSpPr>
          <p:spPr>
            <a:xfrm>
              <a:off x="3656894" y="255133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6" name="pg106"/>
            <p:cNvSpPr/>
            <p:nvPr/>
          </p:nvSpPr>
          <p:spPr>
            <a:xfrm>
              <a:off x="3894008" y="2673175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7" name="pg107"/>
            <p:cNvSpPr/>
            <p:nvPr/>
          </p:nvSpPr>
          <p:spPr>
            <a:xfrm>
              <a:off x="4739774" y="2823202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8" name="pg108"/>
            <p:cNvSpPr/>
            <p:nvPr/>
          </p:nvSpPr>
          <p:spPr>
            <a:xfrm>
              <a:off x="3394966" y="2810319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9" name="pg109"/>
            <p:cNvSpPr/>
            <p:nvPr/>
          </p:nvSpPr>
          <p:spPr>
            <a:xfrm>
              <a:off x="3444669" y="2842089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0" name="pg110"/>
            <p:cNvSpPr/>
            <p:nvPr/>
          </p:nvSpPr>
          <p:spPr>
            <a:xfrm>
              <a:off x="4138363" y="295490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1" name="pg111"/>
            <p:cNvSpPr/>
            <p:nvPr/>
          </p:nvSpPr>
          <p:spPr>
            <a:xfrm>
              <a:off x="3726991" y="2816478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2" name="pg112"/>
            <p:cNvSpPr/>
            <p:nvPr/>
          </p:nvSpPr>
          <p:spPr>
            <a:xfrm>
              <a:off x="4419347" y="2917386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3" name="pg113"/>
            <p:cNvSpPr/>
            <p:nvPr/>
          </p:nvSpPr>
          <p:spPr>
            <a:xfrm>
              <a:off x="4332774" y="278317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4" name="pg114"/>
            <p:cNvSpPr/>
            <p:nvPr/>
          </p:nvSpPr>
          <p:spPr>
            <a:xfrm>
              <a:off x="4491420" y="2870682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5" name="pg115"/>
            <p:cNvSpPr/>
            <p:nvPr/>
          </p:nvSpPr>
          <p:spPr>
            <a:xfrm>
              <a:off x="3687214" y="2836425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6" name="pl116"/>
            <p:cNvSpPr/>
            <p:nvPr/>
          </p:nvSpPr>
          <p:spPr>
            <a:xfrm>
              <a:off x="3447184" y="2621550"/>
              <a:ext cx="1353399" cy="403569"/>
            </a:xfrm>
            <a:custGeom>
              <a:avLst/>
              <a:gdLst/>
              <a:ahLst/>
              <a:cxnLst/>
              <a:rect l="0" t="0" r="0" b="0"/>
              <a:pathLst>
                <a:path w="1353399" h="403569">
                  <a:moveTo>
                    <a:pt x="120037" y="173441"/>
                  </a:moveTo>
                  <a:lnTo>
                    <a:pt x="66849" y="215889"/>
                  </a:lnTo>
                  <a:lnTo>
                    <a:pt x="0" y="252357"/>
                  </a:lnTo>
                  <a:lnTo>
                    <a:pt x="269811" y="313475"/>
                  </a:lnTo>
                  <a:lnTo>
                    <a:pt x="42529" y="154096"/>
                  </a:lnTo>
                  <a:lnTo>
                    <a:pt x="270519" y="0"/>
                  </a:lnTo>
                  <a:lnTo>
                    <a:pt x="507633" y="121840"/>
                  </a:lnTo>
                  <a:lnTo>
                    <a:pt x="1353399" y="271867"/>
                  </a:lnTo>
                  <a:lnTo>
                    <a:pt x="8590" y="258984"/>
                  </a:lnTo>
                  <a:lnTo>
                    <a:pt x="58293" y="290754"/>
                  </a:lnTo>
                  <a:lnTo>
                    <a:pt x="751987" y="403569"/>
                  </a:lnTo>
                  <a:lnTo>
                    <a:pt x="340616" y="265143"/>
                  </a:lnTo>
                  <a:lnTo>
                    <a:pt x="1032971" y="366052"/>
                  </a:lnTo>
                  <a:lnTo>
                    <a:pt x="946398" y="231839"/>
                  </a:lnTo>
                  <a:lnTo>
                    <a:pt x="1105044" y="319348"/>
                  </a:lnTo>
                  <a:lnTo>
                    <a:pt x="300838" y="285090"/>
                  </a:lnTo>
                </a:path>
              </a:pathLst>
            </a:custGeom>
            <a:ln w="2710" cap="flat">
              <a:solidFill>
                <a:srgbClr val="E0F3F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" name="pl117"/>
            <p:cNvSpPr/>
            <p:nvPr/>
          </p:nvSpPr>
          <p:spPr>
            <a:xfrm>
              <a:off x="3748023" y="2843179"/>
              <a:ext cx="121595" cy="137035"/>
            </a:xfrm>
            <a:custGeom>
              <a:avLst/>
              <a:gdLst/>
              <a:ahLst/>
              <a:cxnLst/>
              <a:rect l="0" t="0" r="0" b="0"/>
              <a:pathLst>
                <a:path w="121595" h="137035">
                  <a:moveTo>
                    <a:pt x="121595" y="0"/>
                  </a:moveTo>
                  <a:lnTo>
                    <a:pt x="0" y="63462"/>
                  </a:lnTo>
                  <a:lnTo>
                    <a:pt x="115757" y="137035"/>
                  </a:lnTo>
                </a:path>
              </a:pathLst>
            </a:custGeom>
            <a:ln w="2710" cap="flat">
              <a:solidFill>
                <a:srgbClr val="E0F3F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" name="pl118"/>
            <p:cNvSpPr/>
            <p:nvPr/>
          </p:nvSpPr>
          <p:spPr>
            <a:xfrm>
              <a:off x="3257240" y="2855139"/>
              <a:ext cx="2051844" cy="2043554"/>
            </a:xfrm>
            <a:custGeom>
              <a:avLst/>
              <a:gdLst/>
              <a:ahLst/>
              <a:cxnLst/>
              <a:rect l="0" t="0" r="0" b="0"/>
              <a:pathLst>
                <a:path w="2051844" h="2043554">
                  <a:moveTo>
                    <a:pt x="208393" y="525898"/>
                  </a:moveTo>
                  <a:lnTo>
                    <a:pt x="47619" y="455779"/>
                  </a:lnTo>
                  <a:lnTo>
                    <a:pt x="342664" y="707239"/>
                  </a:lnTo>
                  <a:lnTo>
                    <a:pt x="1045206" y="1377005"/>
                  </a:lnTo>
                  <a:lnTo>
                    <a:pt x="1727230" y="1675062"/>
                  </a:lnTo>
                  <a:lnTo>
                    <a:pt x="2045236" y="1895968"/>
                  </a:lnTo>
                  <a:lnTo>
                    <a:pt x="2051844" y="2043554"/>
                  </a:lnTo>
                  <a:lnTo>
                    <a:pt x="1594022" y="1888563"/>
                  </a:lnTo>
                  <a:lnTo>
                    <a:pt x="1715015" y="1660172"/>
                  </a:lnTo>
                  <a:lnTo>
                    <a:pt x="0" y="0"/>
                  </a:lnTo>
                  <a:lnTo>
                    <a:pt x="653888" y="1228009"/>
                  </a:lnTo>
                  <a:lnTo>
                    <a:pt x="1092981" y="1064027"/>
                  </a:lnTo>
                  <a:lnTo>
                    <a:pt x="804004" y="1014955"/>
                  </a:lnTo>
                  <a:lnTo>
                    <a:pt x="914036" y="994991"/>
                  </a:lnTo>
                  <a:lnTo>
                    <a:pt x="723482" y="831250"/>
                  </a:lnTo>
                  <a:lnTo>
                    <a:pt x="608160" y="795881"/>
                  </a:lnTo>
                </a:path>
              </a:pathLst>
            </a:custGeom>
            <a:ln w="2710" cap="flat">
              <a:solidFill>
                <a:srgbClr val="FC8D59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" name="pl119"/>
            <p:cNvSpPr/>
            <p:nvPr/>
          </p:nvSpPr>
          <p:spPr>
            <a:xfrm>
              <a:off x="3865401" y="3620285"/>
              <a:ext cx="133671" cy="131131"/>
            </a:xfrm>
            <a:custGeom>
              <a:avLst/>
              <a:gdLst/>
              <a:ahLst/>
              <a:cxnLst/>
              <a:rect l="0" t="0" r="0" b="0"/>
              <a:pathLst>
                <a:path w="133671" h="131131">
                  <a:moveTo>
                    <a:pt x="133671" y="0"/>
                  </a:moveTo>
                  <a:lnTo>
                    <a:pt x="0" y="30736"/>
                  </a:lnTo>
                  <a:lnTo>
                    <a:pt x="93454" y="131131"/>
                  </a:lnTo>
                </a:path>
              </a:pathLst>
            </a:custGeom>
            <a:ln w="2710" cap="flat">
              <a:solidFill>
                <a:srgbClr val="FC8D59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" name="pl120"/>
            <p:cNvSpPr/>
            <p:nvPr/>
          </p:nvSpPr>
          <p:spPr>
            <a:xfrm>
              <a:off x="3277780" y="3334868"/>
              <a:ext cx="2595398" cy="1716158"/>
            </a:xfrm>
            <a:custGeom>
              <a:avLst/>
              <a:gdLst/>
              <a:ahLst/>
              <a:cxnLst/>
              <a:rect l="0" t="0" r="0" b="0"/>
              <a:pathLst>
                <a:path w="2595398" h="1716158">
                  <a:moveTo>
                    <a:pt x="357209" y="26574"/>
                  </a:moveTo>
                  <a:lnTo>
                    <a:pt x="215433" y="0"/>
                  </a:lnTo>
                  <a:lnTo>
                    <a:pt x="241650" y="104657"/>
                  </a:lnTo>
                  <a:lnTo>
                    <a:pt x="0" y="23588"/>
                  </a:lnTo>
                  <a:lnTo>
                    <a:pt x="197996" y="413771"/>
                  </a:lnTo>
                  <a:lnTo>
                    <a:pt x="1509582" y="1089844"/>
                  </a:lnTo>
                  <a:lnTo>
                    <a:pt x="2457868" y="1239163"/>
                  </a:lnTo>
                  <a:lnTo>
                    <a:pt x="2450517" y="1641042"/>
                  </a:lnTo>
                  <a:lnTo>
                    <a:pt x="2423178" y="1716158"/>
                  </a:lnTo>
                  <a:lnTo>
                    <a:pt x="2497167" y="1654637"/>
                  </a:lnTo>
                  <a:lnTo>
                    <a:pt x="2343220" y="1655700"/>
                  </a:lnTo>
                  <a:lnTo>
                    <a:pt x="1929308" y="1537882"/>
                  </a:lnTo>
                  <a:lnTo>
                    <a:pt x="1799930" y="1488328"/>
                  </a:lnTo>
                  <a:lnTo>
                    <a:pt x="2595398" y="1534865"/>
                  </a:lnTo>
                  <a:lnTo>
                    <a:pt x="2418026" y="1424519"/>
                  </a:lnTo>
                  <a:lnTo>
                    <a:pt x="2568997" y="1363673"/>
                  </a:lnTo>
                </a:path>
              </a:pathLst>
            </a:custGeom>
            <a:ln w="2710" cap="flat">
              <a:solidFill>
                <a:srgbClr val="D73027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" name="pl121"/>
            <p:cNvSpPr/>
            <p:nvPr/>
          </p:nvSpPr>
          <p:spPr>
            <a:xfrm>
              <a:off x="5710969" y="4679336"/>
              <a:ext cx="135808" cy="127216"/>
            </a:xfrm>
            <a:custGeom>
              <a:avLst/>
              <a:gdLst/>
              <a:ahLst/>
              <a:cxnLst/>
              <a:rect l="0" t="0" r="0" b="0"/>
              <a:pathLst>
                <a:path w="135808" h="127216">
                  <a:moveTo>
                    <a:pt x="51271" y="127216"/>
                  </a:moveTo>
                  <a:lnTo>
                    <a:pt x="135808" y="19205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D73027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" name="pl122"/>
            <p:cNvSpPr/>
            <p:nvPr/>
          </p:nvSpPr>
          <p:spPr>
            <a:xfrm>
              <a:off x="3175184" y="2894637"/>
              <a:ext cx="1208617" cy="350232"/>
            </a:xfrm>
            <a:custGeom>
              <a:avLst/>
              <a:gdLst/>
              <a:ahLst/>
              <a:cxnLst/>
              <a:rect l="0" t="0" r="0" b="0"/>
              <a:pathLst>
                <a:path w="1208617" h="350232">
                  <a:moveTo>
                    <a:pt x="561599" y="350232"/>
                  </a:moveTo>
                  <a:lnTo>
                    <a:pt x="379107" y="304629"/>
                  </a:lnTo>
                  <a:lnTo>
                    <a:pt x="598" y="205802"/>
                  </a:lnTo>
                  <a:lnTo>
                    <a:pt x="363904" y="137004"/>
                  </a:lnTo>
                  <a:lnTo>
                    <a:pt x="162788" y="31511"/>
                  </a:lnTo>
                  <a:lnTo>
                    <a:pt x="21100" y="27284"/>
                  </a:lnTo>
                  <a:lnTo>
                    <a:pt x="158149" y="81519"/>
                  </a:lnTo>
                  <a:lnTo>
                    <a:pt x="251691" y="66642"/>
                  </a:lnTo>
                  <a:lnTo>
                    <a:pt x="0" y="75978"/>
                  </a:lnTo>
                  <a:lnTo>
                    <a:pt x="270719" y="267350"/>
                  </a:lnTo>
                  <a:lnTo>
                    <a:pt x="163143" y="125343"/>
                  </a:lnTo>
                  <a:lnTo>
                    <a:pt x="632132" y="112063"/>
                  </a:lnTo>
                  <a:lnTo>
                    <a:pt x="1208617" y="56925"/>
                  </a:lnTo>
                  <a:lnTo>
                    <a:pt x="734533" y="16382"/>
                  </a:lnTo>
                  <a:lnTo>
                    <a:pt x="784608" y="0"/>
                  </a:lnTo>
                </a:path>
              </a:pathLst>
            </a:custGeom>
            <a:ln w="2710" cap="flat">
              <a:solidFill>
                <a:srgbClr val="FEE090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" name="pl123"/>
            <p:cNvSpPr/>
            <p:nvPr/>
          </p:nvSpPr>
          <p:spPr>
            <a:xfrm>
              <a:off x="3825572" y="2866391"/>
              <a:ext cx="134220" cy="130360"/>
            </a:xfrm>
            <a:custGeom>
              <a:avLst/>
              <a:gdLst/>
              <a:ahLst/>
              <a:cxnLst/>
              <a:rect l="0" t="0" r="0" b="0"/>
              <a:pathLst>
                <a:path w="134220" h="130360">
                  <a:moveTo>
                    <a:pt x="42648" y="130360"/>
                  </a:moveTo>
                  <a:lnTo>
                    <a:pt x="134220" y="28245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FEE090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" name="pl124"/>
            <p:cNvSpPr/>
            <p:nvPr/>
          </p:nvSpPr>
          <p:spPr>
            <a:xfrm>
              <a:off x="3310595" y="2839443"/>
              <a:ext cx="4633492" cy="171450"/>
            </a:xfrm>
            <a:custGeom>
              <a:avLst/>
              <a:gdLst/>
              <a:ahLst/>
              <a:cxnLst/>
              <a:rect l="0" t="0" r="0" b="0"/>
              <a:pathLst>
                <a:path w="4633492" h="171450">
                  <a:moveTo>
                    <a:pt x="27165" y="127201"/>
                  </a:moveTo>
                  <a:lnTo>
                    <a:pt x="0" y="92881"/>
                  </a:lnTo>
                  <a:lnTo>
                    <a:pt x="180166" y="70664"/>
                  </a:lnTo>
                  <a:lnTo>
                    <a:pt x="1655421" y="82393"/>
                  </a:lnTo>
                  <a:lnTo>
                    <a:pt x="3359199" y="160248"/>
                  </a:lnTo>
                  <a:lnTo>
                    <a:pt x="198094" y="49092"/>
                  </a:lnTo>
                  <a:lnTo>
                    <a:pt x="4193845" y="171450"/>
                  </a:lnTo>
                  <a:lnTo>
                    <a:pt x="4313406" y="74082"/>
                  </a:lnTo>
                  <a:lnTo>
                    <a:pt x="4455793" y="86049"/>
                  </a:lnTo>
                  <a:lnTo>
                    <a:pt x="4606895" y="37824"/>
                  </a:lnTo>
                  <a:lnTo>
                    <a:pt x="4633492" y="1400"/>
                  </a:lnTo>
                  <a:lnTo>
                    <a:pt x="4545982" y="0"/>
                  </a:lnTo>
                  <a:lnTo>
                    <a:pt x="4549291" y="703"/>
                  </a:lnTo>
                  <a:lnTo>
                    <a:pt x="4465223" y="26903"/>
                  </a:lnTo>
                  <a:lnTo>
                    <a:pt x="4444873" y="62911"/>
                  </a:lnTo>
                  <a:lnTo>
                    <a:pt x="4409795" y="39577"/>
                  </a:lnTo>
                </a:path>
              </a:pathLst>
            </a:custGeom>
            <a:ln w="2710" cap="flat">
              <a:solidFill>
                <a:srgbClr val="91BFDB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" name="pl125"/>
            <p:cNvSpPr/>
            <p:nvPr/>
          </p:nvSpPr>
          <p:spPr>
            <a:xfrm>
              <a:off x="7720390" y="2879021"/>
              <a:ext cx="136884" cy="122889"/>
            </a:xfrm>
            <a:custGeom>
              <a:avLst/>
              <a:gdLst/>
              <a:ahLst/>
              <a:cxnLst/>
              <a:rect l="0" t="0" r="0" b="0"/>
              <a:pathLst>
                <a:path w="136884" h="122889">
                  <a:moveTo>
                    <a:pt x="136884" y="8688"/>
                  </a:moveTo>
                  <a:lnTo>
                    <a:pt x="0" y="0"/>
                  </a:lnTo>
                  <a:lnTo>
                    <a:pt x="60917" y="122889"/>
                  </a:lnTo>
                </a:path>
              </a:pathLst>
            </a:custGeom>
            <a:ln w="2710" cap="flat">
              <a:solidFill>
                <a:srgbClr val="91BFDB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" name="pl126"/>
            <p:cNvSpPr/>
            <p:nvPr/>
          </p:nvSpPr>
          <p:spPr>
            <a:xfrm>
              <a:off x="3394376" y="2847863"/>
              <a:ext cx="4521475" cy="314412"/>
            </a:xfrm>
            <a:custGeom>
              <a:avLst/>
              <a:gdLst/>
              <a:ahLst/>
              <a:cxnLst/>
              <a:rect l="0" t="0" r="0" b="0"/>
              <a:pathLst>
                <a:path w="4521475" h="314412">
                  <a:moveTo>
                    <a:pt x="243127" y="314412"/>
                  </a:moveTo>
                  <a:lnTo>
                    <a:pt x="160584" y="195016"/>
                  </a:lnTo>
                  <a:lnTo>
                    <a:pt x="141257" y="171415"/>
                  </a:lnTo>
                  <a:lnTo>
                    <a:pt x="0" y="213712"/>
                  </a:lnTo>
                  <a:lnTo>
                    <a:pt x="1355855" y="257073"/>
                  </a:lnTo>
                  <a:lnTo>
                    <a:pt x="3808386" y="179749"/>
                  </a:lnTo>
                  <a:lnTo>
                    <a:pt x="4041634" y="174623"/>
                  </a:lnTo>
                  <a:lnTo>
                    <a:pt x="4233168" y="64851"/>
                  </a:lnTo>
                  <a:lnTo>
                    <a:pt x="4434753" y="52298"/>
                  </a:lnTo>
                  <a:lnTo>
                    <a:pt x="4441191" y="36173"/>
                  </a:lnTo>
                  <a:lnTo>
                    <a:pt x="4521475" y="2032"/>
                  </a:lnTo>
                  <a:lnTo>
                    <a:pt x="4439410" y="0"/>
                  </a:lnTo>
                  <a:lnTo>
                    <a:pt x="4341881" y="54888"/>
                  </a:lnTo>
                  <a:lnTo>
                    <a:pt x="4420779" y="40839"/>
                  </a:lnTo>
                  <a:lnTo>
                    <a:pt x="4447614" y="49597"/>
                  </a:lnTo>
                  <a:lnTo>
                    <a:pt x="4468862" y="24843"/>
                  </a:lnTo>
                </a:path>
              </a:pathLst>
            </a:custGeom>
            <a:ln w="2710" cap="flat">
              <a:solidFill>
                <a:srgbClr val="4575B4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" name="pl127"/>
            <p:cNvSpPr/>
            <p:nvPr/>
          </p:nvSpPr>
          <p:spPr>
            <a:xfrm>
              <a:off x="7733833" y="2872706"/>
              <a:ext cx="129405" cy="134800"/>
            </a:xfrm>
            <a:custGeom>
              <a:avLst/>
              <a:gdLst/>
              <a:ahLst/>
              <a:cxnLst/>
              <a:rect l="0" t="0" r="0" b="0"/>
              <a:pathLst>
                <a:path w="129405" h="134800">
                  <a:moveTo>
                    <a:pt x="104075" y="134800"/>
                  </a:moveTo>
                  <a:lnTo>
                    <a:pt x="129405" y="0"/>
                  </a:lnTo>
                  <a:lnTo>
                    <a:pt x="0" y="45463"/>
                  </a:lnTo>
                </a:path>
              </a:pathLst>
            </a:custGeom>
            <a:ln w="2710" cap="flat">
              <a:solidFill>
                <a:srgbClr val="4575B4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" name="rc128"/>
            <p:cNvSpPr/>
            <p:nvPr/>
          </p:nvSpPr>
          <p:spPr>
            <a:xfrm>
              <a:off x="2936739" y="2500077"/>
              <a:ext cx="5245793" cy="2672423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" name="rc129"/>
            <p:cNvSpPr/>
            <p:nvPr/>
          </p:nvSpPr>
          <p:spPr>
            <a:xfrm>
              <a:off x="2936739" y="2283850"/>
              <a:ext cx="5245793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0" name="tx130"/>
            <p:cNvSpPr/>
            <p:nvPr/>
          </p:nvSpPr>
          <p:spPr>
            <a:xfrm>
              <a:off x="5326675" y="2347625"/>
              <a:ext cx="465921" cy="844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Chicken1</a:t>
              </a:r>
            </a:p>
          </p:txBody>
        </p:sp>
        <p:sp>
          <p:nvSpPr>
            <p:cNvPr id="131" name="pl131"/>
            <p:cNvSpPr/>
            <p:nvPr/>
          </p:nvSpPr>
          <p:spPr>
            <a:xfrm>
              <a:off x="3147860" y="517250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" name="pl132"/>
            <p:cNvSpPr/>
            <p:nvPr/>
          </p:nvSpPr>
          <p:spPr>
            <a:xfrm>
              <a:off x="4932723" y="517250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" name="pl133"/>
            <p:cNvSpPr/>
            <p:nvPr/>
          </p:nvSpPr>
          <p:spPr>
            <a:xfrm>
              <a:off x="6717586" y="517250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" name="tx134"/>
            <p:cNvSpPr/>
            <p:nvPr/>
          </p:nvSpPr>
          <p:spPr>
            <a:xfrm>
              <a:off x="3051570" y="5234748"/>
              <a:ext cx="192578" cy="805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-0.2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4855042" y="5235021"/>
              <a:ext cx="155361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6639905" y="5234748"/>
              <a:ext cx="155361" cy="805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2681530" y="5101959"/>
              <a:ext cx="192578" cy="803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-0.3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2681530" y="4507609"/>
              <a:ext cx="192578" cy="805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-0.2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2681530" y="3913695"/>
              <a:ext cx="192578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-0.1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2718747" y="3319509"/>
              <a:ext cx="155361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2718747" y="2725322"/>
              <a:ext cx="155361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0.1</a:t>
              </a:r>
            </a:p>
          </p:txBody>
        </p:sp>
        <p:sp>
          <p:nvSpPr>
            <p:cNvPr id="142" name="pl142"/>
            <p:cNvSpPr/>
            <p:nvPr/>
          </p:nvSpPr>
          <p:spPr>
            <a:xfrm>
              <a:off x="2901944" y="514225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" name="pl143"/>
            <p:cNvSpPr/>
            <p:nvPr/>
          </p:nvSpPr>
          <p:spPr>
            <a:xfrm>
              <a:off x="2901944" y="454807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" name="pl144"/>
            <p:cNvSpPr/>
            <p:nvPr/>
          </p:nvSpPr>
          <p:spPr>
            <a:xfrm>
              <a:off x="2901944" y="395388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" name="pl145"/>
            <p:cNvSpPr/>
            <p:nvPr/>
          </p:nvSpPr>
          <p:spPr>
            <a:xfrm>
              <a:off x="2901944" y="335970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" name="pl146"/>
            <p:cNvSpPr/>
            <p:nvPr/>
          </p:nvSpPr>
          <p:spPr>
            <a:xfrm>
              <a:off x="2901944" y="276551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" name="tx147"/>
            <p:cNvSpPr/>
            <p:nvPr/>
          </p:nvSpPr>
          <p:spPr>
            <a:xfrm>
              <a:off x="5074335" y="5346637"/>
              <a:ext cx="970601" cy="1283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dirty="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Axis.1   [38.2%]</a:t>
              </a:r>
            </a:p>
          </p:txBody>
        </p:sp>
        <p:sp>
          <p:nvSpPr>
            <p:cNvPr id="148" name="tx148"/>
            <p:cNvSpPr/>
            <p:nvPr/>
          </p:nvSpPr>
          <p:spPr>
            <a:xfrm rot="-5400000">
              <a:off x="2066346" y="3772100"/>
              <a:ext cx="970601" cy="1283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Axis.2   [15.2%]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2936739" y="2016580"/>
              <a:ext cx="2916837" cy="1606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PCoA using distance method aichinson</a:t>
              </a: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84A026C6-20C7-E041-14B4-48CD0953C605}"/>
              </a:ext>
            </a:extLst>
          </p:cNvPr>
          <p:cNvGrpSpPr/>
          <p:nvPr/>
        </p:nvGrpSpPr>
        <p:grpSpPr>
          <a:xfrm>
            <a:off x="8587669" y="2057592"/>
            <a:ext cx="1353785" cy="3218555"/>
            <a:chOff x="4672188" y="2172147"/>
            <a:chExt cx="1353785" cy="3218555"/>
          </a:xfrm>
        </p:grpSpPr>
        <p:sp>
          <p:nvSpPr>
            <p:cNvPr id="152" name="rc4">
              <a:extLst>
                <a:ext uri="{FF2B5EF4-FFF2-40B4-BE49-F238E27FC236}">
                  <a16:creationId xmlns:a16="http://schemas.microsoft.com/office/drawing/2014/main" id="{AF99AFB7-73A7-ABA4-52FC-017CC7E624E4}"/>
                </a:ext>
              </a:extLst>
            </p:cNvPr>
            <p:cNvSpPr/>
            <p:nvPr/>
          </p:nvSpPr>
          <p:spPr>
            <a:xfrm>
              <a:off x="4672188" y="2172147"/>
              <a:ext cx="1353785" cy="208832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3" name="rc5">
              <a:extLst>
                <a:ext uri="{FF2B5EF4-FFF2-40B4-BE49-F238E27FC236}">
                  <a16:creationId xmlns:a16="http://schemas.microsoft.com/office/drawing/2014/main" id="{877E7002-B042-7AD7-8FD3-0E688FB6B639}"/>
                </a:ext>
              </a:extLst>
            </p:cNvPr>
            <p:cNvSpPr/>
            <p:nvPr/>
          </p:nvSpPr>
          <p:spPr>
            <a:xfrm>
              <a:off x="4741777" y="2435238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4" name="pt6">
              <a:extLst>
                <a:ext uri="{FF2B5EF4-FFF2-40B4-BE49-F238E27FC236}">
                  <a16:creationId xmlns:a16="http://schemas.microsoft.com/office/drawing/2014/main" id="{C0AA3728-3666-A2AA-2C94-C0E087752EBD}"/>
                </a:ext>
              </a:extLst>
            </p:cNvPr>
            <p:cNvSpPr/>
            <p:nvPr/>
          </p:nvSpPr>
          <p:spPr>
            <a:xfrm>
              <a:off x="4806354" y="2499815"/>
              <a:ext cx="90303" cy="90303"/>
            </a:xfrm>
            <a:prstGeom prst="ellipse">
              <a:avLst/>
            </a:prstGeom>
            <a:solidFill>
              <a:srgbClr val="3CB371">
                <a:alpha val="100000"/>
              </a:srgbClr>
            </a:solidFill>
            <a:ln w="9000" cap="rnd">
              <a:solidFill>
                <a:srgbClr val="3CB3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" name="pl7">
              <a:extLst>
                <a:ext uri="{FF2B5EF4-FFF2-40B4-BE49-F238E27FC236}">
                  <a16:creationId xmlns:a16="http://schemas.microsoft.com/office/drawing/2014/main" id="{044ACF88-EDA9-B27A-0903-7EFADBA07035}"/>
                </a:ext>
              </a:extLst>
            </p:cNvPr>
            <p:cNvSpPr/>
            <p:nvPr/>
          </p:nvSpPr>
          <p:spPr>
            <a:xfrm>
              <a:off x="4763723" y="2544966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" cap="flat">
              <a:solidFill>
                <a:srgbClr val="3CB371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" name="pl8">
              <a:extLst>
                <a:ext uri="{FF2B5EF4-FFF2-40B4-BE49-F238E27FC236}">
                  <a16:creationId xmlns:a16="http://schemas.microsoft.com/office/drawing/2014/main" id="{20ACD372-4F6F-7B71-AB11-BA7A10272AFC}"/>
                </a:ext>
              </a:extLst>
            </p:cNvPr>
            <p:cNvSpPr/>
            <p:nvPr/>
          </p:nvSpPr>
          <p:spPr>
            <a:xfrm>
              <a:off x="4820504" y="2476386"/>
              <a:ext cx="118784" cy="137160"/>
            </a:xfrm>
            <a:custGeom>
              <a:avLst/>
              <a:gdLst/>
              <a:ahLst/>
              <a:cxnLst/>
              <a:rect l="0" t="0" r="0" b="0"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3CB371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" name="rc9">
              <a:extLst>
                <a:ext uri="{FF2B5EF4-FFF2-40B4-BE49-F238E27FC236}">
                  <a16:creationId xmlns:a16="http://schemas.microsoft.com/office/drawing/2014/main" id="{33E70601-B391-60B1-5BC9-8BA1AB6DF16F}"/>
                </a:ext>
              </a:extLst>
            </p:cNvPr>
            <p:cNvSpPr/>
            <p:nvPr/>
          </p:nvSpPr>
          <p:spPr>
            <a:xfrm>
              <a:off x="4741777" y="2654694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8" name="pt10">
              <a:extLst>
                <a:ext uri="{FF2B5EF4-FFF2-40B4-BE49-F238E27FC236}">
                  <a16:creationId xmlns:a16="http://schemas.microsoft.com/office/drawing/2014/main" id="{C7F3335F-B982-D602-27B9-06AC1774200E}"/>
                </a:ext>
              </a:extLst>
            </p:cNvPr>
            <p:cNvSpPr/>
            <p:nvPr/>
          </p:nvSpPr>
          <p:spPr>
            <a:xfrm>
              <a:off x="4806354" y="2719271"/>
              <a:ext cx="90303" cy="90303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" name="pl11">
              <a:extLst>
                <a:ext uri="{FF2B5EF4-FFF2-40B4-BE49-F238E27FC236}">
                  <a16:creationId xmlns:a16="http://schemas.microsoft.com/office/drawing/2014/main" id="{DEA7A6F1-4B27-9B90-F14A-9FBE5D7EEDC1}"/>
                </a:ext>
              </a:extLst>
            </p:cNvPr>
            <p:cNvSpPr/>
            <p:nvPr/>
          </p:nvSpPr>
          <p:spPr>
            <a:xfrm>
              <a:off x="4763723" y="276442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" cap="flat">
              <a:solidFill>
                <a:srgbClr val="7C8181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" name="pl12">
              <a:extLst>
                <a:ext uri="{FF2B5EF4-FFF2-40B4-BE49-F238E27FC236}">
                  <a16:creationId xmlns:a16="http://schemas.microsoft.com/office/drawing/2014/main" id="{E3D2D13A-BEC5-5791-38B7-83548B1DB4BC}"/>
                </a:ext>
              </a:extLst>
            </p:cNvPr>
            <p:cNvSpPr/>
            <p:nvPr/>
          </p:nvSpPr>
          <p:spPr>
            <a:xfrm>
              <a:off x="4820504" y="2695842"/>
              <a:ext cx="118784" cy="137160"/>
            </a:xfrm>
            <a:custGeom>
              <a:avLst/>
              <a:gdLst/>
              <a:ahLst/>
              <a:cxnLst/>
              <a:rect l="0" t="0" r="0" b="0"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C8181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" name="rc13">
              <a:extLst>
                <a:ext uri="{FF2B5EF4-FFF2-40B4-BE49-F238E27FC236}">
                  <a16:creationId xmlns:a16="http://schemas.microsoft.com/office/drawing/2014/main" id="{71B2561B-D036-5E30-E9EC-08A43811468A}"/>
                </a:ext>
              </a:extLst>
            </p:cNvPr>
            <p:cNvSpPr/>
            <p:nvPr/>
          </p:nvSpPr>
          <p:spPr>
            <a:xfrm>
              <a:off x="4741777" y="2874150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2" name="pt14">
              <a:extLst>
                <a:ext uri="{FF2B5EF4-FFF2-40B4-BE49-F238E27FC236}">
                  <a16:creationId xmlns:a16="http://schemas.microsoft.com/office/drawing/2014/main" id="{4BA80EAD-BB5A-6FE0-1C9B-BFE2C3DE1FD0}"/>
                </a:ext>
              </a:extLst>
            </p:cNvPr>
            <p:cNvSpPr/>
            <p:nvPr/>
          </p:nvSpPr>
          <p:spPr>
            <a:xfrm>
              <a:off x="4806354" y="2938727"/>
              <a:ext cx="90303" cy="90303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" name="pl15">
              <a:extLst>
                <a:ext uri="{FF2B5EF4-FFF2-40B4-BE49-F238E27FC236}">
                  <a16:creationId xmlns:a16="http://schemas.microsoft.com/office/drawing/2014/main" id="{0E611D55-AEA5-2C46-DC7E-7EF619ECEE91}"/>
                </a:ext>
              </a:extLst>
            </p:cNvPr>
            <p:cNvSpPr/>
            <p:nvPr/>
          </p:nvSpPr>
          <p:spPr>
            <a:xfrm>
              <a:off x="4763723" y="2983878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" cap="flat">
              <a:solidFill>
                <a:srgbClr val="D73027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" name="pl16">
              <a:extLst>
                <a:ext uri="{FF2B5EF4-FFF2-40B4-BE49-F238E27FC236}">
                  <a16:creationId xmlns:a16="http://schemas.microsoft.com/office/drawing/2014/main" id="{89C254EB-6577-88BC-7183-9A356D76ED65}"/>
                </a:ext>
              </a:extLst>
            </p:cNvPr>
            <p:cNvSpPr/>
            <p:nvPr/>
          </p:nvSpPr>
          <p:spPr>
            <a:xfrm>
              <a:off x="4820504" y="2915298"/>
              <a:ext cx="118784" cy="137160"/>
            </a:xfrm>
            <a:custGeom>
              <a:avLst/>
              <a:gdLst/>
              <a:ahLst/>
              <a:cxnLst/>
              <a:rect l="0" t="0" r="0" b="0"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D73027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" name="rc17">
              <a:extLst>
                <a:ext uri="{FF2B5EF4-FFF2-40B4-BE49-F238E27FC236}">
                  <a16:creationId xmlns:a16="http://schemas.microsoft.com/office/drawing/2014/main" id="{A6091E0D-7402-E419-2C57-31AF6F6655E1}"/>
                </a:ext>
              </a:extLst>
            </p:cNvPr>
            <p:cNvSpPr/>
            <p:nvPr/>
          </p:nvSpPr>
          <p:spPr>
            <a:xfrm>
              <a:off x="4741777" y="309360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6" name="pt18">
              <a:extLst>
                <a:ext uri="{FF2B5EF4-FFF2-40B4-BE49-F238E27FC236}">
                  <a16:creationId xmlns:a16="http://schemas.microsoft.com/office/drawing/2014/main" id="{9CB14CA1-A5B5-185C-D39A-ABF44A8CB964}"/>
                </a:ext>
              </a:extLst>
            </p:cNvPr>
            <p:cNvSpPr/>
            <p:nvPr/>
          </p:nvSpPr>
          <p:spPr>
            <a:xfrm>
              <a:off x="4806354" y="3158183"/>
              <a:ext cx="90303" cy="90303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" name="pl19">
              <a:extLst>
                <a:ext uri="{FF2B5EF4-FFF2-40B4-BE49-F238E27FC236}">
                  <a16:creationId xmlns:a16="http://schemas.microsoft.com/office/drawing/2014/main" id="{96143BD9-8DBC-75D0-D529-215B22D8A583}"/>
                </a:ext>
              </a:extLst>
            </p:cNvPr>
            <p:cNvSpPr/>
            <p:nvPr/>
          </p:nvSpPr>
          <p:spPr>
            <a:xfrm>
              <a:off x="4763723" y="3203334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" cap="flat">
              <a:solidFill>
                <a:srgbClr val="FC8D59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" name="pl20">
              <a:extLst>
                <a:ext uri="{FF2B5EF4-FFF2-40B4-BE49-F238E27FC236}">
                  <a16:creationId xmlns:a16="http://schemas.microsoft.com/office/drawing/2014/main" id="{DAB2B2A9-653C-6D28-C90D-0E3ED2A63BA5}"/>
                </a:ext>
              </a:extLst>
            </p:cNvPr>
            <p:cNvSpPr/>
            <p:nvPr/>
          </p:nvSpPr>
          <p:spPr>
            <a:xfrm>
              <a:off x="4820504" y="3134754"/>
              <a:ext cx="118784" cy="137160"/>
            </a:xfrm>
            <a:custGeom>
              <a:avLst/>
              <a:gdLst/>
              <a:ahLst/>
              <a:cxnLst/>
              <a:rect l="0" t="0" r="0" b="0"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FC8D59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" name="rc21">
              <a:extLst>
                <a:ext uri="{FF2B5EF4-FFF2-40B4-BE49-F238E27FC236}">
                  <a16:creationId xmlns:a16="http://schemas.microsoft.com/office/drawing/2014/main" id="{4DC6B3E5-402F-8527-19E3-6CE4FA7EB423}"/>
                </a:ext>
              </a:extLst>
            </p:cNvPr>
            <p:cNvSpPr/>
            <p:nvPr/>
          </p:nvSpPr>
          <p:spPr>
            <a:xfrm>
              <a:off x="4741777" y="3313062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0" name="pt22">
              <a:extLst>
                <a:ext uri="{FF2B5EF4-FFF2-40B4-BE49-F238E27FC236}">
                  <a16:creationId xmlns:a16="http://schemas.microsoft.com/office/drawing/2014/main" id="{89CCB1FC-F7C3-2C0A-CCB2-3F06F727EE5D}"/>
                </a:ext>
              </a:extLst>
            </p:cNvPr>
            <p:cNvSpPr/>
            <p:nvPr/>
          </p:nvSpPr>
          <p:spPr>
            <a:xfrm>
              <a:off x="4806354" y="3377639"/>
              <a:ext cx="90303" cy="90303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" name="pl23">
              <a:extLst>
                <a:ext uri="{FF2B5EF4-FFF2-40B4-BE49-F238E27FC236}">
                  <a16:creationId xmlns:a16="http://schemas.microsoft.com/office/drawing/2014/main" id="{317A977D-B28D-BC31-5F4C-22022BBEA00A}"/>
                </a:ext>
              </a:extLst>
            </p:cNvPr>
            <p:cNvSpPr/>
            <p:nvPr/>
          </p:nvSpPr>
          <p:spPr>
            <a:xfrm>
              <a:off x="4763723" y="3422790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" cap="flat">
              <a:solidFill>
                <a:srgbClr val="FEE090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" name="pl24">
              <a:extLst>
                <a:ext uri="{FF2B5EF4-FFF2-40B4-BE49-F238E27FC236}">
                  <a16:creationId xmlns:a16="http://schemas.microsoft.com/office/drawing/2014/main" id="{B2E52C85-4C19-2313-6AB8-2C51056E3B39}"/>
                </a:ext>
              </a:extLst>
            </p:cNvPr>
            <p:cNvSpPr/>
            <p:nvPr/>
          </p:nvSpPr>
          <p:spPr>
            <a:xfrm>
              <a:off x="4820504" y="3354210"/>
              <a:ext cx="118784" cy="137160"/>
            </a:xfrm>
            <a:custGeom>
              <a:avLst/>
              <a:gdLst/>
              <a:ahLst/>
              <a:cxnLst/>
              <a:rect l="0" t="0" r="0" b="0"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FEE090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" name="rc25">
              <a:extLst>
                <a:ext uri="{FF2B5EF4-FFF2-40B4-BE49-F238E27FC236}">
                  <a16:creationId xmlns:a16="http://schemas.microsoft.com/office/drawing/2014/main" id="{CE44EDBC-E0FF-3045-161C-A09F47DD1914}"/>
                </a:ext>
              </a:extLst>
            </p:cNvPr>
            <p:cNvSpPr/>
            <p:nvPr/>
          </p:nvSpPr>
          <p:spPr>
            <a:xfrm>
              <a:off x="4741777" y="3532518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4" name="pt26">
              <a:extLst>
                <a:ext uri="{FF2B5EF4-FFF2-40B4-BE49-F238E27FC236}">
                  <a16:creationId xmlns:a16="http://schemas.microsoft.com/office/drawing/2014/main" id="{2FE1FF92-B849-3895-6047-9D9F6BAFE749}"/>
                </a:ext>
              </a:extLst>
            </p:cNvPr>
            <p:cNvSpPr/>
            <p:nvPr/>
          </p:nvSpPr>
          <p:spPr>
            <a:xfrm>
              <a:off x="4806354" y="3597095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" name="pl27">
              <a:extLst>
                <a:ext uri="{FF2B5EF4-FFF2-40B4-BE49-F238E27FC236}">
                  <a16:creationId xmlns:a16="http://schemas.microsoft.com/office/drawing/2014/main" id="{168814F5-909D-FE8E-93D3-5CC3F316CFEF}"/>
                </a:ext>
              </a:extLst>
            </p:cNvPr>
            <p:cNvSpPr/>
            <p:nvPr/>
          </p:nvSpPr>
          <p:spPr>
            <a:xfrm>
              <a:off x="4763723" y="3642246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" cap="flat">
              <a:solidFill>
                <a:srgbClr val="4575B4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" name="pl28">
              <a:extLst>
                <a:ext uri="{FF2B5EF4-FFF2-40B4-BE49-F238E27FC236}">
                  <a16:creationId xmlns:a16="http://schemas.microsoft.com/office/drawing/2014/main" id="{4A5B4049-BE6E-383D-EB38-4DE6CE26700A}"/>
                </a:ext>
              </a:extLst>
            </p:cNvPr>
            <p:cNvSpPr/>
            <p:nvPr/>
          </p:nvSpPr>
          <p:spPr>
            <a:xfrm>
              <a:off x="4820504" y="3573666"/>
              <a:ext cx="118784" cy="137160"/>
            </a:xfrm>
            <a:custGeom>
              <a:avLst/>
              <a:gdLst/>
              <a:ahLst/>
              <a:cxnLst/>
              <a:rect l="0" t="0" r="0" b="0"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4575B4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" name="rc29">
              <a:extLst>
                <a:ext uri="{FF2B5EF4-FFF2-40B4-BE49-F238E27FC236}">
                  <a16:creationId xmlns:a16="http://schemas.microsoft.com/office/drawing/2014/main" id="{8EC6254B-FC75-4123-5DB8-2D36B8596F5F}"/>
                </a:ext>
              </a:extLst>
            </p:cNvPr>
            <p:cNvSpPr/>
            <p:nvPr/>
          </p:nvSpPr>
          <p:spPr>
            <a:xfrm>
              <a:off x="4741777" y="3751974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8" name="pt30">
              <a:extLst>
                <a:ext uri="{FF2B5EF4-FFF2-40B4-BE49-F238E27FC236}">
                  <a16:creationId xmlns:a16="http://schemas.microsoft.com/office/drawing/2014/main" id="{D5DE9763-914A-10AF-61AE-D3C5603223A5}"/>
                </a:ext>
              </a:extLst>
            </p:cNvPr>
            <p:cNvSpPr/>
            <p:nvPr/>
          </p:nvSpPr>
          <p:spPr>
            <a:xfrm>
              <a:off x="4806354" y="3816551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" name="pl31">
              <a:extLst>
                <a:ext uri="{FF2B5EF4-FFF2-40B4-BE49-F238E27FC236}">
                  <a16:creationId xmlns:a16="http://schemas.microsoft.com/office/drawing/2014/main" id="{F31EE765-F35C-252E-DAF7-777BACBF31AD}"/>
                </a:ext>
              </a:extLst>
            </p:cNvPr>
            <p:cNvSpPr/>
            <p:nvPr/>
          </p:nvSpPr>
          <p:spPr>
            <a:xfrm>
              <a:off x="4763723" y="386170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" cap="flat">
              <a:solidFill>
                <a:srgbClr val="91BFDB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" name="pl32">
              <a:extLst>
                <a:ext uri="{FF2B5EF4-FFF2-40B4-BE49-F238E27FC236}">
                  <a16:creationId xmlns:a16="http://schemas.microsoft.com/office/drawing/2014/main" id="{3853E08D-76E7-99D7-4867-CD323AA3DD52}"/>
                </a:ext>
              </a:extLst>
            </p:cNvPr>
            <p:cNvSpPr/>
            <p:nvPr/>
          </p:nvSpPr>
          <p:spPr>
            <a:xfrm>
              <a:off x="4820504" y="3793122"/>
              <a:ext cx="118784" cy="137160"/>
            </a:xfrm>
            <a:custGeom>
              <a:avLst/>
              <a:gdLst/>
              <a:ahLst/>
              <a:cxnLst/>
              <a:rect l="0" t="0" r="0" b="0"/>
              <a:pathLst>
                <a:path w="118784" h="137160">
                  <a:moveTo>
                    <a:pt x="0" y="137160"/>
                  </a:moveTo>
                  <a:lnTo>
                    <a:pt x="118784" y="68579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91BFDB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" name="rc33">
              <a:extLst>
                <a:ext uri="{FF2B5EF4-FFF2-40B4-BE49-F238E27FC236}">
                  <a16:creationId xmlns:a16="http://schemas.microsoft.com/office/drawing/2014/main" id="{66DA1CDC-0E5C-5837-1DB3-227803786A8E}"/>
                </a:ext>
              </a:extLst>
            </p:cNvPr>
            <p:cNvSpPr/>
            <p:nvPr/>
          </p:nvSpPr>
          <p:spPr>
            <a:xfrm>
              <a:off x="4741777" y="3971430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2" name="pt34">
              <a:extLst>
                <a:ext uri="{FF2B5EF4-FFF2-40B4-BE49-F238E27FC236}">
                  <a16:creationId xmlns:a16="http://schemas.microsoft.com/office/drawing/2014/main" id="{568927E5-F39B-1E05-826B-AF0F0FCF9235}"/>
                </a:ext>
              </a:extLst>
            </p:cNvPr>
            <p:cNvSpPr/>
            <p:nvPr/>
          </p:nvSpPr>
          <p:spPr>
            <a:xfrm>
              <a:off x="4806354" y="4036007"/>
              <a:ext cx="90303" cy="90303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" name="pl35">
              <a:extLst>
                <a:ext uri="{FF2B5EF4-FFF2-40B4-BE49-F238E27FC236}">
                  <a16:creationId xmlns:a16="http://schemas.microsoft.com/office/drawing/2014/main" id="{67F5CD77-871A-1D55-2CCA-A1FEE760E084}"/>
                </a:ext>
              </a:extLst>
            </p:cNvPr>
            <p:cNvSpPr/>
            <p:nvPr/>
          </p:nvSpPr>
          <p:spPr>
            <a:xfrm>
              <a:off x="4763723" y="4081158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" cap="flat">
              <a:solidFill>
                <a:srgbClr val="E0F3F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" name="pl36">
              <a:extLst>
                <a:ext uri="{FF2B5EF4-FFF2-40B4-BE49-F238E27FC236}">
                  <a16:creationId xmlns:a16="http://schemas.microsoft.com/office/drawing/2014/main" id="{88D8E13D-8C2D-AD32-0DDE-B988AFAADDEA}"/>
                </a:ext>
              </a:extLst>
            </p:cNvPr>
            <p:cNvSpPr/>
            <p:nvPr/>
          </p:nvSpPr>
          <p:spPr>
            <a:xfrm>
              <a:off x="4820504" y="4012578"/>
              <a:ext cx="118784" cy="137160"/>
            </a:xfrm>
            <a:custGeom>
              <a:avLst/>
              <a:gdLst/>
              <a:ahLst/>
              <a:cxnLst/>
              <a:rect l="0" t="0" r="0" b="0"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E0F3F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" name="tx37">
              <a:extLst>
                <a:ext uri="{FF2B5EF4-FFF2-40B4-BE49-F238E27FC236}">
                  <a16:creationId xmlns:a16="http://schemas.microsoft.com/office/drawing/2014/main" id="{2962A482-1077-D64B-B0B2-48551885F41A}"/>
                </a:ext>
              </a:extLst>
            </p:cNvPr>
            <p:cNvSpPr/>
            <p:nvPr/>
          </p:nvSpPr>
          <p:spPr>
            <a:xfrm>
              <a:off x="5030822" y="2500355"/>
              <a:ext cx="415989" cy="846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DONOR</a:t>
              </a:r>
            </a:p>
          </p:txBody>
        </p:sp>
        <p:sp>
          <p:nvSpPr>
            <p:cNvPr id="186" name="tx38">
              <a:extLst>
                <a:ext uri="{FF2B5EF4-FFF2-40B4-BE49-F238E27FC236}">
                  <a16:creationId xmlns:a16="http://schemas.microsoft.com/office/drawing/2014/main" id="{CFA6046F-7C2C-D5AF-C68E-EC53872FA164}"/>
                </a:ext>
              </a:extLst>
            </p:cNvPr>
            <p:cNvSpPr/>
            <p:nvPr/>
          </p:nvSpPr>
          <p:spPr>
            <a:xfrm>
              <a:off x="5030822" y="2722212"/>
              <a:ext cx="683002" cy="82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UNTREATED</a:t>
              </a:r>
            </a:p>
          </p:txBody>
        </p:sp>
        <p:sp>
          <p:nvSpPr>
            <p:cNvPr id="187" name="tx39">
              <a:extLst>
                <a:ext uri="{FF2B5EF4-FFF2-40B4-BE49-F238E27FC236}">
                  <a16:creationId xmlns:a16="http://schemas.microsoft.com/office/drawing/2014/main" id="{E778C9E0-3436-19C2-F34F-70951AABB432}"/>
                </a:ext>
              </a:extLst>
            </p:cNvPr>
            <p:cNvSpPr/>
            <p:nvPr/>
          </p:nvSpPr>
          <p:spPr>
            <a:xfrm>
              <a:off x="5030822" y="2939540"/>
              <a:ext cx="223520" cy="844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</a:t>
              </a:r>
            </a:p>
          </p:txBody>
        </p:sp>
        <p:sp>
          <p:nvSpPr>
            <p:cNvPr id="188" name="tx40">
              <a:extLst>
                <a:ext uri="{FF2B5EF4-FFF2-40B4-BE49-F238E27FC236}">
                  <a16:creationId xmlns:a16="http://schemas.microsoft.com/office/drawing/2014/main" id="{DFDE8747-BD8F-3A7D-EA16-BF535A6E672F}"/>
                </a:ext>
              </a:extLst>
            </p:cNvPr>
            <p:cNvSpPr/>
            <p:nvPr/>
          </p:nvSpPr>
          <p:spPr>
            <a:xfrm>
              <a:off x="5030822" y="3158887"/>
              <a:ext cx="723711" cy="845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CTX+HV292.1</a:t>
              </a:r>
            </a:p>
          </p:txBody>
        </p:sp>
        <p:sp>
          <p:nvSpPr>
            <p:cNvPr id="189" name="tx41">
              <a:extLst>
                <a:ext uri="{FF2B5EF4-FFF2-40B4-BE49-F238E27FC236}">
                  <a16:creationId xmlns:a16="http://schemas.microsoft.com/office/drawing/2014/main" id="{1CCEE3EB-E1A9-5597-DABF-B39688DDC0E2}"/>
                </a:ext>
              </a:extLst>
            </p:cNvPr>
            <p:cNvSpPr/>
            <p:nvPr/>
          </p:nvSpPr>
          <p:spPr>
            <a:xfrm>
              <a:off x="5030822" y="3380526"/>
              <a:ext cx="434925" cy="823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HV292.1</a:t>
              </a:r>
            </a:p>
          </p:txBody>
        </p:sp>
        <p:sp>
          <p:nvSpPr>
            <p:cNvPr id="190" name="tx42">
              <a:extLst>
                <a:ext uri="{FF2B5EF4-FFF2-40B4-BE49-F238E27FC236}">
                  <a16:creationId xmlns:a16="http://schemas.microsoft.com/office/drawing/2014/main" id="{9EAFDA6E-133F-BCBD-261F-241A689BE786}"/>
                </a:ext>
              </a:extLst>
            </p:cNvPr>
            <p:cNvSpPr/>
            <p:nvPr/>
          </p:nvSpPr>
          <p:spPr>
            <a:xfrm>
              <a:off x="5030822" y="3602165"/>
              <a:ext cx="229795" cy="801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</a:t>
              </a:r>
            </a:p>
          </p:txBody>
        </p:sp>
        <p:sp>
          <p:nvSpPr>
            <p:cNvPr id="191" name="tx43">
              <a:extLst>
                <a:ext uri="{FF2B5EF4-FFF2-40B4-BE49-F238E27FC236}">
                  <a16:creationId xmlns:a16="http://schemas.microsoft.com/office/drawing/2014/main" id="{6CB5BA52-8111-3F3B-E92F-2C0E030EC477}"/>
                </a:ext>
              </a:extLst>
            </p:cNvPr>
            <p:cNvSpPr/>
            <p:nvPr/>
          </p:nvSpPr>
          <p:spPr>
            <a:xfrm>
              <a:off x="5030822" y="3817200"/>
              <a:ext cx="934898" cy="845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VAN+CCUG59168</a:t>
              </a:r>
            </a:p>
          </p:txBody>
        </p:sp>
        <p:sp>
          <p:nvSpPr>
            <p:cNvPr id="192" name="tx44">
              <a:extLst>
                <a:ext uri="{FF2B5EF4-FFF2-40B4-BE49-F238E27FC236}">
                  <a16:creationId xmlns:a16="http://schemas.microsoft.com/office/drawing/2014/main" id="{1A491702-54A1-839D-634B-2E0C1B148ABF}"/>
                </a:ext>
              </a:extLst>
            </p:cNvPr>
            <p:cNvSpPr/>
            <p:nvPr/>
          </p:nvSpPr>
          <p:spPr>
            <a:xfrm>
              <a:off x="5030822" y="4036656"/>
              <a:ext cx="639836" cy="845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CCUG59168</a:t>
              </a:r>
            </a:p>
          </p:txBody>
        </p:sp>
        <p:sp>
          <p:nvSpPr>
            <p:cNvPr id="193" name="rc45">
              <a:extLst>
                <a:ext uri="{FF2B5EF4-FFF2-40B4-BE49-F238E27FC236}">
                  <a16:creationId xmlns:a16="http://schemas.microsoft.com/office/drawing/2014/main" id="{CB42EA3A-3F68-D722-2AF2-E7E21F10288D}"/>
                </a:ext>
              </a:extLst>
            </p:cNvPr>
            <p:cNvSpPr/>
            <p:nvPr/>
          </p:nvSpPr>
          <p:spPr>
            <a:xfrm>
              <a:off x="4672188" y="4399654"/>
              <a:ext cx="583302" cy="9910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4" name="rc46">
              <a:extLst>
                <a:ext uri="{FF2B5EF4-FFF2-40B4-BE49-F238E27FC236}">
                  <a16:creationId xmlns:a16="http://schemas.microsoft.com/office/drawing/2014/main" id="{7E6007BB-2A72-1918-AE06-EF5E2BB282BC}"/>
                </a:ext>
              </a:extLst>
            </p:cNvPr>
            <p:cNvSpPr/>
            <p:nvPr/>
          </p:nvSpPr>
          <p:spPr>
            <a:xfrm>
              <a:off x="4741777" y="4662745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5" name="pg47">
              <a:extLst>
                <a:ext uri="{FF2B5EF4-FFF2-40B4-BE49-F238E27FC236}">
                  <a16:creationId xmlns:a16="http://schemas.microsoft.com/office/drawing/2014/main" id="{D0762CDE-34CC-D0ED-28C2-8150774CE55A}"/>
                </a:ext>
              </a:extLst>
            </p:cNvPr>
            <p:cNvSpPr/>
            <p:nvPr/>
          </p:nvSpPr>
          <p:spPr>
            <a:xfrm>
              <a:off x="4806354" y="4727321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6" name="rc48">
              <a:extLst>
                <a:ext uri="{FF2B5EF4-FFF2-40B4-BE49-F238E27FC236}">
                  <a16:creationId xmlns:a16="http://schemas.microsoft.com/office/drawing/2014/main" id="{4F0F0990-623A-64A4-307C-BA265712E42F}"/>
                </a:ext>
              </a:extLst>
            </p:cNvPr>
            <p:cNvSpPr/>
            <p:nvPr/>
          </p:nvSpPr>
          <p:spPr>
            <a:xfrm>
              <a:off x="4741777" y="4882201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7" name="pt49">
              <a:extLst>
                <a:ext uri="{FF2B5EF4-FFF2-40B4-BE49-F238E27FC236}">
                  <a16:creationId xmlns:a16="http://schemas.microsoft.com/office/drawing/2014/main" id="{B0092F15-A177-A5AB-0D5F-B4E0EEAECDC1}"/>
                </a:ext>
              </a:extLst>
            </p:cNvPr>
            <p:cNvSpPr/>
            <p:nvPr/>
          </p:nvSpPr>
          <p:spPr>
            <a:xfrm>
              <a:off x="4806354" y="494677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8" name="rc50">
              <a:extLst>
                <a:ext uri="{FF2B5EF4-FFF2-40B4-BE49-F238E27FC236}">
                  <a16:creationId xmlns:a16="http://schemas.microsoft.com/office/drawing/2014/main" id="{5C92401F-A692-2702-57A3-0800F2DCC4AE}"/>
                </a:ext>
              </a:extLst>
            </p:cNvPr>
            <p:cNvSpPr/>
            <p:nvPr/>
          </p:nvSpPr>
          <p:spPr>
            <a:xfrm>
              <a:off x="4741777" y="5101657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9" name="pg51">
              <a:extLst>
                <a:ext uri="{FF2B5EF4-FFF2-40B4-BE49-F238E27FC236}">
                  <a16:creationId xmlns:a16="http://schemas.microsoft.com/office/drawing/2014/main" id="{81DA2A3F-5C93-33E8-4808-A3EC9DCE3794}"/>
                </a:ext>
              </a:extLst>
            </p:cNvPr>
            <p:cNvSpPr/>
            <p:nvPr/>
          </p:nvSpPr>
          <p:spPr>
            <a:xfrm>
              <a:off x="4790696" y="5141168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0" name="tx52">
              <a:extLst>
                <a:ext uri="{FF2B5EF4-FFF2-40B4-BE49-F238E27FC236}">
                  <a16:creationId xmlns:a16="http://schemas.microsoft.com/office/drawing/2014/main" id="{CA920269-5C2E-7111-4BB2-3222674F55BD}"/>
                </a:ext>
              </a:extLst>
            </p:cNvPr>
            <p:cNvSpPr/>
            <p:nvPr/>
          </p:nvSpPr>
          <p:spPr>
            <a:xfrm>
              <a:off x="5030822" y="4732009"/>
              <a:ext cx="124311" cy="805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dirty="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201" name="tx53">
              <a:extLst>
                <a:ext uri="{FF2B5EF4-FFF2-40B4-BE49-F238E27FC236}">
                  <a16:creationId xmlns:a16="http://schemas.microsoft.com/office/drawing/2014/main" id="{7591AF20-9512-5C9B-68FD-C9FADAAFF070}"/>
                </a:ext>
              </a:extLst>
            </p:cNvPr>
            <p:cNvSpPr/>
            <p:nvPr/>
          </p:nvSpPr>
          <p:spPr>
            <a:xfrm>
              <a:off x="5030822" y="4951574"/>
              <a:ext cx="124311" cy="8043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90</a:t>
              </a:r>
            </a:p>
          </p:txBody>
        </p:sp>
        <p:sp>
          <p:nvSpPr>
            <p:cNvPr id="202" name="tx54">
              <a:extLst>
                <a:ext uri="{FF2B5EF4-FFF2-40B4-BE49-F238E27FC236}">
                  <a16:creationId xmlns:a16="http://schemas.microsoft.com/office/drawing/2014/main" id="{B72A3D5E-BCF0-59DC-917A-7A3D69AF6BB6}"/>
                </a:ext>
              </a:extLst>
            </p:cNvPr>
            <p:cNvSpPr/>
            <p:nvPr/>
          </p:nvSpPr>
          <p:spPr>
            <a:xfrm>
              <a:off x="5030822" y="5171303"/>
              <a:ext cx="155252" cy="801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NA</a:t>
              </a:r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F17CB7DC-B775-21B6-2A56-1C6469FC1EFA}"/>
              </a:ext>
            </a:extLst>
          </p:cNvPr>
          <p:cNvGrpSpPr/>
          <p:nvPr/>
        </p:nvGrpSpPr>
        <p:grpSpPr>
          <a:xfrm>
            <a:off x="3393903" y="2648050"/>
            <a:ext cx="3572765" cy="2429476"/>
            <a:chOff x="2982459" y="2621550"/>
            <a:chExt cx="3572765" cy="2429476"/>
          </a:xfrm>
        </p:grpSpPr>
        <p:sp>
          <p:nvSpPr>
            <p:cNvPr id="204" name="pg6">
              <a:extLst>
                <a:ext uri="{FF2B5EF4-FFF2-40B4-BE49-F238E27FC236}">
                  <a16:creationId xmlns:a16="http://schemas.microsoft.com/office/drawing/2014/main" id="{044B7EB7-E98E-62BC-A0BE-D0228DF2F30B}"/>
                </a:ext>
              </a:extLst>
            </p:cNvPr>
            <p:cNvSpPr/>
            <p:nvPr/>
          </p:nvSpPr>
          <p:spPr>
            <a:xfrm>
              <a:off x="3915710" y="4019862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05" name="pg7">
              <a:extLst>
                <a:ext uri="{FF2B5EF4-FFF2-40B4-BE49-F238E27FC236}">
                  <a16:creationId xmlns:a16="http://schemas.microsoft.com/office/drawing/2014/main" id="{B45BC552-D8D1-75EE-F614-B68DBDB43878}"/>
                </a:ext>
              </a:extLst>
            </p:cNvPr>
            <p:cNvSpPr/>
            <p:nvPr/>
          </p:nvSpPr>
          <p:spPr>
            <a:xfrm>
              <a:off x="3509015" y="358646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06" name="pg8">
              <a:extLst>
                <a:ext uri="{FF2B5EF4-FFF2-40B4-BE49-F238E27FC236}">
                  <a16:creationId xmlns:a16="http://schemas.microsoft.com/office/drawing/2014/main" id="{384CDFC4-D6A4-DFBA-87F5-DF3EC903AE65}"/>
                </a:ext>
              </a:extLst>
            </p:cNvPr>
            <p:cNvSpPr/>
            <p:nvPr/>
          </p:nvSpPr>
          <p:spPr>
            <a:xfrm>
              <a:off x="3403461" y="3527917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07" name="pg9">
              <a:extLst>
                <a:ext uri="{FF2B5EF4-FFF2-40B4-BE49-F238E27FC236}">
                  <a16:creationId xmlns:a16="http://schemas.microsoft.com/office/drawing/2014/main" id="{B10C12BB-810B-7328-E4C0-BA8725F2D702}"/>
                </a:ext>
              </a:extLst>
            </p:cNvPr>
            <p:cNvSpPr/>
            <p:nvPr/>
          </p:nvSpPr>
          <p:spPr>
            <a:xfrm>
              <a:off x="3612826" y="3762937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08" name="pg10">
              <a:extLst>
                <a:ext uri="{FF2B5EF4-FFF2-40B4-BE49-F238E27FC236}">
                  <a16:creationId xmlns:a16="http://schemas.microsoft.com/office/drawing/2014/main" id="{4F1406AA-D006-1F9D-BF28-26D5D03C966E}"/>
                </a:ext>
              </a:extLst>
            </p:cNvPr>
            <p:cNvSpPr/>
            <p:nvPr/>
          </p:nvSpPr>
          <p:spPr>
            <a:xfrm>
              <a:off x="4074067" y="4322154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09" name="pg11">
              <a:extLst>
                <a:ext uri="{FF2B5EF4-FFF2-40B4-BE49-F238E27FC236}">
                  <a16:creationId xmlns:a16="http://schemas.microsoft.com/office/drawing/2014/main" id="{8EC9BF0C-FC79-3ED7-7AE7-949715210EDA}"/>
                </a:ext>
              </a:extLst>
            </p:cNvPr>
            <p:cNvSpPr/>
            <p:nvPr/>
          </p:nvSpPr>
          <p:spPr>
            <a:xfrm>
              <a:off x="4521838" y="4571015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10" name="pg12">
              <a:extLst>
                <a:ext uri="{FF2B5EF4-FFF2-40B4-BE49-F238E27FC236}">
                  <a16:creationId xmlns:a16="http://schemas.microsoft.com/office/drawing/2014/main" id="{8E8E8D13-5767-E21B-95D2-53699E814107}"/>
                </a:ext>
              </a:extLst>
            </p:cNvPr>
            <p:cNvSpPr/>
            <p:nvPr/>
          </p:nvSpPr>
          <p:spPr>
            <a:xfrm>
              <a:off x="4730619" y="4755459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11" name="pg13">
              <a:extLst>
                <a:ext uri="{FF2B5EF4-FFF2-40B4-BE49-F238E27FC236}">
                  <a16:creationId xmlns:a16="http://schemas.microsoft.com/office/drawing/2014/main" id="{97AC3385-6D0A-1112-BA59-3F231702C61B}"/>
                </a:ext>
              </a:extLst>
            </p:cNvPr>
            <p:cNvSpPr/>
            <p:nvPr/>
          </p:nvSpPr>
          <p:spPr>
            <a:xfrm>
              <a:off x="4734957" y="4878685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12" name="pg14">
              <a:extLst>
                <a:ext uri="{FF2B5EF4-FFF2-40B4-BE49-F238E27FC236}">
                  <a16:creationId xmlns:a16="http://schemas.microsoft.com/office/drawing/2014/main" id="{1F872825-504E-4E33-EDEC-37D22C05CEED}"/>
                </a:ext>
              </a:extLst>
            </p:cNvPr>
            <p:cNvSpPr/>
            <p:nvPr/>
          </p:nvSpPr>
          <p:spPr>
            <a:xfrm>
              <a:off x="4434383" y="4749277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13" name="pg15">
              <a:extLst>
                <a:ext uri="{FF2B5EF4-FFF2-40B4-BE49-F238E27FC236}">
                  <a16:creationId xmlns:a16="http://schemas.microsoft.com/office/drawing/2014/main" id="{3DB1D499-C0F5-B6F8-8FF6-7E20652B98A2}"/>
                </a:ext>
              </a:extLst>
            </p:cNvPr>
            <p:cNvSpPr/>
            <p:nvPr/>
          </p:nvSpPr>
          <p:spPr>
            <a:xfrm>
              <a:off x="4513818" y="4558582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14" name="pg16">
              <a:extLst>
                <a:ext uri="{FF2B5EF4-FFF2-40B4-BE49-F238E27FC236}">
                  <a16:creationId xmlns:a16="http://schemas.microsoft.com/office/drawing/2014/main" id="{7C65E787-3776-212B-A1E2-27A16EDFD487}"/>
                </a:ext>
              </a:extLst>
            </p:cNvPr>
            <p:cNvSpPr/>
            <p:nvPr/>
          </p:nvSpPr>
          <p:spPr>
            <a:xfrm>
              <a:off x="3387855" y="3172431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15" name="pg17">
              <a:extLst>
                <a:ext uri="{FF2B5EF4-FFF2-40B4-BE49-F238E27FC236}">
                  <a16:creationId xmlns:a16="http://schemas.microsoft.com/office/drawing/2014/main" id="{6147A5C3-7B17-5651-84FA-DFE2FFA004CA}"/>
                </a:ext>
              </a:extLst>
            </p:cNvPr>
            <p:cNvSpPr/>
            <p:nvPr/>
          </p:nvSpPr>
          <p:spPr>
            <a:xfrm>
              <a:off x="3817154" y="4197750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16" name="pg18">
              <a:extLst>
                <a:ext uri="{FF2B5EF4-FFF2-40B4-BE49-F238E27FC236}">
                  <a16:creationId xmlns:a16="http://schemas.microsoft.com/office/drawing/2014/main" id="{348BD099-19E6-F87B-E3A3-F778C8EDA39F}"/>
                </a:ext>
              </a:extLst>
            </p:cNvPr>
            <p:cNvSpPr/>
            <p:nvPr/>
          </p:nvSpPr>
          <p:spPr>
            <a:xfrm>
              <a:off x="4105433" y="4060835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17" name="pg19">
              <a:extLst>
                <a:ext uri="{FF2B5EF4-FFF2-40B4-BE49-F238E27FC236}">
                  <a16:creationId xmlns:a16="http://schemas.microsoft.com/office/drawing/2014/main" id="{C8B54801-57D7-9FD6-1354-F94F83401A0F}"/>
                </a:ext>
              </a:extLst>
            </p:cNvPr>
            <p:cNvSpPr/>
            <p:nvPr/>
          </p:nvSpPr>
          <p:spPr>
            <a:xfrm>
              <a:off x="3987950" y="4003194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18" name="pg20">
              <a:extLst>
                <a:ext uri="{FF2B5EF4-FFF2-40B4-BE49-F238E27FC236}">
                  <a16:creationId xmlns:a16="http://schemas.microsoft.com/office/drawing/2014/main" id="{ABC3DF31-A07B-8958-A2A2-1C852D4FB42E}"/>
                </a:ext>
              </a:extLst>
            </p:cNvPr>
            <p:cNvSpPr/>
            <p:nvPr/>
          </p:nvSpPr>
          <p:spPr>
            <a:xfrm>
              <a:off x="3862845" y="3866479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19" name="pg21">
              <a:extLst>
                <a:ext uri="{FF2B5EF4-FFF2-40B4-BE49-F238E27FC236}">
                  <a16:creationId xmlns:a16="http://schemas.microsoft.com/office/drawing/2014/main" id="{335C7703-B006-08C0-F568-30DFC359F0A3}"/>
                </a:ext>
              </a:extLst>
            </p:cNvPr>
            <p:cNvSpPr/>
            <p:nvPr/>
          </p:nvSpPr>
          <p:spPr>
            <a:xfrm>
              <a:off x="3787132" y="3836948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20" name="pg22">
              <a:extLst>
                <a:ext uri="{FF2B5EF4-FFF2-40B4-BE49-F238E27FC236}">
                  <a16:creationId xmlns:a16="http://schemas.microsoft.com/office/drawing/2014/main" id="{FBA3C42A-43B1-FFDB-5455-E94901376EB9}"/>
                </a:ext>
              </a:extLst>
            </p:cNvPr>
            <p:cNvSpPr/>
            <p:nvPr/>
          </p:nvSpPr>
          <p:spPr>
            <a:xfrm>
              <a:off x="3620202" y="3570101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21" name="pg23">
              <a:extLst>
                <a:ext uri="{FF2B5EF4-FFF2-40B4-BE49-F238E27FC236}">
                  <a16:creationId xmlns:a16="http://schemas.microsoft.com/office/drawing/2014/main" id="{0D809C5A-A492-E0E4-DCE2-B9343DCC8B28}"/>
                </a:ext>
              </a:extLst>
            </p:cNvPr>
            <p:cNvSpPr/>
            <p:nvPr/>
          </p:nvSpPr>
          <p:spPr>
            <a:xfrm>
              <a:off x="3527121" y="354791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22" name="pg24">
              <a:extLst>
                <a:ext uri="{FF2B5EF4-FFF2-40B4-BE49-F238E27FC236}">
                  <a16:creationId xmlns:a16="http://schemas.microsoft.com/office/drawing/2014/main" id="{B1358E68-C1F8-9F4D-474C-871C195F71C8}"/>
                </a:ext>
              </a:extLst>
            </p:cNvPr>
            <p:cNvSpPr/>
            <p:nvPr/>
          </p:nvSpPr>
          <p:spPr>
            <a:xfrm>
              <a:off x="3544334" y="3635296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23" name="pg25">
              <a:extLst>
                <a:ext uri="{FF2B5EF4-FFF2-40B4-BE49-F238E27FC236}">
                  <a16:creationId xmlns:a16="http://schemas.microsoft.com/office/drawing/2014/main" id="{DFB9CE27-123D-5CE8-F84F-ABAC15703BDE}"/>
                </a:ext>
              </a:extLst>
            </p:cNvPr>
            <p:cNvSpPr/>
            <p:nvPr/>
          </p:nvSpPr>
          <p:spPr>
            <a:xfrm>
              <a:off x="3385683" y="3567608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24" name="pg26">
              <a:extLst>
                <a:ext uri="{FF2B5EF4-FFF2-40B4-BE49-F238E27FC236}">
                  <a16:creationId xmlns:a16="http://schemas.microsoft.com/office/drawing/2014/main" id="{DCB15900-DB9D-742F-7A74-666E6E9B8709}"/>
                </a:ext>
              </a:extLst>
            </p:cNvPr>
            <p:cNvSpPr/>
            <p:nvPr/>
          </p:nvSpPr>
          <p:spPr>
            <a:xfrm>
              <a:off x="3531331" y="3918454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25" name="pg27">
              <a:extLst>
                <a:ext uri="{FF2B5EF4-FFF2-40B4-BE49-F238E27FC236}">
                  <a16:creationId xmlns:a16="http://schemas.microsoft.com/office/drawing/2014/main" id="{54AED037-4ACD-8112-2435-23FF68AB60BE}"/>
                </a:ext>
              </a:extLst>
            </p:cNvPr>
            <p:cNvSpPr/>
            <p:nvPr/>
          </p:nvSpPr>
          <p:spPr>
            <a:xfrm>
              <a:off x="4392430" y="4482937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26" name="pg28">
              <a:extLst>
                <a:ext uri="{FF2B5EF4-FFF2-40B4-BE49-F238E27FC236}">
                  <a16:creationId xmlns:a16="http://schemas.microsoft.com/office/drawing/2014/main" id="{90C5364D-34C6-FA4D-8981-E39742601A97}"/>
                </a:ext>
              </a:extLst>
            </p:cNvPr>
            <p:cNvSpPr/>
            <p:nvPr/>
          </p:nvSpPr>
          <p:spPr>
            <a:xfrm>
              <a:off x="5015010" y="4607610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27" name="pg29">
              <a:extLst>
                <a:ext uri="{FF2B5EF4-FFF2-40B4-BE49-F238E27FC236}">
                  <a16:creationId xmlns:a16="http://schemas.microsoft.com/office/drawing/2014/main" id="{39EC314A-966E-3069-9FDD-7CBE07AEEBDC}"/>
                </a:ext>
              </a:extLst>
            </p:cNvPr>
            <p:cNvSpPr/>
            <p:nvPr/>
          </p:nvSpPr>
          <p:spPr>
            <a:xfrm>
              <a:off x="5010184" y="4943157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28" name="pg31">
              <a:extLst>
                <a:ext uri="{FF2B5EF4-FFF2-40B4-BE49-F238E27FC236}">
                  <a16:creationId xmlns:a16="http://schemas.microsoft.com/office/drawing/2014/main" id="{00A578E7-66B1-B842-C62F-5F3A82D2BCDD}"/>
                </a:ext>
              </a:extLst>
            </p:cNvPr>
            <p:cNvSpPr/>
            <p:nvPr/>
          </p:nvSpPr>
          <p:spPr>
            <a:xfrm>
              <a:off x="5040811" y="4954508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29" name="pg32">
              <a:extLst>
                <a:ext uri="{FF2B5EF4-FFF2-40B4-BE49-F238E27FC236}">
                  <a16:creationId xmlns:a16="http://schemas.microsoft.com/office/drawing/2014/main" id="{07B141C5-5044-3B5A-E8E5-D37B72C85EE3}"/>
                </a:ext>
              </a:extLst>
            </p:cNvPr>
            <p:cNvSpPr/>
            <p:nvPr/>
          </p:nvSpPr>
          <p:spPr>
            <a:xfrm>
              <a:off x="4939740" y="4955395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30" name="pg33">
              <a:extLst>
                <a:ext uri="{FF2B5EF4-FFF2-40B4-BE49-F238E27FC236}">
                  <a16:creationId xmlns:a16="http://schemas.microsoft.com/office/drawing/2014/main" id="{35DB6CD8-27EB-F0E2-7E12-E4811EDD08AC}"/>
                </a:ext>
              </a:extLst>
            </p:cNvPr>
            <p:cNvSpPr/>
            <p:nvPr/>
          </p:nvSpPr>
          <p:spPr>
            <a:xfrm>
              <a:off x="4667994" y="4857024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31" name="pg34">
              <a:extLst>
                <a:ext uri="{FF2B5EF4-FFF2-40B4-BE49-F238E27FC236}">
                  <a16:creationId xmlns:a16="http://schemas.microsoft.com/office/drawing/2014/main" id="{221233C4-F61B-0346-2C0B-5A0E0C708DE9}"/>
                </a:ext>
              </a:extLst>
            </p:cNvPr>
            <p:cNvSpPr/>
            <p:nvPr/>
          </p:nvSpPr>
          <p:spPr>
            <a:xfrm>
              <a:off x="4583052" y="4815649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32" name="pg35">
              <a:extLst>
                <a:ext uri="{FF2B5EF4-FFF2-40B4-BE49-F238E27FC236}">
                  <a16:creationId xmlns:a16="http://schemas.microsoft.com/office/drawing/2014/main" id="{07C1E779-8078-13AA-678E-AE0D3DE8AD24}"/>
                </a:ext>
              </a:extLst>
            </p:cNvPr>
            <p:cNvSpPr/>
            <p:nvPr/>
          </p:nvSpPr>
          <p:spPr>
            <a:xfrm>
              <a:off x="5105303" y="4854505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33" name="pg36">
              <a:extLst>
                <a:ext uri="{FF2B5EF4-FFF2-40B4-BE49-F238E27FC236}">
                  <a16:creationId xmlns:a16="http://schemas.microsoft.com/office/drawing/2014/main" id="{1F4A77A0-1511-0926-5BE8-CFA199395E4F}"/>
                </a:ext>
              </a:extLst>
            </p:cNvPr>
            <p:cNvSpPr/>
            <p:nvPr/>
          </p:nvSpPr>
          <p:spPr>
            <a:xfrm>
              <a:off x="4988852" y="4762372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34" name="pg37">
              <a:extLst>
                <a:ext uri="{FF2B5EF4-FFF2-40B4-BE49-F238E27FC236}">
                  <a16:creationId xmlns:a16="http://schemas.microsoft.com/office/drawing/2014/main" id="{01487DCF-6E81-11AF-E0D6-AE2F37AAF456}"/>
                </a:ext>
              </a:extLst>
            </p:cNvPr>
            <p:cNvSpPr/>
            <p:nvPr/>
          </p:nvSpPr>
          <p:spPr>
            <a:xfrm>
              <a:off x="5087970" y="4711569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35" name="pg38">
              <a:extLst>
                <a:ext uri="{FF2B5EF4-FFF2-40B4-BE49-F238E27FC236}">
                  <a16:creationId xmlns:a16="http://schemas.microsoft.com/office/drawing/2014/main" id="{A21CB087-43AB-601B-779D-2964169E8D66}"/>
                </a:ext>
              </a:extLst>
            </p:cNvPr>
            <p:cNvSpPr/>
            <p:nvPr/>
          </p:nvSpPr>
          <p:spPr>
            <a:xfrm>
              <a:off x="3687033" y="3472769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36" name="pg39">
              <a:extLst>
                <a:ext uri="{FF2B5EF4-FFF2-40B4-BE49-F238E27FC236}">
                  <a16:creationId xmlns:a16="http://schemas.microsoft.com/office/drawing/2014/main" id="{12D81187-2F6D-11D2-65E6-DFA875AF350A}"/>
                </a:ext>
              </a:extLst>
            </p:cNvPr>
            <p:cNvSpPr/>
            <p:nvPr/>
          </p:nvSpPr>
          <p:spPr>
            <a:xfrm>
              <a:off x="3567221" y="343469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37" name="pg40">
              <a:extLst>
                <a:ext uri="{FF2B5EF4-FFF2-40B4-BE49-F238E27FC236}">
                  <a16:creationId xmlns:a16="http://schemas.microsoft.com/office/drawing/2014/main" id="{32BE0DBF-9999-34BF-A39E-B70D71686D18}"/>
                </a:ext>
              </a:extLst>
            </p:cNvPr>
            <p:cNvSpPr/>
            <p:nvPr/>
          </p:nvSpPr>
          <p:spPr>
            <a:xfrm>
              <a:off x="3318718" y="3352178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38" name="pg41">
              <a:extLst>
                <a:ext uri="{FF2B5EF4-FFF2-40B4-BE49-F238E27FC236}">
                  <a16:creationId xmlns:a16="http://schemas.microsoft.com/office/drawing/2014/main" id="{29E39312-750F-D482-5B4A-33A2D38C89D4}"/>
                </a:ext>
              </a:extLst>
            </p:cNvPr>
            <p:cNvSpPr/>
            <p:nvPr/>
          </p:nvSpPr>
          <p:spPr>
            <a:xfrm>
              <a:off x="3557240" y="3294735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39" name="pg42">
              <a:extLst>
                <a:ext uri="{FF2B5EF4-FFF2-40B4-BE49-F238E27FC236}">
                  <a16:creationId xmlns:a16="http://schemas.microsoft.com/office/drawing/2014/main" id="{F6BBA50A-AA36-86CE-8DCF-4C2AA2CBA51F}"/>
                </a:ext>
              </a:extLst>
            </p:cNvPr>
            <p:cNvSpPr/>
            <p:nvPr/>
          </p:nvSpPr>
          <p:spPr>
            <a:xfrm>
              <a:off x="3425201" y="3206655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40" name="pg43">
              <a:extLst>
                <a:ext uri="{FF2B5EF4-FFF2-40B4-BE49-F238E27FC236}">
                  <a16:creationId xmlns:a16="http://schemas.microsoft.com/office/drawing/2014/main" id="{1F5E2849-84CF-AAF6-DFF7-6C4D8BAF4557}"/>
                </a:ext>
              </a:extLst>
            </p:cNvPr>
            <p:cNvSpPr/>
            <p:nvPr/>
          </p:nvSpPr>
          <p:spPr>
            <a:xfrm>
              <a:off x="3332178" y="3203126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41" name="pg44">
              <a:extLst>
                <a:ext uri="{FF2B5EF4-FFF2-40B4-BE49-F238E27FC236}">
                  <a16:creationId xmlns:a16="http://schemas.microsoft.com/office/drawing/2014/main" id="{795046D1-50A1-4D31-AE43-0C5113D5B0C5}"/>
                </a:ext>
              </a:extLst>
            </p:cNvPr>
            <p:cNvSpPr/>
            <p:nvPr/>
          </p:nvSpPr>
          <p:spPr>
            <a:xfrm>
              <a:off x="3422155" y="3248409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42" name="pg45">
              <a:extLst>
                <a:ext uri="{FF2B5EF4-FFF2-40B4-BE49-F238E27FC236}">
                  <a16:creationId xmlns:a16="http://schemas.microsoft.com/office/drawing/2014/main" id="{D2E1DDC5-7DAD-3F6A-B384-8A2AB686A0BB}"/>
                </a:ext>
              </a:extLst>
            </p:cNvPr>
            <p:cNvSpPr/>
            <p:nvPr/>
          </p:nvSpPr>
          <p:spPr>
            <a:xfrm>
              <a:off x="3483569" y="3235988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43" name="pg46">
              <a:extLst>
                <a:ext uri="{FF2B5EF4-FFF2-40B4-BE49-F238E27FC236}">
                  <a16:creationId xmlns:a16="http://schemas.microsoft.com/office/drawing/2014/main" id="{3864DB8B-0FDA-E983-41C3-50795163D549}"/>
                </a:ext>
              </a:extLst>
            </p:cNvPr>
            <p:cNvSpPr/>
            <p:nvPr/>
          </p:nvSpPr>
          <p:spPr>
            <a:xfrm>
              <a:off x="3318325" y="324378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44" name="pg47">
              <a:extLst>
                <a:ext uri="{FF2B5EF4-FFF2-40B4-BE49-F238E27FC236}">
                  <a16:creationId xmlns:a16="http://schemas.microsoft.com/office/drawing/2014/main" id="{61872B20-7781-249C-531F-55A2CE1F455B}"/>
                </a:ext>
              </a:extLst>
            </p:cNvPr>
            <p:cNvSpPr/>
            <p:nvPr/>
          </p:nvSpPr>
          <p:spPr>
            <a:xfrm>
              <a:off x="3496061" y="3403568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45" name="pg48">
              <a:extLst>
                <a:ext uri="{FF2B5EF4-FFF2-40B4-BE49-F238E27FC236}">
                  <a16:creationId xmlns:a16="http://schemas.microsoft.com/office/drawing/2014/main" id="{24E57A1B-C72D-4530-4178-6B8D23BC7985}"/>
                </a:ext>
              </a:extLst>
            </p:cNvPr>
            <p:cNvSpPr/>
            <p:nvPr/>
          </p:nvSpPr>
          <p:spPr>
            <a:xfrm>
              <a:off x="3425434" y="3284999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46" name="pg49">
              <a:extLst>
                <a:ext uri="{FF2B5EF4-FFF2-40B4-BE49-F238E27FC236}">
                  <a16:creationId xmlns:a16="http://schemas.microsoft.com/office/drawing/2014/main" id="{F5C31B29-E475-2EC5-08B1-F8DAA797F20E}"/>
                </a:ext>
              </a:extLst>
            </p:cNvPr>
            <p:cNvSpPr/>
            <p:nvPr/>
          </p:nvSpPr>
          <p:spPr>
            <a:xfrm>
              <a:off x="3733340" y="3273912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47" name="pg50">
              <a:extLst>
                <a:ext uri="{FF2B5EF4-FFF2-40B4-BE49-F238E27FC236}">
                  <a16:creationId xmlns:a16="http://schemas.microsoft.com/office/drawing/2014/main" id="{DA42BA5E-FF4D-6E83-D655-B614E463B555}"/>
                </a:ext>
              </a:extLst>
            </p:cNvPr>
            <p:cNvSpPr/>
            <p:nvPr/>
          </p:nvSpPr>
          <p:spPr>
            <a:xfrm>
              <a:off x="4111821" y="322787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48" name="pg51">
              <a:extLst>
                <a:ext uri="{FF2B5EF4-FFF2-40B4-BE49-F238E27FC236}">
                  <a16:creationId xmlns:a16="http://schemas.microsoft.com/office/drawing/2014/main" id="{A85719F5-7E8C-9C57-8439-E42A64D7905D}"/>
                </a:ext>
              </a:extLst>
            </p:cNvPr>
            <p:cNvSpPr/>
            <p:nvPr/>
          </p:nvSpPr>
          <p:spPr>
            <a:xfrm>
              <a:off x="3800570" y="319402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49" name="pg52">
              <a:extLst>
                <a:ext uri="{FF2B5EF4-FFF2-40B4-BE49-F238E27FC236}">
                  <a16:creationId xmlns:a16="http://schemas.microsoft.com/office/drawing/2014/main" id="{4DE52E66-D1B8-5D92-F641-CD1714EFC602}"/>
                </a:ext>
              </a:extLst>
            </p:cNvPr>
            <p:cNvSpPr/>
            <p:nvPr/>
          </p:nvSpPr>
          <p:spPr>
            <a:xfrm>
              <a:off x="3833446" y="3180345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50" name="pg53">
              <a:extLst>
                <a:ext uri="{FF2B5EF4-FFF2-40B4-BE49-F238E27FC236}">
                  <a16:creationId xmlns:a16="http://schemas.microsoft.com/office/drawing/2014/main" id="{02F5BA63-8066-3689-C375-109E2A4FB320}"/>
                </a:ext>
              </a:extLst>
            </p:cNvPr>
            <p:cNvSpPr/>
            <p:nvPr/>
          </p:nvSpPr>
          <p:spPr>
            <a:xfrm>
              <a:off x="3621853" y="3403808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51" name="pg54">
              <a:extLst>
                <a:ext uri="{FF2B5EF4-FFF2-40B4-BE49-F238E27FC236}">
                  <a16:creationId xmlns:a16="http://schemas.microsoft.com/office/drawing/2014/main" id="{30937CF4-B31D-5FB7-301F-C26231818C8B}"/>
                </a:ext>
              </a:extLst>
            </p:cNvPr>
            <p:cNvSpPr/>
            <p:nvPr/>
          </p:nvSpPr>
          <p:spPr>
            <a:xfrm>
              <a:off x="3567661" y="3304118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52" name="pg55">
              <a:extLst>
                <a:ext uri="{FF2B5EF4-FFF2-40B4-BE49-F238E27FC236}">
                  <a16:creationId xmlns:a16="http://schemas.microsoft.com/office/drawing/2014/main" id="{0A41D4A9-D3EE-EE44-7369-798B0DD418F4}"/>
                </a:ext>
              </a:extLst>
            </p:cNvPr>
            <p:cNvSpPr/>
            <p:nvPr/>
          </p:nvSpPr>
          <p:spPr>
            <a:xfrm>
              <a:off x="3554972" y="328441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53" name="pg56">
              <a:extLst>
                <a:ext uri="{FF2B5EF4-FFF2-40B4-BE49-F238E27FC236}">
                  <a16:creationId xmlns:a16="http://schemas.microsoft.com/office/drawing/2014/main" id="{BF0133DD-34DB-192F-1831-D76B24861111}"/>
                </a:ext>
              </a:extLst>
            </p:cNvPr>
            <p:cNvSpPr/>
            <p:nvPr/>
          </p:nvSpPr>
          <p:spPr>
            <a:xfrm>
              <a:off x="3462232" y="3319729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54" name="pt57">
              <a:extLst>
                <a:ext uri="{FF2B5EF4-FFF2-40B4-BE49-F238E27FC236}">
                  <a16:creationId xmlns:a16="http://schemas.microsoft.com/office/drawing/2014/main" id="{451D2FDC-43DE-764C-DD01-0158EC2C222C}"/>
                </a:ext>
              </a:extLst>
            </p:cNvPr>
            <p:cNvSpPr/>
            <p:nvPr/>
          </p:nvSpPr>
          <p:spPr>
            <a:xfrm>
              <a:off x="4368052" y="3380997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255" name="pt58">
              <a:extLst>
                <a:ext uri="{FF2B5EF4-FFF2-40B4-BE49-F238E27FC236}">
                  <a16:creationId xmlns:a16="http://schemas.microsoft.com/office/drawing/2014/main" id="{525A8A1B-43FA-AC2C-C98F-4BDC14B64B70}"/>
                </a:ext>
              </a:extLst>
            </p:cNvPr>
            <p:cNvSpPr/>
            <p:nvPr/>
          </p:nvSpPr>
          <p:spPr>
            <a:xfrm>
              <a:off x="5978219" y="3316436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256" name="pt59">
              <a:extLst>
                <a:ext uri="{FF2B5EF4-FFF2-40B4-BE49-F238E27FC236}">
                  <a16:creationId xmlns:a16="http://schemas.microsoft.com/office/drawing/2014/main" id="{EBD35E0D-68F4-6F46-F0D8-D7FF0E1BFB38}"/>
                </a:ext>
              </a:extLst>
            </p:cNvPr>
            <p:cNvSpPr/>
            <p:nvPr/>
          </p:nvSpPr>
          <p:spPr>
            <a:xfrm>
              <a:off x="6131353" y="3312156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257" name="pt60">
              <a:extLst>
                <a:ext uri="{FF2B5EF4-FFF2-40B4-BE49-F238E27FC236}">
                  <a16:creationId xmlns:a16="http://schemas.microsoft.com/office/drawing/2014/main" id="{E552AF9B-6756-A6A2-10DF-F7642E8872D5}"/>
                </a:ext>
              </a:extLst>
            </p:cNvPr>
            <p:cNvSpPr/>
            <p:nvPr/>
          </p:nvSpPr>
          <p:spPr>
            <a:xfrm>
              <a:off x="6257101" y="3220503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258" name="pt61">
              <a:extLst>
                <a:ext uri="{FF2B5EF4-FFF2-40B4-BE49-F238E27FC236}">
                  <a16:creationId xmlns:a16="http://schemas.microsoft.com/office/drawing/2014/main" id="{52006E61-4F4E-F5D4-E457-A7E38A83C748}"/>
                </a:ext>
              </a:extLst>
            </p:cNvPr>
            <p:cNvSpPr/>
            <p:nvPr/>
          </p:nvSpPr>
          <p:spPr>
            <a:xfrm>
              <a:off x="6389448" y="3210022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259" name="pt62">
              <a:extLst>
                <a:ext uri="{FF2B5EF4-FFF2-40B4-BE49-F238E27FC236}">
                  <a16:creationId xmlns:a16="http://schemas.microsoft.com/office/drawing/2014/main" id="{1BEAABA5-7B5A-42A7-8B7F-D23889DF8D6A}"/>
                </a:ext>
              </a:extLst>
            </p:cNvPr>
            <p:cNvSpPr/>
            <p:nvPr/>
          </p:nvSpPr>
          <p:spPr>
            <a:xfrm>
              <a:off x="6393675" y="3196558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260" name="pt63">
              <a:extLst>
                <a:ext uri="{FF2B5EF4-FFF2-40B4-BE49-F238E27FC236}">
                  <a16:creationId xmlns:a16="http://schemas.microsoft.com/office/drawing/2014/main" id="{581017D2-9ABA-72EC-E1A9-9BF875C67018}"/>
                </a:ext>
              </a:extLst>
            </p:cNvPr>
            <p:cNvSpPr/>
            <p:nvPr/>
          </p:nvSpPr>
          <p:spPr>
            <a:xfrm>
              <a:off x="6446384" y="3168053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261" name="pt64">
              <a:extLst>
                <a:ext uri="{FF2B5EF4-FFF2-40B4-BE49-F238E27FC236}">
                  <a16:creationId xmlns:a16="http://schemas.microsoft.com/office/drawing/2014/main" id="{D0E9295B-DBAD-FFC3-8ABD-DBFF98ADEFBF}"/>
                </a:ext>
              </a:extLst>
            </p:cNvPr>
            <p:cNvSpPr/>
            <p:nvPr/>
          </p:nvSpPr>
          <p:spPr>
            <a:xfrm>
              <a:off x="6392506" y="3166356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262" name="pt65">
              <a:extLst>
                <a:ext uri="{FF2B5EF4-FFF2-40B4-BE49-F238E27FC236}">
                  <a16:creationId xmlns:a16="http://schemas.microsoft.com/office/drawing/2014/main" id="{589DB37D-0696-CAC5-5FC3-5A4A579544F8}"/>
                </a:ext>
              </a:extLst>
            </p:cNvPr>
            <p:cNvSpPr/>
            <p:nvPr/>
          </p:nvSpPr>
          <p:spPr>
            <a:xfrm>
              <a:off x="6328475" y="3212184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263" name="pt66">
              <a:extLst>
                <a:ext uri="{FF2B5EF4-FFF2-40B4-BE49-F238E27FC236}">
                  <a16:creationId xmlns:a16="http://schemas.microsoft.com/office/drawing/2014/main" id="{358D79F6-B5D8-1245-E8B8-58C7B6FFE21F}"/>
                </a:ext>
              </a:extLst>
            </p:cNvPr>
            <p:cNvSpPr/>
            <p:nvPr/>
          </p:nvSpPr>
          <p:spPr>
            <a:xfrm>
              <a:off x="6380274" y="3200455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264" name="pt67">
              <a:extLst>
                <a:ext uri="{FF2B5EF4-FFF2-40B4-BE49-F238E27FC236}">
                  <a16:creationId xmlns:a16="http://schemas.microsoft.com/office/drawing/2014/main" id="{3B8D8C20-B284-9CBF-A912-E2C98622FBA1}"/>
                </a:ext>
              </a:extLst>
            </p:cNvPr>
            <p:cNvSpPr/>
            <p:nvPr/>
          </p:nvSpPr>
          <p:spPr>
            <a:xfrm>
              <a:off x="6397892" y="3207767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265" name="pt68">
              <a:extLst>
                <a:ext uri="{FF2B5EF4-FFF2-40B4-BE49-F238E27FC236}">
                  <a16:creationId xmlns:a16="http://schemas.microsoft.com/office/drawing/2014/main" id="{48EEEF92-B4E7-B8B1-2D1B-CA7CC7FAD5D8}"/>
                </a:ext>
              </a:extLst>
            </p:cNvPr>
            <p:cNvSpPr/>
            <p:nvPr/>
          </p:nvSpPr>
          <p:spPr>
            <a:xfrm>
              <a:off x="6411842" y="3187099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266" name="pg69">
              <a:extLst>
                <a:ext uri="{FF2B5EF4-FFF2-40B4-BE49-F238E27FC236}">
                  <a16:creationId xmlns:a16="http://schemas.microsoft.com/office/drawing/2014/main" id="{73A6BA42-E9BB-6D88-BF84-8376D59454C0}"/>
                </a:ext>
              </a:extLst>
            </p:cNvPr>
            <p:cNvSpPr/>
            <p:nvPr/>
          </p:nvSpPr>
          <p:spPr>
            <a:xfrm>
              <a:off x="3425062" y="3240467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67" name="pg70">
              <a:extLst>
                <a:ext uri="{FF2B5EF4-FFF2-40B4-BE49-F238E27FC236}">
                  <a16:creationId xmlns:a16="http://schemas.microsoft.com/office/drawing/2014/main" id="{345B42C7-9783-56F1-B5C2-96262DA891D4}"/>
                </a:ext>
              </a:extLst>
            </p:cNvPr>
            <p:cNvSpPr/>
            <p:nvPr/>
          </p:nvSpPr>
          <p:spPr>
            <a:xfrm>
              <a:off x="3407227" y="3211812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68" name="pg71">
              <a:extLst>
                <a:ext uri="{FF2B5EF4-FFF2-40B4-BE49-F238E27FC236}">
                  <a16:creationId xmlns:a16="http://schemas.microsoft.com/office/drawing/2014/main" id="{2BCF61FC-3739-9C9B-9464-44CD6E638EA1}"/>
                </a:ext>
              </a:extLst>
            </p:cNvPr>
            <p:cNvSpPr/>
            <p:nvPr/>
          </p:nvSpPr>
          <p:spPr>
            <a:xfrm>
              <a:off x="3525511" y="3193262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69" name="pt72">
              <a:extLst>
                <a:ext uri="{FF2B5EF4-FFF2-40B4-BE49-F238E27FC236}">
                  <a16:creationId xmlns:a16="http://schemas.microsoft.com/office/drawing/2014/main" id="{AC0CBE8A-C108-350D-EDF2-CBB517AAB551}"/>
                </a:ext>
              </a:extLst>
            </p:cNvPr>
            <p:cNvSpPr/>
            <p:nvPr/>
          </p:nvSpPr>
          <p:spPr>
            <a:xfrm>
              <a:off x="4509722" y="3228120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270" name="pt73">
              <a:extLst>
                <a:ext uri="{FF2B5EF4-FFF2-40B4-BE49-F238E27FC236}">
                  <a16:creationId xmlns:a16="http://schemas.microsoft.com/office/drawing/2014/main" id="{61E28CE4-5B99-B930-B575-18C423B833FB}"/>
                </a:ext>
              </a:extLst>
            </p:cNvPr>
            <p:cNvSpPr/>
            <p:nvPr/>
          </p:nvSpPr>
          <p:spPr>
            <a:xfrm>
              <a:off x="5628307" y="3293124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271" name="pt74">
              <a:extLst>
                <a:ext uri="{FF2B5EF4-FFF2-40B4-BE49-F238E27FC236}">
                  <a16:creationId xmlns:a16="http://schemas.microsoft.com/office/drawing/2014/main" id="{4330D80E-CEDF-E87F-BC9A-2B1A26FCB14D}"/>
                </a:ext>
              </a:extLst>
            </p:cNvPr>
            <p:cNvSpPr/>
            <p:nvPr/>
          </p:nvSpPr>
          <p:spPr>
            <a:xfrm>
              <a:off x="3552939" y="3200315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272" name="pt75">
              <a:extLst>
                <a:ext uri="{FF2B5EF4-FFF2-40B4-BE49-F238E27FC236}">
                  <a16:creationId xmlns:a16="http://schemas.microsoft.com/office/drawing/2014/main" id="{DF5B1380-28F0-473D-42B2-B1CA91320A97}"/>
                </a:ext>
              </a:extLst>
            </p:cNvPr>
            <p:cNvSpPr/>
            <p:nvPr/>
          </p:nvSpPr>
          <p:spPr>
            <a:xfrm>
              <a:off x="6176279" y="3302477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273" name="pt76">
              <a:extLst>
                <a:ext uri="{FF2B5EF4-FFF2-40B4-BE49-F238E27FC236}">
                  <a16:creationId xmlns:a16="http://schemas.microsoft.com/office/drawing/2014/main" id="{B6E92289-3D04-A1FC-6607-D91871B6A6AC}"/>
                </a:ext>
              </a:extLst>
            </p:cNvPr>
            <p:cNvSpPr/>
            <p:nvPr/>
          </p:nvSpPr>
          <p:spPr>
            <a:xfrm>
              <a:off x="6254775" y="3221180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274" name="pt77">
              <a:extLst>
                <a:ext uri="{FF2B5EF4-FFF2-40B4-BE49-F238E27FC236}">
                  <a16:creationId xmlns:a16="http://schemas.microsoft.com/office/drawing/2014/main" id="{CDB8550E-E4D7-0EF8-8257-C6A1960DA955}"/>
                </a:ext>
              </a:extLst>
            </p:cNvPr>
            <p:cNvSpPr/>
            <p:nvPr/>
          </p:nvSpPr>
          <p:spPr>
            <a:xfrm>
              <a:off x="6348256" y="3231172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275" name="pt78">
              <a:extLst>
                <a:ext uri="{FF2B5EF4-FFF2-40B4-BE49-F238E27FC236}">
                  <a16:creationId xmlns:a16="http://schemas.microsoft.com/office/drawing/2014/main" id="{CD4017CA-62B3-FB1C-6857-0838CC6D29C7}"/>
                </a:ext>
              </a:extLst>
            </p:cNvPr>
            <p:cNvSpPr/>
            <p:nvPr/>
          </p:nvSpPr>
          <p:spPr>
            <a:xfrm>
              <a:off x="6447460" y="3190907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276" name="pt79">
              <a:extLst>
                <a:ext uri="{FF2B5EF4-FFF2-40B4-BE49-F238E27FC236}">
                  <a16:creationId xmlns:a16="http://schemas.microsoft.com/office/drawing/2014/main" id="{3FC8863E-E561-8868-B40C-4D0EA32D6718}"/>
                </a:ext>
              </a:extLst>
            </p:cNvPr>
            <p:cNvSpPr/>
            <p:nvPr/>
          </p:nvSpPr>
          <p:spPr>
            <a:xfrm>
              <a:off x="6464921" y="3160495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277" name="pt80">
              <a:extLst>
                <a:ext uri="{FF2B5EF4-FFF2-40B4-BE49-F238E27FC236}">
                  <a16:creationId xmlns:a16="http://schemas.microsoft.com/office/drawing/2014/main" id="{58145B30-6939-7BE8-E081-B7C88EB5FEB0}"/>
                </a:ext>
              </a:extLst>
            </p:cNvPr>
            <p:cNvSpPr/>
            <p:nvPr/>
          </p:nvSpPr>
          <p:spPr>
            <a:xfrm>
              <a:off x="6407468" y="3159325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278" name="pt81">
              <a:extLst>
                <a:ext uri="{FF2B5EF4-FFF2-40B4-BE49-F238E27FC236}">
                  <a16:creationId xmlns:a16="http://schemas.microsoft.com/office/drawing/2014/main" id="{32C6B161-A1E6-8849-5973-26794F10EA71}"/>
                </a:ext>
              </a:extLst>
            </p:cNvPr>
            <p:cNvSpPr/>
            <p:nvPr/>
          </p:nvSpPr>
          <p:spPr>
            <a:xfrm>
              <a:off x="6409641" y="3159913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279" name="pt82">
              <a:extLst>
                <a:ext uri="{FF2B5EF4-FFF2-40B4-BE49-F238E27FC236}">
                  <a16:creationId xmlns:a16="http://schemas.microsoft.com/office/drawing/2014/main" id="{C701A28B-EF7A-D310-E09B-F69865E721D1}"/>
                </a:ext>
              </a:extLst>
            </p:cNvPr>
            <p:cNvSpPr/>
            <p:nvPr/>
          </p:nvSpPr>
          <p:spPr>
            <a:xfrm>
              <a:off x="6354447" y="3181788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280" name="pt83">
              <a:extLst>
                <a:ext uri="{FF2B5EF4-FFF2-40B4-BE49-F238E27FC236}">
                  <a16:creationId xmlns:a16="http://schemas.microsoft.com/office/drawing/2014/main" id="{8D7DB318-AA8E-457F-E162-62139183D82B}"/>
                </a:ext>
              </a:extLst>
            </p:cNvPr>
            <p:cNvSpPr/>
            <p:nvPr/>
          </p:nvSpPr>
          <p:spPr>
            <a:xfrm>
              <a:off x="6341087" y="3211853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281" name="pt84">
              <a:extLst>
                <a:ext uri="{FF2B5EF4-FFF2-40B4-BE49-F238E27FC236}">
                  <a16:creationId xmlns:a16="http://schemas.microsoft.com/office/drawing/2014/main" id="{8F6FB8B0-E064-DAE2-8229-1074A540F150}"/>
                </a:ext>
              </a:extLst>
            </p:cNvPr>
            <p:cNvSpPr/>
            <p:nvPr/>
          </p:nvSpPr>
          <p:spPr>
            <a:xfrm>
              <a:off x="6318057" y="3192371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282" name="pg85">
              <a:extLst>
                <a:ext uri="{FF2B5EF4-FFF2-40B4-BE49-F238E27FC236}">
                  <a16:creationId xmlns:a16="http://schemas.microsoft.com/office/drawing/2014/main" id="{233FE672-2089-63DE-EBA2-6CECD78F6FEA}"/>
                </a:ext>
              </a:extLst>
            </p:cNvPr>
            <p:cNvSpPr/>
            <p:nvPr/>
          </p:nvSpPr>
          <p:spPr>
            <a:xfrm>
              <a:off x="3575711" y="3097147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83" name="pg86">
              <a:extLst>
                <a:ext uri="{FF2B5EF4-FFF2-40B4-BE49-F238E27FC236}">
                  <a16:creationId xmlns:a16="http://schemas.microsoft.com/office/drawing/2014/main" id="{366D8625-A83F-C936-5B46-73E74C6F7D6A}"/>
                </a:ext>
              </a:extLst>
            </p:cNvPr>
            <p:cNvSpPr/>
            <p:nvPr/>
          </p:nvSpPr>
          <p:spPr>
            <a:xfrm>
              <a:off x="3540791" y="3132588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84" name="pg87">
              <a:extLst>
                <a:ext uri="{FF2B5EF4-FFF2-40B4-BE49-F238E27FC236}">
                  <a16:creationId xmlns:a16="http://schemas.microsoft.com/office/drawing/2014/main" id="{32A04112-C22D-4D4A-B4DA-38610B9C6925}"/>
                </a:ext>
              </a:extLst>
            </p:cNvPr>
            <p:cNvSpPr/>
            <p:nvPr/>
          </p:nvSpPr>
          <p:spPr>
            <a:xfrm>
              <a:off x="3496902" y="3163037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85" name="pg88">
              <a:extLst>
                <a:ext uri="{FF2B5EF4-FFF2-40B4-BE49-F238E27FC236}">
                  <a16:creationId xmlns:a16="http://schemas.microsoft.com/office/drawing/2014/main" id="{9019F4EB-20D0-F026-EADB-8DF9986E5049}"/>
                </a:ext>
              </a:extLst>
            </p:cNvPr>
            <p:cNvSpPr/>
            <p:nvPr/>
          </p:nvSpPr>
          <p:spPr>
            <a:xfrm>
              <a:off x="3674042" y="3214067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86" name="pg89">
              <a:extLst>
                <a:ext uri="{FF2B5EF4-FFF2-40B4-BE49-F238E27FC236}">
                  <a16:creationId xmlns:a16="http://schemas.microsoft.com/office/drawing/2014/main" id="{B8E0C6C1-40EF-1681-EA59-B124C81D95D1}"/>
                </a:ext>
              </a:extLst>
            </p:cNvPr>
            <p:cNvSpPr/>
            <p:nvPr/>
          </p:nvSpPr>
          <p:spPr>
            <a:xfrm>
              <a:off x="3524824" y="308099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87" name="pg90">
              <a:extLst>
                <a:ext uri="{FF2B5EF4-FFF2-40B4-BE49-F238E27FC236}">
                  <a16:creationId xmlns:a16="http://schemas.microsoft.com/office/drawing/2014/main" id="{3C52CA09-3E08-0218-A67D-A8EDB4FDC40F}"/>
                </a:ext>
              </a:extLst>
            </p:cNvPr>
            <p:cNvSpPr/>
            <p:nvPr/>
          </p:nvSpPr>
          <p:spPr>
            <a:xfrm>
              <a:off x="3674507" y="295233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88" name="pg91">
              <a:extLst>
                <a:ext uri="{FF2B5EF4-FFF2-40B4-BE49-F238E27FC236}">
                  <a16:creationId xmlns:a16="http://schemas.microsoft.com/office/drawing/2014/main" id="{2EFE0AB8-D523-3310-1D32-3AFAA8C7FD70}"/>
                </a:ext>
              </a:extLst>
            </p:cNvPr>
            <p:cNvSpPr/>
            <p:nvPr/>
          </p:nvSpPr>
          <p:spPr>
            <a:xfrm>
              <a:off x="3830180" y="305406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89" name="pg92">
              <a:extLst>
                <a:ext uri="{FF2B5EF4-FFF2-40B4-BE49-F238E27FC236}">
                  <a16:creationId xmlns:a16="http://schemas.microsoft.com/office/drawing/2014/main" id="{D7734971-B3F4-0B52-F503-5EBA0A40F970}"/>
                </a:ext>
              </a:extLst>
            </p:cNvPr>
            <p:cNvSpPr/>
            <p:nvPr/>
          </p:nvSpPr>
          <p:spPr>
            <a:xfrm>
              <a:off x="4385453" y="3179327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90" name="pg93">
              <a:extLst>
                <a:ext uri="{FF2B5EF4-FFF2-40B4-BE49-F238E27FC236}">
                  <a16:creationId xmlns:a16="http://schemas.microsoft.com/office/drawing/2014/main" id="{C57975C3-037A-7BB2-2F2F-6B685765A627}"/>
                </a:ext>
              </a:extLst>
            </p:cNvPr>
            <p:cNvSpPr/>
            <p:nvPr/>
          </p:nvSpPr>
          <p:spPr>
            <a:xfrm>
              <a:off x="3502542" y="3168570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91" name="pg94">
              <a:extLst>
                <a:ext uri="{FF2B5EF4-FFF2-40B4-BE49-F238E27FC236}">
                  <a16:creationId xmlns:a16="http://schemas.microsoft.com/office/drawing/2014/main" id="{7D3546AE-7EFD-2186-9620-6E124823CF51}"/>
                </a:ext>
              </a:extLst>
            </p:cNvPr>
            <p:cNvSpPr/>
            <p:nvPr/>
          </p:nvSpPr>
          <p:spPr>
            <a:xfrm>
              <a:off x="3535174" y="3195097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92" name="pg95">
              <a:extLst>
                <a:ext uri="{FF2B5EF4-FFF2-40B4-BE49-F238E27FC236}">
                  <a16:creationId xmlns:a16="http://schemas.microsoft.com/office/drawing/2014/main" id="{EE1305C0-F800-D4D9-9251-DAB825C95A85}"/>
                </a:ext>
              </a:extLst>
            </p:cNvPr>
            <p:cNvSpPr/>
            <p:nvPr/>
          </p:nvSpPr>
          <p:spPr>
            <a:xfrm>
              <a:off x="3990606" y="3289290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93" name="pg96">
              <a:extLst>
                <a:ext uri="{FF2B5EF4-FFF2-40B4-BE49-F238E27FC236}">
                  <a16:creationId xmlns:a16="http://schemas.microsoft.com/office/drawing/2014/main" id="{C344FA95-D069-7CEF-1175-D88258BFDE10}"/>
                </a:ext>
              </a:extLst>
            </p:cNvPr>
            <p:cNvSpPr/>
            <p:nvPr/>
          </p:nvSpPr>
          <p:spPr>
            <a:xfrm>
              <a:off x="3720528" y="317371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94" name="pg97">
              <a:extLst>
                <a:ext uri="{FF2B5EF4-FFF2-40B4-BE49-F238E27FC236}">
                  <a16:creationId xmlns:a16="http://schemas.microsoft.com/office/drawing/2014/main" id="{B487452D-30C4-F147-3D34-10780F39266D}"/>
                </a:ext>
              </a:extLst>
            </p:cNvPr>
            <p:cNvSpPr/>
            <p:nvPr/>
          </p:nvSpPr>
          <p:spPr>
            <a:xfrm>
              <a:off x="4175081" y="3257966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95" name="pg98">
              <a:extLst>
                <a:ext uri="{FF2B5EF4-FFF2-40B4-BE49-F238E27FC236}">
                  <a16:creationId xmlns:a16="http://schemas.microsoft.com/office/drawing/2014/main" id="{ABF0BBBD-0436-E282-36A2-19EA34C1666E}"/>
                </a:ext>
              </a:extLst>
            </p:cNvPr>
            <p:cNvSpPr/>
            <p:nvPr/>
          </p:nvSpPr>
          <p:spPr>
            <a:xfrm>
              <a:off x="4118243" y="3145906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96" name="pg99">
              <a:extLst>
                <a:ext uri="{FF2B5EF4-FFF2-40B4-BE49-F238E27FC236}">
                  <a16:creationId xmlns:a16="http://schemas.microsoft.com/office/drawing/2014/main" id="{07C8CC98-A818-6344-D859-54685792FF3B}"/>
                </a:ext>
              </a:extLst>
            </p:cNvPr>
            <p:cNvSpPr/>
            <p:nvPr/>
          </p:nvSpPr>
          <p:spPr>
            <a:xfrm>
              <a:off x="4222400" y="3218971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97" name="pg100">
              <a:extLst>
                <a:ext uri="{FF2B5EF4-FFF2-40B4-BE49-F238E27FC236}">
                  <a16:creationId xmlns:a16="http://schemas.microsoft.com/office/drawing/2014/main" id="{4EF504B9-4EC5-05F8-8E50-2D930D823EB7}"/>
                </a:ext>
              </a:extLst>
            </p:cNvPr>
            <p:cNvSpPr/>
            <p:nvPr/>
          </p:nvSpPr>
          <p:spPr>
            <a:xfrm>
              <a:off x="3694413" y="3190367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98" name="pl101">
              <a:extLst>
                <a:ext uri="{FF2B5EF4-FFF2-40B4-BE49-F238E27FC236}">
                  <a16:creationId xmlns:a16="http://schemas.microsoft.com/office/drawing/2014/main" id="{FF4F487E-7AF5-ABF4-9FB7-4C218373423B}"/>
                </a:ext>
              </a:extLst>
            </p:cNvPr>
            <p:cNvSpPr/>
            <p:nvPr/>
          </p:nvSpPr>
          <p:spPr>
            <a:xfrm>
              <a:off x="3557712" y="3022549"/>
              <a:ext cx="888550" cy="336957"/>
            </a:xfrm>
            <a:custGeom>
              <a:avLst/>
              <a:gdLst/>
              <a:ahLst/>
              <a:cxnLst/>
              <a:rect l="0" t="0" r="0" b="0"/>
              <a:pathLst>
                <a:path w="888550" h="336957">
                  <a:moveTo>
                    <a:pt x="78808" y="144814"/>
                  </a:moveTo>
                  <a:lnTo>
                    <a:pt x="43888" y="180255"/>
                  </a:lnTo>
                  <a:lnTo>
                    <a:pt x="0" y="210704"/>
                  </a:lnTo>
                  <a:lnTo>
                    <a:pt x="177140" y="261734"/>
                  </a:lnTo>
                  <a:lnTo>
                    <a:pt x="27922" y="128661"/>
                  </a:lnTo>
                  <a:lnTo>
                    <a:pt x="177604" y="0"/>
                  </a:lnTo>
                  <a:lnTo>
                    <a:pt x="333277" y="101730"/>
                  </a:lnTo>
                  <a:lnTo>
                    <a:pt x="888550" y="226994"/>
                  </a:lnTo>
                  <a:lnTo>
                    <a:pt x="5640" y="216237"/>
                  </a:lnTo>
                  <a:lnTo>
                    <a:pt x="38271" y="242764"/>
                  </a:lnTo>
                  <a:lnTo>
                    <a:pt x="493704" y="336957"/>
                  </a:lnTo>
                  <a:lnTo>
                    <a:pt x="223625" y="221380"/>
                  </a:lnTo>
                  <a:lnTo>
                    <a:pt x="678179" y="305633"/>
                  </a:lnTo>
                  <a:lnTo>
                    <a:pt x="621341" y="193573"/>
                  </a:lnTo>
                  <a:lnTo>
                    <a:pt x="725497" y="266638"/>
                  </a:lnTo>
                  <a:lnTo>
                    <a:pt x="197510" y="238034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99" name="pl102">
              <a:extLst>
                <a:ext uri="{FF2B5EF4-FFF2-40B4-BE49-F238E27FC236}">
                  <a16:creationId xmlns:a16="http://schemas.microsoft.com/office/drawing/2014/main" id="{FF31340B-E5F4-674B-BE13-9E8A312C8EAB}"/>
                </a:ext>
              </a:extLst>
            </p:cNvPr>
            <p:cNvSpPr/>
            <p:nvPr/>
          </p:nvSpPr>
          <p:spPr>
            <a:xfrm>
              <a:off x="3755222" y="3198530"/>
              <a:ext cx="122319" cy="136959"/>
            </a:xfrm>
            <a:custGeom>
              <a:avLst/>
              <a:gdLst/>
              <a:ahLst/>
              <a:cxnLst/>
              <a:rect l="0" t="0" r="0" b="0"/>
              <a:pathLst>
                <a:path w="122319" h="136959">
                  <a:moveTo>
                    <a:pt x="122319" y="0"/>
                  </a:moveTo>
                  <a:lnTo>
                    <a:pt x="0" y="62053"/>
                  </a:lnTo>
                  <a:lnTo>
                    <a:pt x="114900" y="136959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00" name="pl103">
              <a:extLst>
                <a:ext uri="{FF2B5EF4-FFF2-40B4-BE49-F238E27FC236}">
                  <a16:creationId xmlns:a16="http://schemas.microsoft.com/office/drawing/2014/main" id="{583F1E55-C72A-DC3C-D354-9BCA24677BBF}"/>
                </a:ext>
              </a:extLst>
            </p:cNvPr>
            <p:cNvSpPr/>
            <p:nvPr/>
          </p:nvSpPr>
          <p:spPr>
            <a:xfrm>
              <a:off x="3433007" y="3217583"/>
              <a:ext cx="1347102" cy="1706254"/>
            </a:xfrm>
            <a:custGeom>
              <a:avLst/>
              <a:gdLst/>
              <a:ahLst/>
              <a:cxnLst/>
              <a:rect l="0" t="0" r="0" b="0"/>
              <a:pathLst>
                <a:path w="1347102" h="1706254">
                  <a:moveTo>
                    <a:pt x="136817" y="439096"/>
                  </a:moveTo>
                  <a:lnTo>
                    <a:pt x="31263" y="380550"/>
                  </a:lnTo>
                  <a:lnTo>
                    <a:pt x="224970" y="590505"/>
                  </a:lnTo>
                  <a:lnTo>
                    <a:pt x="686211" y="1149723"/>
                  </a:lnTo>
                  <a:lnTo>
                    <a:pt x="1133982" y="1398583"/>
                  </a:lnTo>
                  <a:lnTo>
                    <a:pt x="1342763" y="1583028"/>
                  </a:lnTo>
                  <a:lnTo>
                    <a:pt x="1347102" y="1706254"/>
                  </a:lnTo>
                  <a:lnTo>
                    <a:pt x="1046527" y="1576845"/>
                  </a:lnTo>
                  <a:lnTo>
                    <a:pt x="1125963" y="1386151"/>
                  </a:lnTo>
                  <a:lnTo>
                    <a:pt x="0" y="0"/>
                  </a:lnTo>
                  <a:lnTo>
                    <a:pt x="429298" y="1025319"/>
                  </a:lnTo>
                  <a:lnTo>
                    <a:pt x="717577" y="888404"/>
                  </a:lnTo>
                  <a:lnTo>
                    <a:pt x="527855" y="847431"/>
                  </a:lnTo>
                  <a:lnTo>
                    <a:pt x="600094" y="830762"/>
                  </a:lnTo>
                  <a:lnTo>
                    <a:pt x="474989" y="694048"/>
                  </a:lnTo>
                  <a:lnTo>
                    <a:pt x="399276" y="664517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01" name="pl104">
              <a:extLst>
                <a:ext uri="{FF2B5EF4-FFF2-40B4-BE49-F238E27FC236}">
                  <a16:creationId xmlns:a16="http://schemas.microsoft.com/office/drawing/2014/main" id="{4C0C08A1-D83D-1F7F-0AF9-FFEFE14FED96}"/>
                </a:ext>
              </a:extLst>
            </p:cNvPr>
            <p:cNvSpPr/>
            <p:nvPr/>
          </p:nvSpPr>
          <p:spPr>
            <a:xfrm>
              <a:off x="3832284" y="3861371"/>
              <a:ext cx="135584" cy="127784"/>
            </a:xfrm>
            <a:custGeom>
              <a:avLst/>
              <a:gdLst/>
              <a:ahLst/>
              <a:cxnLst/>
              <a:rect l="0" t="0" r="0" b="0"/>
              <a:pathLst>
                <a:path w="135584" h="127784">
                  <a:moveTo>
                    <a:pt x="135584" y="0"/>
                  </a:moveTo>
                  <a:lnTo>
                    <a:pt x="0" y="20728"/>
                  </a:lnTo>
                  <a:lnTo>
                    <a:pt x="85743" y="127784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02" name="pl105">
              <a:extLst>
                <a:ext uri="{FF2B5EF4-FFF2-40B4-BE49-F238E27FC236}">
                  <a16:creationId xmlns:a16="http://schemas.microsoft.com/office/drawing/2014/main" id="{36656B7E-893D-399A-55C1-864262F852AA}"/>
                </a:ext>
              </a:extLst>
            </p:cNvPr>
            <p:cNvSpPr/>
            <p:nvPr/>
          </p:nvSpPr>
          <p:spPr>
            <a:xfrm>
              <a:off x="3446492" y="3618130"/>
              <a:ext cx="1703962" cy="1432896"/>
            </a:xfrm>
            <a:custGeom>
              <a:avLst/>
              <a:gdLst/>
              <a:ahLst/>
              <a:cxnLst/>
              <a:rect l="0" t="0" r="0" b="0"/>
              <a:pathLst>
                <a:path w="1703962" h="1432896">
                  <a:moveTo>
                    <a:pt x="234519" y="22188"/>
                  </a:moveTo>
                  <a:lnTo>
                    <a:pt x="141438" y="0"/>
                  </a:lnTo>
                  <a:lnTo>
                    <a:pt x="158651" y="87383"/>
                  </a:lnTo>
                  <a:lnTo>
                    <a:pt x="0" y="19695"/>
                  </a:lnTo>
                  <a:lnTo>
                    <a:pt x="129991" y="345475"/>
                  </a:lnTo>
                  <a:lnTo>
                    <a:pt x="991089" y="909959"/>
                  </a:lnTo>
                  <a:lnTo>
                    <a:pt x="1613670" y="1034632"/>
                  </a:lnTo>
                  <a:lnTo>
                    <a:pt x="1608843" y="1370179"/>
                  </a:lnTo>
                  <a:lnTo>
                    <a:pt x="1590894" y="1432896"/>
                  </a:lnTo>
                  <a:lnTo>
                    <a:pt x="1639470" y="1381530"/>
                  </a:lnTo>
                  <a:lnTo>
                    <a:pt x="1538399" y="1382417"/>
                  </a:lnTo>
                  <a:lnTo>
                    <a:pt x="1266653" y="1284046"/>
                  </a:lnTo>
                  <a:lnTo>
                    <a:pt x="1181712" y="1242671"/>
                  </a:lnTo>
                  <a:lnTo>
                    <a:pt x="1703962" y="1281527"/>
                  </a:lnTo>
                  <a:lnTo>
                    <a:pt x="1587512" y="1189394"/>
                  </a:lnTo>
                  <a:lnTo>
                    <a:pt x="1686630" y="1138591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03" name="pl106">
              <a:extLst>
                <a:ext uri="{FF2B5EF4-FFF2-40B4-BE49-F238E27FC236}">
                  <a16:creationId xmlns:a16="http://schemas.microsoft.com/office/drawing/2014/main" id="{1C459F6E-0F4B-DB9D-2356-4922622C2E01}"/>
                </a:ext>
              </a:extLst>
            </p:cNvPr>
            <p:cNvSpPr/>
            <p:nvPr/>
          </p:nvSpPr>
          <p:spPr>
            <a:xfrm>
              <a:off x="4996133" y="4749871"/>
              <a:ext cx="136988" cy="122060"/>
            </a:xfrm>
            <a:custGeom>
              <a:avLst/>
              <a:gdLst/>
              <a:ahLst/>
              <a:cxnLst/>
              <a:rect l="0" t="0" r="0" b="0"/>
              <a:pathLst>
                <a:path w="136988" h="122060">
                  <a:moveTo>
                    <a:pt x="62562" y="122060"/>
                  </a:moveTo>
                  <a:lnTo>
                    <a:pt x="136988" y="6849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04" name="pl107">
              <a:extLst>
                <a:ext uri="{FF2B5EF4-FFF2-40B4-BE49-F238E27FC236}">
                  <a16:creationId xmlns:a16="http://schemas.microsoft.com/office/drawing/2014/main" id="{595A3F64-E5FA-DAA6-EEF9-E15E062BF6B8}"/>
                </a:ext>
              </a:extLst>
            </p:cNvPr>
            <p:cNvSpPr/>
            <p:nvPr/>
          </p:nvSpPr>
          <p:spPr>
            <a:xfrm>
              <a:off x="3379134" y="3250561"/>
              <a:ext cx="793496" cy="292424"/>
            </a:xfrm>
            <a:custGeom>
              <a:avLst/>
              <a:gdLst/>
              <a:ahLst/>
              <a:cxnLst/>
              <a:rect l="0" t="0" r="0" b="0"/>
              <a:pathLst>
                <a:path w="793496" h="292424">
                  <a:moveTo>
                    <a:pt x="368708" y="292424"/>
                  </a:moveTo>
                  <a:lnTo>
                    <a:pt x="248896" y="254348"/>
                  </a:lnTo>
                  <a:lnTo>
                    <a:pt x="393" y="171833"/>
                  </a:lnTo>
                  <a:lnTo>
                    <a:pt x="238914" y="114390"/>
                  </a:lnTo>
                  <a:lnTo>
                    <a:pt x="106876" y="26310"/>
                  </a:lnTo>
                  <a:lnTo>
                    <a:pt x="13853" y="22781"/>
                  </a:lnTo>
                  <a:lnTo>
                    <a:pt x="103830" y="68064"/>
                  </a:lnTo>
                  <a:lnTo>
                    <a:pt x="165243" y="55642"/>
                  </a:lnTo>
                  <a:lnTo>
                    <a:pt x="0" y="63438"/>
                  </a:lnTo>
                  <a:lnTo>
                    <a:pt x="177736" y="223223"/>
                  </a:lnTo>
                  <a:lnTo>
                    <a:pt x="107109" y="104654"/>
                  </a:lnTo>
                  <a:lnTo>
                    <a:pt x="415015" y="93566"/>
                  </a:lnTo>
                  <a:lnTo>
                    <a:pt x="793496" y="47529"/>
                  </a:lnTo>
                  <a:lnTo>
                    <a:pt x="482244" y="13678"/>
                  </a:lnTo>
                  <a:lnTo>
                    <a:pt x="515120" y="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05" name="pl108">
              <a:extLst>
                <a:ext uri="{FF2B5EF4-FFF2-40B4-BE49-F238E27FC236}">
                  <a16:creationId xmlns:a16="http://schemas.microsoft.com/office/drawing/2014/main" id="{12747DBE-3078-9A12-3201-AADAE0AA78A5}"/>
                </a:ext>
              </a:extLst>
            </p:cNvPr>
            <p:cNvSpPr/>
            <p:nvPr/>
          </p:nvSpPr>
          <p:spPr>
            <a:xfrm>
              <a:off x="3758241" y="3232873"/>
              <a:ext cx="136014" cy="126636"/>
            </a:xfrm>
            <a:custGeom>
              <a:avLst/>
              <a:gdLst/>
              <a:ahLst/>
              <a:cxnLst/>
              <a:rect l="0" t="0" r="0" b="0"/>
              <a:pathLst>
                <a:path w="136014" h="126636">
                  <a:moveTo>
                    <a:pt x="52688" y="126636"/>
                  </a:moveTo>
                  <a:lnTo>
                    <a:pt x="136014" y="17688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06" name="pl109">
              <a:extLst>
                <a:ext uri="{FF2B5EF4-FFF2-40B4-BE49-F238E27FC236}">
                  <a16:creationId xmlns:a16="http://schemas.microsoft.com/office/drawing/2014/main" id="{BEC2519F-9FF3-3A0D-B8D1-A44528514FD7}"/>
                </a:ext>
              </a:extLst>
            </p:cNvPr>
            <p:cNvSpPr/>
            <p:nvPr/>
          </p:nvSpPr>
          <p:spPr>
            <a:xfrm>
              <a:off x="3468036" y="3204477"/>
              <a:ext cx="3042037" cy="143151"/>
            </a:xfrm>
            <a:custGeom>
              <a:avLst/>
              <a:gdLst/>
              <a:ahLst/>
              <a:cxnLst/>
              <a:rect l="0" t="0" r="0" b="0"/>
              <a:pathLst>
                <a:path w="3042037" h="143151">
                  <a:moveTo>
                    <a:pt x="17835" y="106206"/>
                  </a:moveTo>
                  <a:lnTo>
                    <a:pt x="0" y="77550"/>
                  </a:lnTo>
                  <a:lnTo>
                    <a:pt x="118284" y="59000"/>
                  </a:lnTo>
                  <a:lnTo>
                    <a:pt x="1086837" y="68794"/>
                  </a:lnTo>
                  <a:lnTo>
                    <a:pt x="2205422" y="133798"/>
                  </a:lnTo>
                  <a:lnTo>
                    <a:pt x="130055" y="40989"/>
                  </a:lnTo>
                  <a:lnTo>
                    <a:pt x="2753395" y="143151"/>
                  </a:lnTo>
                  <a:lnTo>
                    <a:pt x="2831890" y="61854"/>
                  </a:lnTo>
                  <a:lnTo>
                    <a:pt x="2925372" y="71846"/>
                  </a:lnTo>
                  <a:lnTo>
                    <a:pt x="3024575" y="31581"/>
                  </a:lnTo>
                  <a:lnTo>
                    <a:pt x="3042037" y="1169"/>
                  </a:lnTo>
                  <a:lnTo>
                    <a:pt x="2984584" y="0"/>
                  </a:lnTo>
                  <a:lnTo>
                    <a:pt x="2986756" y="587"/>
                  </a:lnTo>
                  <a:lnTo>
                    <a:pt x="2931563" y="22462"/>
                  </a:lnTo>
                  <a:lnTo>
                    <a:pt x="2918203" y="52527"/>
                  </a:lnTo>
                  <a:lnTo>
                    <a:pt x="2895173" y="33045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07" name="pl110">
              <a:extLst>
                <a:ext uri="{FF2B5EF4-FFF2-40B4-BE49-F238E27FC236}">
                  <a16:creationId xmlns:a16="http://schemas.microsoft.com/office/drawing/2014/main" id="{7BDB150B-D197-624C-F344-334CA810E929}"/>
                </a:ext>
              </a:extLst>
            </p:cNvPr>
            <p:cNvSpPr/>
            <p:nvPr/>
          </p:nvSpPr>
          <p:spPr>
            <a:xfrm>
              <a:off x="6363209" y="3237522"/>
              <a:ext cx="134979" cy="129075"/>
            </a:xfrm>
            <a:custGeom>
              <a:avLst/>
              <a:gdLst/>
              <a:ahLst/>
              <a:cxnLst/>
              <a:rect l="0" t="0" r="0" b="0"/>
              <a:pathLst>
                <a:path w="134979" h="129075">
                  <a:moveTo>
                    <a:pt x="134979" y="24360"/>
                  </a:moveTo>
                  <a:lnTo>
                    <a:pt x="0" y="0"/>
                  </a:lnTo>
                  <a:lnTo>
                    <a:pt x="46393" y="129075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08" name="pl111">
              <a:extLst>
                <a:ext uri="{FF2B5EF4-FFF2-40B4-BE49-F238E27FC236}">
                  <a16:creationId xmlns:a16="http://schemas.microsoft.com/office/drawing/2014/main" id="{D6A6BCDB-3259-755A-2B6C-D783C41BFEB9}"/>
                </a:ext>
              </a:extLst>
            </p:cNvPr>
            <p:cNvSpPr/>
            <p:nvPr/>
          </p:nvSpPr>
          <p:spPr>
            <a:xfrm>
              <a:off x="3523041" y="3211507"/>
              <a:ext cx="2968494" cy="262516"/>
            </a:xfrm>
            <a:custGeom>
              <a:avLst/>
              <a:gdLst/>
              <a:ahLst/>
              <a:cxnLst/>
              <a:rect l="0" t="0" r="0" b="0"/>
              <a:pathLst>
                <a:path w="2968494" h="262516">
                  <a:moveTo>
                    <a:pt x="159621" y="262516"/>
                  </a:moveTo>
                  <a:lnTo>
                    <a:pt x="105429" y="162827"/>
                  </a:lnTo>
                  <a:lnTo>
                    <a:pt x="92740" y="143122"/>
                  </a:lnTo>
                  <a:lnTo>
                    <a:pt x="0" y="178437"/>
                  </a:lnTo>
                  <a:lnTo>
                    <a:pt x="890162" y="214641"/>
                  </a:lnTo>
                  <a:lnTo>
                    <a:pt x="2500329" y="150080"/>
                  </a:lnTo>
                  <a:lnTo>
                    <a:pt x="2653463" y="145800"/>
                  </a:lnTo>
                  <a:lnTo>
                    <a:pt x="2779211" y="54147"/>
                  </a:lnTo>
                  <a:lnTo>
                    <a:pt x="2911558" y="43666"/>
                  </a:lnTo>
                  <a:lnTo>
                    <a:pt x="2915785" y="30202"/>
                  </a:lnTo>
                  <a:lnTo>
                    <a:pt x="2968494" y="1697"/>
                  </a:lnTo>
                  <a:lnTo>
                    <a:pt x="2914616" y="0"/>
                  </a:lnTo>
                  <a:lnTo>
                    <a:pt x="2850585" y="45828"/>
                  </a:lnTo>
                  <a:lnTo>
                    <a:pt x="2902384" y="34099"/>
                  </a:lnTo>
                  <a:lnTo>
                    <a:pt x="2920002" y="41411"/>
                  </a:lnTo>
                  <a:lnTo>
                    <a:pt x="2933952" y="20743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09" name="pl112">
              <a:extLst>
                <a:ext uri="{FF2B5EF4-FFF2-40B4-BE49-F238E27FC236}">
                  <a16:creationId xmlns:a16="http://schemas.microsoft.com/office/drawing/2014/main" id="{28FCD62D-3169-4EFD-1717-63E888A773CF}"/>
                </a:ext>
              </a:extLst>
            </p:cNvPr>
            <p:cNvSpPr/>
            <p:nvPr/>
          </p:nvSpPr>
          <p:spPr>
            <a:xfrm>
              <a:off x="6333697" y="3232250"/>
              <a:ext cx="123297" cy="136822"/>
            </a:xfrm>
            <a:custGeom>
              <a:avLst/>
              <a:gdLst/>
              <a:ahLst/>
              <a:cxnLst/>
              <a:rect l="0" t="0" r="0" b="0"/>
              <a:pathLst>
                <a:path w="123297" h="136822">
                  <a:moveTo>
                    <a:pt x="113686" y="136822"/>
                  </a:moveTo>
                  <a:lnTo>
                    <a:pt x="123297" y="0"/>
                  </a:lnTo>
                  <a:lnTo>
                    <a:pt x="0" y="60088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10" name="pl113">
              <a:extLst>
                <a:ext uri="{FF2B5EF4-FFF2-40B4-BE49-F238E27FC236}">
                  <a16:creationId xmlns:a16="http://schemas.microsoft.com/office/drawing/2014/main" id="{0033EC32-23ED-B38F-D378-4275AB8922FC}"/>
                </a:ext>
              </a:extLst>
            </p:cNvPr>
            <p:cNvSpPr/>
            <p:nvPr/>
          </p:nvSpPr>
          <p:spPr>
            <a:xfrm>
              <a:off x="4533016" y="3373446"/>
              <a:ext cx="1404047" cy="265417"/>
            </a:xfrm>
            <a:custGeom>
              <a:avLst/>
              <a:gdLst/>
              <a:ahLst/>
              <a:cxnLst/>
              <a:rect l="0" t="0" r="0" b="0"/>
              <a:pathLst>
                <a:path w="1404047" h="265417">
                  <a:moveTo>
                    <a:pt x="0" y="265417"/>
                  </a:moveTo>
                  <a:lnTo>
                    <a:pt x="1404047" y="0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" name="pl114">
              <a:extLst>
                <a:ext uri="{FF2B5EF4-FFF2-40B4-BE49-F238E27FC236}">
                  <a16:creationId xmlns:a16="http://schemas.microsoft.com/office/drawing/2014/main" id="{DBF7C2ED-8A16-02AA-BB0B-77C6ABAF5F93}"/>
                </a:ext>
              </a:extLst>
            </p:cNvPr>
            <p:cNvSpPr/>
            <p:nvPr/>
          </p:nvSpPr>
          <p:spPr>
            <a:xfrm>
              <a:off x="5852119" y="3343706"/>
              <a:ext cx="84944" cy="88433"/>
            </a:xfrm>
            <a:custGeom>
              <a:avLst/>
              <a:gdLst/>
              <a:ahLst/>
              <a:cxnLst/>
              <a:rect l="0" t="0" r="0" b="0"/>
              <a:pathLst>
                <a:path w="84944" h="88433">
                  <a:moveTo>
                    <a:pt x="16717" y="88433"/>
                  </a:moveTo>
                  <a:lnTo>
                    <a:pt x="84944" y="29739"/>
                  </a:lnTo>
                  <a:lnTo>
                    <a:pt x="0" y="0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" name="pl115">
              <a:extLst>
                <a:ext uri="{FF2B5EF4-FFF2-40B4-BE49-F238E27FC236}">
                  <a16:creationId xmlns:a16="http://schemas.microsoft.com/office/drawing/2014/main" id="{DAC18785-4447-9507-AC5C-BD3D0A7A562C}"/>
                </a:ext>
              </a:extLst>
            </p:cNvPr>
            <p:cNvSpPr/>
            <p:nvPr/>
          </p:nvSpPr>
          <p:spPr>
            <a:xfrm>
              <a:off x="3190422" y="3638863"/>
              <a:ext cx="1342593" cy="596685"/>
            </a:xfrm>
            <a:custGeom>
              <a:avLst/>
              <a:gdLst/>
              <a:ahLst/>
              <a:cxnLst/>
              <a:rect l="0" t="0" r="0" b="0"/>
              <a:pathLst>
                <a:path w="1342593" h="596685">
                  <a:moveTo>
                    <a:pt x="1342593" y="0"/>
                  </a:moveTo>
                  <a:lnTo>
                    <a:pt x="0" y="596685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" name="pl116">
              <a:extLst>
                <a:ext uri="{FF2B5EF4-FFF2-40B4-BE49-F238E27FC236}">
                  <a16:creationId xmlns:a16="http://schemas.microsoft.com/office/drawing/2014/main" id="{7B0A211E-4E81-C80F-1BA2-01D7D2957DEA}"/>
                </a:ext>
              </a:extLst>
            </p:cNvPr>
            <p:cNvSpPr/>
            <p:nvPr/>
          </p:nvSpPr>
          <p:spPr>
            <a:xfrm>
              <a:off x="3190422" y="4162772"/>
              <a:ext cx="89500" cy="82243"/>
            </a:xfrm>
            <a:custGeom>
              <a:avLst/>
              <a:gdLst/>
              <a:ahLst/>
              <a:cxnLst/>
              <a:rect l="0" t="0" r="0" b="0"/>
              <a:pathLst>
                <a:path w="89500" h="82243">
                  <a:moveTo>
                    <a:pt x="52949" y="0"/>
                  </a:moveTo>
                  <a:lnTo>
                    <a:pt x="0" y="72776"/>
                  </a:lnTo>
                  <a:lnTo>
                    <a:pt x="89500" y="82243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" name="pl117">
              <a:extLst>
                <a:ext uri="{FF2B5EF4-FFF2-40B4-BE49-F238E27FC236}">
                  <a16:creationId xmlns:a16="http://schemas.microsoft.com/office/drawing/2014/main" id="{40D5E242-DDBC-8C29-2D81-5FEB099DC784}"/>
                </a:ext>
              </a:extLst>
            </p:cNvPr>
            <p:cNvSpPr/>
            <p:nvPr/>
          </p:nvSpPr>
          <p:spPr>
            <a:xfrm>
              <a:off x="4533016" y="2621550"/>
              <a:ext cx="477398" cy="1017312"/>
            </a:xfrm>
            <a:custGeom>
              <a:avLst/>
              <a:gdLst/>
              <a:ahLst/>
              <a:cxnLst/>
              <a:rect l="0" t="0" r="0" b="0"/>
              <a:pathLst>
                <a:path w="477398" h="1017312">
                  <a:moveTo>
                    <a:pt x="0" y="1017312"/>
                  </a:moveTo>
                  <a:lnTo>
                    <a:pt x="477398" y="0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" name="pl118">
              <a:extLst>
                <a:ext uri="{FF2B5EF4-FFF2-40B4-BE49-F238E27FC236}">
                  <a16:creationId xmlns:a16="http://schemas.microsoft.com/office/drawing/2014/main" id="{68A6D114-C054-DC6B-D4B4-9A463C53E67F}"/>
                </a:ext>
              </a:extLst>
            </p:cNvPr>
            <p:cNvSpPr/>
            <p:nvPr/>
          </p:nvSpPr>
          <p:spPr>
            <a:xfrm>
              <a:off x="4936565" y="2621550"/>
              <a:ext cx="81474" cy="89676"/>
            </a:xfrm>
            <a:custGeom>
              <a:avLst/>
              <a:gdLst/>
              <a:ahLst/>
              <a:cxnLst/>
              <a:rect l="0" t="0" r="0" b="0"/>
              <a:pathLst>
                <a:path w="81474" h="89676">
                  <a:moveTo>
                    <a:pt x="81474" y="89676"/>
                  </a:moveTo>
                  <a:lnTo>
                    <a:pt x="73849" y="0"/>
                  </a:lnTo>
                  <a:lnTo>
                    <a:pt x="0" y="51442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" name="pl119">
              <a:extLst>
                <a:ext uri="{FF2B5EF4-FFF2-40B4-BE49-F238E27FC236}">
                  <a16:creationId xmlns:a16="http://schemas.microsoft.com/office/drawing/2014/main" id="{36E08192-C43B-35B1-0922-88F8605281EC}"/>
                </a:ext>
              </a:extLst>
            </p:cNvPr>
            <p:cNvSpPr/>
            <p:nvPr/>
          </p:nvSpPr>
          <p:spPr>
            <a:xfrm>
              <a:off x="3451671" y="3638863"/>
              <a:ext cx="1081345" cy="1056144"/>
            </a:xfrm>
            <a:custGeom>
              <a:avLst/>
              <a:gdLst/>
              <a:ahLst/>
              <a:cxnLst/>
              <a:rect l="0" t="0" r="0" b="0"/>
              <a:pathLst>
                <a:path w="1081345" h="1056144">
                  <a:moveTo>
                    <a:pt x="1081345" y="0"/>
                  </a:moveTo>
                  <a:lnTo>
                    <a:pt x="0" y="1056144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" name="pl120">
              <a:extLst>
                <a:ext uri="{FF2B5EF4-FFF2-40B4-BE49-F238E27FC236}">
                  <a16:creationId xmlns:a16="http://schemas.microsoft.com/office/drawing/2014/main" id="{4F9DE07D-BD7F-4A68-9EF1-ED362EC676DF}"/>
                </a:ext>
              </a:extLst>
            </p:cNvPr>
            <p:cNvSpPr/>
            <p:nvPr/>
          </p:nvSpPr>
          <p:spPr>
            <a:xfrm>
              <a:off x="3451671" y="4608355"/>
              <a:ext cx="87201" cy="86652"/>
            </a:xfrm>
            <a:custGeom>
              <a:avLst/>
              <a:gdLst/>
              <a:ahLst/>
              <a:cxnLst/>
              <a:rect l="0" t="0" r="0" b="0"/>
              <a:pathLst>
                <a:path w="87201" h="86652">
                  <a:moveTo>
                    <a:pt x="24316" y="0"/>
                  </a:moveTo>
                  <a:lnTo>
                    <a:pt x="0" y="86652"/>
                  </a:lnTo>
                  <a:lnTo>
                    <a:pt x="87201" y="64385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" name="pl121">
              <a:extLst>
                <a:ext uri="{FF2B5EF4-FFF2-40B4-BE49-F238E27FC236}">
                  <a16:creationId xmlns:a16="http://schemas.microsoft.com/office/drawing/2014/main" id="{E7FDF233-EB12-857C-89BB-CD043E210BF9}"/>
                </a:ext>
              </a:extLst>
            </p:cNvPr>
            <p:cNvSpPr/>
            <p:nvPr/>
          </p:nvSpPr>
          <p:spPr>
            <a:xfrm>
              <a:off x="3408498" y="3024933"/>
              <a:ext cx="1124517" cy="613930"/>
            </a:xfrm>
            <a:custGeom>
              <a:avLst/>
              <a:gdLst/>
              <a:ahLst/>
              <a:cxnLst/>
              <a:rect l="0" t="0" r="0" b="0"/>
              <a:pathLst>
                <a:path w="1124517" h="613930">
                  <a:moveTo>
                    <a:pt x="1124517" y="613930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" name="pl122">
              <a:extLst>
                <a:ext uri="{FF2B5EF4-FFF2-40B4-BE49-F238E27FC236}">
                  <a16:creationId xmlns:a16="http://schemas.microsoft.com/office/drawing/2014/main" id="{E1F73504-E9E8-CC8C-635A-34C4A23655BA}"/>
                </a:ext>
              </a:extLst>
            </p:cNvPr>
            <p:cNvSpPr/>
            <p:nvPr/>
          </p:nvSpPr>
          <p:spPr>
            <a:xfrm>
              <a:off x="3408498" y="3022785"/>
              <a:ext cx="89974" cy="78994"/>
            </a:xfrm>
            <a:custGeom>
              <a:avLst/>
              <a:gdLst/>
              <a:ahLst/>
              <a:cxnLst/>
              <a:rect l="0" t="0" r="0" b="0"/>
              <a:pathLst>
                <a:path w="89974" h="78994">
                  <a:moveTo>
                    <a:pt x="89974" y="0"/>
                  </a:moveTo>
                  <a:lnTo>
                    <a:pt x="0" y="2148"/>
                  </a:lnTo>
                  <a:lnTo>
                    <a:pt x="46847" y="78994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" name="pl123">
              <a:extLst>
                <a:ext uri="{FF2B5EF4-FFF2-40B4-BE49-F238E27FC236}">
                  <a16:creationId xmlns:a16="http://schemas.microsoft.com/office/drawing/2014/main" id="{D53D2861-6004-30DE-6A48-50A8CBE1280E}"/>
                </a:ext>
              </a:extLst>
            </p:cNvPr>
            <p:cNvSpPr/>
            <p:nvPr/>
          </p:nvSpPr>
          <p:spPr>
            <a:xfrm>
              <a:off x="3106897" y="3638863"/>
              <a:ext cx="1426118" cy="580177"/>
            </a:xfrm>
            <a:custGeom>
              <a:avLst/>
              <a:gdLst/>
              <a:ahLst/>
              <a:cxnLst/>
              <a:rect l="0" t="0" r="0" b="0"/>
              <a:pathLst>
                <a:path w="1426118" h="580177">
                  <a:moveTo>
                    <a:pt x="1426118" y="0"/>
                  </a:moveTo>
                  <a:lnTo>
                    <a:pt x="0" y="580177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" name="pl124">
              <a:extLst>
                <a:ext uri="{FF2B5EF4-FFF2-40B4-BE49-F238E27FC236}">
                  <a16:creationId xmlns:a16="http://schemas.microsoft.com/office/drawing/2014/main" id="{FBEB7D41-9B88-3682-981E-2E87D7C58859}"/>
                </a:ext>
              </a:extLst>
            </p:cNvPr>
            <p:cNvSpPr/>
            <p:nvPr/>
          </p:nvSpPr>
          <p:spPr>
            <a:xfrm>
              <a:off x="3106897" y="4147987"/>
              <a:ext cx="89153" cy="83365"/>
            </a:xfrm>
            <a:custGeom>
              <a:avLst/>
              <a:gdLst/>
              <a:ahLst/>
              <a:cxnLst/>
              <a:rect l="0" t="0" r="0" b="0"/>
              <a:pathLst>
                <a:path w="89153" h="83365">
                  <a:moveTo>
                    <a:pt x="55239" y="0"/>
                  </a:moveTo>
                  <a:lnTo>
                    <a:pt x="0" y="71053"/>
                  </a:lnTo>
                  <a:lnTo>
                    <a:pt x="89153" y="83365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" name="tx125">
              <a:extLst>
                <a:ext uri="{FF2B5EF4-FFF2-40B4-BE49-F238E27FC236}">
                  <a16:creationId xmlns:a16="http://schemas.microsoft.com/office/drawing/2014/main" id="{CA436173-2334-265C-D0C8-F3DE5E900020}"/>
                </a:ext>
              </a:extLst>
            </p:cNvPr>
            <p:cNvSpPr/>
            <p:nvPr/>
          </p:nvSpPr>
          <p:spPr>
            <a:xfrm>
              <a:off x="5744148" y="3221971"/>
              <a:ext cx="656675" cy="9342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FF00">
                      <a:alpha val="100000"/>
                    </a:srgbClr>
                  </a:solidFill>
                  <a:latin typeface="Helvetica"/>
                  <a:cs typeface="Helvetica"/>
                </a:rPr>
                <a:t>Succinat_mM</a:t>
              </a:r>
            </a:p>
          </p:txBody>
        </p:sp>
        <p:sp>
          <p:nvSpPr>
            <p:cNvPr id="323" name="tx126">
              <a:extLst>
                <a:ext uri="{FF2B5EF4-FFF2-40B4-BE49-F238E27FC236}">
                  <a16:creationId xmlns:a16="http://schemas.microsoft.com/office/drawing/2014/main" id="{D69AE238-39CD-2524-B7EA-8514CDE78975}"/>
                </a:ext>
              </a:extLst>
            </p:cNvPr>
            <p:cNvSpPr/>
            <p:nvPr/>
          </p:nvSpPr>
          <p:spPr>
            <a:xfrm>
              <a:off x="3051079" y="4279455"/>
              <a:ext cx="548218" cy="9130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FF00">
                      <a:alpha val="100000"/>
                    </a:srgbClr>
                  </a:solidFill>
                  <a:latin typeface="Helvetica"/>
                  <a:cs typeface="Helvetica"/>
                </a:rPr>
                <a:t>Acetat_mM</a:t>
              </a:r>
            </a:p>
          </p:txBody>
        </p:sp>
        <p:sp>
          <p:nvSpPr>
            <p:cNvPr id="324" name="tx127">
              <a:extLst>
                <a:ext uri="{FF2B5EF4-FFF2-40B4-BE49-F238E27FC236}">
                  <a16:creationId xmlns:a16="http://schemas.microsoft.com/office/drawing/2014/main" id="{AFAF68D2-E910-D7A9-6663-03C7796905D5}"/>
                </a:ext>
              </a:extLst>
            </p:cNvPr>
            <p:cNvSpPr/>
            <p:nvPr/>
          </p:nvSpPr>
          <p:spPr>
            <a:xfrm>
              <a:off x="4522679" y="2656494"/>
              <a:ext cx="704950" cy="10035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FF00">
                      <a:alpha val="100000"/>
                    </a:srgbClr>
                  </a:solidFill>
                  <a:latin typeface="Helvetica"/>
                  <a:cs typeface="Helvetica"/>
                </a:rPr>
                <a:t>Propionat_mM</a:t>
              </a:r>
            </a:p>
          </p:txBody>
        </p:sp>
        <p:sp>
          <p:nvSpPr>
            <p:cNvPr id="325" name="tx128">
              <a:extLst>
                <a:ext uri="{FF2B5EF4-FFF2-40B4-BE49-F238E27FC236}">
                  <a16:creationId xmlns:a16="http://schemas.microsoft.com/office/drawing/2014/main" id="{47455EE5-1091-2A61-4DE2-04018402364A}"/>
                </a:ext>
              </a:extLst>
            </p:cNvPr>
            <p:cNvSpPr/>
            <p:nvPr/>
          </p:nvSpPr>
          <p:spPr>
            <a:xfrm>
              <a:off x="3024197" y="4729625"/>
              <a:ext cx="584317" cy="1009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FF00">
                      <a:alpha val="100000"/>
                    </a:srgbClr>
                  </a:solidFill>
                  <a:latin typeface="Helvetica"/>
                  <a:cs typeface="Helvetica"/>
                </a:rPr>
                <a:t>Butyrat_mM</a:t>
              </a:r>
            </a:p>
          </p:txBody>
        </p:sp>
        <p:sp>
          <p:nvSpPr>
            <p:cNvPr id="326" name="tx129">
              <a:extLst>
                <a:ext uri="{FF2B5EF4-FFF2-40B4-BE49-F238E27FC236}">
                  <a16:creationId xmlns:a16="http://schemas.microsoft.com/office/drawing/2014/main" id="{159334D0-1E0B-3C7A-EA46-8747CD137C44}"/>
                </a:ext>
              </a:extLst>
            </p:cNvPr>
            <p:cNvSpPr/>
            <p:nvPr/>
          </p:nvSpPr>
          <p:spPr>
            <a:xfrm>
              <a:off x="2983364" y="3069055"/>
              <a:ext cx="584370" cy="9130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FF00">
                      <a:alpha val="100000"/>
                    </a:srgbClr>
                  </a:solidFill>
                  <a:latin typeface="Helvetica"/>
                  <a:cs typeface="Helvetica"/>
                </a:rPr>
                <a:t>Valerat_mM</a:t>
              </a:r>
            </a:p>
          </p:txBody>
        </p:sp>
        <p:sp>
          <p:nvSpPr>
            <p:cNvPr id="327" name="tx130">
              <a:extLst>
                <a:ext uri="{FF2B5EF4-FFF2-40B4-BE49-F238E27FC236}">
                  <a16:creationId xmlns:a16="http://schemas.microsoft.com/office/drawing/2014/main" id="{162567F4-6BC4-FE8B-47EA-7F37A8D2639C}"/>
                </a:ext>
              </a:extLst>
            </p:cNvPr>
            <p:cNvSpPr/>
            <p:nvPr/>
          </p:nvSpPr>
          <p:spPr>
            <a:xfrm>
              <a:off x="2982459" y="4068038"/>
              <a:ext cx="831299" cy="9342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FF00">
                      <a:alpha val="100000"/>
                    </a:srgbClr>
                  </a:solidFill>
                  <a:latin typeface="Helvetica"/>
                  <a:cs typeface="Helvetica"/>
                </a:rPr>
                <a:t>Total_SCFA_mM</a:t>
              </a:r>
            </a:p>
          </p:txBody>
        </p:sp>
      </p:grp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6289D003-D0D0-649F-4796-1C6F265BCADA}"/>
              </a:ext>
            </a:extLst>
          </p:cNvPr>
          <p:cNvGrpSpPr/>
          <p:nvPr/>
        </p:nvGrpSpPr>
        <p:grpSpPr>
          <a:xfrm>
            <a:off x="3549227" y="2802242"/>
            <a:ext cx="3572405" cy="2404316"/>
            <a:chOff x="2982819" y="2621550"/>
            <a:chExt cx="3572405" cy="2404316"/>
          </a:xfrm>
        </p:grpSpPr>
        <p:sp>
          <p:nvSpPr>
            <p:cNvPr id="329" name="pg6">
              <a:extLst>
                <a:ext uri="{FF2B5EF4-FFF2-40B4-BE49-F238E27FC236}">
                  <a16:creationId xmlns:a16="http://schemas.microsoft.com/office/drawing/2014/main" id="{35C670D0-A5F5-52B0-B034-17D3BF7A9203}"/>
                </a:ext>
              </a:extLst>
            </p:cNvPr>
            <p:cNvSpPr/>
            <p:nvPr/>
          </p:nvSpPr>
          <p:spPr>
            <a:xfrm>
              <a:off x="3694055" y="3900470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30" name="pg7">
              <a:extLst>
                <a:ext uri="{FF2B5EF4-FFF2-40B4-BE49-F238E27FC236}">
                  <a16:creationId xmlns:a16="http://schemas.microsoft.com/office/drawing/2014/main" id="{B26C75C6-038F-2835-0901-F61CDBD36CCD}"/>
                </a:ext>
              </a:extLst>
            </p:cNvPr>
            <p:cNvSpPr/>
            <p:nvPr/>
          </p:nvSpPr>
          <p:spPr>
            <a:xfrm>
              <a:off x="3253359" y="3417627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31" name="pg8">
              <a:extLst>
                <a:ext uri="{FF2B5EF4-FFF2-40B4-BE49-F238E27FC236}">
                  <a16:creationId xmlns:a16="http://schemas.microsoft.com/office/drawing/2014/main" id="{272C68BF-BECA-D21E-33B5-7D48DE031656}"/>
                </a:ext>
              </a:extLst>
            </p:cNvPr>
            <p:cNvSpPr/>
            <p:nvPr/>
          </p:nvSpPr>
          <p:spPr>
            <a:xfrm>
              <a:off x="3138627" y="3351992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32" name="pg9">
              <a:extLst>
                <a:ext uri="{FF2B5EF4-FFF2-40B4-BE49-F238E27FC236}">
                  <a16:creationId xmlns:a16="http://schemas.microsoft.com/office/drawing/2014/main" id="{9D732152-7D51-7E98-0F15-4B0CCA79D4DD}"/>
                </a:ext>
              </a:extLst>
            </p:cNvPr>
            <p:cNvSpPr/>
            <p:nvPr/>
          </p:nvSpPr>
          <p:spPr>
            <a:xfrm>
              <a:off x="3364834" y="3612434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33" name="pg10">
              <a:extLst>
                <a:ext uri="{FF2B5EF4-FFF2-40B4-BE49-F238E27FC236}">
                  <a16:creationId xmlns:a16="http://schemas.microsoft.com/office/drawing/2014/main" id="{78FC4673-F8C3-9F73-920F-C77E9D02C4D3}"/>
                </a:ext>
              </a:extLst>
            </p:cNvPr>
            <p:cNvSpPr/>
            <p:nvPr/>
          </p:nvSpPr>
          <p:spPr>
            <a:xfrm>
              <a:off x="3866181" y="4239365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34" name="pg11">
              <a:extLst>
                <a:ext uri="{FF2B5EF4-FFF2-40B4-BE49-F238E27FC236}">
                  <a16:creationId xmlns:a16="http://schemas.microsoft.com/office/drawing/2014/main" id="{D5A145E8-9D38-8953-EB49-93F3C85D1C21}"/>
                </a:ext>
              </a:extLst>
            </p:cNvPr>
            <p:cNvSpPr/>
            <p:nvPr/>
          </p:nvSpPr>
          <p:spPr>
            <a:xfrm>
              <a:off x="4352886" y="4518359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35" name="pg12">
              <a:extLst>
                <a:ext uri="{FF2B5EF4-FFF2-40B4-BE49-F238E27FC236}">
                  <a16:creationId xmlns:a16="http://schemas.microsoft.com/office/drawing/2014/main" id="{1598EFCF-6FAB-E67C-3C90-A0CB592B8DE9}"/>
                </a:ext>
              </a:extLst>
            </p:cNvPr>
            <p:cNvSpPr/>
            <p:nvPr/>
          </p:nvSpPr>
          <p:spPr>
            <a:xfrm>
              <a:off x="4579820" y="4725137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36" name="pg13">
              <a:extLst>
                <a:ext uri="{FF2B5EF4-FFF2-40B4-BE49-F238E27FC236}">
                  <a16:creationId xmlns:a16="http://schemas.microsoft.com/office/drawing/2014/main" id="{8AA9445C-9EAE-7823-FC6F-D831E72E5A11}"/>
                </a:ext>
              </a:extLst>
            </p:cNvPr>
            <p:cNvSpPr/>
            <p:nvPr/>
          </p:nvSpPr>
          <p:spPr>
            <a:xfrm>
              <a:off x="4584536" y="4863285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37" name="pg14">
              <a:extLst>
                <a:ext uri="{FF2B5EF4-FFF2-40B4-BE49-F238E27FC236}">
                  <a16:creationId xmlns:a16="http://schemas.microsoft.com/office/drawing/2014/main" id="{AA552EDE-4C94-4A08-2A32-B1168F39E95F}"/>
                </a:ext>
              </a:extLst>
            </p:cNvPr>
            <p:cNvSpPr/>
            <p:nvPr/>
          </p:nvSpPr>
          <p:spPr>
            <a:xfrm>
              <a:off x="4257826" y="4718206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38" name="pg15">
              <a:extLst>
                <a:ext uri="{FF2B5EF4-FFF2-40B4-BE49-F238E27FC236}">
                  <a16:creationId xmlns:a16="http://schemas.microsoft.com/office/drawing/2014/main" id="{72BC9536-7368-00A7-3DFE-8E7021A7381E}"/>
                </a:ext>
              </a:extLst>
            </p:cNvPr>
            <p:cNvSpPr/>
            <p:nvPr/>
          </p:nvSpPr>
          <p:spPr>
            <a:xfrm>
              <a:off x="4344169" y="4504422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39" name="pg16">
              <a:extLst>
                <a:ext uri="{FF2B5EF4-FFF2-40B4-BE49-F238E27FC236}">
                  <a16:creationId xmlns:a16="http://schemas.microsoft.com/office/drawing/2014/main" id="{4E8BDD38-6FE2-F0DB-850D-E43127357B4B}"/>
                </a:ext>
              </a:extLst>
            </p:cNvPr>
            <p:cNvSpPr/>
            <p:nvPr/>
          </p:nvSpPr>
          <p:spPr>
            <a:xfrm>
              <a:off x="3120303" y="2950427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40" name="pg17">
              <a:extLst>
                <a:ext uri="{FF2B5EF4-FFF2-40B4-BE49-F238E27FC236}">
                  <a16:creationId xmlns:a16="http://schemas.microsoft.com/office/drawing/2014/main" id="{B5E14F41-6CF4-C542-BD90-1C9CD7318453}"/>
                </a:ext>
              </a:extLst>
            </p:cNvPr>
            <p:cNvSpPr/>
            <p:nvPr/>
          </p:nvSpPr>
          <p:spPr>
            <a:xfrm>
              <a:off x="3586929" y="4099898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41" name="pg18">
              <a:extLst>
                <a:ext uri="{FF2B5EF4-FFF2-40B4-BE49-F238E27FC236}">
                  <a16:creationId xmlns:a16="http://schemas.microsoft.com/office/drawing/2014/main" id="{DADAC655-62DC-091F-2541-C6C8383EC3A8}"/>
                </a:ext>
              </a:extLst>
            </p:cNvPr>
            <p:cNvSpPr/>
            <p:nvPr/>
          </p:nvSpPr>
          <p:spPr>
            <a:xfrm>
              <a:off x="3900274" y="3946404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42" name="pg19">
              <a:extLst>
                <a:ext uri="{FF2B5EF4-FFF2-40B4-BE49-F238E27FC236}">
                  <a16:creationId xmlns:a16="http://schemas.microsoft.com/office/drawing/2014/main" id="{9E280D09-A12A-7C56-AC91-4D1C61B04A1B}"/>
                </a:ext>
              </a:extLst>
            </p:cNvPr>
            <p:cNvSpPr/>
            <p:nvPr/>
          </p:nvSpPr>
          <p:spPr>
            <a:xfrm>
              <a:off x="3772576" y="3881783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43" name="pg20">
              <a:extLst>
                <a:ext uri="{FF2B5EF4-FFF2-40B4-BE49-F238E27FC236}">
                  <a16:creationId xmlns:a16="http://schemas.microsoft.com/office/drawing/2014/main" id="{FB9E7495-6AD3-C4B6-18F4-2324B01FFD64}"/>
                </a:ext>
              </a:extLst>
            </p:cNvPr>
            <p:cNvSpPr/>
            <p:nvPr/>
          </p:nvSpPr>
          <p:spPr>
            <a:xfrm>
              <a:off x="3636593" y="3728514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44" name="pg21">
              <a:extLst>
                <a:ext uri="{FF2B5EF4-FFF2-40B4-BE49-F238E27FC236}">
                  <a16:creationId xmlns:a16="http://schemas.microsoft.com/office/drawing/2014/main" id="{ABB404B3-973D-ECA7-99A8-0FDBD9C5274F}"/>
                </a:ext>
              </a:extLst>
            </p:cNvPr>
            <p:cNvSpPr/>
            <p:nvPr/>
          </p:nvSpPr>
          <p:spPr>
            <a:xfrm>
              <a:off x="3554297" y="3695407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45" name="pg22">
              <a:extLst>
                <a:ext uri="{FF2B5EF4-FFF2-40B4-BE49-F238E27FC236}">
                  <a16:creationId xmlns:a16="http://schemas.microsoft.com/office/drawing/2014/main" id="{D8B4AA6A-AF4C-671B-EB32-ADDC01843879}"/>
                </a:ext>
              </a:extLst>
            </p:cNvPr>
            <p:cNvSpPr/>
            <p:nvPr/>
          </p:nvSpPr>
          <p:spPr>
            <a:xfrm>
              <a:off x="3374214" y="339928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46" name="pg23">
              <a:extLst>
                <a:ext uri="{FF2B5EF4-FFF2-40B4-BE49-F238E27FC236}">
                  <a16:creationId xmlns:a16="http://schemas.microsoft.com/office/drawing/2014/main" id="{3D748309-24F4-016D-0C71-100F71834497}"/>
                </a:ext>
              </a:extLst>
            </p:cNvPr>
            <p:cNvSpPr/>
            <p:nvPr/>
          </p:nvSpPr>
          <p:spPr>
            <a:xfrm>
              <a:off x="3273040" y="3374409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47" name="pg24">
              <a:extLst>
                <a:ext uri="{FF2B5EF4-FFF2-40B4-BE49-F238E27FC236}">
                  <a16:creationId xmlns:a16="http://schemas.microsoft.com/office/drawing/2014/main" id="{775597ED-6538-4F75-8DD2-CF1A1E466C9C}"/>
                </a:ext>
              </a:extLst>
            </p:cNvPr>
            <p:cNvSpPr/>
            <p:nvPr/>
          </p:nvSpPr>
          <p:spPr>
            <a:xfrm>
              <a:off x="3291749" y="347237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48" name="pg25">
              <a:extLst>
                <a:ext uri="{FF2B5EF4-FFF2-40B4-BE49-F238E27FC236}">
                  <a16:creationId xmlns:a16="http://schemas.microsoft.com/office/drawing/2014/main" id="{62EFA130-9537-6C16-DBE6-C3774603D59C}"/>
                </a:ext>
              </a:extLst>
            </p:cNvPr>
            <p:cNvSpPr/>
            <p:nvPr/>
          </p:nvSpPr>
          <p:spPr>
            <a:xfrm>
              <a:off x="3119302" y="3396489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49" name="pg26">
              <a:extLst>
                <a:ext uri="{FF2B5EF4-FFF2-40B4-BE49-F238E27FC236}">
                  <a16:creationId xmlns:a16="http://schemas.microsoft.com/office/drawing/2014/main" id="{C783FC60-4AAD-AC7C-38FA-1B39089098C8}"/>
                </a:ext>
              </a:extLst>
            </p:cNvPr>
            <p:cNvSpPr/>
            <p:nvPr/>
          </p:nvSpPr>
          <p:spPr>
            <a:xfrm>
              <a:off x="3276254" y="3786782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50" name="pg27">
              <a:extLst>
                <a:ext uri="{FF2B5EF4-FFF2-40B4-BE49-F238E27FC236}">
                  <a16:creationId xmlns:a16="http://schemas.microsoft.com/office/drawing/2014/main" id="{509E7534-61ED-4F8C-9C39-B633C03D6F0C}"/>
                </a:ext>
              </a:extLst>
            </p:cNvPr>
            <p:cNvSpPr/>
            <p:nvPr/>
          </p:nvSpPr>
          <p:spPr>
            <a:xfrm>
              <a:off x="4212225" y="4419616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51" name="pg28">
              <a:extLst>
                <a:ext uri="{FF2B5EF4-FFF2-40B4-BE49-F238E27FC236}">
                  <a16:creationId xmlns:a16="http://schemas.microsoft.com/office/drawing/2014/main" id="{671920FF-867B-EA31-2498-7C6FED75006B}"/>
                </a:ext>
              </a:extLst>
            </p:cNvPr>
            <p:cNvSpPr/>
            <p:nvPr/>
          </p:nvSpPr>
          <p:spPr>
            <a:xfrm>
              <a:off x="4888939" y="4559386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52" name="pg29">
              <a:extLst>
                <a:ext uri="{FF2B5EF4-FFF2-40B4-BE49-F238E27FC236}">
                  <a16:creationId xmlns:a16="http://schemas.microsoft.com/office/drawing/2014/main" id="{8E6D2493-64F2-8946-2290-17E49FD10699}"/>
                </a:ext>
              </a:extLst>
            </p:cNvPr>
            <p:cNvSpPr/>
            <p:nvPr/>
          </p:nvSpPr>
          <p:spPr>
            <a:xfrm>
              <a:off x="4883694" y="4935563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53" name="pg33">
              <a:extLst>
                <a:ext uri="{FF2B5EF4-FFF2-40B4-BE49-F238E27FC236}">
                  <a16:creationId xmlns:a16="http://schemas.microsoft.com/office/drawing/2014/main" id="{87B546F6-6D40-3CCA-0F85-863EA7DB4247}"/>
                </a:ext>
              </a:extLst>
            </p:cNvPr>
            <p:cNvSpPr/>
            <p:nvPr/>
          </p:nvSpPr>
          <p:spPr>
            <a:xfrm>
              <a:off x="4511750" y="4839001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54" name="pg34">
              <a:extLst>
                <a:ext uri="{FF2B5EF4-FFF2-40B4-BE49-F238E27FC236}">
                  <a16:creationId xmlns:a16="http://schemas.microsoft.com/office/drawing/2014/main" id="{DA6540AF-A3C4-79CC-12D9-53162E403259}"/>
                </a:ext>
              </a:extLst>
            </p:cNvPr>
            <p:cNvSpPr/>
            <p:nvPr/>
          </p:nvSpPr>
          <p:spPr>
            <a:xfrm>
              <a:off x="4419423" y="4792615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55" name="pg35">
              <a:extLst>
                <a:ext uri="{FF2B5EF4-FFF2-40B4-BE49-F238E27FC236}">
                  <a16:creationId xmlns:a16="http://schemas.microsoft.com/office/drawing/2014/main" id="{0B9BDCE2-A9FF-2F35-B653-76D0C786F608}"/>
                </a:ext>
              </a:extLst>
            </p:cNvPr>
            <p:cNvSpPr/>
            <p:nvPr/>
          </p:nvSpPr>
          <p:spPr>
            <a:xfrm>
              <a:off x="4987083" y="4836176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56" name="pg36">
              <a:extLst>
                <a:ext uri="{FF2B5EF4-FFF2-40B4-BE49-F238E27FC236}">
                  <a16:creationId xmlns:a16="http://schemas.microsoft.com/office/drawing/2014/main" id="{A4098C05-288F-3EAB-CA7B-7AC3AECC6166}"/>
                </a:ext>
              </a:extLst>
            </p:cNvPr>
            <p:cNvSpPr/>
            <p:nvPr/>
          </p:nvSpPr>
          <p:spPr>
            <a:xfrm>
              <a:off x="4860507" y="4732887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57" name="pg37">
              <a:extLst>
                <a:ext uri="{FF2B5EF4-FFF2-40B4-BE49-F238E27FC236}">
                  <a16:creationId xmlns:a16="http://schemas.microsoft.com/office/drawing/2014/main" id="{A178268F-0335-7988-4404-EDB14B98DE36}"/>
                </a:ext>
              </a:extLst>
            </p:cNvPr>
            <p:cNvSpPr/>
            <p:nvPr/>
          </p:nvSpPr>
          <p:spPr>
            <a:xfrm>
              <a:off x="4968243" y="4675933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58" name="pg38">
              <a:extLst>
                <a:ext uri="{FF2B5EF4-FFF2-40B4-BE49-F238E27FC236}">
                  <a16:creationId xmlns:a16="http://schemas.microsoft.com/office/drawing/2014/main" id="{05ECD96D-7C30-4782-C081-3C3D30F35F23}"/>
                </a:ext>
              </a:extLst>
            </p:cNvPr>
            <p:cNvSpPr/>
            <p:nvPr/>
          </p:nvSpPr>
          <p:spPr>
            <a:xfrm>
              <a:off x="3446856" y="3290167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59" name="pg39">
              <a:extLst>
                <a:ext uri="{FF2B5EF4-FFF2-40B4-BE49-F238E27FC236}">
                  <a16:creationId xmlns:a16="http://schemas.microsoft.com/office/drawing/2014/main" id="{64994815-9E18-B26E-31E7-5F47953F870C}"/>
                </a:ext>
              </a:extLst>
            </p:cNvPr>
            <p:cNvSpPr/>
            <p:nvPr/>
          </p:nvSpPr>
          <p:spPr>
            <a:xfrm>
              <a:off x="3316626" y="3247480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60" name="pg40">
              <a:extLst>
                <a:ext uri="{FF2B5EF4-FFF2-40B4-BE49-F238E27FC236}">
                  <a16:creationId xmlns:a16="http://schemas.microsoft.com/office/drawing/2014/main" id="{E77F0327-CB14-6510-46E2-38FCD0997CEA}"/>
                </a:ext>
              </a:extLst>
            </p:cNvPr>
            <p:cNvSpPr/>
            <p:nvPr/>
          </p:nvSpPr>
          <p:spPr>
            <a:xfrm>
              <a:off x="3046515" y="315497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61" name="pg41">
              <a:extLst>
                <a:ext uri="{FF2B5EF4-FFF2-40B4-BE49-F238E27FC236}">
                  <a16:creationId xmlns:a16="http://schemas.microsoft.com/office/drawing/2014/main" id="{715FCC3F-BD16-222A-D1E4-C3603F1E5D0E}"/>
                </a:ext>
              </a:extLst>
            </p:cNvPr>
            <p:cNvSpPr/>
            <p:nvPr/>
          </p:nvSpPr>
          <p:spPr>
            <a:xfrm>
              <a:off x="3305777" y="3090575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62" name="pg42">
              <a:extLst>
                <a:ext uri="{FF2B5EF4-FFF2-40B4-BE49-F238E27FC236}">
                  <a16:creationId xmlns:a16="http://schemas.microsoft.com/office/drawing/2014/main" id="{496D2843-DBAD-B5B6-AA26-2B3996C785B1}"/>
                </a:ext>
              </a:extLst>
            </p:cNvPr>
            <p:cNvSpPr/>
            <p:nvPr/>
          </p:nvSpPr>
          <p:spPr>
            <a:xfrm>
              <a:off x="3162257" y="2991830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63" name="pg43">
              <a:extLst>
                <a:ext uri="{FF2B5EF4-FFF2-40B4-BE49-F238E27FC236}">
                  <a16:creationId xmlns:a16="http://schemas.microsoft.com/office/drawing/2014/main" id="{BA3B5B90-FFA5-78F6-2974-64537737F612}"/>
                </a:ext>
              </a:extLst>
            </p:cNvPr>
            <p:cNvSpPr/>
            <p:nvPr/>
          </p:nvSpPr>
          <p:spPr>
            <a:xfrm>
              <a:off x="3061146" y="298787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64" name="pg44">
              <a:extLst>
                <a:ext uri="{FF2B5EF4-FFF2-40B4-BE49-F238E27FC236}">
                  <a16:creationId xmlns:a16="http://schemas.microsoft.com/office/drawing/2014/main" id="{9C70F51C-89F4-7E9B-BD68-D1C50DB1C7E3}"/>
                </a:ext>
              </a:extLst>
            </p:cNvPr>
            <p:cNvSpPr/>
            <p:nvPr/>
          </p:nvSpPr>
          <p:spPr>
            <a:xfrm>
              <a:off x="3158946" y="3038639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65" name="pg45">
              <a:extLst>
                <a:ext uri="{FF2B5EF4-FFF2-40B4-BE49-F238E27FC236}">
                  <a16:creationId xmlns:a16="http://schemas.microsoft.com/office/drawing/2014/main" id="{A3CF8BAE-9357-CD98-644E-5180664F4574}"/>
                </a:ext>
              </a:extLst>
            </p:cNvPr>
            <p:cNvSpPr/>
            <p:nvPr/>
          </p:nvSpPr>
          <p:spPr>
            <a:xfrm>
              <a:off x="3225700" y="302471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66" name="pg46">
              <a:extLst>
                <a:ext uri="{FF2B5EF4-FFF2-40B4-BE49-F238E27FC236}">
                  <a16:creationId xmlns:a16="http://schemas.microsoft.com/office/drawing/2014/main" id="{068C32EB-BE71-2B3E-94BA-7FFC25CA313B}"/>
                </a:ext>
              </a:extLst>
            </p:cNvPr>
            <p:cNvSpPr/>
            <p:nvPr/>
          </p:nvSpPr>
          <p:spPr>
            <a:xfrm>
              <a:off x="3046088" y="303345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67" name="pg47">
              <a:extLst>
                <a:ext uri="{FF2B5EF4-FFF2-40B4-BE49-F238E27FC236}">
                  <a16:creationId xmlns:a16="http://schemas.microsoft.com/office/drawing/2014/main" id="{69541FA4-11E7-A76C-920C-E06183623302}"/>
                </a:ext>
              </a:extLst>
            </p:cNvPr>
            <p:cNvSpPr/>
            <p:nvPr/>
          </p:nvSpPr>
          <p:spPr>
            <a:xfrm>
              <a:off x="3239278" y="3212586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68" name="pg48">
              <a:extLst>
                <a:ext uri="{FF2B5EF4-FFF2-40B4-BE49-F238E27FC236}">
                  <a16:creationId xmlns:a16="http://schemas.microsoft.com/office/drawing/2014/main" id="{2C2B9061-20B5-2299-424D-E692620C6436}"/>
                </a:ext>
              </a:extLst>
            </p:cNvPr>
            <p:cNvSpPr/>
            <p:nvPr/>
          </p:nvSpPr>
          <p:spPr>
            <a:xfrm>
              <a:off x="3162510" y="3079660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69" name="pg49">
              <a:extLst>
                <a:ext uri="{FF2B5EF4-FFF2-40B4-BE49-F238E27FC236}">
                  <a16:creationId xmlns:a16="http://schemas.microsoft.com/office/drawing/2014/main" id="{BB4BFC15-BCFD-5FB1-A5DD-A01F5793D325}"/>
                </a:ext>
              </a:extLst>
            </p:cNvPr>
            <p:cNvSpPr/>
            <p:nvPr/>
          </p:nvSpPr>
          <p:spPr>
            <a:xfrm>
              <a:off x="3497189" y="3067230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70" name="pg50">
              <a:extLst>
                <a:ext uri="{FF2B5EF4-FFF2-40B4-BE49-F238E27FC236}">
                  <a16:creationId xmlns:a16="http://schemas.microsoft.com/office/drawing/2014/main" id="{3439C68E-FA99-ACF8-6C00-D91910207A2F}"/>
                </a:ext>
              </a:extLst>
            </p:cNvPr>
            <p:cNvSpPr/>
            <p:nvPr/>
          </p:nvSpPr>
          <p:spPr>
            <a:xfrm>
              <a:off x="3908579" y="3015618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71" name="pg51">
              <a:extLst>
                <a:ext uri="{FF2B5EF4-FFF2-40B4-BE49-F238E27FC236}">
                  <a16:creationId xmlns:a16="http://schemas.microsoft.com/office/drawing/2014/main" id="{FFC28CC5-D50E-B13C-CF0F-8EFA26746646}"/>
                </a:ext>
              </a:extLst>
            </p:cNvPr>
            <p:cNvSpPr/>
            <p:nvPr/>
          </p:nvSpPr>
          <p:spPr>
            <a:xfrm>
              <a:off x="3570264" y="2977668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72" name="pg52">
              <a:extLst>
                <a:ext uri="{FF2B5EF4-FFF2-40B4-BE49-F238E27FC236}">
                  <a16:creationId xmlns:a16="http://schemas.microsoft.com/office/drawing/2014/main" id="{688F9F8A-C07C-5144-B635-755540D89A9A}"/>
                </a:ext>
              </a:extLst>
            </p:cNvPr>
            <p:cNvSpPr/>
            <p:nvPr/>
          </p:nvSpPr>
          <p:spPr>
            <a:xfrm>
              <a:off x="3605999" y="296233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73" name="pg53">
              <a:extLst>
                <a:ext uri="{FF2B5EF4-FFF2-40B4-BE49-F238E27FC236}">
                  <a16:creationId xmlns:a16="http://schemas.microsoft.com/office/drawing/2014/main" id="{9BB47983-B07F-E9A5-F897-7B5A3B813E4C}"/>
                </a:ext>
              </a:extLst>
            </p:cNvPr>
            <p:cNvSpPr/>
            <p:nvPr/>
          </p:nvSpPr>
          <p:spPr>
            <a:xfrm>
              <a:off x="3376008" y="3212855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74" name="pg54">
              <a:extLst>
                <a:ext uri="{FF2B5EF4-FFF2-40B4-BE49-F238E27FC236}">
                  <a16:creationId xmlns:a16="http://schemas.microsoft.com/office/drawing/2014/main" id="{E698D35A-DFAA-20E4-436B-7104A3C66FBB}"/>
                </a:ext>
              </a:extLst>
            </p:cNvPr>
            <p:cNvSpPr/>
            <p:nvPr/>
          </p:nvSpPr>
          <p:spPr>
            <a:xfrm>
              <a:off x="3317104" y="310109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75" name="pg55">
              <a:extLst>
                <a:ext uri="{FF2B5EF4-FFF2-40B4-BE49-F238E27FC236}">
                  <a16:creationId xmlns:a16="http://schemas.microsoft.com/office/drawing/2014/main" id="{485E6214-46F8-BDF8-A8EC-1EFC7308640B}"/>
                </a:ext>
              </a:extLst>
            </p:cNvPr>
            <p:cNvSpPr/>
            <p:nvPr/>
          </p:nvSpPr>
          <p:spPr>
            <a:xfrm>
              <a:off x="3303312" y="307900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76" name="pg56">
              <a:extLst>
                <a:ext uri="{FF2B5EF4-FFF2-40B4-BE49-F238E27FC236}">
                  <a16:creationId xmlns:a16="http://schemas.microsoft.com/office/drawing/2014/main" id="{871FA1AE-7A27-5FE0-48BF-8E6576DD2A65}"/>
                </a:ext>
              </a:extLst>
            </p:cNvPr>
            <p:cNvSpPr/>
            <p:nvPr/>
          </p:nvSpPr>
          <p:spPr>
            <a:xfrm>
              <a:off x="3202508" y="3118595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77" name="pt57">
              <a:extLst>
                <a:ext uri="{FF2B5EF4-FFF2-40B4-BE49-F238E27FC236}">
                  <a16:creationId xmlns:a16="http://schemas.microsoft.com/office/drawing/2014/main" id="{65B01758-A014-839C-F87A-1B1C6327C802}"/>
                </a:ext>
              </a:extLst>
            </p:cNvPr>
            <p:cNvSpPr/>
            <p:nvPr/>
          </p:nvSpPr>
          <p:spPr>
            <a:xfrm>
              <a:off x="4185728" y="3184247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78" name="pt58">
              <a:extLst>
                <a:ext uri="{FF2B5EF4-FFF2-40B4-BE49-F238E27FC236}">
                  <a16:creationId xmlns:a16="http://schemas.microsoft.com/office/drawing/2014/main" id="{CB9DF40C-B444-B401-B9F0-1E74160E8588}"/>
                </a:ext>
              </a:extLst>
            </p:cNvPr>
            <p:cNvSpPr/>
            <p:nvPr/>
          </p:nvSpPr>
          <p:spPr>
            <a:xfrm>
              <a:off x="5935900" y="3111869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79" name="pt59">
              <a:extLst>
                <a:ext uri="{FF2B5EF4-FFF2-40B4-BE49-F238E27FC236}">
                  <a16:creationId xmlns:a16="http://schemas.microsoft.com/office/drawing/2014/main" id="{C83E8E7D-6A6F-D3D7-251B-7069E2A0293F}"/>
                </a:ext>
              </a:extLst>
            </p:cNvPr>
            <p:cNvSpPr/>
            <p:nvPr/>
          </p:nvSpPr>
          <p:spPr>
            <a:xfrm>
              <a:off x="6102350" y="3107071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80" name="pt60">
              <a:extLst>
                <a:ext uri="{FF2B5EF4-FFF2-40B4-BE49-F238E27FC236}">
                  <a16:creationId xmlns:a16="http://schemas.microsoft.com/office/drawing/2014/main" id="{EB15A42F-77ED-2BED-4609-F634681D8EF5}"/>
                </a:ext>
              </a:extLst>
            </p:cNvPr>
            <p:cNvSpPr/>
            <p:nvPr/>
          </p:nvSpPr>
          <p:spPr>
            <a:xfrm>
              <a:off x="6239031" y="3004319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81" name="pt61">
              <a:extLst>
                <a:ext uri="{FF2B5EF4-FFF2-40B4-BE49-F238E27FC236}">
                  <a16:creationId xmlns:a16="http://schemas.microsoft.com/office/drawing/2014/main" id="{5A2459FB-A12C-39F8-D0A1-CA7961A1DCF4}"/>
                </a:ext>
              </a:extLst>
            </p:cNvPr>
            <p:cNvSpPr/>
            <p:nvPr/>
          </p:nvSpPr>
          <p:spPr>
            <a:xfrm>
              <a:off x="6382886" y="2992569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82" name="pt62">
              <a:extLst>
                <a:ext uri="{FF2B5EF4-FFF2-40B4-BE49-F238E27FC236}">
                  <a16:creationId xmlns:a16="http://schemas.microsoft.com/office/drawing/2014/main" id="{2A13F9AC-24BC-5C4A-138A-104EC0733DDD}"/>
                </a:ext>
              </a:extLst>
            </p:cNvPr>
            <p:cNvSpPr/>
            <p:nvPr/>
          </p:nvSpPr>
          <p:spPr>
            <a:xfrm>
              <a:off x="6387480" y="2977476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83" name="pt63">
              <a:extLst>
                <a:ext uri="{FF2B5EF4-FFF2-40B4-BE49-F238E27FC236}">
                  <a16:creationId xmlns:a16="http://schemas.microsoft.com/office/drawing/2014/main" id="{773EAC0A-2DDA-8FF2-8C7E-861335E06F6C}"/>
                </a:ext>
              </a:extLst>
            </p:cNvPr>
            <p:cNvSpPr/>
            <p:nvPr/>
          </p:nvSpPr>
          <p:spPr>
            <a:xfrm>
              <a:off x="6444773" y="2945518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84" name="pt64">
              <a:extLst>
                <a:ext uri="{FF2B5EF4-FFF2-40B4-BE49-F238E27FC236}">
                  <a16:creationId xmlns:a16="http://schemas.microsoft.com/office/drawing/2014/main" id="{08C3C805-91F5-BC76-86F0-DFF95DD59DF8}"/>
                </a:ext>
              </a:extLst>
            </p:cNvPr>
            <p:cNvSpPr/>
            <p:nvPr/>
          </p:nvSpPr>
          <p:spPr>
            <a:xfrm>
              <a:off x="6386209" y="2943616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85" name="pt65">
              <a:extLst>
                <a:ext uri="{FF2B5EF4-FFF2-40B4-BE49-F238E27FC236}">
                  <a16:creationId xmlns:a16="http://schemas.microsoft.com/office/drawing/2014/main" id="{A0DD5A65-E21C-9B29-26C7-601089FFFB0E}"/>
                </a:ext>
              </a:extLst>
            </p:cNvPr>
            <p:cNvSpPr/>
            <p:nvPr/>
          </p:nvSpPr>
          <p:spPr>
            <a:xfrm>
              <a:off x="6316611" y="2994993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86" name="pt66">
              <a:extLst>
                <a:ext uri="{FF2B5EF4-FFF2-40B4-BE49-F238E27FC236}">
                  <a16:creationId xmlns:a16="http://schemas.microsoft.com/office/drawing/2014/main" id="{D1697D3F-B85F-6737-5FB4-B8AA998E5BE9}"/>
                </a:ext>
              </a:extLst>
            </p:cNvPr>
            <p:cNvSpPr/>
            <p:nvPr/>
          </p:nvSpPr>
          <p:spPr>
            <a:xfrm>
              <a:off x="6372914" y="2981844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87" name="pt67">
              <a:extLst>
                <a:ext uri="{FF2B5EF4-FFF2-40B4-BE49-F238E27FC236}">
                  <a16:creationId xmlns:a16="http://schemas.microsoft.com/office/drawing/2014/main" id="{7C49E0B2-7AF2-FED2-10AB-D4C7D92E4F5D}"/>
                </a:ext>
              </a:extLst>
            </p:cNvPr>
            <p:cNvSpPr/>
            <p:nvPr/>
          </p:nvSpPr>
          <p:spPr>
            <a:xfrm>
              <a:off x="6392064" y="2990041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88" name="pt68">
              <a:extLst>
                <a:ext uri="{FF2B5EF4-FFF2-40B4-BE49-F238E27FC236}">
                  <a16:creationId xmlns:a16="http://schemas.microsoft.com/office/drawing/2014/main" id="{76008E01-A5E3-EEB0-1D1B-EB863CA040F9}"/>
                </a:ext>
              </a:extLst>
            </p:cNvPr>
            <p:cNvSpPr/>
            <p:nvPr/>
          </p:nvSpPr>
          <p:spPr>
            <a:xfrm>
              <a:off x="6407227" y="2966870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89" name="pg69">
              <a:extLst>
                <a:ext uri="{FF2B5EF4-FFF2-40B4-BE49-F238E27FC236}">
                  <a16:creationId xmlns:a16="http://schemas.microsoft.com/office/drawing/2014/main" id="{9A563455-B17B-AFEF-3926-E8A37ACA46B6}"/>
                </a:ext>
              </a:extLst>
            </p:cNvPr>
            <p:cNvSpPr/>
            <p:nvPr/>
          </p:nvSpPr>
          <p:spPr>
            <a:xfrm>
              <a:off x="3162106" y="3029736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90" name="pg70">
              <a:extLst>
                <a:ext uri="{FF2B5EF4-FFF2-40B4-BE49-F238E27FC236}">
                  <a16:creationId xmlns:a16="http://schemas.microsoft.com/office/drawing/2014/main" id="{2B699D28-E8F8-1FAF-3282-98EFB58EE830}"/>
                </a:ext>
              </a:extLst>
            </p:cNvPr>
            <p:cNvSpPr/>
            <p:nvPr/>
          </p:nvSpPr>
          <p:spPr>
            <a:xfrm>
              <a:off x="3142720" y="2997611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91" name="pg71">
              <a:extLst>
                <a:ext uri="{FF2B5EF4-FFF2-40B4-BE49-F238E27FC236}">
                  <a16:creationId xmlns:a16="http://schemas.microsoft.com/office/drawing/2014/main" id="{19D5622B-C1AD-C6FB-0B44-C6B0D44090A4}"/>
                </a:ext>
              </a:extLst>
            </p:cNvPr>
            <p:cNvSpPr/>
            <p:nvPr/>
          </p:nvSpPr>
          <p:spPr>
            <a:xfrm>
              <a:off x="3271289" y="2976815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92" name="pt72">
              <a:extLst>
                <a:ext uri="{FF2B5EF4-FFF2-40B4-BE49-F238E27FC236}">
                  <a16:creationId xmlns:a16="http://schemas.microsoft.com/office/drawing/2014/main" id="{B2BBA9C1-3A4C-6253-46EF-BD97A33C5F14}"/>
                </a:ext>
              </a:extLst>
            </p:cNvPr>
            <p:cNvSpPr/>
            <p:nvPr/>
          </p:nvSpPr>
          <p:spPr>
            <a:xfrm>
              <a:off x="4339716" y="3012859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93" name="pt73">
              <a:extLst>
                <a:ext uri="{FF2B5EF4-FFF2-40B4-BE49-F238E27FC236}">
                  <a16:creationId xmlns:a16="http://schemas.microsoft.com/office/drawing/2014/main" id="{D4A8FE34-4EA4-FB4E-F5C9-F687167A9C11}"/>
                </a:ext>
              </a:extLst>
            </p:cNvPr>
            <p:cNvSpPr/>
            <p:nvPr/>
          </p:nvSpPr>
          <p:spPr>
            <a:xfrm>
              <a:off x="5555563" y="3085734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94" name="pt74">
              <a:extLst>
                <a:ext uri="{FF2B5EF4-FFF2-40B4-BE49-F238E27FC236}">
                  <a16:creationId xmlns:a16="http://schemas.microsoft.com/office/drawing/2014/main" id="{CAE25FA3-E219-919C-2130-EFC96E9BAE54}"/>
                </a:ext>
              </a:extLst>
            </p:cNvPr>
            <p:cNvSpPr/>
            <p:nvPr/>
          </p:nvSpPr>
          <p:spPr>
            <a:xfrm>
              <a:off x="3299741" y="2981687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95" name="pt75">
              <a:extLst>
                <a:ext uri="{FF2B5EF4-FFF2-40B4-BE49-F238E27FC236}">
                  <a16:creationId xmlns:a16="http://schemas.microsoft.com/office/drawing/2014/main" id="{75CC38B5-FF7E-5DF7-A8C9-BA7F62CC80D6}"/>
                </a:ext>
              </a:extLst>
            </p:cNvPr>
            <p:cNvSpPr/>
            <p:nvPr/>
          </p:nvSpPr>
          <p:spPr>
            <a:xfrm>
              <a:off x="6151182" y="3096219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96" name="pt76">
              <a:extLst>
                <a:ext uri="{FF2B5EF4-FFF2-40B4-BE49-F238E27FC236}">
                  <a16:creationId xmlns:a16="http://schemas.microsoft.com/office/drawing/2014/main" id="{4AB41B00-627C-8222-84C8-64677059F25F}"/>
                </a:ext>
              </a:extLst>
            </p:cNvPr>
            <p:cNvSpPr/>
            <p:nvPr/>
          </p:nvSpPr>
          <p:spPr>
            <a:xfrm>
              <a:off x="6236503" y="3005079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97" name="pt77">
              <a:extLst>
                <a:ext uri="{FF2B5EF4-FFF2-40B4-BE49-F238E27FC236}">
                  <a16:creationId xmlns:a16="http://schemas.microsoft.com/office/drawing/2014/main" id="{B06B7B47-C5CD-89A7-4F0F-E0583422770D}"/>
                </a:ext>
              </a:extLst>
            </p:cNvPr>
            <p:cNvSpPr/>
            <p:nvPr/>
          </p:nvSpPr>
          <p:spPr>
            <a:xfrm>
              <a:off x="6338112" y="3016281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98" name="pt78">
              <a:extLst>
                <a:ext uri="{FF2B5EF4-FFF2-40B4-BE49-F238E27FC236}">
                  <a16:creationId xmlns:a16="http://schemas.microsoft.com/office/drawing/2014/main" id="{49745499-0209-FB92-74CB-4ED8D9D2E38D}"/>
                </a:ext>
              </a:extLst>
            </p:cNvPr>
            <p:cNvSpPr/>
            <p:nvPr/>
          </p:nvSpPr>
          <p:spPr>
            <a:xfrm>
              <a:off x="6445941" y="2971140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99" name="pt79">
              <a:extLst>
                <a:ext uri="{FF2B5EF4-FFF2-40B4-BE49-F238E27FC236}">
                  <a16:creationId xmlns:a16="http://schemas.microsoft.com/office/drawing/2014/main" id="{E7E95FAB-A0A7-538B-AA73-2C986A89055B}"/>
                </a:ext>
              </a:extLst>
            </p:cNvPr>
            <p:cNvSpPr/>
            <p:nvPr/>
          </p:nvSpPr>
          <p:spPr>
            <a:xfrm>
              <a:off x="6464921" y="2937045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400" name="pt80">
              <a:extLst>
                <a:ext uri="{FF2B5EF4-FFF2-40B4-BE49-F238E27FC236}">
                  <a16:creationId xmlns:a16="http://schemas.microsoft.com/office/drawing/2014/main" id="{81A3A58F-B66C-804F-67DB-BEBF45541C39}"/>
                </a:ext>
              </a:extLst>
            </p:cNvPr>
            <p:cNvSpPr/>
            <p:nvPr/>
          </p:nvSpPr>
          <p:spPr>
            <a:xfrm>
              <a:off x="6402473" y="2935734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401" name="pt81">
              <a:extLst>
                <a:ext uri="{FF2B5EF4-FFF2-40B4-BE49-F238E27FC236}">
                  <a16:creationId xmlns:a16="http://schemas.microsoft.com/office/drawing/2014/main" id="{69EB91F9-FB33-D7BD-A630-20BCDF965F3B}"/>
                </a:ext>
              </a:extLst>
            </p:cNvPr>
            <p:cNvSpPr/>
            <p:nvPr/>
          </p:nvSpPr>
          <p:spPr>
            <a:xfrm>
              <a:off x="6404834" y="2936393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402" name="pt82">
              <a:extLst>
                <a:ext uri="{FF2B5EF4-FFF2-40B4-BE49-F238E27FC236}">
                  <a16:creationId xmlns:a16="http://schemas.microsoft.com/office/drawing/2014/main" id="{8C3BE95E-DA4F-46F4-F353-1DF9677FBBD5}"/>
                </a:ext>
              </a:extLst>
            </p:cNvPr>
            <p:cNvSpPr/>
            <p:nvPr/>
          </p:nvSpPr>
          <p:spPr>
            <a:xfrm>
              <a:off x="6344842" y="2960917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403" name="pt83">
              <a:extLst>
                <a:ext uri="{FF2B5EF4-FFF2-40B4-BE49-F238E27FC236}">
                  <a16:creationId xmlns:a16="http://schemas.microsoft.com/office/drawing/2014/main" id="{A5880278-A067-9566-3958-38492C585655}"/>
                </a:ext>
              </a:extLst>
            </p:cNvPr>
            <p:cNvSpPr/>
            <p:nvPr/>
          </p:nvSpPr>
          <p:spPr>
            <a:xfrm>
              <a:off x="6330320" y="2994622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404" name="pt84">
              <a:extLst>
                <a:ext uri="{FF2B5EF4-FFF2-40B4-BE49-F238E27FC236}">
                  <a16:creationId xmlns:a16="http://schemas.microsoft.com/office/drawing/2014/main" id="{14CE2720-4CE8-8B7E-9181-2621A066FB80}"/>
                </a:ext>
              </a:extLst>
            </p:cNvPr>
            <p:cNvSpPr/>
            <p:nvPr/>
          </p:nvSpPr>
          <p:spPr>
            <a:xfrm>
              <a:off x="6305287" y="2972781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405" name="pg85">
              <a:extLst>
                <a:ext uri="{FF2B5EF4-FFF2-40B4-BE49-F238E27FC236}">
                  <a16:creationId xmlns:a16="http://schemas.microsoft.com/office/drawing/2014/main" id="{853C7984-1FD4-2613-4E9D-DEB8079B987E}"/>
                </a:ext>
              </a:extLst>
            </p:cNvPr>
            <p:cNvSpPr/>
            <p:nvPr/>
          </p:nvSpPr>
          <p:spPr>
            <a:xfrm>
              <a:off x="3325854" y="2869062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06" name="pg86">
              <a:extLst>
                <a:ext uri="{FF2B5EF4-FFF2-40B4-BE49-F238E27FC236}">
                  <a16:creationId xmlns:a16="http://schemas.microsoft.com/office/drawing/2014/main" id="{8F063668-2FD8-F879-9C6E-1FE0B231D4AC}"/>
                </a:ext>
              </a:extLst>
            </p:cNvPr>
            <p:cNvSpPr/>
            <p:nvPr/>
          </p:nvSpPr>
          <p:spPr>
            <a:xfrm>
              <a:off x="3287898" y="2908795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07" name="pg87">
              <a:extLst>
                <a:ext uri="{FF2B5EF4-FFF2-40B4-BE49-F238E27FC236}">
                  <a16:creationId xmlns:a16="http://schemas.microsoft.com/office/drawing/2014/main" id="{410CE422-1E3D-A304-4010-6D3596D0A348}"/>
                </a:ext>
              </a:extLst>
            </p:cNvPr>
            <p:cNvSpPr/>
            <p:nvPr/>
          </p:nvSpPr>
          <p:spPr>
            <a:xfrm>
              <a:off x="3240193" y="2942930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08" name="pg88">
              <a:extLst>
                <a:ext uri="{FF2B5EF4-FFF2-40B4-BE49-F238E27FC236}">
                  <a16:creationId xmlns:a16="http://schemas.microsoft.com/office/drawing/2014/main" id="{1FED7B63-923C-FDF3-D23E-C93060A33C38}"/>
                </a:ext>
              </a:extLst>
            </p:cNvPr>
            <p:cNvSpPr/>
            <p:nvPr/>
          </p:nvSpPr>
          <p:spPr>
            <a:xfrm>
              <a:off x="3432735" y="3000139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09" name="pg89">
              <a:extLst>
                <a:ext uri="{FF2B5EF4-FFF2-40B4-BE49-F238E27FC236}">
                  <a16:creationId xmlns:a16="http://schemas.microsoft.com/office/drawing/2014/main" id="{EF7F25F1-3212-4B9B-4FBA-0C3FF51B81A5}"/>
                </a:ext>
              </a:extLst>
            </p:cNvPr>
            <p:cNvSpPr/>
            <p:nvPr/>
          </p:nvSpPr>
          <p:spPr>
            <a:xfrm>
              <a:off x="3270543" y="285095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10" name="pg90">
              <a:extLst>
                <a:ext uri="{FF2B5EF4-FFF2-40B4-BE49-F238E27FC236}">
                  <a16:creationId xmlns:a16="http://schemas.microsoft.com/office/drawing/2014/main" id="{FF382381-98E3-E6FA-10CA-1FC2442A9F5B}"/>
                </a:ext>
              </a:extLst>
            </p:cNvPr>
            <p:cNvSpPr/>
            <p:nvPr/>
          </p:nvSpPr>
          <p:spPr>
            <a:xfrm>
              <a:off x="3433240" y="2706712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11" name="pg91">
              <a:extLst>
                <a:ext uri="{FF2B5EF4-FFF2-40B4-BE49-F238E27FC236}">
                  <a16:creationId xmlns:a16="http://schemas.microsoft.com/office/drawing/2014/main" id="{79CD7279-1C53-D0CF-159A-02FD24248373}"/>
                </a:ext>
              </a:extLst>
            </p:cNvPr>
            <p:cNvSpPr/>
            <p:nvPr/>
          </p:nvSpPr>
          <p:spPr>
            <a:xfrm>
              <a:off x="3602449" y="2820761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12" name="pg92">
              <a:extLst>
                <a:ext uri="{FF2B5EF4-FFF2-40B4-BE49-F238E27FC236}">
                  <a16:creationId xmlns:a16="http://schemas.microsoft.com/office/drawing/2014/main" id="{F91CC9DA-877F-F7B0-5C38-CDEEC113E446}"/>
                </a:ext>
              </a:extLst>
            </p:cNvPr>
            <p:cNvSpPr/>
            <p:nvPr/>
          </p:nvSpPr>
          <p:spPr>
            <a:xfrm>
              <a:off x="4206003" y="296119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13" name="pg93">
              <a:extLst>
                <a:ext uri="{FF2B5EF4-FFF2-40B4-BE49-F238E27FC236}">
                  <a16:creationId xmlns:a16="http://schemas.microsoft.com/office/drawing/2014/main" id="{BE5330A3-CAFB-0589-F1D8-596D2D74C194}"/>
                </a:ext>
              </a:extLst>
            </p:cNvPr>
            <p:cNvSpPr/>
            <p:nvPr/>
          </p:nvSpPr>
          <p:spPr>
            <a:xfrm>
              <a:off x="3246323" y="294913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14" name="pg94">
              <a:extLst>
                <a:ext uri="{FF2B5EF4-FFF2-40B4-BE49-F238E27FC236}">
                  <a16:creationId xmlns:a16="http://schemas.microsoft.com/office/drawing/2014/main" id="{1E9ECA85-8F3A-4A89-491D-7343487DDE81}"/>
                </a:ext>
              </a:extLst>
            </p:cNvPr>
            <p:cNvSpPr/>
            <p:nvPr/>
          </p:nvSpPr>
          <p:spPr>
            <a:xfrm>
              <a:off x="3281792" y="2978872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15" name="pg95">
              <a:extLst>
                <a:ext uri="{FF2B5EF4-FFF2-40B4-BE49-F238E27FC236}">
                  <a16:creationId xmlns:a16="http://schemas.microsoft.com/office/drawing/2014/main" id="{0725A7E1-FABA-7024-99B4-05C567BD463F}"/>
                </a:ext>
              </a:extLst>
            </p:cNvPr>
            <p:cNvSpPr/>
            <p:nvPr/>
          </p:nvSpPr>
          <p:spPr>
            <a:xfrm>
              <a:off x="3776825" y="3084471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16" name="pg96">
              <a:extLst>
                <a:ext uri="{FF2B5EF4-FFF2-40B4-BE49-F238E27FC236}">
                  <a16:creationId xmlns:a16="http://schemas.microsoft.com/office/drawing/2014/main" id="{16D70832-8E24-51EF-6F94-618B5860E151}"/>
                </a:ext>
              </a:extLst>
            </p:cNvPr>
            <p:cNvSpPr/>
            <p:nvPr/>
          </p:nvSpPr>
          <p:spPr>
            <a:xfrm>
              <a:off x="3483263" y="2954899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17" name="pg97">
              <a:extLst>
                <a:ext uri="{FF2B5EF4-FFF2-40B4-BE49-F238E27FC236}">
                  <a16:creationId xmlns:a16="http://schemas.microsoft.com/office/drawing/2014/main" id="{3E8FF9D5-53C5-EC66-DB3B-661EDE3A0D73}"/>
                </a:ext>
              </a:extLst>
            </p:cNvPr>
            <p:cNvSpPr/>
            <p:nvPr/>
          </p:nvSpPr>
          <p:spPr>
            <a:xfrm>
              <a:off x="3977340" y="304935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18" name="pg98">
              <a:extLst>
                <a:ext uri="{FF2B5EF4-FFF2-40B4-BE49-F238E27FC236}">
                  <a16:creationId xmlns:a16="http://schemas.microsoft.com/office/drawing/2014/main" id="{2CCC36BC-9636-1AB4-CB27-63265C5F8A25}"/>
                </a:ext>
              </a:extLst>
            </p:cNvPr>
            <p:cNvSpPr/>
            <p:nvPr/>
          </p:nvSpPr>
          <p:spPr>
            <a:xfrm>
              <a:off x="3915560" y="2923725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19" name="pg99">
              <a:extLst>
                <a:ext uri="{FF2B5EF4-FFF2-40B4-BE49-F238E27FC236}">
                  <a16:creationId xmlns:a16="http://schemas.microsoft.com/office/drawing/2014/main" id="{198BBC55-E300-3E3B-FBFB-BD14D4D25C2C}"/>
                </a:ext>
              </a:extLst>
            </p:cNvPr>
            <p:cNvSpPr/>
            <p:nvPr/>
          </p:nvSpPr>
          <p:spPr>
            <a:xfrm>
              <a:off x="4028773" y="3005637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20" name="pg100">
              <a:extLst>
                <a:ext uri="{FF2B5EF4-FFF2-40B4-BE49-F238E27FC236}">
                  <a16:creationId xmlns:a16="http://schemas.microsoft.com/office/drawing/2014/main" id="{F40E0D4D-FC05-76B3-151B-BF5E093F106B}"/>
                </a:ext>
              </a:extLst>
            </p:cNvPr>
            <p:cNvSpPr/>
            <p:nvPr/>
          </p:nvSpPr>
          <p:spPr>
            <a:xfrm>
              <a:off x="3454877" y="2973570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21" name="pl101">
              <a:extLst>
                <a:ext uri="{FF2B5EF4-FFF2-40B4-BE49-F238E27FC236}">
                  <a16:creationId xmlns:a16="http://schemas.microsoft.com/office/drawing/2014/main" id="{46F05222-2B20-E03A-335E-84527F2ECB7B}"/>
                </a:ext>
              </a:extLst>
            </p:cNvPr>
            <p:cNvSpPr/>
            <p:nvPr/>
          </p:nvSpPr>
          <p:spPr>
            <a:xfrm>
              <a:off x="3301002" y="2776929"/>
              <a:ext cx="965810" cy="377758"/>
            </a:xfrm>
            <a:custGeom>
              <a:avLst/>
              <a:gdLst/>
              <a:ahLst/>
              <a:cxnLst/>
              <a:rect l="0" t="0" r="0" b="0"/>
              <a:pathLst>
                <a:path w="965810" h="377758">
                  <a:moveTo>
                    <a:pt x="85660" y="162349"/>
                  </a:moveTo>
                  <a:lnTo>
                    <a:pt x="47704" y="202082"/>
                  </a:lnTo>
                  <a:lnTo>
                    <a:pt x="0" y="236217"/>
                  </a:lnTo>
                  <a:lnTo>
                    <a:pt x="192542" y="293427"/>
                  </a:lnTo>
                  <a:lnTo>
                    <a:pt x="30349" y="144240"/>
                  </a:lnTo>
                  <a:lnTo>
                    <a:pt x="193047" y="0"/>
                  </a:lnTo>
                  <a:lnTo>
                    <a:pt x="362256" y="114048"/>
                  </a:lnTo>
                  <a:lnTo>
                    <a:pt x="965810" y="254480"/>
                  </a:lnTo>
                  <a:lnTo>
                    <a:pt x="6130" y="242421"/>
                  </a:lnTo>
                  <a:lnTo>
                    <a:pt x="41599" y="272159"/>
                  </a:lnTo>
                  <a:lnTo>
                    <a:pt x="536632" y="377758"/>
                  </a:lnTo>
                  <a:lnTo>
                    <a:pt x="243070" y="248186"/>
                  </a:lnTo>
                  <a:lnTo>
                    <a:pt x="737147" y="342641"/>
                  </a:lnTo>
                  <a:lnTo>
                    <a:pt x="675367" y="217012"/>
                  </a:lnTo>
                  <a:lnTo>
                    <a:pt x="788580" y="298924"/>
                  </a:lnTo>
                  <a:lnTo>
                    <a:pt x="214684" y="266857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22" name="pl102">
              <a:extLst>
                <a:ext uri="{FF2B5EF4-FFF2-40B4-BE49-F238E27FC236}">
                  <a16:creationId xmlns:a16="http://schemas.microsoft.com/office/drawing/2014/main" id="{3F29BDB9-1EA9-736E-CDE8-46CF135D171B}"/>
                </a:ext>
              </a:extLst>
            </p:cNvPr>
            <p:cNvSpPr/>
            <p:nvPr/>
          </p:nvSpPr>
          <p:spPr>
            <a:xfrm>
              <a:off x="3515686" y="2981940"/>
              <a:ext cx="122425" cy="136946"/>
            </a:xfrm>
            <a:custGeom>
              <a:avLst/>
              <a:gdLst/>
              <a:ahLst/>
              <a:cxnLst/>
              <a:rect l="0" t="0" r="0" b="0"/>
              <a:pathLst>
                <a:path w="122425" h="136946">
                  <a:moveTo>
                    <a:pt x="122425" y="0"/>
                  </a:moveTo>
                  <a:lnTo>
                    <a:pt x="0" y="61846"/>
                  </a:lnTo>
                  <a:lnTo>
                    <a:pt x="114773" y="136946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23" name="pl103">
              <a:extLst>
                <a:ext uri="{FF2B5EF4-FFF2-40B4-BE49-F238E27FC236}">
                  <a16:creationId xmlns:a16="http://schemas.microsoft.com/office/drawing/2014/main" id="{33A64C0D-9DE5-ED7B-3628-C8C034464095}"/>
                </a:ext>
              </a:extLst>
            </p:cNvPr>
            <p:cNvSpPr/>
            <p:nvPr/>
          </p:nvSpPr>
          <p:spPr>
            <a:xfrm>
              <a:off x="3165454" y="2995579"/>
              <a:ext cx="1464233" cy="1912857"/>
            </a:xfrm>
            <a:custGeom>
              <a:avLst/>
              <a:gdLst/>
              <a:ahLst/>
              <a:cxnLst/>
              <a:rect l="0" t="0" r="0" b="0"/>
              <a:pathLst>
                <a:path w="1464233" h="1912857">
                  <a:moveTo>
                    <a:pt x="148713" y="492264"/>
                  </a:moveTo>
                  <a:lnTo>
                    <a:pt x="33981" y="426629"/>
                  </a:lnTo>
                  <a:lnTo>
                    <a:pt x="244531" y="662007"/>
                  </a:lnTo>
                  <a:lnTo>
                    <a:pt x="745878" y="1288938"/>
                  </a:lnTo>
                  <a:lnTo>
                    <a:pt x="1232583" y="1567932"/>
                  </a:lnTo>
                  <a:lnTo>
                    <a:pt x="1459517" y="1774710"/>
                  </a:lnTo>
                  <a:lnTo>
                    <a:pt x="1464233" y="1912857"/>
                  </a:lnTo>
                  <a:lnTo>
                    <a:pt x="1137523" y="1767779"/>
                  </a:lnTo>
                  <a:lnTo>
                    <a:pt x="1223866" y="1553994"/>
                  </a:lnTo>
                  <a:lnTo>
                    <a:pt x="0" y="0"/>
                  </a:lnTo>
                  <a:lnTo>
                    <a:pt x="466626" y="1149471"/>
                  </a:lnTo>
                  <a:lnTo>
                    <a:pt x="779971" y="995977"/>
                  </a:lnTo>
                  <a:lnTo>
                    <a:pt x="573752" y="950043"/>
                  </a:lnTo>
                  <a:lnTo>
                    <a:pt x="652273" y="931356"/>
                  </a:lnTo>
                  <a:lnTo>
                    <a:pt x="516290" y="778087"/>
                  </a:lnTo>
                  <a:lnTo>
                    <a:pt x="433994" y="74498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24" name="pl104">
              <a:extLst>
                <a:ext uri="{FF2B5EF4-FFF2-40B4-BE49-F238E27FC236}">
                  <a16:creationId xmlns:a16="http://schemas.microsoft.com/office/drawing/2014/main" id="{AFB2234C-D460-9F95-7BC6-8CD98BCE7734}"/>
                </a:ext>
              </a:extLst>
            </p:cNvPr>
            <p:cNvSpPr/>
            <p:nvPr/>
          </p:nvSpPr>
          <p:spPr>
            <a:xfrm>
              <a:off x="3599449" y="3721267"/>
              <a:ext cx="135796" cy="127249"/>
            </a:xfrm>
            <a:custGeom>
              <a:avLst/>
              <a:gdLst/>
              <a:ahLst/>
              <a:cxnLst/>
              <a:rect l="0" t="0" r="0" b="0"/>
              <a:pathLst>
                <a:path w="135796" h="127249">
                  <a:moveTo>
                    <a:pt x="135796" y="0"/>
                  </a:moveTo>
                  <a:lnTo>
                    <a:pt x="0" y="19292"/>
                  </a:lnTo>
                  <a:lnTo>
                    <a:pt x="84605" y="127249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25" name="pl106">
              <a:extLst>
                <a:ext uri="{FF2B5EF4-FFF2-40B4-BE49-F238E27FC236}">
                  <a16:creationId xmlns:a16="http://schemas.microsoft.com/office/drawing/2014/main" id="{C908E6BD-3303-5148-F6F1-FC9C850E2D1B}"/>
                </a:ext>
              </a:extLst>
            </p:cNvPr>
            <p:cNvSpPr/>
            <p:nvPr/>
          </p:nvSpPr>
          <p:spPr>
            <a:xfrm>
              <a:off x="4876331" y="4715970"/>
              <a:ext cx="137064" cy="121258"/>
            </a:xfrm>
            <a:custGeom>
              <a:avLst/>
              <a:gdLst/>
              <a:ahLst/>
              <a:cxnLst/>
              <a:rect l="0" t="0" r="0" b="0"/>
              <a:pathLst>
                <a:path w="137064" h="121258">
                  <a:moveTo>
                    <a:pt x="64103" y="121258"/>
                  </a:moveTo>
                  <a:lnTo>
                    <a:pt x="137064" y="5114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26" name="pl107">
              <a:extLst>
                <a:ext uri="{FF2B5EF4-FFF2-40B4-BE49-F238E27FC236}">
                  <a16:creationId xmlns:a16="http://schemas.microsoft.com/office/drawing/2014/main" id="{0A1072A3-3E9E-9B58-0FFD-5A7F4278C4DE}"/>
                </a:ext>
              </a:extLst>
            </p:cNvPr>
            <p:cNvSpPr/>
            <p:nvPr/>
          </p:nvSpPr>
          <p:spPr>
            <a:xfrm>
              <a:off x="3106897" y="3032550"/>
              <a:ext cx="862491" cy="327833"/>
            </a:xfrm>
            <a:custGeom>
              <a:avLst/>
              <a:gdLst/>
              <a:ahLst/>
              <a:cxnLst/>
              <a:rect l="0" t="0" r="0" b="0"/>
              <a:pathLst>
                <a:path w="862491" h="327833">
                  <a:moveTo>
                    <a:pt x="400767" y="327833"/>
                  </a:moveTo>
                  <a:lnTo>
                    <a:pt x="270538" y="285146"/>
                  </a:lnTo>
                  <a:lnTo>
                    <a:pt x="427" y="192640"/>
                  </a:lnTo>
                  <a:lnTo>
                    <a:pt x="259688" y="128241"/>
                  </a:lnTo>
                  <a:lnTo>
                    <a:pt x="116169" y="29496"/>
                  </a:lnTo>
                  <a:lnTo>
                    <a:pt x="15057" y="25539"/>
                  </a:lnTo>
                  <a:lnTo>
                    <a:pt x="112858" y="76305"/>
                  </a:lnTo>
                  <a:lnTo>
                    <a:pt x="179611" y="62380"/>
                  </a:lnTo>
                  <a:lnTo>
                    <a:pt x="0" y="71119"/>
                  </a:lnTo>
                  <a:lnTo>
                    <a:pt x="193190" y="250252"/>
                  </a:lnTo>
                  <a:lnTo>
                    <a:pt x="116422" y="117326"/>
                  </a:lnTo>
                  <a:lnTo>
                    <a:pt x="451101" y="104896"/>
                  </a:lnTo>
                  <a:lnTo>
                    <a:pt x="862491" y="53284"/>
                  </a:lnTo>
                  <a:lnTo>
                    <a:pt x="524176" y="15334"/>
                  </a:lnTo>
                  <a:lnTo>
                    <a:pt x="559910" y="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27" name="pl108">
              <a:extLst>
                <a:ext uri="{FF2B5EF4-FFF2-40B4-BE49-F238E27FC236}">
                  <a16:creationId xmlns:a16="http://schemas.microsoft.com/office/drawing/2014/main" id="{2A0B4D31-372D-5057-7AEF-3CC2018CA25D}"/>
                </a:ext>
              </a:extLst>
            </p:cNvPr>
            <p:cNvSpPr/>
            <p:nvPr/>
          </p:nvSpPr>
          <p:spPr>
            <a:xfrm>
              <a:off x="3530606" y="3016371"/>
              <a:ext cx="136202" cy="126044"/>
            </a:xfrm>
            <a:custGeom>
              <a:avLst/>
              <a:gdLst/>
              <a:ahLst/>
              <a:cxnLst/>
              <a:rect l="0" t="0" r="0" b="0"/>
              <a:pathLst>
                <a:path w="136202" h="126044">
                  <a:moveTo>
                    <a:pt x="54089" y="126044"/>
                  </a:moveTo>
                  <a:lnTo>
                    <a:pt x="136202" y="16179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28" name="pl109">
              <a:extLst>
                <a:ext uri="{FF2B5EF4-FFF2-40B4-BE49-F238E27FC236}">
                  <a16:creationId xmlns:a16="http://schemas.microsoft.com/office/drawing/2014/main" id="{B16E07AE-CE3E-FF34-E69C-52039B0EBF1F}"/>
                </a:ext>
              </a:extLst>
            </p:cNvPr>
            <p:cNvSpPr/>
            <p:nvPr/>
          </p:nvSpPr>
          <p:spPr>
            <a:xfrm>
              <a:off x="3203529" y="2980886"/>
              <a:ext cx="3306544" cy="160485"/>
            </a:xfrm>
            <a:custGeom>
              <a:avLst/>
              <a:gdLst/>
              <a:ahLst/>
              <a:cxnLst/>
              <a:rect l="0" t="0" r="0" b="0"/>
              <a:pathLst>
                <a:path w="3306544" h="160485">
                  <a:moveTo>
                    <a:pt x="19386" y="119066"/>
                  </a:moveTo>
                  <a:lnTo>
                    <a:pt x="0" y="86941"/>
                  </a:lnTo>
                  <a:lnTo>
                    <a:pt x="128569" y="66145"/>
                  </a:lnTo>
                  <a:lnTo>
                    <a:pt x="1181339" y="77124"/>
                  </a:lnTo>
                  <a:lnTo>
                    <a:pt x="2397185" y="149999"/>
                  </a:lnTo>
                  <a:lnTo>
                    <a:pt x="141363" y="45952"/>
                  </a:lnTo>
                  <a:lnTo>
                    <a:pt x="2992804" y="160485"/>
                  </a:lnTo>
                  <a:lnTo>
                    <a:pt x="3078125" y="69344"/>
                  </a:lnTo>
                  <a:lnTo>
                    <a:pt x="3179735" y="80546"/>
                  </a:lnTo>
                  <a:lnTo>
                    <a:pt x="3287564" y="35405"/>
                  </a:lnTo>
                  <a:lnTo>
                    <a:pt x="3306544" y="1310"/>
                  </a:lnTo>
                  <a:lnTo>
                    <a:pt x="3244095" y="0"/>
                  </a:lnTo>
                  <a:lnTo>
                    <a:pt x="3246456" y="658"/>
                  </a:lnTo>
                  <a:lnTo>
                    <a:pt x="3186464" y="25182"/>
                  </a:lnTo>
                  <a:lnTo>
                    <a:pt x="3171942" y="58888"/>
                  </a:lnTo>
                  <a:lnTo>
                    <a:pt x="3146910" y="37046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29" name="pl110">
              <a:extLst>
                <a:ext uri="{FF2B5EF4-FFF2-40B4-BE49-F238E27FC236}">
                  <a16:creationId xmlns:a16="http://schemas.microsoft.com/office/drawing/2014/main" id="{DEE63774-CFCA-BA09-3B26-34C611F0191B}"/>
                </a:ext>
              </a:extLst>
            </p:cNvPr>
            <p:cNvSpPr/>
            <p:nvPr/>
          </p:nvSpPr>
          <p:spPr>
            <a:xfrm>
              <a:off x="6350439" y="3017933"/>
              <a:ext cx="134591" cy="129769"/>
            </a:xfrm>
            <a:custGeom>
              <a:avLst/>
              <a:gdLst/>
              <a:ahLst/>
              <a:cxnLst/>
              <a:rect l="0" t="0" r="0" b="0"/>
              <a:pathLst>
                <a:path w="134591" h="129769">
                  <a:moveTo>
                    <a:pt x="134591" y="26420"/>
                  </a:moveTo>
                  <a:lnTo>
                    <a:pt x="0" y="0"/>
                  </a:lnTo>
                  <a:lnTo>
                    <a:pt x="44414" y="129769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30" name="pl111">
              <a:extLst>
                <a:ext uri="{FF2B5EF4-FFF2-40B4-BE49-F238E27FC236}">
                  <a16:creationId xmlns:a16="http://schemas.microsoft.com/office/drawing/2014/main" id="{117B5E53-CF67-EFD3-0DB5-A684CA38888A}"/>
                </a:ext>
              </a:extLst>
            </p:cNvPr>
            <p:cNvSpPr/>
            <p:nvPr/>
          </p:nvSpPr>
          <p:spPr>
            <a:xfrm>
              <a:off x="3263317" y="2988767"/>
              <a:ext cx="3226607" cy="294304"/>
            </a:xfrm>
            <a:custGeom>
              <a:avLst/>
              <a:gdLst/>
              <a:ahLst/>
              <a:cxnLst/>
              <a:rect l="0" t="0" r="0" b="0"/>
              <a:pathLst>
                <a:path w="3226607" h="294304">
                  <a:moveTo>
                    <a:pt x="173500" y="294304"/>
                  </a:moveTo>
                  <a:lnTo>
                    <a:pt x="114596" y="182543"/>
                  </a:lnTo>
                  <a:lnTo>
                    <a:pt x="100804" y="160452"/>
                  </a:lnTo>
                  <a:lnTo>
                    <a:pt x="0" y="200044"/>
                  </a:lnTo>
                  <a:lnTo>
                    <a:pt x="967562" y="240631"/>
                  </a:lnTo>
                  <a:lnTo>
                    <a:pt x="2717734" y="168253"/>
                  </a:lnTo>
                  <a:lnTo>
                    <a:pt x="2884184" y="163455"/>
                  </a:lnTo>
                  <a:lnTo>
                    <a:pt x="3020865" y="60703"/>
                  </a:lnTo>
                  <a:lnTo>
                    <a:pt x="3164720" y="48953"/>
                  </a:lnTo>
                  <a:lnTo>
                    <a:pt x="3169314" y="33859"/>
                  </a:lnTo>
                  <a:lnTo>
                    <a:pt x="3226607" y="1902"/>
                  </a:lnTo>
                  <a:lnTo>
                    <a:pt x="3168043" y="0"/>
                  </a:lnTo>
                  <a:lnTo>
                    <a:pt x="3098445" y="51377"/>
                  </a:lnTo>
                  <a:lnTo>
                    <a:pt x="3154748" y="38228"/>
                  </a:lnTo>
                  <a:lnTo>
                    <a:pt x="3173898" y="46425"/>
                  </a:lnTo>
                  <a:lnTo>
                    <a:pt x="3189061" y="23254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31" name="pl112">
              <a:extLst>
                <a:ext uri="{FF2B5EF4-FFF2-40B4-BE49-F238E27FC236}">
                  <a16:creationId xmlns:a16="http://schemas.microsoft.com/office/drawing/2014/main" id="{2BB73F7E-D8C5-43E8-F84F-A654AA1FA271}"/>
                </a:ext>
              </a:extLst>
            </p:cNvPr>
            <p:cNvSpPr/>
            <p:nvPr/>
          </p:nvSpPr>
          <p:spPr>
            <a:xfrm>
              <a:off x="6329951" y="3012022"/>
              <a:ext cx="122428" cy="136945"/>
            </a:xfrm>
            <a:custGeom>
              <a:avLst/>
              <a:gdLst/>
              <a:ahLst/>
              <a:cxnLst/>
              <a:rect l="0" t="0" r="0" b="0"/>
              <a:pathLst>
                <a:path w="122428" h="136945">
                  <a:moveTo>
                    <a:pt x="114769" y="136945"/>
                  </a:moveTo>
                  <a:lnTo>
                    <a:pt x="122428" y="0"/>
                  </a:lnTo>
                  <a:lnTo>
                    <a:pt x="0" y="61839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32" name="pl113">
              <a:extLst>
                <a:ext uri="{FF2B5EF4-FFF2-40B4-BE49-F238E27FC236}">
                  <a16:creationId xmlns:a16="http://schemas.microsoft.com/office/drawing/2014/main" id="{502E20A9-3023-AE97-ECA7-DB7B91B64592}"/>
                </a:ext>
              </a:extLst>
            </p:cNvPr>
            <p:cNvSpPr/>
            <p:nvPr/>
          </p:nvSpPr>
          <p:spPr>
            <a:xfrm>
              <a:off x="4361109" y="2621550"/>
              <a:ext cx="228155" cy="846319"/>
            </a:xfrm>
            <a:custGeom>
              <a:avLst/>
              <a:gdLst/>
              <a:ahLst/>
              <a:cxnLst/>
              <a:rect l="0" t="0" r="0" b="0"/>
              <a:pathLst>
                <a:path w="228155" h="846319">
                  <a:moveTo>
                    <a:pt x="0" y="846319"/>
                  </a:moveTo>
                  <a:lnTo>
                    <a:pt x="228155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3" name="pl114">
              <a:extLst>
                <a:ext uri="{FF2B5EF4-FFF2-40B4-BE49-F238E27FC236}">
                  <a16:creationId xmlns:a16="http://schemas.microsoft.com/office/drawing/2014/main" id="{3CB7145A-56A8-CA1A-79AC-9915322E72D0}"/>
                </a:ext>
              </a:extLst>
            </p:cNvPr>
            <p:cNvSpPr/>
            <p:nvPr/>
          </p:nvSpPr>
          <p:spPr>
            <a:xfrm>
              <a:off x="4525528" y="2621550"/>
              <a:ext cx="86897" cy="86968"/>
            </a:xfrm>
            <a:custGeom>
              <a:avLst/>
              <a:gdLst/>
              <a:ahLst/>
              <a:cxnLst/>
              <a:rect l="0" t="0" r="0" b="0"/>
              <a:pathLst>
                <a:path w="86897" h="86968">
                  <a:moveTo>
                    <a:pt x="86897" y="86968"/>
                  </a:moveTo>
                  <a:lnTo>
                    <a:pt x="63736" y="0"/>
                  </a:lnTo>
                  <a:lnTo>
                    <a:pt x="0" y="63542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4" name="pl115">
              <a:extLst>
                <a:ext uri="{FF2B5EF4-FFF2-40B4-BE49-F238E27FC236}">
                  <a16:creationId xmlns:a16="http://schemas.microsoft.com/office/drawing/2014/main" id="{FF02D46F-241A-7767-C610-11E3723D1EA8}"/>
                </a:ext>
              </a:extLst>
            </p:cNvPr>
            <p:cNvSpPr/>
            <p:nvPr/>
          </p:nvSpPr>
          <p:spPr>
            <a:xfrm>
              <a:off x="3829568" y="3467870"/>
              <a:ext cx="531541" cy="854612"/>
            </a:xfrm>
            <a:custGeom>
              <a:avLst/>
              <a:gdLst/>
              <a:ahLst/>
              <a:cxnLst/>
              <a:rect l="0" t="0" r="0" b="0"/>
              <a:pathLst>
                <a:path w="531541" h="854612">
                  <a:moveTo>
                    <a:pt x="531541" y="0"/>
                  </a:moveTo>
                  <a:lnTo>
                    <a:pt x="0" y="854612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5" name="pl116">
              <a:extLst>
                <a:ext uri="{FF2B5EF4-FFF2-40B4-BE49-F238E27FC236}">
                  <a16:creationId xmlns:a16="http://schemas.microsoft.com/office/drawing/2014/main" id="{144CDAA0-E861-DCFC-4064-3D28F51176A5}"/>
                </a:ext>
              </a:extLst>
            </p:cNvPr>
            <p:cNvSpPr/>
            <p:nvPr/>
          </p:nvSpPr>
          <p:spPr>
            <a:xfrm>
              <a:off x="3829568" y="4232530"/>
              <a:ext cx="79376" cy="89951"/>
            </a:xfrm>
            <a:custGeom>
              <a:avLst/>
              <a:gdLst/>
              <a:ahLst/>
              <a:cxnLst/>
              <a:rect l="0" t="0" r="0" b="0"/>
              <a:pathLst>
                <a:path w="79376" h="89951">
                  <a:moveTo>
                    <a:pt x="2953" y="0"/>
                  </a:moveTo>
                  <a:lnTo>
                    <a:pt x="0" y="89951"/>
                  </a:lnTo>
                  <a:lnTo>
                    <a:pt x="79376" y="47533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6" name="pl117">
              <a:extLst>
                <a:ext uri="{FF2B5EF4-FFF2-40B4-BE49-F238E27FC236}">
                  <a16:creationId xmlns:a16="http://schemas.microsoft.com/office/drawing/2014/main" id="{B2C3FDB5-9F1D-EF75-BEE6-61233581682B}"/>
                </a:ext>
              </a:extLst>
            </p:cNvPr>
            <p:cNvSpPr/>
            <p:nvPr/>
          </p:nvSpPr>
          <p:spPr>
            <a:xfrm>
              <a:off x="3698638" y="3467870"/>
              <a:ext cx="662471" cy="803891"/>
            </a:xfrm>
            <a:custGeom>
              <a:avLst/>
              <a:gdLst/>
              <a:ahLst/>
              <a:cxnLst/>
              <a:rect l="0" t="0" r="0" b="0"/>
              <a:pathLst>
                <a:path w="662471" h="803891">
                  <a:moveTo>
                    <a:pt x="662471" y="0"/>
                  </a:moveTo>
                  <a:lnTo>
                    <a:pt x="0" y="803891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7" name="pl118">
              <a:extLst>
                <a:ext uri="{FF2B5EF4-FFF2-40B4-BE49-F238E27FC236}">
                  <a16:creationId xmlns:a16="http://schemas.microsoft.com/office/drawing/2014/main" id="{84F4BF61-3EB0-EB55-BA81-BEEB766B321B}"/>
                </a:ext>
              </a:extLst>
            </p:cNvPr>
            <p:cNvSpPr/>
            <p:nvPr/>
          </p:nvSpPr>
          <p:spPr>
            <a:xfrm>
              <a:off x="3698638" y="4182993"/>
              <a:ext cx="84295" cy="88767"/>
            </a:xfrm>
            <a:custGeom>
              <a:avLst/>
              <a:gdLst/>
              <a:ahLst/>
              <a:cxnLst/>
              <a:rect l="0" t="0" r="0" b="0"/>
              <a:pathLst>
                <a:path w="84295" h="88767">
                  <a:moveTo>
                    <a:pt x="14840" y="0"/>
                  </a:moveTo>
                  <a:lnTo>
                    <a:pt x="0" y="88767"/>
                  </a:lnTo>
                  <a:lnTo>
                    <a:pt x="84295" y="57236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8" name="pl119">
              <a:extLst>
                <a:ext uri="{FF2B5EF4-FFF2-40B4-BE49-F238E27FC236}">
                  <a16:creationId xmlns:a16="http://schemas.microsoft.com/office/drawing/2014/main" id="{5DC0C0F5-922C-FE57-2A78-47372CF4C94B}"/>
                </a:ext>
              </a:extLst>
            </p:cNvPr>
            <p:cNvSpPr/>
            <p:nvPr/>
          </p:nvSpPr>
          <p:spPr>
            <a:xfrm>
              <a:off x="3762590" y="3467870"/>
              <a:ext cx="598519" cy="820497"/>
            </a:xfrm>
            <a:custGeom>
              <a:avLst/>
              <a:gdLst/>
              <a:ahLst/>
              <a:cxnLst/>
              <a:rect l="0" t="0" r="0" b="0"/>
              <a:pathLst>
                <a:path w="598519" h="820497">
                  <a:moveTo>
                    <a:pt x="598519" y="0"/>
                  </a:moveTo>
                  <a:lnTo>
                    <a:pt x="0" y="820497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9" name="pl120">
              <a:extLst>
                <a:ext uri="{FF2B5EF4-FFF2-40B4-BE49-F238E27FC236}">
                  <a16:creationId xmlns:a16="http://schemas.microsoft.com/office/drawing/2014/main" id="{F9B620EB-3015-BB1D-1B80-952408EED837}"/>
                </a:ext>
              </a:extLst>
            </p:cNvPr>
            <p:cNvSpPr/>
            <p:nvPr/>
          </p:nvSpPr>
          <p:spPr>
            <a:xfrm>
              <a:off x="3762590" y="4198878"/>
              <a:ext cx="82288" cy="89488"/>
            </a:xfrm>
            <a:custGeom>
              <a:avLst/>
              <a:gdLst/>
              <a:ahLst/>
              <a:cxnLst/>
              <a:rect l="0" t="0" r="0" b="0"/>
              <a:pathLst>
                <a:path w="82288" h="89488">
                  <a:moveTo>
                    <a:pt x="9578" y="0"/>
                  </a:moveTo>
                  <a:lnTo>
                    <a:pt x="0" y="89488"/>
                  </a:lnTo>
                  <a:lnTo>
                    <a:pt x="82288" y="53039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0" name="pl121">
              <a:extLst>
                <a:ext uri="{FF2B5EF4-FFF2-40B4-BE49-F238E27FC236}">
                  <a16:creationId xmlns:a16="http://schemas.microsoft.com/office/drawing/2014/main" id="{8759EA83-CDC2-AB74-C3B9-1000E912B0B9}"/>
                </a:ext>
              </a:extLst>
            </p:cNvPr>
            <p:cNvSpPr/>
            <p:nvPr/>
          </p:nvSpPr>
          <p:spPr>
            <a:xfrm>
              <a:off x="3636442" y="3000080"/>
              <a:ext cx="724666" cy="467789"/>
            </a:xfrm>
            <a:custGeom>
              <a:avLst/>
              <a:gdLst/>
              <a:ahLst/>
              <a:cxnLst/>
              <a:rect l="0" t="0" r="0" b="0"/>
              <a:pathLst>
                <a:path w="724666" h="467789">
                  <a:moveTo>
                    <a:pt x="724666" y="467789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1" name="pl122">
              <a:extLst>
                <a:ext uri="{FF2B5EF4-FFF2-40B4-BE49-F238E27FC236}">
                  <a16:creationId xmlns:a16="http://schemas.microsoft.com/office/drawing/2014/main" id="{D4A7E60B-8A1D-25A7-B266-8B61B433BC58}"/>
                </a:ext>
              </a:extLst>
            </p:cNvPr>
            <p:cNvSpPr/>
            <p:nvPr/>
          </p:nvSpPr>
          <p:spPr>
            <a:xfrm>
              <a:off x="3636442" y="3000080"/>
              <a:ext cx="89889" cy="80078"/>
            </a:xfrm>
            <a:custGeom>
              <a:avLst/>
              <a:gdLst/>
              <a:ahLst/>
              <a:cxnLst/>
              <a:rect l="0" t="0" r="0" b="0"/>
              <a:pathLst>
                <a:path w="89889" h="80078">
                  <a:moveTo>
                    <a:pt x="89889" y="4464"/>
                  </a:moveTo>
                  <a:lnTo>
                    <a:pt x="0" y="0"/>
                  </a:lnTo>
                  <a:lnTo>
                    <a:pt x="41078" y="80078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2" name="pl123">
              <a:extLst>
                <a:ext uri="{FF2B5EF4-FFF2-40B4-BE49-F238E27FC236}">
                  <a16:creationId xmlns:a16="http://schemas.microsoft.com/office/drawing/2014/main" id="{CDB9EBAA-0CAE-F51F-1C9C-8748E04E88C8}"/>
                </a:ext>
              </a:extLst>
            </p:cNvPr>
            <p:cNvSpPr/>
            <p:nvPr/>
          </p:nvSpPr>
          <p:spPr>
            <a:xfrm>
              <a:off x="4361109" y="2953215"/>
              <a:ext cx="700387" cy="514654"/>
            </a:xfrm>
            <a:custGeom>
              <a:avLst/>
              <a:gdLst/>
              <a:ahLst/>
              <a:cxnLst/>
              <a:rect l="0" t="0" r="0" b="0"/>
              <a:pathLst>
                <a:path w="700387" h="514654">
                  <a:moveTo>
                    <a:pt x="0" y="514654"/>
                  </a:moveTo>
                  <a:lnTo>
                    <a:pt x="700387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3" name="pl124">
              <a:extLst>
                <a:ext uri="{FF2B5EF4-FFF2-40B4-BE49-F238E27FC236}">
                  <a16:creationId xmlns:a16="http://schemas.microsoft.com/office/drawing/2014/main" id="{8E1565AC-0300-16E1-DD28-C330E166ABA4}"/>
                </a:ext>
              </a:extLst>
            </p:cNvPr>
            <p:cNvSpPr/>
            <p:nvPr/>
          </p:nvSpPr>
          <p:spPr>
            <a:xfrm>
              <a:off x="4972042" y="2953215"/>
              <a:ext cx="89454" cy="82415"/>
            </a:xfrm>
            <a:custGeom>
              <a:avLst/>
              <a:gdLst/>
              <a:ahLst/>
              <a:cxnLst/>
              <a:rect l="0" t="0" r="0" b="0"/>
              <a:pathLst>
                <a:path w="89454" h="82415">
                  <a:moveTo>
                    <a:pt x="53292" y="82415"/>
                  </a:moveTo>
                  <a:lnTo>
                    <a:pt x="89454" y="0"/>
                  </a:lnTo>
                  <a:lnTo>
                    <a:pt x="0" y="989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4" name="pl125">
              <a:extLst>
                <a:ext uri="{FF2B5EF4-FFF2-40B4-BE49-F238E27FC236}">
                  <a16:creationId xmlns:a16="http://schemas.microsoft.com/office/drawing/2014/main" id="{2C6797C1-39AC-E1EE-8989-1D0807F53EBA}"/>
                </a:ext>
              </a:extLst>
            </p:cNvPr>
            <p:cNvSpPr/>
            <p:nvPr/>
          </p:nvSpPr>
          <p:spPr>
            <a:xfrm>
              <a:off x="3574588" y="2997436"/>
              <a:ext cx="786521" cy="470433"/>
            </a:xfrm>
            <a:custGeom>
              <a:avLst/>
              <a:gdLst/>
              <a:ahLst/>
              <a:cxnLst/>
              <a:rect l="0" t="0" r="0" b="0"/>
              <a:pathLst>
                <a:path w="786521" h="470433">
                  <a:moveTo>
                    <a:pt x="786521" y="470433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5" name="pl126">
              <a:extLst>
                <a:ext uri="{FF2B5EF4-FFF2-40B4-BE49-F238E27FC236}">
                  <a16:creationId xmlns:a16="http://schemas.microsoft.com/office/drawing/2014/main" id="{232C76FA-E7F0-4196-F85B-2D305FA00C0E}"/>
                </a:ext>
              </a:extLst>
            </p:cNvPr>
            <p:cNvSpPr/>
            <p:nvPr/>
          </p:nvSpPr>
          <p:spPr>
            <a:xfrm>
              <a:off x="3574588" y="2997436"/>
              <a:ext cx="89989" cy="78627"/>
            </a:xfrm>
            <a:custGeom>
              <a:avLst/>
              <a:gdLst/>
              <a:ahLst/>
              <a:cxnLst/>
              <a:rect l="0" t="0" r="0" b="0"/>
              <a:pathLst>
                <a:path w="89989" h="78627">
                  <a:moveTo>
                    <a:pt x="89989" y="1389"/>
                  </a:moveTo>
                  <a:lnTo>
                    <a:pt x="0" y="0"/>
                  </a:lnTo>
                  <a:lnTo>
                    <a:pt x="43791" y="78627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6" name="pl127">
              <a:extLst>
                <a:ext uri="{FF2B5EF4-FFF2-40B4-BE49-F238E27FC236}">
                  <a16:creationId xmlns:a16="http://schemas.microsoft.com/office/drawing/2014/main" id="{FCB2373E-239B-4BF6-6EA3-9D8E00ECF29C}"/>
                </a:ext>
              </a:extLst>
            </p:cNvPr>
            <p:cNvSpPr/>
            <p:nvPr/>
          </p:nvSpPr>
          <p:spPr>
            <a:xfrm>
              <a:off x="3570666" y="3002995"/>
              <a:ext cx="790443" cy="464874"/>
            </a:xfrm>
            <a:custGeom>
              <a:avLst/>
              <a:gdLst/>
              <a:ahLst/>
              <a:cxnLst/>
              <a:rect l="0" t="0" r="0" b="0"/>
              <a:pathLst>
                <a:path w="790443" h="464874">
                  <a:moveTo>
                    <a:pt x="790443" y="46487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7" name="pl128">
              <a:extLst>
                <a:ext uri="{FF2B5EF4-FFF2-40B4-BE49-F238E27FC236}">
                  <a16:creationId xmlns:a16="http://schemas.microsoft.com/office/drawing/2014/main" id="{517917C5-0F19-C2DE-99A1-572437368727}"/>
                </a:ext>
              </a:extLst>
            </p:cNvPr>
            <p:cNvSpPr/>
            <p:nvPr/>
          </p:nvSpPr>
          <p:spPr>
            <a:xfrm>
              <a:off x="3570666" y="3002995"/>
              <a:ext cx="89997" cy="78301"/>
            </a:xfrm>
            <a:custGeom>
              <a:avLst/>
              <a:gdLst/>
              <a:ahLst/>
              <a:cxnLst/>
              <a:rect l="0" t="0" r="0" b="0"/>
              <a:pathLst>
                <a:path w="89997" h="78301">
                  <a:moveTo>
                    <a:pt x="89997" y="723"/>
                  </a:moveTo>
                  <a:lnTo>
                    <a:pt x="0" y="0"/>
                  </a:lnTo>
                  <a:lnTo>
                    <a:pt x="44372" y="78301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8" name="pl129">
              <a:extLst>
                <a:ext uri="{FF2B5EF4-FFF2-40B4-BE49-F238E27FC236}">
                  <a16:creationId xmlns:a16="http://schemas.microsoft.com/office/drawing/2014/main" id="{A6652C06-C790-73FD-CF63-2AAD9C7F2720}"/>
                </a:ext>
              </a:extLst>
            </p:cNvPr>
            <p:cNvSpPr/>
            <p:nvPr/>
          </p:nvSpPr>
          <p:spPr>
            <a:xfrm>
              <a:off x="3779491" y="4253983"/>
              <a:ext cx="192744" cy="31611"/>
            </a:xfrm>
            <a:custGeom>
              <a:avLst/>
              <a:gdLst/>
              <a:ahLst/>
              <a:cxnLst/>
              <a:rect l="0" t="0" r="0" b="0"/>
              <a:pathLst>
                <a:path w="192744" h="31611">
                  <a:moveTo>
                    <a:pt x="192744" y="0"/>
                  </a:moveTo>
                  <a:lnTo>
                    <a:pt x="0" y="31611"/>
                  </a:lnTo>
                </a:path>
              </a:pathLst>
            </a:custGeom>
            <a:ln w="6775" cap="rnd">
              <a:solidFill>
                <a:srgbClr val="B3B3B3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9" name="pl130">
              <a:extLst>
                <a:ext uri="{FF2B5EF4-FFF2-40B4-BE49-F238E27FC236}">
                  <a16:creationId xmlns:a16="http://schemas.microsoft.com/office/drawing/2014/main" id="{395549F9-A81B-C809-0117-846BDD392F8E}"/>
                </a:ext>
              </a:extLst>
            </p:cNvPr>
            <p:cNvSpPr/>
            <p:nvPr/>
          </p:nvSpPr>
          <p:spPr>
            <a:xfrm>
              <a:off x="3652152" y="3005323"/>
              <a:ext cx="170486" cy="56905"/>
            </a:xfrm>
            <a:custGeom>
              <a:avLst/>
              <a:gdLst/>
              <a:ahLst/>
              <a:cxnLst/>
              <a:rect l="0" t="0" r="0" b="0"/>
              <a:pathLst>
                <a:path w="170486" h="56905">
                  <a:moveTo>
                    <a:pt x="170486" y="56905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B3B3B3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0" name="tx131">
              <a:extLst>
                <a:ext uri="{FF2B5EF4-FFF2-40B4-BE49-F238E27FC236}">
                  <a16:creationId xmlns:a16="http://schemas.microsoft.com/office/drawing/2014/main" id="{0EAD5723-A874-0FFF-7299-1B59CA6B0D70}"/>
                </a:ext>
              </a:extLst>
            </p:cNvPr>
            <p:cNvSpPr/>
            <p:nvPr/>
          </p:nvSpPr>
          <p:spPr>
            <a:xfrm>
              <a:off x="4058636" y="2661161"/>
              <a:ext cx="771379" cy="1017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Morganellaceae</a:t>
              </a:r>
            </a:p>
          </p:txBody>
        </p:sp>
        <p:sp>
          <p:nvSpPr>
            <p:cNvPr id="451" name="tx132">
              <a:extLst>
                <a:ext uri="{FF2B5EF4-FFF2-40B4-BE49-F238E27FC236}">
                  <a16:creationId xmlns:a16="http://schemas.microsoft.com/office/drawing/2014/main" id="{A9BEE5EA-6B6B-A27B-E657-D2F95FC49060}"/>
                </a:ext>
              </a:extLst>
            </p:cNvPr>
            <p:cNvSpPr/>
            <p:nvPr/>
          </p:nvSpPr>
          <p:spPr>
            <a:xfrm>
              <a:off x="3522597" y="4383308"/>
              <a:ext cx="891800" cy="798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Ruminococcaceae</a:t>
              </a:r>
            </a:p>
          </p:txBody>
        </p:sp>
        <p:sp>
          <p:nvSpPr>
            <p:cNvPr id="452" name="tx133">
              <a:extLst>
                <a:ext uri="{FF2B5EF4-FFF2-40B4-BE49-F238E27FC236}">
                  <a16:creationId xmlns:a16="http://schemas.microsoft.com/office/drawing/2014/main" id="{7180BD12-4E8C-B38A-5053-02905E2E9423}"/>
                </a:ext>
              </a:extLst>
            </p:cNvPr>
            <p:cNvSpPr/>
            <p:nvPr/>
          </p:nvSpPr>
          <p:spPr>
            <a:xfrm>
              <a:off x="3081574" y="4113030"/>
              <a:ext cx="825688" cy="1006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Lachnospiraceae</a:t>
              </a:r>
            </a:p>
          </p:txBody>
        </p:sp>
        <p:sp>
          <p:nvSpPr>
            <p:cNvPr id="453" name="tx134">
              <a:extLst>
                <a:ext uri="{FF2B5EF4-FFF2-40B4-BE49-F238E27FC236}">
                  <a16:creationId xmlns:a16="http://schemas.microsoft.com/office/drawing/2014/main" id="{C432F162-A6F8-B880-2500-6FF9268BAD24}"/>
                </a:ext>
              </a:extLst>
            </p:cNvPr>
            <p:cNvSpPr/>
            <p:nvPr/>
          </p:nvSpPr>
          <p:spPr>
            <a:xfrm>
              <a:off x="3995096" y="4189441"/>
              <a:ext cx="795305" cy="1024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Oscillospiraceae</a:t>
              </a:r>
            </a:p>
          </p:txBody>
        </p:sp>
        <p:sp>
          <p:nvSpPr>
            <p:cNvPr id="454" name="tx135">
              <a:extLst>
                <a:ext uri="{FF2B5EF4-FFF2-40B4-BE49-F238E27FC236}">
                  <a16:creationId xmlns:a16="http://schemas.microsoft.com/office/drawing/2014/main" id="{A8603F76-1059-84B7-36AC-6F6DC6CEB86E}"/>
                </a:ext>
              </a:extLst>
            </p:cNvPr>
            <p:cNvSpPr/>
            <p:nvPr/>
          </p:nvSpPr>
          <p:spPr>
            <a:xfrm>
              <a:off x="3845498" y="3006712"/>
              <a:ext cx="1199071" cy="10125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Erysipelatoclostridiaceae</a:t>
              </a:r>
            </a:p>
          </p:txBody>
        </p:sp>
        <p:sp>
          <p:nvSpPr>
            <p:cNvPr id="455" name="tx136">
              <a:extLst>
                <a:ext uri="{FF2B5EF4-FFF2-40B4-BE49-F238E27FC236}">
                  <a16:creationId xmlns:a16="http://schemas.microsoft.com/office/drawing/2014/main" id="{65D08B4F-B0F7-2AF6-521A-EF3459F0F73E}"/>
                </a:ext>
              </a:extLst>
            </p:cNvPr>
            <p:cNvSpPr/>
            <p:nvPr/>
          </p:nvSpPr>
          <p:spPr>
            <a:xfrm>
              <a:off x="4923748" y="2813204"/>
              <a:ext cx="910009" cy="798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Anaerovoracaceae</a:t>
              </a:r>
            </a:p>
          </p:txBody>
        </p:sp>
        <p:sp>
          <p:nvSpPr>
            <p:cNvPr id="456" name="tx137">
              <a:extLst>
                <a:ext uri="{FF2B5EF4-FFF2-40B4-BE49-F238E27FC236}">
                  <a16:creationId xmlns:a16="http://schemas.microsoft.com/office/drawing/2014/main" id="{3156BACF-5E20-CED6-B9BB-CCD8DE5FC334}"/>
                </a:ext>
              </a:extLst>
            </p:cNvPr>
            <p:cNvSpPr/>
            <p:nvPr/>
          </p:nvSpPr>
          <p:spPr>
            <a:xfrm>
              <a:off x="2982819" y="2845751"/>
              <a:ext cx="982261" cy="8204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Christensenellaceae</a:t>
              </a:r>
            </a:p>
          </p:txBody>
        </p:sp>
        <p:sp>
          <p:nvSpPr>
            <p:cNvPr id="457" name="tx138">
              <a:extLst>
                <a:ext uri="{FF2B5EF4-FFF2-40B4-BE49-F238E27FC236}">
                  <a16:creationId xmlns:a16="http://schemas.microsoft.com/office/drawing/2014/main" id="{A0D46EC8-1010-3D6F-8ED9-F9DE267A6B2B}"/>
                </a:ext>
              </a:extLst>
            </p:cNvPr>
            <p:cNvSpPr/>
            <p:nvPr/>
          </p:nvSpPr>
          <p:spPr>
            <a:xfrm>
              <a:off x="2983727" y="3044785"/>
              <a:ext cx="771485" cy="1020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Monoglobaceae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3710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46042" y="1987346"/>
            <a:ext cx="5806080" cy="3588157"/>
            <a:chOff x="2446042" y="1987346"/>
            <a:chExt cx="5806080" cy="3588157"/>
          </a:xfrm>
        </p:grpSpPr>
        <p:sp>
          <p:nvSpPr>
            <p:cNvPr id="3" name="rc3"/>
            <p:cNvSpPr/>
            <p:nvPr/>
          </p:nvSpPr>
          <p:spPr>
            <a:xfrm>
              <a:off x="2446041" y="1987346"/>
              <a:ext cx="5806079" cy="35881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2446041" y="1987346"/>
              <a:ext cx="5806079" cy="35881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2936739" y="2500077"/>
              <a:ext cx="5245793" cy="26724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2936739" y="4914248"/>
              <a:ext cx="5245793" cy="0"/>
            </a:xfrm>
            <a:custGeom>
              <a:avLst/>
              <a:gdLst/>
              <a:ahLst/>
              <a:cxnLst/>
              <a:rect l="0" t="0" r="0" b="0"/>
              <a:pathLst>
                <a:path w="5245793">
                  <a:moveTo>
                    <a:pt x="0" y="0"/>
                  </a:moveTo>
                  <a:lnTo>
                    <a:pt x="5245793" y="0"/>
                  </a:lnTo>
                  <a:lnTo>
                    <a:pt x="5245793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2936739" y="4318013"/>
              <a:ext cx="5245793" cy="0"/>
            </a:xfrm>
            <a:custGeom>
              <a:avLst/>
              <a:gdLst/>
              <a:ahLst/>
              <a:cxnLst/>
              <a:rect l="0" t="0" r="0" b="0"/>
              <a:pathLst>
                <a:path w="5245793">
                  <a:moveTo>
                    <a:pt x="0" y="0"/>
                  </a:moveTo>
                  <a:lnTo>
                    <a:pt x="5245793" y="0"/>
                  </a:lnTo>
                  <a:lnTo>
                    <a:pt x="5245793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2936739" y="3721778"/>
              <a:ext cx="5245793" cy="0"/>
            </a:xfrm>
            <a:custGeom>
              <a:avLst/>
              <a:gdLst/>
              <a:ahLst/>
              <a:cxnLst/>
              <a:rect l="0" t="0" r="0" b="0"/>
              <a:pathLst>
                <a:path w="5245793">
                  <a:moveTo>
                    <a:pt x="0" y="0"/>
                  </a:moveTo>
                  <a:lnTo>
                    <a:pt x="5245793" y="0"/>
                  </a:lnTo>
                  <a:lnTo>
                    <a:pt x="5245793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2936739" y="3125543"/>
              <a:ext cx="5245793" cy="0"/>
            </a:xfrm>
            <a:custGeom>
              <a:avLst/>
              <a:gdLst/>
              <a:ahLst/>
              <a:cxnLst/>
              <a:rect l="0" t="0" r="0" b="0"/>
              <a:pathLst>
                <a:path w="5245793">
                  <a:moveTo>
                    <a:pt x="0" y="0"/>
                  </a:moveTo>
                  <a:lnTo>
                    <a:pt x="5245793" y="0"/>
                  </a:lnTo>
                  <a:lnTo>
                    <a:pt x="5245793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2936739" y="2529308"/>
              <a:ext cx="5245793" cy="0"/>
            </a:xfrm>
            <a:custGeom>
              <a:avLst/>
              <a:gdLst/>
              <a:ahLst/>
              <a:cxnLst/>
              <a:rect l="0" t="0" r="0" b="0"/>
              <a:pathLst>
                <a:path w="5245793">
                  <a:moveTo>
                    <a:pt x="0" y="0"/>
                  </a:moveTo>
                  <a:lnTo>
                    <a:pt x="5245793" y="0"/>
                  </a:lnTo>
                  <a:lnTo>
                    <a:pt x="5245793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3267776" y="2500077"/>
              <a:ext cx="0" cy="2672423"/>
            </a:xfrm>
            <a:custGeom>
              <a:avLst/>
              <a:gdLst/>
              <a:ahLst/>
              <a:cxnLst/>
              <a:rect l="0" t="0" r="0" b="0"/>
              <a:pathLst>
                <a:path h="2672423">
                  <a:moveTo>
                    <a:pt x="0" y="26724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4168260" y="2500077"/>
              <a:ext cx="0" cy="2672423"/>
            </a:xfrm>
            <a:custGeom>
              <a:avLst/>
              <a:gdLst/>
              <a:ahLst/>
              <a:cxnLst/>
              <a:rect l="0" t="0" r="0" b="0"/>
              <a:pathLst>
                <a:path h="2672423">
                  <a:moveTo>
                    <a:pt x="0" y="26724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5068743" y="2500077"/>
              <a:ext cx="0" cy="2672423"/>
            </a:xfrm>
            <a:custGeom>
              <a:avLst/>
              <a:gdLst/>
              <a:ahLst/>
              <a:cxnLst/>
              <a:rect l="0" t="0" r="0" b="0"/>
              <a:pathLst>
                <a:path h="2672423">
                  <a:moveTo>
                    <a:pt x="0" y="26724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5969227" y="2500077"/>
              <a:ext cx="0" cy="2672423"/>
            </a:xfrm>
            <a:custGeom>
              <a:avLst/>
              <a:gdLst/>
              <a:ahLst/>
              <a:cxnLst/>
              <a:rect l="0" t="0" r="0" b="0"/>
              <a:pathLst>
                <a:path h="2672423">
                  <a:moveTo>
                    <a:pt x="0" y="26724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6869710" y="2500077"/>
              <a:ext cx="0" cy="2672423"/>
            </a:xfrm>
            <a:custGeom>
              <a:avLst/>
              <a:gdLst/>
              <a:ahLst/>
              <a:cxnLst/>
              <a:rect l="0" t="0" r="0" b="0"/>
              <a:pathLst>
                <a:path h="2672423">
                  <a:moveTo>
                    <a:pt x="0" y="26724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7770194" y="2500077"/>
              <a:ext cx="0" cy="2672423"/>
            </a:xfrm>
            <a:custGeom>
              <a:avLst/>
              <a:gdLst/>
              <a:ahLst/>
              <a:cxnLst/>
              <a:rect l="0" t="0" r="0" b="0"/>
              <a:pathLst>
                <a:path h="2672423">
                  <a:moveTo>
                    <a:pt x="0" y="26724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2936739" y="4616131"/>
              <a:ext cx="5245793" cy="0"/>
            </a:xfrm>
            <a:custGeom>
              <a:avLst/>
              <a:gdLst/>
              <a:ahLst/>
              <a:cxnLst/>
              <a:rect l="0" t="0" r="0" b="0"/>
              <a:pathLst>
                <a:path w="5245793">
                  <a:moveTo>
                    <a:pt x="0" y="0"/>
                  </a:moveTo>
                  <a:lnTo>
                    <a:pt x="5245793" y="0"/>
                  </a:lnTo>
                  <a:lnTo>
                    <a:pt x="524579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2936739" y="4019896"/>
              <a:ext cx="5245793" cy="0"/>
            </a:xfrm>
            <a:custGeom>
              <a:avLst/>
              <a:gdLst/>
              <a:ahLst/>
              <a:cxnLst/>
              <a:rect l="0" t="0" r="0" b="0"/>
              <a:pathLst>
                <a:path w="5245793">
                  <a:moveTo>
                    <a:pt x="0" y="0"/>
                  </a:moveTo>
                  <a:lnTo>
                    <a:pt x="5245793" y="0"/>
                  </a:lnTo>
                  <a:lnTo>
                    <a:pt x="524579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2936739" y="3423661"/>
              <a:ext cx="5245793" cy="0"/>
            </a:xfrm>
            <a:custGeom>
              <a:avLst/>
              <a:gdLst/>
              <a:ahLst/>
              <a:cxnLst/>
              <a:rect l="0" t="0" r="0" b="0"/>
              <a:pathLst>
                <a:path w="5245793">
                  <a:moveTo>
                    <a:pt x="0" y="0"/>
                  </a:moveTo>
                  <a:lnTo>
                    <a:pt x="5245793" y="0"/>
                  </a:lnTo>
                  <a:lnTo>
                    <a:pt x="524579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2936739" y="2827426"/>
              <a:ext cx="5245793" cy="0"/>
            </a:xfrm>
            <a:custGeom>
              <a:avLst/>
              <a:gdLst/>
              <a:ahLst/>
              <a:cxnLst/>
              <a:rect l="0" t="0" r="0" b="0"/>
              <a:pathLst>
                <a:path w="5245793">
                  <a:moveTo>
                    <a:pt x="0" y="0"/>
                  </a:moveTo>
                  <a:lnTo>
                    <a:pt x="5245793" y="0"/>
                  </a:lnTo>
                  <a:lnTo>
                    <a:pt x="524579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3718018" y="2500077"/>
              <a:ext cx="0" cy="2672423"/>
            </a:xfrm>
            <a:custGeom>
              <a:avLst/>
              <a:gdLst/>
              <a:ahLst/>
              <a:cxnLst/>
              <a:rect l="0" t="0" r="0" b="0"/>
              <a:pathLst>
                <a:path h="2672423">
                  <a:moveTo>
                    <a:pt x="0" y="26724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4618501" y="2500077"/>
              <a:ext cx="0" cy="2672423"/>
            </a:xfrm>
            <a:custGeom>
              <a:avLst/>
              <a:gdLst/>
              <a:ahLst/>
              <a:cxnLst/>
              <a:rect l="0" t="0" r="0" b="0"/>
              <a:pathLst>
                <a:path h="2672423">
                  <a:moveTo>
                    <a:pt x="0" y="26724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5518985" y="2500077"/>
              <a:ext cx="0" cy="2672423"/>
            </a:xfrm>
            <a:custGeom>
              <a:avLst/>
              <a:gdLst/>
              <a:ahLst/>
              <a:cxnLst/>
              <a:rect l="0" t="0" r="0" b="0"/>
              <a:pathLst>
                <a:path h="2672423">
                  <a:moveTo>
                    <a:pt x="0" y="26724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6419469" y="2500077"/>
              <a:ext cx="0" cy="2672423"/>
            </a:xfrm>
            <a:custGeom>
              <a:avLst/>
              <a:gdLst/>
              <a:ahLst/>
              <a:cxnLst/>
              <a:rect l="0" t="0" r="0" b="0"/>
              <a:pathLst>
                <a:path h="2672423">
                  <a:moveTo>
                    <a:pt x="0" y="26724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7319952" y="2500077"/>
              <a:ext cx="0" cy="2672423"/>
            </a:xfrm>
            <a:custGeom>
              <a:avLst/>
              <a:gdLst/>
              <a:ahLst/>
              <a:cxnLst/>
              <a:rect l="0" t="0" r="0" b="0"/>
              <a:pathLst>
                <a:path h="2672423">
                  <a:moveTo>
                    <a:pt x="0" y="26724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t26"/>
            <p:cNvSpPr/>
            <p:nvPr/>
          </p:nvSpPr>
          <p:spPr>
            <a:xfrm>
              <a:off x="6146492" y="4500949"/>
              <a:ext cx="90303" cy="90303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" name="pt27"/>
            <p:cNvSpPr/>
            <p:nvPr/>
          </p:nvSpPr>
          <p:spPr>
            <a:xfrm>
              <a:off x="5615919" y="4879634"/>
              <a:ext cx="90303" cy="90303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" name="pg28"/>
            <p:cNvSpPr/>
            <p:nvPr/>
          </p:nvSpPr>
          <p:spPr>
            <a:xfrm>
              <a:off x="6923487" y="317734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" name="pg29"/>
            <p:cNvSpPr/>
            <p:nvPr/>
          </p:nvSpPr>
          <p:spPr>
            <a:xfrm>
              <a:off x="7201655" y="316603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" name="pg30"/>
            <p:cNvSpPr/>
            <p:nvPr/>
          </p:nvSpPr>
          <p:spPr>
            <a:xfrm>
              <a:off x="7229779" y="3023578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" name="pt31"/>
            <p:cNvSpPr/>
            <p:nvPr/>
          </p:nvSpPr>
          <p:spPr>
            <a:xfrm>
              <a:off x="5172370" y="3396605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t32"/>
            <p:cNvSpPr/>
            <p:nvPr/>
          </p:nvSpPr>
          <p:spPr>
            <a:xfrm>
              <a:off x="5273172" y="3344748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g33"/>
            <p:cNvSpPr/>
            <p:nvPr/>
          </p:nvSpPr>
          <p:spPr>
            <a:xfrm>
              <a:off x="7258133" y="3650899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" name="pg34"/>
            <p:cNvSpPr/>
            <p:nvPr/>
          </p:nvSpPr>
          <p:spPr>
            <a:xfrm>
              <a:off x="7159813" y="3484227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" name="pt35"/>
            <p:cNvSpPr/>
            <p:nvPr/>
          </p:nvSpPr>
          <p:spPr>
            <a:xfrm>
              <a:off x="6836285" y="3757652"/>
              <a:ext cx="90303" cy="90303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" name="pt36"/>
            <p:cNvSpPr/>
            <p:nvPr/>
          </p:nvSpPr>
          <p:spPr>
            <a:xfrm>
              <a:off x="7317249" y="3325937"/>
              <a:ext cx="90303" cy="90303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" name="pg37"/>
            <p:cNvSpPr/>
            <p:nvPr/>
          </p:nvSpPr>
          <p:spPr>
            <a:xfrm>
              <a:off x="7704732" y="2859549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" name="pg38"/>
            <p:cNvSpPr/>
            <p:nvPr/>
          </p:nvSpPr>
          <p:spPr>
            <a:xfrm>
              <a:off x="7473586" y="271834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" name="pg39"/>
            <p:cNvSpPr/>
            <p:nvPr/>
          </p:nvSpPr>
          <p:spPr>
            <a:xfrm>
              <a:off x="7381556" y="261560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" name="pg40"/>
            <p:cNvSpPr/>
            <p:nvPr/>
          </p:nvSpPr>
          <p:spPr>
            <a:xfrm>
              <a:off x="7359033" y="262572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" name="pg41"/>
            <p:cNvSpPr/>
            <p:nvPr/>
          </p:nvSpPr>
          <p:spPr>
            <a:xfrm>
              <a:off x="7499885" y="276398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" name="pg42"/>
            <p:cNvSpPr/>
            <p:nvPr/>
          </p:nvSpPr>
          <p:spPr>
            <a:xfrm>
              <a:off x="7599165" y="267710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" name="pg43"/>
            <p:cNvSpPr/>
            <p:nvPr/>
          </p:nvSpPr>
          <p:spPr>
            <a:xfrm>
              <a:off x="7764587" y="2713595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" name="pg44"/>
            <p:cNvSpPr/>
            <p:nvPr/>
          </p:nvSpPr>
          <p:spPr>
            <a:xfrm>
              <a:off x="7679332" y="2667868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" name="pg45"/>
            <p:cNvSpPr/>
            <p:nvPr/>
          </p:nvSpPr>
          <p:spPr>
            <a:xfrm>
              <a:off x="7800588" y="2629446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" name="pg46"/>
            <p:cNvSpPr/>
            <p:nvPr/>
          </p:nvSpPr>
          <p:spPr>
            <a:xfrm>
              <a:off x="7378017" y="2568177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" name="pg47"/>
            <p:cNvSpPr/>
            <p:nvPr/>
          </p:nvSpPr>
          <p:spPr>
            <a:xfrm>
              <a:off x="7572104" y="2596835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" name="pt48"/>
            <p:cNvSpPr/>
            <p:nvPr/>
          </p:nvSpPr>
          <p:spPr>
            <a:xfrm>
              <a:off x="4205403" y="3370379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t49"/>
            <p:cNvSpPr/>
            <p:nvPr/>
          </p:nvSpPr>
          <p:spPr>
            <a:xfrm>
              <a:off x="3347704" y="3079101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t50"/>
            <p:cNvSpPr/>
            <p:nvPr/>
          </p:nvSpPr>
          <p:spPr>
            <a:xfrm>
              <a:off x="3130032" y="3163575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t51"/>
            <p:cNvSpPr/>
            <p:nvPr/>
          </p:nvSpPr>
          <p:spPr>
            <a:xfrm>
              <a:off x="3291627" y="3111333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t52"/>
            <p:cNvSpPr/>
            <p:nvPr/>
          </p:nvSpPr>
          <p:spPr>
            <a:xfrm>
              <a:off x="3657519" y="3285771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t53"/>
            <p:cNvSpPr/>
            <p:nvPr/>
          </p:nvSpPr>
          <p:spPr>
            <a:xfrm>
              <a:off x="3575699" y="3158164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t54"/>
            <p:cNvSpPr/>
            <p:nvPr/>
          </p:nvSpPr>
          <p:spPr>
            <a:xfrm>
              <a:off x="3562550" y="3105234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t55"/>
            <p:cNvSpPr/>
            <p:nvPr/>
          </p:nvSpPr>
          <p:spPr>
            <a:xfrm>
              <a:off x="3438213" y="3108144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t56"/>
            <p:cNvSpPr/>
            <p:nvPr/>
          </p:nvSpPr>
          <p:spPr>
            <a:xfrm>
              <a:off x="3329349" y="3060536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t57"/>
            <p:cNvSpPr/>
            <p:nvPr/>
          </p:nvSpPr>
          <p:spPr>
            <a:xfrm>
              <a:off x="3297815" y="3100121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t58"/>
            <p:cNvSpPr/>
            <p:nvPr/>
          </p:nvSpPr>
          <p:spPr>
            <a:xfrm>
              <a:off x="3302858" y="3083410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t59"/>
            <p:cNvSpPr/>
            <p:nvPr/>
          </p:nvSpPr>
          <p:spPr>
            <a:xfrm>
              <a:off x="3402671" y="3114536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t60"/>
            <p:cNvSpPr/>
            <p:nvPr/>
          </p:nvSpPr>
          <p:spPr>
            <a:xfrm>
              <a:off x="4239136" y="3257957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t61"/>
            <p:cNvSpPr/>
            <p:nvPr/>
          </p:nvSpPr>
          <p:spPr>
            <a:xfrm>
              <a:off x="3321345" y="3102949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t62"/>
            <p:cNvSpPr/>
            <p:nvPr/>
          </p:nvSpPr>
          <p:spPr>
            <a:xfrm>
              <a:off x="3138285" y="3112590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t63"/>
            <p:cNvSpPr/>
            <p:nvPr/>
          </p:nvSpPr>
          <p:spPr>
            <a:xfrm>
              <a:off x="3793616" y="3088919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t64"/>
            <p:cNvSpPr/>
            <p:nvPr/>
          </p:nvSpPr>
          <p:spPr>
            <a:xfrm>
              <a:off x="3783795" y="3143200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pt65"/>
            <p:cNvSpPr/>
            <p:nvPr/>
          </p:nvSpPr>
          <p:spPr>
            <a:xfrm>
              <a:off x="3491034" y="3141244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t66"/>
            <p:cNvSpPr/>
            <p:nvPr/>
          </p:nvSpPr>
          <p:spPr>
            <a:xfrm>
              <a:off x="3292955" y="3025432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t67"/>
            <p:cNvSpPr/>
            <p:nvPr/>
          </p:nvSpPr>
          <p:spPr>
            <a:xfrm>
              <a:off x="3293739" y="3035253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t68"/>
            <p:cNvSpPr/>
            <p:nvPr/>
          </p:nvSpPr>
          <p:spPr>
            <a:xfrm>
              <a:off x="3216693" y="3055633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t69"/>
            <p:cNvSpPr/>
            <p:nvPr/>
          </p:nvSpPr>
          <p:spPr>
            <a:xfrm>
              <a:off x="3250012" y="3050650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t70"/>
            <p:cNvSpPr/>
            <p:nvPr/>
          </p:nvSpPr>
          <p:spPr>
            <a:xfrm>
              <a:off x="3353983" y="3039919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g71"/>
            <p:cNvSpPr/>
            <p:nvPr/>
          </p:nvSpPr>
          <p:spPr>
            <a:xfrm>
              <a:off x="7399497" y="3301916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" name="pg72"/>
            <p:cNvSpPr/>
            <p:nvPr/>
          </p:nvSpPr>
          <p:spPr>
            <a:xfrm>
              <a:off x="7822067" y="2792549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" name="pg73"/>
            <p:cNvSpPr/>
            <p:nvPr/>
          </p:nvSpPr>
          <p:spPr>
            <a:xfrm>
              <a:off x="6878365" y="2861720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4" name="pg74"/>
            <p:cNvSpPr/>
            <p:nvPr/>
          </p:nvSpPr>
          <p:spPr>
            <a:xfrm>
              <a:off x="7611131" y="333792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" name="pg75"/>
            <p:cNvSpPr/>
            <p:nvPr/>
          </p:nvSpPr>
          <p:spPr>
            <a:xfrm>
              <a:off x="7649201" y="3065307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6" name="pg76"/>
            <p:cNvSpPr/>
            <p:nvPr/>
          </p:nvSpPr>
          <p:spPr>
            <a:xfrm>
              <a:off x="7653069" y="2839858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7" name="pg77"/>
            <p:cNvSpPr/>
            <p:nvPr/>
          </p:nvSpPr>
          <p:spPr>
            <a:xfrm>
              <a:off x="7849809" y="2785637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8" name="pg78"/>
            <p:cNvSpPr/>
            <p:nvPr/>
          </p:nvSpPr>
          <p:spPr>
            <a:xfrm>
              <a:off x="7859275" y="280669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9" name="pg79"/>
            <p:cNvSpPr/>
            <p:nvPr/>
          </p:nvSpPr>
          <p:spPr>
            <a:xfrm>
              <a:off x="7803568" y="2749595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0" name="pg80"/>
            <p:cNvSpPr/>
            <p:nvPr/>
          </p:nvSpPr>
          <p:spPr>
            <a:xfrm>
              <a:off x="7883277" y="289860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1" name="pg81"/>
            <p:cNvSpPr/>
            <p:nvPr/>
          </p:nvSpPr>
          <p:spPr>
            <a:xfrm>
              <a:off x="7719138" y="2813671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2" name="pt82"/>
            <p:cNvSpPr/>
            <p:nvPr/>
          </p:nvSpPr>
          <p:spPr>
            <a:xfrm>
              <a:off x="7548473" y="3283541"/>
              <a:ext cx="90303" cy="90303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3" name="pt83"/>
            <p:cNvSpPr/>
            <p:nvPr/>
          </p:nvSpPr>
          <p:spPr>
            <a:xfrm>
              <a:off x="7733024" y="2962404"/>
              <a:ext cx="90303" cy="90303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4" name="pt84"/>
            <p:cNvSpPr/>
            <p:nvPr/>
          </p:nvSpPr>
          <p:spPr>
            <a:xfrm>
              <a:off x="7538571" y="2885861"/>
              <a:ext cx="90303" cy="90303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5" name="pt85"/>
            <p:cNvSpPr/>
            <p:nvPr/>
          </p:nvSpPr>
          <p:spPr>
            <a:xfrm>
              <a:off x="7685960" y="3326440"/>
              <a:ext cx="90303" cy="90303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6" name="pt86"/>
            <p:cNvSpPr/>
            <p:nvPr/>
          </p:nvSpPr>
          <p:spPr>
            <a:xfrm>
              <a:off x="7807008" y="3229789"/>
              <a:ext cx="90303" cy="90303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7" name="pt87"/>
            <p:cNvSpPr/>
            <p:nvPr/>
          </p:nvSpPr>
          <p:spPr>
            <a:xfrm>
              <a:off x="7427468" y="3060672"/>
              <a:ext cx="90303" cy="90303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8" name="pt88"/>
            <p:cNvSpPr/>
            <p:nvPr/>
          </p:nvSpPr>
          <p:spPr>
            <a:xfrm>
              <a:off x="7722978" y="3164912"/>
              <a:ext cx="90303" cy="90303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9" name="pt89"/>
            <p:cNvSpPr/>
            <p:nvPr/>
          </p:nvSpPr>
          <p:spPr>
            <a:xfrm>
              <a:off x="7882133" y="2968852"/>
              <a:ext cx="90303" cy="90303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0" name="pt90"/>
            <p:cNvSpPr/>
            <p:nvPr/>
          </p:nvSpPr>
          <p:spPr>
            <a:xfrm>
              <a:off x="7755619" y="2948253"/>
              <a:ext cx="90303" cy="90303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1" name="pt91"/>
            <p:cNvSpPr/>
            <p:nvPr/>
          </p:nvSpPr>
          <p:spPr>
            <a:xfrm>
              <a:off x="7681851" y="3012616"/>
              <a:ext cx="90303" cy="90303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2" name="pt92"/>
            <p:cNvSpPr/>
            <p:nvPr/>
          </p:nvSpPr>
          <p:spPr>
            <a:xfrm>
              <a:off x="7754251" y="2961508"/>
              <a:ext cx="90303" cy="90303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3" name="pt93"/>
            <p:cNvSpPr/>
            <p:nvPr/>
          </p:nvSpPr>
          <p:spPr>
            <a:xfrm>
              <a:off x="5772620" y="5005875"/>
              <a:ext cx="90303" cy="90303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4" name="pt94"/>
            <p:cNvSpPr/>
            <p:nvPr/>
          </p:nvSpPr>
          <p:spPr>
            <a:xfrm>
              <a:off x="7195240" y="4514302"/>
              <a:ext cx="90303" cy="90303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5" name="pt95"/>
            <p:cNvSpPr/>
            <p:nvPr/>
          </p:nvSpPr>
          <p:spPr>
            <a:xfrm>
              <a:off x="7162504" y="4347430"/>
              <a:ext cx="90303" cy="90303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6" name="pt96"/>
            <p:cNvSpPr/>
            <p:nvPr/>
          </p:nvSpPr>
          <p:spPr>
            <a:xfrm>
              <a:off x="6103534" y="4952752"/>
              <a:ext cx="90303" cy="90303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7" name="pt97"/>
            <p:cNvSpPr/>
            <p:nvPr/>
          </p:nvSpPr>
          <p:spPr>
            <a:xfrm>
              <a:off x="6402752" y="4771233"/>
              <a:ext cx="90303" cy="90303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8" name="pt98"/>
            <p:cNvSpPr/>
            <p:nvPr/>
          </p:nvSpPr>
          <p:spPr>
            <a:xfrm>
              <a:off x="6564750" y="4745660"/>
              <a:ext cx="90303" cy="90303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9" name="pt99"/>
            <p:cNvSpPr/>
            <p:nvPr/>
          </p:nvSpPr>
          <p:spPr>
            <a:xfrm>
              <a:off x="6847940" y="4701150"/>
              <a:ext cx="90303" cy="90303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0" name="pt100"/>
            <p:cNvSpPr/>
            <p:nvPr/>
          </p:nvSpPr>
          <p:spPr>
            <a:xfrm>
              <a:off x="7004230" y="4505870"/>
              <a:ext cx="90303" cy="90303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1" name="pt101"/>
            <p:cNvSpPr/>
            <p:nvPr/>
          </p:nvSpPr>
          <p:spPr>
            <a:xfrm>
              <a:off x="7036513" y="4599224"/>
              <a:ext cx="90303" cy="90303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2" name="pt102"/>
            <p:cNvSpPr/>
            <p:nvPr/>
          </p:nvSpPr>
          <p:spPr>
            <a:xfrm>
              <a:off x="7104853" y="4520794"/>
              <a:ext cx="90303" cy="90303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3" name="pt103"/>
            <p:cNvSpPr/>
            <p:nvPr/>
          </p:nvSpPr>
          <p:spPr>
            <a:xfrm>
              <a:off x="6300684" y="4360775"/>
              <a:ext cx="90303" cy="90303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4" name="pg104"/>
            <p:cNvSpPr/>
            <p:nvPr/>
          </p:nvSpPr>
          <p:spPr>
            <a:xfrm>
              <a:off x="7176856" y="303192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5" name="pg105"/>
            <p:cNvSpPr/>
            <p:nvPr/>
          </p:nvSpPr>
          <p:spPr>
            <a:xfrm>
              <a:off x="7483826" y="2650499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6" name="pg106"/>
            <p:cNvSpPr/>
            <p:nvPr/>
          </p:nvSpPr>
          <p:spPr>
            <a:xfrm>
              <a:off x="7429256" y="255133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7" name="pg107"/>
            <p:cNvSpPr/>
            <p:nvPr/>
          </p:nvSpPr>
          <p:spPr>
            <a:xfrm>
              <a:off x="7108827" y="3317059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8" name="pg108"/>
            <p:cNvSpPr/>
            <p:nvPr/>
          </p:nvSpPr>
          <p:spPr>
            <a:xfrm>
              <a:off x="7643941" y="3095076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9" name="pg109"/>
            <p:cNvSpPr/>
            <p:nvPr/>
          </p:nvSpPr>
          <p:spPr>
            <a:xfrm>
              <a:off x="7680893" y="3352028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0" name="pg110"/>
            <p:cNvSpPr/>
            <p:nvPr/>
          </p:nvSpPr>
          <p:spPr>
            <a:xfrm>
              <a:off x="7423874" y="3035567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1" name="pg111"/>
            <p:cNvSpPr/>
            <p:nvPr/>
          </p:nvSpPr>
          <p:spPr>
            <a:xfrm>
              <a:off x="7777403" y="2905537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2" name="pg112"/>
            <p:cNvSpPr/>
            <p:nvPr/>
          </p:nvSpPr>
          <p:spPr>
            <a:xfrm>
              <a:off x="7734966" y="2735308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3" name="pg113"/>
            <p:cNvSpPr/>
            <p:nvPr/>
          </p:nvSpPr>
          <p:spPr>
            <a:xfrm>
              <a:off x="7560983" y="266679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4" name="pt114"/>
            <p:cNvSpPr/>
            <p:nvPr/>
          </p:nvSpPr>
          <p:spPr>
            <a:xfrm>
              <a:off x="3243415" y="3111765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" name="pt115"/>
            <p:cNvSpPr/>
            <p:nvPr/>
          </p:nvSpPr>
          <p:spPr>
            <a:xfrm>
              <a:off x="3240827" y="3305493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pg116"/>
            <p:cNvSpPr/>
            <p:nvPr/>
          </p:nvSpPr>
          <p:spPr>
            <a:xfrm>
              <a:off x="7183835" y="350238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7" name="pg117"/>
            <p:cNvSpPr/>
            <p:nvPr/>
          </p:nvSpPr>
          <p:spPr>
            <a:xfrm>
              <a:off x="7179364" y="3663955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8" name="pg118"/>
            <p:cNvSpPr/>
            <p:nvPr/>
          </p:nvSpPr>
          <p:spPr>
            <a:xfrm>
              <a:off x="5947673" y="389109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9" name="pg119"/>
            <p:cNvSpPr/>
            <p:nvPr/>
          </p:nvSpPr>
          <p:spPr>
            <a:xfrm>
              <a:off x="7435068" y="2867347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0" name="pg120"/>
            <p:cNvSpPr/>
            <p:nvPr/>
          </p:nvSpPr>
          <p:spPr>
            <a:xfrm>
              <a:off x="6936352" y="4011148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1" name="pg121"/>
            <p:cNvSpPr/>
            <p:nvPr/>
          </p:nvSpPr>
          <p:spPr>
            <a:xfrm>
              <a:off x="7317299" y="3921862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2" name="pg122"/>
            <p:cNvSpPr/>
            <p:nvPr/>
          </p:nvSpPr>
          <p:spPr>
            <a:xfrm>
              <a:off x="7151974" y="4061208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3" name="pg123"/>
            <p:cNvSpPr/>
            <p:nvPr/>
          </p:nvSpPr>
          <p:spPr>
            <a:xfrm>
              <a:off x="6420504" y="403631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7C818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4" name="pt124"/>
            <p:cNvSpPr/>
            <p:nvPr/>
          </p:nvSpPr>
          <p:spPr>
            <a:xfrm>
              <a:off x="7317155" y="2795571"/>
              <a:ext cx="90303" cy="90303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5" name="pg125"/>
            <p:cNvSpPr/>
            <p:nvPr/>
          </p:nvSpPr>
          <p:spPr>
            <a:xfrm>
              <a:off x="7081591" y="359233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6" name="pg126"/>
            <p:cNvSpPr/>
            <p:nvPr/>
          </p:nvSpPr>
          <p:spPr>
            <a:xfrm>
              <a:off x="7279728" y="372924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7" name="pg127"/>
            <p:cNvSpPr/>
            <p:nvPr/>
          </p:nvSpPr>
          <p:spPr>
            <a:xfrm>
              <a:off x="7271867" y="3731789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8" name="pg128"/>
            <p:cNvSpPr/>
            <p:nvPr/>
          </p:nvSpPr>
          <p:spPr>
            <a:xfrm>
              <a:off x="6526636" y="4106737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9" name="pt129"/>
            <p:cNvSpPr/>
            <p:nvPr/>
          </p:nvSpPr>
          <p:spPr>
            <a:xfrm>
              <a:off x="6971901" y="4161406"/>
              <a:ext cx="90303" cy="90303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0" name="pg130"/>
            <p:cNvSpPr/>
            <p:nvPr/>
          </p:nvSpPr>
          <p:spPr>
            <a:xfrm>
              <a:off x="6703930" y="430997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1" name="pg131"/>
            <p:cNvSpPr/>
            <p:nvPr/>
          </p:nvSpPr>
          <p:spPr>
            <a:xfrm>
              <a:off x="6962714" y="4259068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2" name="pg132"/>
            <p:cNvSpPr/>
            <p:nvPr/>
          </p:nvSpPr>
          <p:spPr>
            <a:xfrm>
              <a:off x="7169101" y="4399700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3" name="pg133"/>
            <p:cNvSpPr/>
            <p:nvPr/>
          </p:nvSpPr>
          <p:spPr>
            <a:xfrm>
              <a:off x="6425341" y="4222515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4" name="pg134"/>
            <p:cNvSpPr/>
            <p:nvPr/>
          </p:nvSpPr>
          <p:spPr>
            <a:xfrm>
              <a:off x="7144347" y="2751637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5" name="pg135"/>
            <p:cNvSpPr/>
            <p:nvPr/>
          </p:nvSpPr>
          <p:spPr>
            <a:xfrm>
              <a:off x="6891063" y="3136718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6" name="pg136"/>
            <p:cNvSpPr/>
            <p:nvPr/>
          </p:nvSpPr>
          <p:spPr>
            <a:xfrm>
              <a:off x="7039153" y="308494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7" name="pg137"/>
            <p:cNvSpPr/>
            <p:nvPr/>
          </p:nvSpPr>
          <p:spPr>
            <a:xfrm>
              <a:off x="7092084" y="3273825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8" name="pg138"/>
            <p:cNvSpPr/>
            <p:nvPr/>
          </p:nvSpPr>
          <p:spPr>
            <a:xfrm>
              <a:off x="6178442" y="4068756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9" name="pg139"/>
            <p:cNvSpPr/>
            <p:nvPr/>
          </p:nvSpPr>
          <p:spPr>
            <a:xfrm>
              <a:off x="6688433" y="2931009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0" name="pg140"/>
            <p:cNvSpPr/>
            <p:nvPr/>
          </p:nvSpPr>
          <p:spPr>
            <a:xfrm>
              <a:off x="7204630" y="3039381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1" name="pg141"/>
            <p:cNvSpPr/>
            <p:nvPr/>
          </p:nvSpPr>
          <p:spPr>
            <a:xfrm>
              <a:off x="7158308" y="3387346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2" name="pg142"/>
            <p:cNvSpPr/>
            <p:nvPr/>
          </p:nvSpPr>
          <p:spPr>
            <a:xfrm>
              <a:off x="7271053" y="3582390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3" name="pg143"/>
            <p:cNvSpPr/>
            <p:nvPr/>
          </p:nvSpPr>
          <p:spPr>
            <a:xfrm>
              <a:off x="6103431" y="4029910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4" name="pt144"/>
            <p:cNvSpPr/>
            <p:nvPr/>
          </p:nvSpPr>
          <p:spPr>
            <a:xfrm>
              <a:off x="3222512" y="3077698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" name="pg145"/>
            <p:cNvSpPr/>
            <p:nvPr/>
          </p:nvSpPr>
          <p:spPr>
            <a:xfrm>
              <a:off x="6951636" y="3598757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6" name="pg146"/>
            <p:cNvSpPr/>
            <p:nvPr/>
          </p:nvSpPr>
          <p:spPr>
            <a:xfrm>
              <a:off x="7103588" y="3453471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7" name="pg147"/>
            <p:cNvSpPr/>
            <p:nvPr/>
          </p:nvSpPr>
          <p:spPr>
            <a:xfrm>
              <a:off x="6837367" y="3568062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8" name="pg148"/>
            <p:cNvSpPr/>
            <p:nvPr/>
          </p:nvSpPr>
          <p:spPr>
            <a:xfrm>
              <a:off x="6094444" y="3850067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9" name="pl149"/>
            <p:cNvSpPr/>
            <p:nvPr/>
          </p:nvSpPr>
          <p:spPr>
            <a:xfrm>
              <a:off x="6239251" y="2621550"/>
              <a:ext cx="1598961" cy="1517421"/>
            </a:xfrm>
            <a:custGeom>
              <a:avLst/>
              <a:gdLst/>
              <a:ahLst/>
              <a:cxnLst/>
              <a:rect l="0" t="0" r="0" b="0"/>
              <a:pathLst>
                <a:path w="1598961" h="1517421">
                  <a:moveTo>
                    <a:pt x="0" y="1517421"/>
                  </a:moveTo>
                  <a:lnTo>
                    <a:pt x="913642" y="722490"/>
                  </a:lnTo>
                  <a:lnTo>
                    <a:pt x="860711" y="533609"/>
                  </a:lnTo>
                  <a:lnTo>
                    <a:pt x="712621" y="585383"/>
                  </a:lnTo>
                  <a:lnTo>
                    <a:pt x="745045" y="626010"/>
                  </a:lnTo>
                  <a:lnTo>
                    <a:pt x="1023213" y="614700"/>
                  </a:lnTo>
                  <a:lnTo>
                    <a:pt x="998413" y="480588"/>
                  </a:lnTo>
                  <a:lnTo>
                    <a:pt x="930385" y="765724"/>
                  </a:lnTo>
                  <a:lnTo>
                    <a:pt x="1465499" y="543741"/>
                  </a:lnTo>
                  <a:lnTo>
                    <a:pt x="1502451" y="800694"/>
                  </a:lnTo>
                  <a:lnTo>
                    <a:pt x="1245432" y="484233"/>
                  </a:lnTo>
                  <a:lnTo>
                    <a:pt x="1598961" y="354202"/>
                  </a:lnTo>
                  <a:lnTo>
                    <a:pt x="1556524" y="183973"/>
                  </a:lnTo>
                  <a:lnTo>
                    <a:pt x="1382541" y="115458"/>
                  </a:lnTo>
                  <a:lnTo>
                    <a:pt x="1305384" y="99165"/>
                  </a:lnTo>
                  <a:lnTo>
                    <a:pt x="1250814" y="0"/>
                  </a:lnTo>
                  <a:lnTo>
                    <a:pt x="965905" y="200302"/>
                  </a:lnTo>
                </a:path>
              </a:pathLst>
            </a:custGeom>
            <a:ln w="2710" cap="flat">
              <a:solidFill>
                <a:srgbClr val="E0F3F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" name="pl150"/>
            <p:cNvSpPr/>
            <p:nvPr/>
          </p:nvSpPr>
          <p:spPr>
            <a:xfrm>
              <a:off x="7205156" y="2697434"/>
              <a:ext cx="136615" cy="124418"/>
            </a:xfrm>
            <a:custGeom>
              <a:avLst/>
              <a:gdLst/>
              <a:ahLst/>
              <a:cxnLst/>
              <a:rect l="0" t="0" r="0" b="0"/>
              <a:pathLst>
                <a:path w="136615" h="124418">
                  <a:moveTo>
                    <a:pt x="57730" y="0"/>
                  </a:moveTo>
                  <a:lnTo>
                    <a:pt x="0" y="124418"/>
                  </a:lnTo>
                  <a:lnTo>
                    <a:pt x="136615" y="112205"/>
                  </a:lnTo>
                </a:path>
              </a:pathLst>
            </a:custGeom>
            <a:ln w="2710" cap="flat">
              <a:solidFill>
                <a:srgbClr val="E0F3F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" name="pl151"/>
            <p:cNvSpPr/>
            <p:nvPr/>
          </p:nvSpPr>
          <p:spPr>
            <a:xfrm>
              <a:off x="6587445" y="2840723"/>
              <a:ext cx="1339839" cy="1336230"/>
            </a:xfrm>
            <a:custGeom>
              <a:avLst/>
              <a:gdLst/>
              <a:ahLst/>
              <a:cxnLst/>
              <a:rect l="0" t="0" r="0" b="0"/>
              <a:pathLst>
                <a:path w="1339839" h="1336230">
                  <a:moveTo>
                    <a:pt x="0" y="1336230"/>
                  </a:moveTo>
                  <a:lnTo>
                    <a:pt x="745230" y="961282"/>
                  </a:lnTo>
                  <a:lnTo>
                    <a:pt x="753092" y="958736"/>
                  </a:lnTo>
                  <a:lnTo>
                    <a:pt x="554955" y="821827"/>
                  </a:lnTo>
                  <a:lnTo>
                    <a:pt x="293991" y="962080"/>
                  </a:lnTo>
                  <a:lnTo>
                    <a:pt x="774955" y="530366"/>
                  </a:lnTo>
                  <a:lnTo>
                    <a:pt x="1006179" y="487970"/>
                  </a:lnTo>
                  <a:lnTo>
                    <a:pt x="1143667" y="530868"/>
                  </a:lnTo>
                  <a:lnTo>
                    <a:pt x="1264714" y="434217"/>
                  </a:lnTo>
                  <a:lnTo>
                    <a:pt x="885174" y="265100"/>
                  </a:lnTo>
                  <a:lnTo>
                    <a:pt x="1180684" y="369341"/>
                  </a:lnTo>
                  <a:lnTo>
                    <a:pt x="1339839" y="173280"/>
                  </a:lnTo>
                  <a:lnTo>
                    <a:pt x="1213325" y="152682"/>
                  </a:lnTo>
                  <a:lnTo>
                    <a:pt x="1139557" y="217045"/>
                  </a:lnTo>
                  <a:lnTo>
                    <a:pt x="1211958" y="165936"/>
                  </a:lnTo>
                  <a:lnTo>
                    <a:pt x="1190730" y="166833"/>
                  </a:lnTo>
                  <a:lnTo>
                    <a:pt x="996277" y="90289"/>
                  </a:lnTo>
                  <a:lnTo>
                    <a:pt x="774861" y="0"/>
                  </a:lnTo>
                </a:path>
              </a:pathLst>
            </a:custGeom>
            <a:ln w="2710" cap="flat">
              <a:solidFill>
                <a:srgbClr val="FC8D59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" name="pl152"/>
            <p:cNvSpPr/>
            <p:nvPr/>
          </p:nvSpPr>
          <p:spPr>
            <a:xfrm>
              <a:off x="7362307" y="2822072"/>
              <a:ext cx="135886" cy="127006"/>
            </a:xfrm>
            <a:custGeom>
              <a:avLst/>
              <a:gdLst/>
              <a:ahLst/>
              <a:cxnLst/>
              <a:rect l="0" t="0" r="0" b="0"/>
              <a:pathLst>
                <a:path w="135886" h="127006">
                  <a:moveTo>
                    <a:pt x="135886" y="0"/>
                  </a:moveTo>
                  <a:lnTo>
                    <a:pt x="0" y="18650"/>
                  </a:lnTo>
                  <a:lnTo>
                    <a:pt x="84095" y="127006"/>
                  </a:lnTo>
                </a:path>
              </a:pathLst>
            </a:custGeom>
            <a:ln w="2710" cap="flat">
              <a:solidFill>
                <a:srgbClr val="FC8D59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" name="pl153"/>
            <p:cNvSpPr/>
            <p:nvPr/>
          </p:nvSpPr>
          <p:spPr>
            <a:xfrm>
              <a:off x="5661071" y="4206558"/>
              <a:ext cx="1579320" cy="844468"/>
            </a:xfrm>
            <a:custGeom>
              <a:avLst/>
              <a:gdLst/>
              <a:ahLst/>
              <a:cxnLst/>
              <a:rect l="0" t="0" r="0" b="0"/>
              <a:pathLst>
                <a:path w="1579320" h="844468">
                  <a:moveTo>
                    <a:pt x="825079" y="86173"/>
                  </a:moveTo>
                  <a:lnTo>
                    <a:pt x="1568839" y="263358"/>
                  </a:lnTo>
                  <a:lnTo>
                    <a:pt x="1362451" y="122726"/>
                  </a:lnTo>
                  <a:lnTo>
                    <a:pt x="1103667" y="173631"/>
                  </a:lnTo>
                  <a:lnTo>
                    <a:pt x="530572" y="339542"/>
                  </a:lnTo>
                  <a:lnTo>
                    <a:pt x="0" y="718227"/>
                  </a:lnTo>
                  <a:lnTo>
                    <a:pt x="156700" y="844468"/>
                  </a:lnTo>
                  <a:lnTo>
                    <a:pt x="487614" y="791345"/>
                  </a:lnTo>
                  <a:lnTo>
                    <a:pt x="786833" y="609827"/>
                  </a:lnTo>
                  <a:lnTo>
                    <a:pt x="948830" y="584254"/>
                  </a:lnTo>
                  <a:lnTo>
                    <a:pt x="1232020" y="539743"/>
                  </a:lnTo>
                  <a:lnTo>
                    <a:pt x="1388310" y="344463"/>
                  </a:lnTo>
                  <a:lnTo>
                    <a:pt x="1420593" y="437817"/>
                  </a:lnTo>
                  <a:lnTo>
                    <a:pt x="1488933" y="359388"/>
                  </a:lnTo>
                  <a:lnTo>
                    <a:pt x="684764" y="199369"/>
                  </a:lnTo>
                  <a:lnTo>
                    <a:pt x="1579320" y="352895"/>
                  </a:lnTo>
                  <a:lnTo>
                    <a:pt x="1546584" y="186023"/>
                  </a:lnTo>
                  <a:lnTo>
                    <a:pt x="1355981" y="0"/>
                  </a:lnTo>
                </a:path>
              </a:pathLst>
            </a:custGeom>
            <a:ln w="2710" cap="flat">
              <a:solidFill>
                <a:srgbClr val="D73027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" name="pl154"/>
            <p:cNvSpPr/>
            <p:nvPr/>
          </p:nvSpPr>
          <p:spPr>
            <a:xfrm>
              <a:off x="7017053" y="4206558"/>
              <a:ext cx="132908" cy="132045"/>
            </a:xfrm>
            <a:custGeom>
              <a:avLst/>
              <a:gdLst/>
              <a:ahLst/>
              <a:cxnLst/>
              <a:rect l="0" t="0" r="0" b="0"/>
              <a:pathLst>
                <a:path w="132908" h="132045">
                  <a:moveTo>
                    <a:pt x="132908" y="33886"/>
                  </a:moveTo>
                  <a:lnTo>
                    <a:pt x="0" y="0"/>
                  </a:lnTo>
                  <a:lnTo>
                    <a:pt x="37107" y="132045"/>
                  </a:lnTo>
                </a:path>
              </a:pathLst>
            </a:custGeom>
            <a:ln w="2710" cap="flat">
              <a:solidFill>
                <a:srgbClr val="D73027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" name="pl155"/>
            <p:cNvSpPr/>
            <p:nvPr/>
          </p:nvSpPr>
          <p:spPr>
            <a:xfrm>
              <a:off x="6164240" y="2638394"/>
              <a:ext cx="1697157" cy="1461732"/>
            </a:xfrm>
            <a:custGeom>
              <a:avLst/>
              <a:gdLst/>
              <a:ahLst/>
              <a:cxnLst/>
              <a:rect l="0" t="0" r="0" b="0"/>
              <a:pathLst>
                <a:path w="1697157" h="1461732">
                  <a:moveTo>
                    <a:pt x="0" y="1461732"/>
                  </a:moveTo>
                  <a:lnTo>
                    <a:pt x="1167621" y="1014212"/>
                  </a:lnTo>
                  <a:lnTo>
                    <a:pt x="1054877" y="819168"/>
                  </a:lnTo>
                  <a:lnTo>
                    <a:pt x="1101198" y="471203"/>
                  </a:lnTo>
                  <a:lnTo>
                    <a:pt x="1126347" y="455400"/>
                  </a:lnTo>
                  <a:lnTo>
                    <a:pt x="1601301" y="291371"/>
                  </a:lnTo>
                  <a:lnTo>
                    <a:pt x="1396453" y="195805"/>
                  </a:lnTo>
                  <a:lnTo>
                    <a:pt x="1495734" y="108926"/>
                  </a:lnTo>
                  <a:lnTo>
                    <a:pt x="1661155" y="145417"/>
                  </a:lnTo>
                  <a:lnTo>
                    <a:pt x="1575900" y="99690"/>
                  </a:lnTo>
                  <a:lnTo>
                    <a:pt x="1697157" y="61268"/>
                  </a:lnTo>
                  <a:lnTo>
                    <a:pt x="1274585" y="0"/>
                  </a:lnTo>
                  <a:lnTo>
                    <a:pt x="1468673" y="28657"/>
                  </a:lnTo>
                  <a:lnTo>
                    <a:pt x="1370155" y="150165"/>
                  </a:lnTo>
                  <a:lnTo>
                    <a:pt x="1278124" y="47425"/>
                  </a:lnTo>
                  <a:lnTo>
                    <a:pt x="1255601" y="57546"/>
                  </a:lnTo>
                  <a:lnTo>
                    <a:pt x="585001" y="362831"/>
                  </a:lnTo>
                </a:path>
              </a:pathLst>
            </a:custGeom>
            <a:ln w="2710" cap="flat">
              <a:solidFill>
                <a:srgbClr val="FEE090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" name="pl156"/>
            <p:cNvSpPr/>
            <p:nvPr/>
          </p:nvSpPr>
          <p:spPr>
            <a:xfrm>
              <a:off x="6749242" y="2889594"/>
              <a:ext cx="136523" cy="124833"/>
            </a:xfrm>
            <a:custGeom>
              <a:avLst/>
              <a:gdLst/>
              <a:ahLst/>
              <a:cxnLst/>
              <a:rect l="0" t="0" r="0" b="0"/>
              <a:pathLst>
                <a:path w="136523" h="124833">
                  <a:moveTo>
                    <a:pt x="79694" y="0"/>
                  </a:moveTo>
                  <a:lnTo>
                    <a:pt x="0" y="111632"/>
                  </a:lnTo>
                  <a:lnTo>
                    <a:pt x="136523" y="124833"/>
                  </a:lnTo>
                </a:path>
              </a:pathLst>
            </a:custGeom>
            <a:ln w="2710" cap="flat">
              <a:solidFill>
                <a:srgbClr val="FEE090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" name="pl157"/>
            <p:cNvSpPr/>
            <p:nvPr/>
          </p:nvSpPr>
          <p:spPr>
            <a:xfrm>
              <a:off x="6481313" y="2819812"/>
              <a:ext cx="1462773" cy="1311613"/>
            </a:xfrm>
            <a:custGeom>
              <a:avLst/>
              <a:gdLst/>
              <a:ahLst/>
              <a:cxnLst/>
              <a:rect l="0" t="0" r="0" b="0"/>
              <a:pathLst>
                <a:path w="1462773" h="1311613">
                  <a:moveTo>
                    <a:pt x="0" y="1286718"/>
                  </a:moveTo>
                  <a:lnTo>
                    <a:pt x="731470" y="1311613"/>
                  </a:lnTo>
                  <a:lnTo>
                    <a:pt x="896795" y="1172267"/>
                  </a:lnTo>
                  <a:lnTo>
                    <a:pt x="515848" y="1261552"/>
                  </a:lnTo>
                  <a:lnTo>
                    <a:pt x="837629" y="901303"/>
                  </a:lnTo>
                  <a:lnTo>
                    <a:pt x="739309" y="734632"/>
                  </a:lnTo>
                  <a:lnTo>
                    <a:pt x="978993" y="552321"/>
                  </a:lnTo>
                  <a:lnTo>
                    <a:pt x="1190627" y="588328"/>
                  </a:lnTo>
                  <a:lnTo>
                    <a:pt x="1228697" y="315712"/>
                  </a:lnTo>
                  <a:lnTo>
                    <a:pt x="1232565" y="90262"/>
                  </a:lnTo>
                  <a:lnTo>
                    <a:pt x="1429305" y="36041"/>
                  </a:lnTo>
                  <a:lnTo>
                    <a:pt x="1438770" y="57098"/>
                  </a:lnTo>
                  <a:lnTo>
                    <a:pt x="1383064" y="0"/>
                  </a:lnTo>
                  <a:lnTo>
                    <a:pt x="1462773" y="149008"/>
                  </a:lnTo>
                  <a:lnTo>
                    <a:pt x="1298634" y="64075"/>
                  </a:lnTo>
                  <a:lnTo>
                    <a:pt x="1401563" y="42954"/>
                  </a:lnTo>
                  <a:lnTo>
                    <a:pt x="457861" y="112124"/>
                  </a:lnTo>
                  <a:lnTo>
                    <a:pt x="1014563" y="117751"/>
                  </a:lnTo>
                </a:path>
              </a:pathLst>
            </a:custGeom>
            <a:ln w="2710" cap="flat">
              <a:solidFill>
                <a:srgbClr val="7C8181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" name="pl158"/>
            <p:cNvSpPr/>
            <p:nvPr/>
          </p:nvSpPr>
          <p:spPr>
            <a:xfrm>
              <a:off x="7376406" y="2867787"/>
              <a:ext cx="119471" cy="137152"/>
            </a:xfrm>
            <a:custGeom>
              <a:avLst/>
              <a:gdLst/>
              <a:ahLst/>
              <a:cxnLst/>
              <a:rect l="0" t="0" r="0" b="0"/>
              <a:pathLst>
                <a:path w="119471" h="137152">
                  <a:moveTo>
                    <a:pt x="0" y="137152"/>
                  </a:moveTo>
                  <a:lnTo>
                    <a:pt x="119471" y="69777"/>
                  </a:lnTo>
                  <a:lnTo>
                    <a:pt x="1386" y="0"/>
                  </a:lnTo>
                </a:path>
              </a:pathLst>
            </a:custGeom>
            <a:ln w="2710" cap="flat">
              <a:solidFill>
                <a:srgbClr val="7C8181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" name="pl159"/>
            <p:cNvSpPr/>
            <p:nvPr/>
          </p:nvSpPr>
          <p:spPr>
            <a:xfrm>
              <a:off x="3183437" y="3070584"/>
              <a:ext cx="4061207" cy="890726"/>
            </a:xfrm>
            <a:custGeom>
              <a:avLst/>
              <a:gdLst/>
              <a:ahLst/>
              <a:cxnLst/>
              <a:rect l="0" t="0" r="0" b="0"/>
              <a:pathLst>
                <a:path w="4061207" h="890726">
                  <a:moveTo>
                    <a:pt x="2825045" y="890726"/>
                  </a:moveTo>
                  <a:lnTo>
                    <a:pt x="4056736" y="663588"/>
                  </a:lnTo>
                  <a:lnTo>
                    <a:pt x="4061207" y="502015"/>
                  </a:lnTo>
                  <a:lnTo>
                    <a:pt x="2134887" y="319316"/>
                  </a:lnTo>
                  <a:lnTo>
                    <a:pt x="1100851" y="232525"/>
                  </a:lnTo>
                  <a:lnTo>
                    <a:pt x="655331" y="63487"/>
                  </a:lnTo>
                  <a:lnTo>
                    <a:pt x="645510" y="117768"/>
                  </a:lnTo>
                  <a:lnTo>
                    <a:pt x="352749" y="115811"/>
                  </a:lnTo>
                  <a:lnTo>
                    <a:pt x="154670" y="0"/>
                  </a:lnTo>
                  <a:lnTo>
                    <a:pt x="155454" y="9821"/>
                  </a:lnTo>
                  <a:lnTo>
                    <a:pt x="78408" y="30201"/>
                  </a:lnTo>
                  <a:lnTo>
                    <a:pt x="111727" y="25217"/>
                  </a:lnTo>
                  <a:lnTo>
                    <a:pt x="215697" y="14487"/>
                  </a:lnTo>
                  <a:lnTo>
                    <a:pt x="183059" y="77516"/>
                  </a:lnTo>
                  <a:lnTo>
                    <a:pt x="0" y="87157"/>
                  </a:lnTo>
                  <a:lnTo>
                    <a:pt x="105130" y="86333"/>
                  </a:lnTo>
                  <a:lnTo>
                    <a:pt x="102542" y="280061"/>
                  </a:lnTo>
                </a:path>
              </a:pathLst>
            </a:custGeom>
            <a:ln w="2710" cap="flat">
              <a:solidFill>
                <a:srgbClr val="91BFDB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" name="pl160"/>
            <p:cNvSpPr/>
            <p:nvPr/>
          </p:nvSpPr>
          <p:spPr>
            <a:xfrm>
              <a:off x="3218992" y="3230955"/>
              <a:ext cx="137147" cy="119689"/>
            </a:xfrm>
            <a:custGeom>
              <a:avLst/>
              <a:gdLst/>
              <a:ahLst/>
              <a:cxnLst/>
              <a:rect l="0" t="0" r="0" b="0"/>
              <a:pathLst>
                <a:path w="137147" h="119689">
                  <a:moveTo>
                    <a:pt x="0" y="0"/>
                  </a:moveTo>
                  <a:lnTo>
                    <a:pt x="66986" y="119689"/>
                  </a:lnTo>
                  <a:lnTo>
                    <a:pt x="137147" y="1832"/>
                  </a:lnTo>
                </a:path>
              </a:pathLst>
            </a:custGeom>
            <a:ln w="2710" cap="flat">
              <a:solidFill>
                <a:srgbClr val="91BFDB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" name="pl161"/>
            <p:cNvSpPr/>
            <p:nvPr/>
          </p:nvSpPr>
          <p:spPr>
            <a:xfrm>
              <a:off x="3175184" y="3105688"/>
              <a:ext cx="3989213" cy="814595"/>
            </a:xfrm>
            <a:custGeom>
              <a:avLst/>
              <a:gdLst/>
              <a:ahLst/>
              <a:cxnLst/>
              <a:rect l="0" t="0" r="0" b="0"/>
              <a:pathLst>
                <a:path w="3989213" h="814595">
                  <a:moveTo>
                    <a:pt x="2980069" y="814595"/>
                  </a:moveTo>
                  <a:lnTo>
                    <a:pt x="3722992" y="532590"/>
                  </a:lnTo>
                  <a:lnTo>
                    <a:pt x="3989213" y="417999"/>
                  </a:lnTo>
                  <a:lnTo>
                    <a:pt x="3837261" y="563284"/>
                  </a:lnTo>
                  <a:lnTo>
                    <a:pt x="2042338" y="336068"/>
                  </a:lnTo>
                  <a:lnTo>
                    <a:pt x="1075370" y="309842"/>
                  </a:lnTo>
                  <a:lnTo>
                    <a:pt x="527487" y="225235"/>
                  </a:lnTo>
                  <a:lnTo>
                    <a:pt x="445667" y="97627"/>
                  </a:lnTo>
                  <a:lnTo>
                    <a:pt x="432518" y="44697"/>
                  </a:lnTo>
                  <a:lnTo>
                    <a:pt x="308180" y="47607"/>
                  </a:lnTo>
                  <a:lnTo>
                    <a:pt x="199316" y="0"/>
                  </a:lnTo>
                  <a:lnTo>
                    <a:pt x="167783" y="39584"/>
                  </a:lnTo>
                  <a:lnTo>
                    <a:pt x="172825" y="22873"/>
                  </a:lnTo>
                  <a:lnTo>
                    <a:pt x="272639" y="53999"/>
                  </a:lnTo>
                  <a:lnTo>
                    <a:pt x="217671" y="18564"/>
                  </a:lnTo>
                  <a:lnTo>
                    <a:pt x="0" y="103038"/>
                  </a:lnTo>
                  <a:lnTo>
                    <a:pt x="161595" y="50796"/>
                  </a:lnTo>
                  <a:lnTo>
                    <a:pt x="92480" y="17161"/>
                  </a:lnTo>
                </a:path>
              </a:pathLst>
            </a:custGeom>
            <a:ln w="2710" cap="flat">
              <a:solidFill>
                <a:srgbClr val="4575B4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" name="pl162"/>
            <p:cNvSpPr/>
            <p:nvPr/>
          </p:nvSpPr>
          <p:spPr>
            <a:xfrm>
              <a:off x="3267664" y="3113163"/>
              <a:ext cx="136817" cy="123330"/>
            </a:xfrm>
            <a:custGeom>
              <a:avLst/>
              <a:gdLst/>
              <a:ahLst/>
              <a:cxnLst/>
              <a:rect l="0" t="0" r="0" b="0"/>
              <a:pathLst>
                <a:path w="136817" h="123330">
                  <a:moveTo>
                    <a:pt x="136817" y="0"/>
                  </a:moveTo>
                  <a:lnTo>
                    <a:pt x="0" y="9686"/>
                  </a:lnTo>
                  <a:lnTo>
                    <a:pt x="76797" y="123330"/>
                  </a:lnTo>
                </a:path>
              </a:pathLst>
            </a:custGeom>
            <a:ln w="2710" cap="flat">
              <a:solidFill>
                <a:srgbClr val="4575B4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" name="rc163"/>
            <p:cNvSpPr/>
            <p:nvPr/>
          </p:nvSpPr>
          <p:spPr>
            <a:xfrm>
              <a:off x="2936739" y="2500077"/>
              <a:ext cx="5245793" cy="2672423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" name="rc164"/>
            <p:cNvSpPr/>
            <p:nvPr/>
          </p:nvSpPr>
          <p:spPr>
            <a:xfrm>
              <a:off x="2936739" y="2283850"/>
              <a:ext cx="5245793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5" name="tx165"/>
            <p:cNvSpPr/>
            <p:nvPr/>
          </p:nvSpPr>
          <p:spPr>
            <a:xfrm>
              <a:off x="5326675" y="2347625"/>
              <a:ext cx="465921" cy="844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Chicken2</a:t>
              </a:r>
            </a:p>
          </p:txBody>
        </p:sp>
        <p:sp>
          <p:nvSpPr>
            <p:cNvPr id="166" name="pl166"/>
            <p:cNvSpPr/>
            <p:nvPr/>
          </p:nvSpPr>
          <p:spPr>
            <a:xfrm>
              <a:off x="3718018" y="517250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" name="pl167"/>
            <p:cNvSpPr/>
            <p:nvPr/>
          </p:nvSpPr>
          <p:spPr>
            <a:xfrm>
              <a:off x="4618501" y="517250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" name="pl168"/>
            <p:cNvSpPr/>
            <p:nvPr/>
          </p:nvSpPr>
          <p:spPr>
            <a:xfrm>
              <a:off x="5518985" y="517250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" name="pl169"/>
            <p:cNvSpPr/>
            <p:nvPr/>
          </p:nvSpPr>
          <p:spPr>
            <a:xfrm>
              <a:off x="6419469" y="517250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" name="pl170"/>
            <p:cNvSpPr/>
            <p:nvPr/>
          </p:nvSpPr>
          <p:spPr>
            <a:xfrm>
              <a:off x="7319952" y="517250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" name="tx171"/>
            <p:cNvSpPr/>
            <p:nvPr/>
          </p:nvSpPr>
          <p:spPr>
            <a:xfrm>
              <a:off x="3621728" y="5234912"/>
              <a:ext cx="192578" cy="803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-0.3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4522212" y="5234748"/>
              <a:ext cx="192578" cy="805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-0.2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5422696" y="5235021"/>
              <a:ext cx="192578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-0.1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6341788" y="5235021"/>
              <a:ext cx="155361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7242271" y="5235021"/>
              <a:ext cx="155361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0.1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2681530" y="4575667"/>
              <a:ext cx="192578" cy="805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-0.2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2681530" y="3979705"/>
              <a:ext cx="192578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-0.1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2718747" y="3383470"/>
              <a:ext cx="155361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</a:t>
              </a:r>
            </a:p>
          </p:txBody>
        </p:sp>
        <p:sp>
          <p:nvSpPr>
            <p:cNvPr id="179" name="tx179"/>
            <p:cNvSpPr/>
            <p:nvPr/>
          </p:nvSpPr>
          <p:spPr>
            <a:xfrm>
              <a:off x="2718747" y="2787235"/>
              <a:ext cx="155361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0.1</a:t>
              </a:r>
            </a:p>
          </p:txBody>
        </p:sp>
        <p:sp>
          <p:nvSpPr>
            <p:cNvPr id="180" name="pl180"/>
            <p:cNvSpPr/>
            <p:nvPr/>
          </p:nvSpPr>
          <p:spPr>
            <a:xfrm>
              <a:off x="2901944" y="461613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" name="pl181"/>
            <p:cNvSpPr/>
            <p:nvPr/>
          </p:nvSpPr>
          <p:spPr>
            <a:xfrm>
              <a:off x="2901944" y="401989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" name="pl182"/>
            <p:cNvSpPr/>
            <p:nvPr/>
          </p:nvSpPr>
          <p:spPr>
            <a:xfrm>
              <a:off x="2901944" y="342366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" name="pl183"/>
            <p:cNvSpPr/>
            <p:nvPr/>
          </p:nvSpPr>
          <p:spPr>
            <a:xfrm>
              <a:off x="2901944" y="282742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" name="tx184"/>
            <p:cNvSpPr/>
            <p:nvPr/>
          </p:nvSpPr>
          <p:spPr>
            <a:xfrm>
              <a:off x="5074335" y="5346637"/>
              <a:ext cx="970601" cy="1283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Axis.1   [32.7%]</a:t>
              </a:r>
            </a:p>
          </p:txBody>
        </p:sp>
        <p:sp>
          <p:nvSpPr>
            <p:cNvPr id="185" name="tx185"/>
            <p:cNvSpPr/>
            <p:nvPr/>
          </p:nvSpPr>
          <p:spPr>
            <a:xfrm rot="-5400000">
              <a:off x="2066346" y="3772100"/>
              <a:ext cx="970601" cy="1283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Axis.2   [10.5%]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2936739" y="2016580"/>
              <a:ext cx="2916837" cy="1606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PCoA using distance method aichinson</a:t>
              </a: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B7E81FC9-1E95-095C-7BC8-74BB5357F587}"/>
              </a:ext>
            </a:extLst>
          </p:cNvPr>
          <p:cNvGrpSpPr/>
          <p:nvPr/>
        </p:nvGrpSpPr>
        <p:grpSpPr>
          <a:xfrm>
            <a:off x="4198988" y="2531420"/>
            <a:ext cx="3412951" cy="2427378"/>
            <a:chOff x="3221561" y="2543657"/>
            <a:chExt cx="3412951" cy="2427378"/>
          </a:xfrm>
        </p:grpSpPr>
        <p:sp>
          <p:nvSpPr>
            <p:cNvPr id="188" name="pt6">
              <a:extLst>
                <a:ext uri="{FF2B5EF4-FFF2-40B4-BE49-F238E27FC236}">
                  <a16:creationId xmlns:a16="http://schemas.microsoft.com/office/drawing/2014/main" id="{521AD72B-85F8-F8F7-19E7-804CBE36F86E}"/>
                </a:ext>
              </a:extLst>
            </p:cNvPr>
            <p:cNvSpPr/>
            <p:nvPr/>
          </p:nvSpPr>
          <p:spPr>
            <a:xfrm>
              <a:off x="5214346" y="4505342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189" name="pt7">
              <a:extLst>
                <a:ext uri="{FF2B5EF4-FFF2-40B4-BE49-F238E27FC236}">
                  <a16:creationId xmlns:a16="http://schemas.microsoft.com/office/drawing/2014/main" id="{2D86E185-3DAA-F8C3-4B49-495E1F531D05}"/>
                </a:ext>
              </a:extLst>
            </p:cNvPr>
            <p:cNvSpPr/>
            <p:nvPr/>
          </p:nvSpPr>
          <p:spPr>
            <a:xfrm>
              <a:off x="4835720" y="4880732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190" name="pg8">
              <a:extLst>
                <a:ext uri="{FF2B5EF4-FFF2-40B4-BE49-F238E27FC236}">
                  <a16:creationId xmlns:a16="http://schemas.microsoft.com/office/drawing/2014/main" id="{86B90421-9277-FF83-33C8-09801E5D6716}"/>
                </a:ext>
              </a:extLst>
            </p:cNvPr>
            <p:cNvSpPr/>
            <p:nvPr/>
          </p:nvSpPr>
          <p:spPr>
            <a:xfrm>
              <a:off x="5764340" y="3193035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91" name="pg9">
              <a:extLst>
                <a:ext uri="{FF2B5EF4-FFF2-40B4-BE49-F238E27FC236}">
                  <a16:creationId xmlns:a16="http://schemas.microsoft.com/office/drawing/2014/main" id="{D1089503-D7C0-CAFA-89B3-55DF6A793201}"/>
                </a:ext>
              </a:extLst>
            </p:cNvPr>
            <p:cNvSpPr/>
            <p:nvPr/>
          </p:nvSpPr>
          <p:spPr>
            <a:xfrm>
              <a:off x="5962846" y="318182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92" name="pg10">
              <a:extLst>
                <a:ext uri="{FF2B5EF4-FFF2-40B4-BE49-F238E27FC236}">
                  <a16:creationId xmlns:a16="http://schemas.microsoft.com/office/drawing/2014/main" id="{E00759FB-0C9E-A40B-B9B2-CA52E2F2885B}"/>
                </a:ext>
              </a:extLst>
            </p:cNvPr>
            <p:cNvSpPr/>
            <p:nvPr/>
          </p:nvSpPr>
          <p:spPr>
            <a:xfrm>
              <a:off x="5982915" y="3040606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93" name="pt11">
              <a:extLst>
                <a:ext uri="{FF2B5EF4-FFF2-40B4-BE49-F238E27FC236}">
                  <a16:creationId xmlns:a16="http://schemas.microsoft.com/office/drawing/2014/main" id="{4C12B2EE-0611-03C7-6632-F68FEACCE0BE}"/>
                </a:ext>
              </a:extLst>
            </p:cNvPr>
            <p:cNvSpPr/>
            <p:nvPr/>
          </p:nvSpPr>
          <p:spPr>
            <a:xfrm>
              <a:off x="4519195" y="3410606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194" name="pt12">
              <a:extLst>
                <a:ext uri="{FF2B5EF4-FFF2-40B4-BE49-F238E27FC236}">
                  <a16:creationId xmlns:a16="http://schemas.microsoft.com/office/drawing/2014/main" id="{22B41C0E-2821-FD40-D422-3E6BA6495ECC}"/>
                </a:ext>
              </a:extLst>
            </p:cNvPr>
            <p:cNvSpPr/>
            <p:nvPr/>
          </p:nvSpPr>
          <p:spPr>
            <a:xfrm>
              <a:off x="4591129" y="3359200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195" name="pg13">
              <a:extLst>
                <a:ext uri="{FF2B5EF4-FFF2-40B4-BE49-F238E27FC236}">
                  <a16:creationId xmlns:a16="http://schemas.microsoft.com/office/drawing/2014/main" id="{0928CAC2-6A2F-D186-9EDC-686904FCE314}"/>
                </a:ext>
              </a:extLst>
            </p:cNvPr>
            <p:cNvSpPr/>
            <p:nvPr/>
          </p:nvSpPr>
          <p:spPr>
            <a:xfrm>
              <a:off x="6003149" y="3662469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96" name="pg14">
              <a:extLst>
                <a:ext uri="{FF2B5EF4-FFF2-40B4-BE49-F238E27FC236}">
                  <a16:creationId xmlns:a16="http://schemas.microsoft.com/office/drawing/2014/main" id="{30DED7DC-4055-4FA4-629B-0ACAD43557AF}"/>
                </a:ext>
              </a:extLst>
            </p:cNvPr>
            <p:cNvSpPr/>
            <p:nvPr/>
          </p:nvSpPr>
          <p:spPr>
            <a:xfrm>
              <a:off x="5932987" y="3497248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97" name="pt15">
              <a:extLst>
                <a:ext uri="{FF2B5EF4-FFF2-40B4-BE49-F238E27FC236}">
                  <a16:creationId xmlns:a16="http://schemas.microsoft.com/office/drawing/2014/main" id="{E718986C-63F9-2708-AB84-F3B139B12F4F}"/>
                </a:ext>
              </a:extLst>
            </p:cNvPr>
            <p:cNvSpPr/>
            <p:nvPr/>
          </p:nvSpPr>
          <p:spPr>
            <a:xfrm>
              <a:off x="5706595" y="3768512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198" name="pt16">
              <a:extLst>
                <a:ext uri="{FF2B5EF4-FFF2-40B4-BE49-F238E27FC236}">
                  <a16:creationId xmlns:a16="http://schemas.microsoft.com/office/drawing/2014/main" id="{001B6728-41F8-EB4B-7E49-81E4E7B36154}"/>
                </a:ext>
              </a:extLst>
            </p:cNvPr>
            <p:cNvSpPr/>
            <p:nvPr/>
          </p:nvSpPr>
          <p:spPr>
            <a:xfrm>
              <a:off x="6049820" y="3340553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199" name="pg17">
              <a:extLst>
                <a:ext uri="{FF2B5EF4-FFF2-40B4-BE49-F238E27FC236}">
                  <a16:creationId xmlns:a16="http://schemas.microsoft.com/office/drawing/2014/main" id="{5BFA40A3-45F9-06CB-12B8-54F54192A0BF}"/>
                </a:ext>
              </a:extLst>
            </p:cNvPr>
            <p:cNvSpPr/>
            <p:nvPr/>
          </p:nvSpPr>
          <p:spPr>
            <a:xfrm>
              <a:off x="6321851" y="287800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00" name="pg18">
              <a:extLst>
                <a:ext uri="{FF2B5EF4-FFF2-40B4-BE49-F238E27FC236}">
                  <a16:creationId xmlns:a16="http://schemas.microsoft.com/office/drawing/2014/main" id="{D9E5504B-C9FA-06BC-E605-BB527E44C0C6}"/>
                </a:ext>
              </a:extLst>
            </p:cNvPr>
            <p:cNvSpPr/>
            <p:nvPr/>
          </p:nvSpPr>
          <p:spPr>
            <a:xfrm>
              <a:off x="6156901" y="2738027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01" name="pg19">
              <a:extLst>
                <a:ext uri="{FF2B5EF4-FFF2-40B4-BE49-F238E27FC236}">
                  <a16:creationId xmlns:a16="http://schemas.microsoft.com/office/drawing/2014/main" id="{51FDC54B-BC3A-12DD-E723-A66BFE72C1A3}"/>
                </a:ext>
              </a:extLst>
            </p:cNvPr>
            <p:cNvSpPr/>
            <p:nvPr/>
          </p:nvSpPr>
          <p:spPr>
            <a:xfrm>
              <a:off x="6091226" y="2636181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02" name="pg20">
              <a:extLst>
                <a:ext uri="{FF2B5EF4-FFF2-40B4-BE49-F238E27FC236}">
                  <a16:creationId xmlns:a16="http://schemas.microsoft.com/office/drawing/2014/main" id="{69486331-E482-E182-DCF8-41D521298D8D}"/>
                </a:ext>
              </a:extLst>
            </p:cNvPr>
            <p:cNvSpPr/>
            <p:nvPr/>
          </p:nvSpPr>
          <p:spPr>
            <a:xfrm>
              <a:off x="6075153" y="264621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03" name="pg21">
              <a:extLst>
                <a:ext uri="{FF2B5EF4-FFF2-40B4-BE49-F238E27FC236}">
                  <a16:creationId xmlns:a16="http://schemas.microsoft.com/office/drawing/2014/main" id="{50AC9AE4-9130-66AB-1296-687C1A653327}"/>
                </a:ext>
              </a:extLst>
            </p:cNvPr>
            <p:cNvSpPr/>
            <p:nvPr/>
          </p:nvSpPr>
          <p:spPr>
            <a:xfrm>
              <a:off x="6175668" y="2783269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04" name="pg22">
              <a:extLst>
                <a:ext uri="{FF2B5EF4-FFF2-40B4-BE49-F238E27FC236}">
                  <a16:creationId xmlns:a16="http://schemas.microsoft.com/office/drawing/2014/main" id="{BD96F407-25DF-1E7C-E428-58E8D1131133}"/>
                </a:ext>
              </a:extLst>
            </p:cNvPr>
            <p:cNvSpPr/>
            <p:nvPr/>
          </p:nvSpPr>
          <p:spPr>
            <a:xfrm>
              <a:off x="6246516" y="2697147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05" name="pg23">
              <a:extLst>
                <a:ext uri="{FF2B5EF4-FFF2-40B4-BE49-F238E27FC236}">
                  <a16:creationId xmlns:a16="http://schemas.microsoft.com/office/drawing/2014/main" id="{9A5E7E66-E673-72B4-B202-52B771B0F8F7}"/>
                </a:ext>
              </a:extLst>
            </p:cNvPr>
            <p:cNvSpPr/>
            <p:nvPr/>
          </p:nvSpPr>
          <p:spPr>
            <a:xfrm>
              <a:off x="6364564" y="2733321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06" name="pg24">
              <a:extLst>
                <a:ext uri="{FF2B5EF4-FFF2-40B4-BE49-F238E27FC236}">
                  <a16:creationId xmlns:a16="http://schemas.microsoft.com/office/drawing/2014/main" id="{11AAA010-4C11-FA0F-3D6E-CD7F3C1C56E0}"/>
                </a:ext>
              </a:extLst>
            </p:cNvPr>
            <p:cNvSpPr/>
            <p:nvPr/>
          </p:nvSpPr>
          <p:spPr>
            <a:xfrm>
              <a:off x="6303725" y="2687991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07" name="pg25">
              <a:extLst>
                <a:ext uri="{FF2B5EF4-FFF2-40B4-BE49-F238E27FC236}">
                  <a16:creationId xmlns:a16="http://schemas.microsoft.com/office/drawing/2014/main" id="{8929486B-7B4A-A21F-F411-A105B40CEA6E}"/>
                </a:ext>
              </a:extLst>
            </p:cNvPr>
            <p:cNvSpPr/>
            <p:nvPr/>
          </p:nvSpPr>
          <p:spPr>
            <a:xfrm>
              <a:off x="6390255" y="264990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08" name="pg26">
              <a:extLst>
                <a:ext uri="{FF2B5EF4-FFF2-40B4-BE49-F238E27FC236}">
                  <a16:creationId xmlns:a16="http://schemas.microsoft.com/office/drawing/2014/main" id="{C605F08A-BA1F-87F7-2E5F-092549EEC4A4}"/>
                </a:ext>
              </a:extLst>
            </p:cNvPr>
            <p:cNvSpPr/>
            <p:nvPr/>
          </p:nvSpPr>
          <p:spPr>
            <a:xfrm>
              <a:off x="6088701" y="2589168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09" name="pg27">
              <a:extLst>
                <a:ext uri="{FF2B5EF4-FFF2-40B4-BE49-F238E27FC236}">
                  <a16:creationId xmlns:a16="http://schemas.microsoft.com/office/drawing/2014/main" id="{07F97479-32EC-2D60-8FA6-44D44B056825}"/>
                </a:ext>
              </a:extLst>
            </p:cNvPr>
            <p:cNvSpPr/>
            <p:nvPr/>
          </p:nvSpPr>
          <p:spPr>
            <a:xfrm>
              <a:off x="6227205" y="2617576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10" name="pt28">
              <a:extLst>
                <a:ext uri="{FF2B5EF4-FFF2-40B4-BE49-F238E27FC236}">
                  <a16:creationId xmlns:a16="http://schemas.microsoft.com/office/drawing/2014/main" id="{C38BC7D9-1DE1-2234-8FD4-7C993D3D5B05}"/>
                </a:ext>
              </a:extLst>
            </p:cNvPr>
            <p:cNvSpPr/>
            <p:nvPr/>
          </p:nvSpPr>
          <p:spPr>
            <a:xfrm>
              <a:off x="3829150" y="3384608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211" name="pt32">
              <a:extLst>
                <a:ext uri="{FF2B5EF4-FFF2-40B4-BE49-F238E27FC236}">
                  <a16:creationId xmlns:a16="http://schemas.microsoft.com/office/drawing/2014/main" id="{571D1825-2F93-FC49-D466-FB353E703635}"/>
                </a:ext>
              </a:extLst>
            </p:cNvPr>
            <p:cNvSpPr/>
            <p:nvPr/>
          </p:nvSpPr>
          <p:spPr>
            <a:xfrm>
              <a:off x="3438170" y="3300737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212" name="pt33">
              <a:extLst>
                <a:ext uri="{FF2B5EF4-FFF2-40B4-BE49-F238E27FC236}">
                  <a16:creationId xmlns:a16="http://schemas.microsoft.com/office/drawing/2014/main" id="{40C4D510-0386-13AC-6004-F0F40DCBF586}"/>
                </a:ext>
              </a:extLst>
            </p:cNvPr>
            <p:cNvSpPr/>
            <p:nvPr/>
          </p:nvSpPr>
          <p:spPr>
            <a:xfrm>
              <a:off x="3379782" y="3174239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213" name="pt34">
              <a:extLst>
                <a:ext uri="{FF2B5EF4-FFF2-40B4-BE49-F238E27FC236}">
                  <a16:creationId xmlns:a16="http://schemas.microsoft.com/office/drawing/2014/main" id="{2C1BE13B-2967-01A5-04DC-3B3DCC7E1788}"/>
                </a:ext>
              </a:extLst>
            </p:cNvPr>
            <p:cNvSpPr/>
            <p:nvPr/>
          </p:nvSpPr>
          <p:spPr>
            <a:xfrm>
              <a:off x="3370398" y="3121770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214" name="pt35">
              <a:extLst>
                <a:ext uri="{FF2B5EF4-FFF2-40B4-BE49-F238E27FC236}">
                  <a16:creationId xmlns:a16="http://schemas.microsoft.com/office/drawing/2014/main" id="{9AA7AF9D-DF27-8948-6968-9C2EB132DB63}"/>
                </a:ext>
              </a:extLst>
            </p:cNvPr>
            <p:cNvSpPr/>
            <p:nvPr/>
          </p:nvSpPr>
          <p:spPr>
            <a:xfrm>
              <a:off x="3281669" y="3124655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215" name="pt39">
              <a:extLst>
                <a:ext uri="{FF2B5EF4-FFF2-40B4-BE49-F238E27FC236}">
                  <a16:creationId xmlns:a16="http://schemas.microsoft.com/office/drawing/2014/main" id="{883A9EBE-9BF1-F159-059A-9AE1D8DE2532}"/>
                </a:ext>
              </a:extLst>
            </p:cNvPr>
            <p:cNvSpPr/>
            <p:nvPr/>
          </p:nvSpPr>
          <p:spPr>
            <a:xfrm>
              <a:off x="3256306" y="3130991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216" name="pt40">
              <a:extLst>
                <a:ext uri="{FF2B5EF4-FFF2-40B4-BE49-F238E27FC236}">
                  <a16:creationId xmlns:a16="http://schemas.microsoft.com/office/drawing/2014/main" id="{C7C12698-E687-84A2-41B1-42807D326534}"/>
                </a:ext>
              </a:extLst>
            </p:cNvPr>
            <p:cNvSpPr/>
            <p:nvPr/>
          </p:nvSpPr>
          <p:spPr>
            <a:xfrm>
              <a:off x="3853223" y="3273165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217" name="pt43">
              <a:extLst>
                <a:ext uri="{FF2B5EF4-FFF2-40B4-BE49-F238E27FC236}">
                  <a16:creationId xmlns:a16="http://schemas.microsoft.com/office/drawing/2014/main" id="{7F8A7667-19CC-BAF4-265F-1D824D5031AD}"/>
                </a:ext>
              </a:extLst>
            </p:cNvPr>
            <p:cNvSpPr/>
            <p:nvPr/>
          </p:nvSpPr>
          <p:spPr>
            <a:xfrm>
              <a:off x="3535291" y="3105597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218" name="pt44">
              <a:extLst>
                <a:ext uri="{FF2B5EF4-FFF2-40B4-BE49-F238E27FC236}">
                  <a16:creationId xmlns:a16="http://schemas.microsoft.com/office/drawing/2014/main" id="{99943699-A117-1E5F-8EA8-63F732FC2804}"/>
                </a:ext>
              </a:extLst>
            </p:cNvPr>
            <p:cNvSpPr/>
            <p:nvPr/>
          </p:nvSpPr>
          <p:spPr>
            <a:xfrm>
              <a:off x="3528283" y="3159406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219" name="pt45">
              <a:extLst>
                <a:ext uri="{FF2B5EF4-FFF2-40B4-BE49-F238E27FC236}">
                  <a16:creationId xmlns:a16="http://schemas.microsoft.com/office/drawing/2014/main" id="{F8949A4F-C346-AB99-0790-F60C8C56CDC6}"/>
                </a:ext>
              </a:extLst>
            </p:cNvPr>
            <p:cNvSpPr/>
            <p:nvPr/>
          </p:nvSpPr>
          <p:spPr>
            <a:xfrm>
              <a:off x="3319363" y="3157466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220" name="pt50">
              <a:extLst>
                <a:ext uri="{FF2B5EF4-FFF2-40B4-BE49-F238E27FC236}">
                  <a16:creationId xmlns:a16="http://schemas.microsoft.com/office/drawing/2014/main" id="{AAC4A093-DE18-C121-8E1C-25CC6CA4D4DD}"/>
                </a:ext>
              </a:extLst>
            </p:cNvPr>
            <p:cNvSpPr/>
            <p:nvPr/>
          </p:nvSpPr>
          <p:spPr>
            <a:xfrm>
              <a:off x="3221561" y="3057023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221" name="pg51">
              <a:extLst>
                <a:ext uri="{FF2B5EF4-FFF2-40B4-BE49-F238E27FC236}">
                  <a16:creationId xmlns:a16="http://schemas.microsoft.com/office/drawing/2014/main" id="{45BD80AA-319D-7042-4AC2-7BE9675E6FE8}"/>
                </a:ext>
              </a:extLst>
            </p:cNvPr>
            <p:cNvSpPr/>
            <p:nvPr/>
          </p:nvSpPr>
          <p:spPr>
            <a:xfrm>
              <a:off x="6104029" y="331652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22" name="pg52">
              <a:extLst>
                <a:ext uri="{FF2B5EF4-FFF2-40B4-BE49-F238E27FC236}">
                  <a16:creationId xmlns:a16="http://schemas.microsoft.com/office/drawing/2014/main" id="{C99A53A5-5E32-DADF-D9E7-952ED3424E5F}"/>
                </a:ext>
              </a:extLst>
            </p:cNvPr>
            <p:cNvSpPr/>
            <p:nvPr/>
          </p:nvSpPr>
          <p:spPr>
            <a:xfrm>
              <a:off x="6405583" y="2811588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23" name="pg53">
              <a:extLst>
                <a:ext uri="{FF2B5EF4-FFF2-40B4-BE49-F238E27FC236}">
                  <a16:creationId xmlns:a16="http://schemas.microsoft.com/office/drawing/2014/main" id="{F643B259-3075-4AE2-F861-0F297A2F8908}"/>
                </a:ext>
              </a:extLst>
            </p:cNvPr>
            <p:cNvSpPr/>
            <p:nvPr/>
          </p:nvSpPr>
          <p:spPr>
            <a:xfrm>
              <a:off x="5732140" y="2880157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24" name="pg54">
              <a:extLst>
                <a:ext uri="{FF2B5EF4-FFF2-40B4-BE49-F238E27FC236}">
                  <a16:creationId xmlns:a16="http://schemas.microsoft.com/office/drawing/2014/main" id="{7E416DB8-5A8C-4889-67F2-F12D0A6115E6}"/>
                </a:ext>
              </a:extLst>
            </p:cNvPr>
            <p:cNvSpPr/>
            <p:nvPr/>
          </p:nvSpPr>
          <p:spPr>
            <a:xfrm>
              <a:off x="6255055" y="3352217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25" name="pg55">
              <a:extLst>
                <a:ext uri="{FF2B5EF4-FFF2-40B4-BE49-F238E27FC236}">
                  <a16:creationId xmlns:a16="http://schemas.microsoft.com/office/drawing/2014/main" id="{A43AB15E-3860-7835-87EE-5E5B09145A21}"/>
                </a:ext>
              </a:extLst>
            </p:cNvPr>
            <p:cNvSpPr/>
            <p:nvPr/>
          </p:nvSpPr>
          <p:spPr>
            <a:xfrm>
              <a:off x="6282223" y="3081972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26" name="pg56">
              <a:extLst>
                <a:ext uri="{FF2B5EF4-FFF2-40B4-BE49-F238E27FC236}">
                  <a16:creationId xmlns:a16="http://schemas.microsoft.com/office/drawing/2014/main" id="{5FF9999D-3233-D118-6E1D-3A84D7606F28}"/>
                </a:ext>
              </a:extLst>
            </p:cNvPr>
            <p:cNvSpPr/>
            <p:nvPr/>
          </p:nvSpPr>
          <p:spPr>
            <a:xfrm>
              <a:off x="6284983" y="2858485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27" name="pg57">
              <a:extLst>
                <a:ext uri="{FF2B5EF4-FFF2-40B4-BE49-F238E27FC236}">
                  <a16:creationId xmlns:a16="http://schemas.microsoft.com/office/drawing/2014/main" id="{DC6D16EA-82D1-5D9A-9CE1-35354DC2CBD6}"/>
                </a:ext>
              </a:extLst>
            </p:cNvPr>
            <p:cNvSpPr/>
            <p:nvPr/>
          </p:nvSpPr>
          <p:spPr>
            <a:xfrm>
              <a:off x="6425380" y="2804735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28" name="pg58">
              <a:extLst>
                <a:ext uri="{FF2B5EF4-FFF2-40B4-BE49-F238E27FC236}">
                  <a16:creationId xmlns:a16="http://schemas.microsoft.com/office/drawing/2014/main" id="{FE19C16D-2ACC-6D73-F23D-ABD0C010BF75}"/>
                </a:ext>
              </a:extLst>
            </p:cNvPr>
            <p:cNvSpPr/>
            <p:nvPr/>
          </p:nvSpPr>
          <p:spPr>
            <a:xfrm>
              <a:off x="6432135" y="2825609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29" name="pg59">
              <a:extLst>
                <a:ext uri="{FF2B5EF4-FFF2-40B4-BE49-F238E27FC236}">
                  <a16:creationId xmlns:a16="http://schemas.microsoft.com/office/drawing/2014/main" id="{7005C004-4EC3-0EC3-1918-ECB586B5595D}"/>
                </a:ext>
              </a:extLst>
            </p:cNvPr>
            <p:cNvSpPr/>
            <p:nvPr/>
          </p:nvSpPr>
          <p:spPr>
            <a:xfrm>
              <a:off x="6392382" y="2769007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30" name="pg60">
              <a:extLst>
                <a:ext uri="{FF2B5EF4-FFF2-40B4-BE49-F238E27FC236}">
                  <a16:creationId xmlns:a16="http://schemas.microsoft.com/office/drawing/2014/main" id="{9A9AC1D8-F609-BCA4-C525-0FDE4A47B811}"/>
                </a:ext>
              </a:extLst>
            </p:cNvPr>
            <p:cNvSpPr/>
            <p:nvPr/>
          </p:nvSpPr>
          <p:spPr>
            <a:xfrm>
              <a:off x="6449264" y="2916720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31" name="pg61">
              <a:extLst>
                <a:ext uri="{FF2B5EF4-FFF2-40B4-BE49-F238E27FC236}">
                  <a16:creationId xmlns:a16="http://schemas.microsoft.com/office/drawing/2014/main" id="{1C07CD2C-25EC-346E-2910-8E5C0EA370EE}"/>
                </a:ext>
              </a:extLst>
            </p:cNvPr>
            <p:cNvSpPr/>
            <p:nvPr/>
          </p:nvSpPr>
          <p:spPr>
            <a:xfrm>
              <a:off x="6332131" y="2832525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32" name="pt62">
              <a:extLst>
                <a:ext uri="{FF2B5EF4-FFF2-40B4-BE49-F238E27FC236}">
                  <a16:creationId xmlns:a16="http://schemas.microsoft.com/office/drawing/2014/main" id="{619B4F00-B12A-7CEA-5CF3-EBB3933F789A}"/>
                </a:ext>
              </a:extLst>
            </p:cNvPr>
            <p:cNvSpPr/>
            <p:nvPr/>
          </p:nvSpPr>
          <p:spPr>
            <a:xfrm>
              <a:off x="6214825" y="3298526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233" name="pt63">
              <a:extLst>
                <a:ext uri="{FF2B5EF4-FFF2-40B4-BE49-F238E27FC236}">
                  <a16:creationId xmlns:a16="http://schemas.microsoft.com/office/drawing/2014/main" id="{D13DD628-10BF-8CF0-A072-3750458E16A4}"/>
                </a:ext>
              </a:extLst>
            </p:cNvPr>
            <p:cNvSpPr/>
            <p:nvPr/>
          </p:nvSpPr>
          <p:spPr>
            <a:xfrm>
              <a:off x="6346524" y="2980183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234" name="pt64">
              <a:extLst>
                <a:ext uri="{FF2B5EF4-FFF2-40B4-BE49-F238E27FC236}">
                  <a16:creationId xmlns:a16="http://schemas.microsoft.com/office/drawing/2014/main" id="{C7ABC557-0212-69BB-8D6F-8BA8670FCBE1}"/>
                </a:ext>
              </a:extLst>
            </p:cNvPr>
            <p:cNvSpPr/>
            <p:nvPr/>
          </p:nvSpPr>
          <p:spPr>
            <a:xfrm>
              <a:off x="6207759" y="2904305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235" name="pt65">
              <a:extLst>
                <a:ext uri="{FF2B5EF4-FFF2-40B4-BE49-F238E27FC236}">
                  <a16:creationId xmlns:a16="http://schemas.microsoft.com/office/drawing/2014/main" id="{AADEA9A2-DC0A-49EB-1955-BD5F3CFEA874}"/>
                </a:ext>
              </a:extLst>
            </p:cNvPr>
            <p:cNvSpPr/>
            <p:nvPr/>
          </p:nvSpPr>
          <p:spPr>
            <a:xfrm>
              <a:off x="6312939" y="3341051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236" name="pt66">
              <a:extLst>
                <a:ext uri="{FF2B5EF4-FFF2-40B4-BE49-F238E27FC236}">
                  <a16:creationId xmlns:a16="http://schemas.microsoft.com/office/drawing/2014/main" id="{13FCDB12-5AB0-0BE9-7143-A0B2C82907C4}"/>
                </a:ext>
              </a:extLst>
            </p:cNvPr>
            <p:cNvSpPr/>
            <p:nvPr/>
          </p:nvSpPr>
          <p:spPr>
            <a:xfrm>
              <a:off x="6399320" y="3245241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237" name="pt67">
              <a:extLst>
                <a:ext uri="{FF2B5EF4-FFF2-40B4-BE49-F238E27FC236}">
                  <a16:creationId xmlns:a16="http://schemas.microsoft.com/office/drawing/2014/main" id="{D2FFF3B4-D7F8-FF5C-0CBA-E42EC571F620}"/>
                </a:ext>
              </a:extLst>
            </p:cNvPr>
            <p:cNvSpPr/>
            <p:nvPr/>
          </p:nvSpPr>
          <p:spPr>
            <a:xfrm>
              <a:off x="6128474" y="3077596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238" name="pt68">
              <a:extLst>
                <a:ext uri="{FF2B5EF4-FFF2-40B4-BE49-F238E27FC236}">
                  <a16:creationId xmlns:a16="http://schemas.microsoft.com/office/drawing/2014/main" id="{B112135D-5376-4914-161A-B6C872580489}"/>
                </a:ext>
              </a:extLst>
            </p:cNvPr>
            <p:cNvSpPr/>
            <p:nvPr/>
          </p:nvSpPr>
          <p:spPr>
            <a:xfrm>
              <a:off x="6339355" y="3180929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239" name="pt69">
              <a:extLst>
                <a:ext uri="{FF2B5EF4-FFF2-40B4-BE49-F238E27FC236}">
                  <a16:creationId xmlns:a16="http://schemas.microsoft.com/office/drawing/2014/main" id="{FD7B8428-07BC-B7FF-3DE0-B1126EDDA541}"/>
                </a:ext>
              </a:extLst>
            </p:cNvPr>
            <p:cNvSpPr/>
            <p:nvPr/>
          </p:nvSpPr>
          <p:spPr>
            <a:xfrm>
              <a:off x="6452931" y="2986574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240" name="pt70">
              <a:extLst>
                <a:ext uri="{FF2B5EF4-FFF2-40B4-BE49-F238E27FC236}">
                  <a16:creationId xmlns:a16="http://schemas.microsoft.com/office/drawing/2014/main" id="{2FED5381-D3B8-4103-D64F-DC47ECF3552B}"/>
                </a:ext>
              </a:extLst>
            </p:cNvPr>
            <p:cNvSpPr/>
            <p:nvPr/>
          </p:nvSpPr>
          <p:spPr>
            <a:xfrm>
              <a:off x="6362648" y="2966155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241" name="pt71">
              <a:extLst>
                <a:ext uri="{FF2B5EF4-FFF2-40B4-BE49-F238E27FC236}">
                  <a16:creationId xmlns:a16="http://schemas.microsoft.com/office/drawing/2014/main" id="{138B5C46-64FB-7BCE-A1C3-5A427550BF46}"/>
                </a:ext>
              </a:extLst>
            </p:cNvPr>
            <p:cNvSpPr/>
            <p:nvPr/>
          </p:nvSpPr>
          <p:spPr>
            <a:xfrm>
              <a:off x="6310006" y="3029958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242" name="pt72">
              <a:extLst>
                <a:ext uri="{FF2B5EF4-FFF2-40B4-BE49-F238E27FC236}">
                  <a16:creationId xmlns:a16="http://schemas.microsoft.com/office/drawing/2014/main" id="{42FC55F5-224F-B012-7C56-100006DC0906}"/>
                </a:ext>
              </a:extLst>
            </p:cNvPr>
            <p:cNvSpPr/>
            <p:nvPr/>
          </p:nvSpPr>
          <p:spPr>
            <a:xfrm>
              <a:off x="6361673" y="2979294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243" name="pt74">
              <a:extLst>
                <a:ext uri="{FF2B5EF4-FFF2-40B4-BE49-F238E27FC236}">
                  <a16:creationId xmlns:a16="http://schemas.microsoft.com/office/drawing/2014/main" id="{05C81892-C0C6-C86F-CA9D-830C2A1D63D2}"/>
                </a:ext>
              </a:extLst>
            </p:cNvPr>
            <p:cNvSpPr/>
            <p:nvPr/>
          </p:nvSpPr>
          <p:spPr>
            <a:xfrm>
              <a:off x="5962752" y="4518579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244" name="pt75">
              <a:extLst>
                <a:ext uri="{FF2B5EF4-FFF2-40B4-BE49-F238E27FC236}">
                  <a16:creationId xmlns:a16="http://schemas.microsoft.com/office/drawing/2014/main" id="{608F7B4D-0596-CAF1-1FAE-496428F88444}"/>
                </a:ext>
              </a:extLst>
            </p:cNvPr>
            <p:cNvSpPr/>
            <p:nvPr/>
          </p:nvSpPr>
          <p:spPr>
            <a:xfrm>
              <a:off x="5939391" y="4353159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245" name="pt77">
              <a:extLst>
                <a:ext uri="{FF2B5EF4-FFF2-40B4-BE49-F238E27FC236}">
                  <a16:creationId xmlns:a16="http://schemas.microsoft.com/office/drawing/2014/main" id="{3F78A0A9-86D9-F702-106D-AAF48BB6FBC6}"/>
                </a:ext>
              </a:extLst>
            </p:cNvPr>
            <p:cNvSpPr/>
            <p:nvPr/>
          </p:nvSpPr>
          <p:spPr>
            <a:xfrm>
              <a:off x="5397218" y="4773275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246" name="pt78">
              <a:extLst>
                <a:ext uri="{FF2B5EF4-FFF2-40B4-BE49-F238E27FC236}">
                  <a16:creationId xmlns:a16="http://schemas.microsoft.com/office/drawing/2014/main" id="{591B9AEB-DF3E-F586-C650-CF1D9C14B5ED}"/>
                </a:ext>
              </a:extLst>
            </p:cNvPr>
            <p:cNvSpPr/>
            <p:nvPr/>
          </p:nvSpPr>
          <p:spPr>
            <a:xfrm>
              <a:off x="5512823" y="4747924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247" name="pt79">
              <a:extLst>
                <a:ext uri="{FF2B5EF4-FFF2-40B4-BE49-F238E27FC236}">
                  <a16:creationId xmlns:a16="http://schemas.microsoft.com/office/drawing/2014/main" id="{4835199E-859B-925B-1C13-23B2FECCB011}"/>
                </a:ext>
              </a:extLst>
            </p:cNvPr>
            <p:cNvSpPr/>
            <p:nvPr/>
          </p:nvSpPr>
          <p:spPr>
            <a:xfrm>
              <a:off x="5714913" y="4703801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248" name="pt80">
              <a:extLst>
                <a:ext uri="{FF2B5EF4-FFF2-40B4-BE49-F238E27FC236}">
                  <a16:creationId xmlns:a16="http://schemas.microsoft.com/office/drawing/2014/main" id="{D9E1AC51-73F4-CF58-17BA-258C0776B8E3}"/>
                </a:ext>
              </a:extLst>
            </p:cNvPr>
            <p:cNvSpPr/>
            <p:nvPr/>
          </p:nvSpPr>
          <p:spPr>
            <a:xfrm>
              <a:off x="5826444" y="4510220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249" name="pt81">
              <a:extLst>
                <a:ext uri="{FF2B5EF4-FFF2-40B4-BE49-F238E27FC236}">
                  <a16:creationId xmlns:a16="http://schemas.microsoft.com/office/drawing/2014/main" id="{75451BAD-27CC-7AE9-B016-E30B3D298E3E}"/>
                </a:ext>
              </a:extLst>
            </p:cNvPr>
            <p:cNvSpPr/>
            <p:nvPr/>
          </p:nvSpPr>
          <p:spPr>
            <a:xfrm>
              <a:off x="5849482" y="4602762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250" name="pt82">
              <a:extLst>
                <a:ext uri="{FF2B5EF4-FFF2-40B4-BE49-F238E27FC236}">
                  <a16:creationId xmlns:a16="http://schemas.microsoft.com/office/drawing/2014/main" id="{B702AA59-06FD-D7E0-579B-B2B125952951}"/>
                </a:ext>
              </a:extLst>
            </p:cNvPr>
            <p:cNvSpPr/>
            <p:nvPr/>
          </p:nvSpPr>
          <p:spPr>
            <a:xfrm>
              <a:off x="5898250" y="4525015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251" name="pt83">
              <a:extLst>
                <a:ext uri="{FF2B5EF4-FFF2-40B4-BE49-F238E27FC236}">
                  <a16:creationId xmlns:a16="http://schemas.microsoft.com/office/drawing/2014/main" id="{3DC59944-918E-9782-E248-7162575E77C2}"/>
                </a:ext>
              </a:extLst>
            </p:cNvPr>
            <p:cNvSpPr/>
            <p:nvPr/>
          </p:nvSpPr>
          <p:spPr>
            <a:xfrm>
              <a:off x="5324380" y="4366388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252" name="pg84">
              <a:extLst>
                <a:ext uri="{FF2B5EF4-FFF2-40B4-BE49-F238E27FC236}">
                  <a16:creationId xmlns:a16="http://schemas.microsoft.com/office/drawing/2014/main" id="{3ADBD98D-F88C-C502-5C6C-3DFBBAAC2185}"/>
                </a:ext>
              </a:extLst>
            </p:cNvPr>
            <p:cNvSpPr/>
            <p:nvPr/>
          </p:nvSpPr>
          <p:spPr>
            <a:xfrm>
              <a:off x="5945148" y="3048878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53" name="pg85">
              <a:extLst>
                <a:ext uri="{FF2B5EF4-FFF2-40B4-BE49-F238E27FC236}">
                  <a16:creationId xmlns:a16="http://schemas.microsoft.com/office/drawing/2014/main" id="{FFD13F06-44B2-8E48-F79E-A91B0D63B27B}"/>
                </a:ext>
              </a:extLst>
            </p:cNvPr>
            <p:cNvSpPr/>
            <p:nvPr/>
          </p:nvSpPr>
          <p:spPr>
            <a:xfrm>
              <a:off x="6164208" y="267077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54" name="pg86">
              <a:extLst>
                <a:ext uri="{FF2B5EF4-FFF2-40B4-BE49-F238E27FC236}">
                  <a16:creationId xmlns:a16="http://schemas.microsoft.com/office/drawing/2014/main" id="{DDC8D155-32E6-18D3-7F2D-B646559E41B9}"/>
                </a:ext>
              </a:extLst>
            </p:cNvPr>
            <p:cNvSpPr/>
            <p:nvPr/>
          </p:nvSpPr>
          <p:spPr>
            <a:xfrm>
              <a:off x="6125266" y="2572471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55" name="pg87">
              <a:extLst>
                <a:ext uri="{FF2B5EF4-FFF2-40B4-BE49-F238E27FC236}">
                  <a16:creationId xmlns:a16="http://schemas.microsoft.com/office/drawing/2014/main" id="{AE1CEF8B-C214-1B9F-E69A-964536C9BB9E}"/>
                </a:ext>
              </a:extLst>
            </p:cNvPr>
            <p:cNvSpPr/>
            <p:nvPr/>
          </p:nvSpPr>
          <p:spPr>
            <a:xfrm>
              <a:off x="5896602" y="333153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56" name="pg88">
              <a:extLst>
                <a:ext uri="{FF2B5EF4-FFF2-40B4-BE49-F238E27FC236}">
                  <a16:creationId xmlns:a16="http://schemas.microsoft.com/office/drawing/2014/main" id="{A08E0D90-3BC9-76E9-FAA9-DFB3E395E1D8}"/>
                </a:ext>
              </a:extLst>
            </p:cNvPr>
            <p:cNvSpPr/>
            <p:nvPr/>
          </p:nvSpPr>
          <p:spPr>
            <a:xfrm>
              <a:off x="6278469" y="3111482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57" name="pg89">
              <a:extLst>
                <a:ext uri="{FF2B5EF4-FFF2-40B4-BE49-F238E27FC236}">
                  <a16:creationId xmlns:a16="http://schemas.microsoft.com/office/drawing/2014/main" id="{9D7D7E45-C27F-ED63-DD23-6E2A55D1D571}"/>
                </a:ext>
              </a:extLst>
            </p:cNvPr>
            <p:cNvSpPr/>
            <p:nvPr/>
          </p:nvSpPr>
          <p:spPr>
            <a:xfrm>
              <a:off x="6304839" y="3366199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58" name="pg90">
              <a:extLst>
                <a:ext uri="{FF2B5EF4-FFF2-40B4-BE49-F238E27FC236}">
                  <a16:creationId xmlns:a16="http://schemas.microsoft.com/office/drawing/2014/main" id="{B7135458-D249-9A4E-BCD4-C908F47337DB}"/>
                </a:ext>
              </a:extLst>
            </p:cNvPr>
            <p:cNvSpPr/>
            <p:nvPr/>
          </p:nvSpPr>
          <p:spPr>
            <a:xfrm>
              <a:off x="6121425" y="3052491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59" name="pg91">
              <a:extLst>
                <a:ext uri="{FF2B5EF4-FFF2-40B4-BE49-F238E27FC236}">
                  <a16:creationId xmlns:a16="http://schemas.microsoft.com/office/drawing/2014/main" id="{A2F3F6A2-B73D-4217-FF74-146DD4C36C95}"/>
                </a:ext>
              </a:extLst>
            </p:cNvPr>
            <p:cNvSpPr/>
            <p:nvPr/>
          </p:nvSpPr>
          <p:spPr>
            <a:xfrm>
              <a:off x="6373710" y="2923592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60" name="pg92">
              <a:extLst>
                <a:ext uri="{FF2B5EF4-FFF2-40B4-BE49-F238E27FC236}">
                  <a16:creationId xmlns:a16="http://schemas.microsoft.com/office/drawing/2014/main" id="{F41DC4D2-B13B-5C6A-ECBC-FEAEF628423F}"/>
                </a:ext>
              </a:extLst>
            </p:cNvPr>
            <p:cNvSpPr/>
            <p:nvPr/>
          </p:nvSpPr>
          <p:spPr>
            <a:xfrm>
              <a:off x="6343426" y="275484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61" name="pg93">
              <a:extLst>
                <a:ext uri="{FF2B5EF4-FFF2-40B4-BE49-F238E27FC236}">
                  <a16:creationId xmlns:a16="http://schemas.microsoft.com/office/drawing/2014/main" id="{B1791E2E-FCF0-933D-E2AF-15F221153CDA}"/>
                </a:ext>
              </a:extLst>
            </p:cNvPr>
            <p:cNvSpPr/>
            <p:nvPr/>
          </p:nvSpPr>
          <p:spPr>
            <a:xfrm>
              <a:off x="6219269" y="2686925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62" name="pg96">
              <a:extLst>
                <a:ext uri="{FF2B5EF4-FFF2-40B4-BE49-F238E27FC236}">
                  <a16:creationId xmlns:a16="http://schemas.microsoft.com/office/drawing/2014/main" id="{35402B11-FC96-D2E5-94F6-3762FE1CF948}"/>
                </a:ext>
              </a:extLst>
            </p:cNvPr>
            <p:cNvSpPr/>
            <p:nvPr/>
          </p:nvSpPr>
          <p:spPr>
            <a:xfrm>
              <a:off x="5950129" y="3515245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63" name="pg97">
              <a:extLst>
                <a:ext uri="{FF2B5EF4-FFF2-40B4-BE49-F238E27FC236}">
                  <a16:creationId xmlns:a16="http://schemas.microsoft.com/office/drawing/2014/main" id="{5203A455-8007-E57A-7D54-BF3EF9B73303}"/>
                </a:ext>
              </a:extLst>
            </p:cNvPr>
            <p:cNvSpPr/>
            <p:nvPr/>
          </p:nvSpPr>
          <p:spPr>
            <a:xfrm>
              <a:off x="5946939" y="3675412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64" name="pg98">
              <a:extLst>
                <a:ext uri="{FF2B5EF4-FFF2-40B4-BE49-F238E27FC236}">
                  <a16:creationId xmlns:a16="http://schemas.microsoft.com/office/drawing/2014/main" id="{7E0A68A7-832B-966F-84F9-66BFB5B8D267}"/>
                </a:ext>
              </a:extLst>
            </p:cNvPr>
            <p:cNvSpPr/>
            <p:nvPr/>
          </p:nvSpPr>
          <p:spPr>
            <a:xfrm>
              <a:off x="5067982" y="390057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65" name="pg99">
              <a:extLst>
                <a:ext uri="{FF2B5EF4-FFF2-40B4-BE49-F238E27FC236}">
                  <a16:creationId xmlns:a16="http://schemas.microsoft.com/office/drawing/2014/main" id="{07798510-C123-4E00-CF36-D47D890E764F}"/>
                </a:ext>
              </a:extLst>
            </p:cNvPr>
            <p:cNvSpPr/>
            <p:nvPr/>
          </p:nvSpPr>
          <p:spPr>
            <a:xfrm>
              <a:off x="6129413" y="2885735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66" name="pg100">
              <a:extLst>
                <a:ext uri="{FF2B5EF4-FFF2-40B4-BE49-F238E27FC236}">
                  <a16:creationId xmlns:a16="http://schemas.microsoft.com/office/drawing/2014/main" id="{9F78E22F-B7D7-9BCC-F1F1-05F2E16BEADA}"/>
                </a:ext>
              </a:extLst>
            </p:cNvPr>
            <p:cNvSpPr/>
            <p:nvPr/>
          </p:nvSpPr>
          <p:spPr>
            <a:xfrm>
              <a:off x="5773521" y="401958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67" name="pg101">
              <a:extLst>
                <a:ext uri="{FF2B5EF4-FFF2-40B4-BE49-F238E27FC236}">
                  <a16:creationId xmlns:a16="http://schemas.microsoft.com/office/drawing/2014/main" id="{CDB3C522-8E88-B500-EE48-FF2E7FAEAF71}"/>
                </a:ext>
              </a:extLst>
            </p:cNvPr>
            <p:cNvSpPr/>
            <p:nvPr/>
          </p:nvSpPr>
          <p:spPr>
            <a:xfrm>
              <a:off x="6045372" y="3931076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68" name="pg102">
              <a:extLst>
                <a:ext uri="{FF2B5EF4-FFF2-40B4-BE49-F238E27FC236}">
                  <a16:creationId xmlns:a16="http://schemas.microsoft.com/office/drawing/2014/main" id="{2D300368-1589-1246-5D01-A13B60F12B78}"/>
                </a:ext>
              </a:extLst>
            </p:cNvPr>
            <p:cNvSpPr/>
            <p:nvPr/>
          </p:nvSpPr>
          <p:spPr>
            <a:xfrm>
              <a:off x="5927393" y="4069209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69" name="pg103">
              <a:extLst>
                <a:ext uri="{FF2B5EF4-FFF2-40B4-BE49-F238E27FC236}">
                  <a16:creationId xmlns:a16="http://schemas.microsoft.com/office/drawing/2014/main" id="{5FB39373-E02C-7A62-48A0-3366CF7FB0E3}"/>
                </a:ext>
              </a:extLst>
            </p:cNvPr>
            <p:cNvSpPr/>
            <p:nvPr/>
          </p:nvSpPr>
          <p:spPr>
            <a:xfrm>
              <a:off x="5405402" y="4044531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70" name="pt104">
              <a:extLst>
                <a:ext uri="{FF2B5EF4-FFF2-40B4-BE49-F238E27FC236}">
                  <a16:creationId xmlns:a16="http://schemas.microsoft.com/office/drawing/2014/main" id="{5C099857-6909-1B4E-442A-66C3FDD0DA05}"/>
                </a:ext>
              </a:extLst>
            </p:cNvPr>
            <p:cNvSpPr/>
            <p:nvPr/>
          </p:nvSpPr>
          <p:spPr>
            <a:xfrm>
              <a:off x="6049753" y="2814801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271" name="pg105">
              <a:extLst>
                <a:ext uri="{FF2B5EF4-FFF2-40B4-BE49-F238E27FC236}">
                  <a16:creationId xmlns:a16="http://schemas.microsoft.com/office/drawing/2014/main" id="{DB0B5621-0468-0D8A-B497-66466C3ADA68}"/>
                </a:ext>
              </a:extLst>
            </p:cNvPr>
            <p:cNvSpPr/>
            <p:nvPr/>
          </p:nvSpPr>
          <p:spPr>
            <a:xfrm>
              <a:off x="5877166" y="360441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72" name="pg106">
              <a:extLst>
                <a:ext uri="{FF2B5EF4-FFF2-40B4-BE49-F238E27FC236}">
                  <a16:creationId xmlns:a16="http://schemas.microsoft.com/office/drawing/2014/main" id="{12413A93-10D0-739F-1A8A-065AA09507FA}"/>
                </a:ext>
              </a:extLst>
            </p:cNvPr>
            <p:cNvSpPr/>
            <p:nvPr/>
          </p:nvSpPr>
          <p:spPr>
            <a:xfrm>
              <a:off x="6018560" y="3740132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73" name="pg107">
              <a:extLst>
                <a:ext uri="{FF2B5EF4-FFF2-40B4-BE49-F238E27FC236}">
                  <a16:creationId xmlns:a16="http://schemas.microsoft.com/office/drawing/2014/main" id="{C2833C0C-48EE-DF16-A6FB-C3A7FFEBBD30}"/>
                </a:ext>
              </a:extLst>
            </p:cNvPr>
            <p:cNvSpPr/>
            <p:nvPr/>
          </p:nvSpPr>
          <p:spPr>
            <a:xfrm>
              <a:off x="6012950" y="3742656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74" name="pg108">
              <a:extLst>
                <a:ext uri="{FF2B5EF4-FFF2-40B4-BE49-F238E27FC236}">
                  <a16:creationId xmlns:a16="http://schemas.microsoft.com/office/drawing/2014/main" id="{207AB3CF-C5D7-DAA3-656E-BDEA747814D1}"/>
                </a:ext>
              </a:extLst>
            </p:cNvPr>
            <p:cNvSpPr/>
            <p:nvPr/>
          </p:nvSpPr>
          <p:spPr>
            <a:xfrm>
              <a:off x="5481140" y="4114342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75" name="pt109">
              <a:extLst>
                <a:ext uri="{FF2B5EF4-FFF2-40B4-BE49-F238E27FC236}">
                  <a16:creationId xmlns:a16="http://schemas.microsoft.com/office/drawing/2014/main" id="{A09B8C32-87A5-D46C-9933-DAC704920C06}"/>
                </a:ext>
              </a:extLst>
            </p:cNvPr>
            <p:cNvSpPr/>
            <p:nvPr/>
          </p:nvSpPr>
          <p:spPr>
            <a:xfrm>
              <a:off x="5803373" y="4168753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276" name="pg110">
              <a:extLst>
                <a:ext uri="{FF2B5EF4-FFF2-40B4-BE49-F238E27FC236}">
                  <a16:creationId xmlns:a16="http://schemas.microsoft.com/office/drawing/2014/main" id="{3FC113E3-1876-BD10-6CF1-58C34A61CD59}"/>
                </a:ext>
              </a:extLst>
            </p:cNvPr>
            <p:cNvSpPr/>
            <p:nvPr/>
          </p:nvSpPr>
          <p:spPr>
            <a:xfrm>
              <a:off x="5607660" y="4315809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77" name="pg111">
              <a:extLst>
                <a:ext uri="{FF2B5EF4-FFF2-40B4-BE49-F238E27FC236}">
                  <a16:creationId xmlns:a16="http://schemas.microsoft.com/office/drawing/2014/main" id="{ACD3C3BC-9FBE-5CCC-4F68-69A1DF212F00}"/>
                </a:ext>
              </a:extLst>
            </p:cNvPr>
            <p:cNvSpPr/>
            <p:nvPr/>
          </p:nvSpPr>
          <p:spPr>
            <a:xfrm>
              <a:off x="5792333" y="4265348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78" name="pg112">
              <a:extLst>
                <a:ext uri="{FF2B5EF4-FFF2-40B4-BE49-F238E27FC236}">
                  <a16:creationId xmlns:a16="http://schemas.microsoft.com/office/drawing/2014/main" id="{A36F647C-E118-9426-F021-BA259EA55A65}"/>
                </a:ext>
              </a:extLst>
            </p:cNvPr>
            <p:cNvSpPr/>
            <p:nvPr/>
          </p:nvSpPr>
          <p:spPr>
            <a:xfrm>
              <a:off x="5939615" y="4404755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79" name="pg113">
              <a:extLst>
                <a:ext uri="{FF2B5EF4-FFF2-40B4-BE49-F238E27FC236}">
                  <a16:creationId xmlns:a16="http://schemas.microsoft.com/office/drawing/2014/main" id="{D233FC31-FDD9-F783-73E6-A042A19E8D84}"/>
                </a:ext>
              </a:extLst>
            </p:cNvPr>
            <p:cNvSpPr/>
            <p:nvPr/>
          </p:nvSpPr>
          <p:spPr>
            <a:xfrm>
              <a:off x="5408854" y="4229112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80" name="pg114">
              <a:extLst>
                <a:ext uri="{FF2B5EF4-FFF2-40B4-BE49-F238E27FC236}">
                  <a16:creationId xmlns:a16="http://schemas.microsoft.com/office/drawing/2014/main" id="{451B4E2C-0674-0E85-101A-EA90775C7E0A}"/>
                </a:ext>
              </a:extLst>
            </p:cNvPr>
            <p:cNvSpPr/>
            <p:nvPr/>
          </p:nvSpPr>
          <p:spPr>
            <a:xfrm>
              <a:off x="5921950" y="2771031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81" name="pg115">
              <a:extLst>
                <a:ext uri="{FF2B5EF4-FFF2-40B4-BE49-F238E27FC236}">
                  <a16:creationId xmlns:a16="http://schemas.microsoft.com/office/drawing/2014/main" id="{89F8DDAF-E0EF-C87E-F33C-76737C40AF1F}"/>
                </a:ext>
              </a:extLst>
            </p:cNvPr>
            <p:cNvSpPr/>
            <p:nvPr/>
          </p:nvSpPr>
          <p:spPr>
            <a:xfrm>
              <a:off x="5741202" y="3152762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82" name="pg116">
              <a:extLst>
                <a:ext uri="{FF2B5EF4-FFF2-40B4-BE49-F238E27FC236}">
                  <a16:creationId xmlns:a16="http://schemas.microsoft.com/office/drawing/2014/main" id="{7D7484C1-65FB-A49E-C004-C827F61E6A27}"/>
                </a:ext>
              </a:extLst>
            </p:cNvPr>
            <p:cNvSpPr/>
            <p:nvPr/>
          </p:nvSpPr>
          <p:spPr>
            <a:xfrm>
              <a:off x="5846881" y="3101437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83" name="pg117">
              <a:extLst>
                <a:ext uri="{FF2B5EF4-FFF2-40B4-BE49-F238E27FC236}">
                  <a16:creationId xmlns:a16="http://schemas.microsoft.com/office/drawing/2014/main" id="{C2569DFA-2C58-F1CA-A300-A887F78CBEE0}"/>
                </a:ext>
              </a:extLst>
            </p:cNvPr>
            <p:cNvSpPr/>
            <p:nvPr/>
          </p:nvSpPr>
          <p:spPr>
            <a:xfrm>
              <a:off x="5884654" y="3288676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84" name="pg118">
              <a:extLst>
                <a:ext uri="{FF2B5EF4-FFF2-40B4-BE49-F238E27FC236}">
                  <a16:creationId xmlns:a16="http://schemas.microsoft.com/office/drawing/2014/main" id="{F953D506-DCC6-35EE-E6DA-0272B49FBBA4}"/>
                </a:ext>
              </a:extLst>
            </p:cNvPr>
            <p:cNvSpPr/>
            <p:nvPr/>
          </p:nvSpPr>
          <p:spPr>
            <a:xfrm>
              <a:off x="5232662" y="4076691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85" name="pg119">
              <a:extLst>
                <a:ext uri="{FF2B5EF4-FFF2-40B4-BE49-F238E27FC236}">
                  <a16:creationId xmlns:a16="http://schemas.microsoft.com/office/drawing/2014/main" id="{E570F5C5-4C17-04D3-0C23-443898D9A913}"/>
                </a:ext>
              </a:extLst>
            </p:cNvPr>
            <p:cNvSpPr/>
            <p:nvPr/>
          </p:nvSpPr>
          <p:spPr>
            <a:xfrm>
              <a:off x="5596601" y="294884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86" name="pg120">
              <a:extLst>
                <a:ext uri="{FF2B5EF4-FFF2-40B4-BE49-F238E27FC236}">
                  <a16:creationId xmlns:a16="http://schemas.microsoft.com/office/drawing/2014/main" id="{014FBA80-2204-B484-070E-5BD1A46422BE}"/>
                </a:ext>
              </a:extLst>
            </p:cNvPr>
            <p:cNvSpPr/>
            <p:nvPr/>
          </p:nvSpPr>
          <p:spPr>
            <a:xfrm>
              <a:off x="5964969" y="3056272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87" name="pg121">
              <a:extLst>
                <a:ext uri="{FF2B5EF4-FFF2-40B4-BE49-F238E27FC236}">
                  <a16:creationId xmlns:a16="http://schemas.microsoft.com/office/drawing/2014/main" id="{87428E25-A970-2205-997C-2370D11BF2C7}"/>
                </a:ext>
              </a:extLst>
            </p:cNvPr>
            <p:cNvSpPr/>
            <p:nvPr/>
          </p:nvSpPr>
          <p:spPr>
            <a:xfrm>
              <a:off x="5931913" y="3401209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88" name="pg122">
              <a:extLst>
                <a:ext uri="{FF2B5EF4-FFF2-40B4-BE49-F238E27FC236}">
                  <a16:creationId xmlns:a16="http://schemas.microsoft.com/office/drawing/2014/main" id="{D1FCEC01-12D3-2C1F-AE2A-2670221F0849}"/>
                </a:ext>
              </a:extLst>
            </p:cNvPr>
            <p:cNvSpPr/>
            <p:nvPr/>
          </p:nvSpPr>
          <p:spPr>
            <a:xfrm>
              <a:off x="6012369" y="3594557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89" name="pg123">
              <a:extLst>
                <a:ext uri="{FF2B5EF4-FFF2-40B4-BE49-F238E27FC236}">
                  <a16:creationId xmlns:a16="http://schemas.microsoft.com/office/drawing/2014/main" id="{054F0941-95AF-3D43-C874-2D8BAEDC0452}"/>
                </a:ext>
              </a:extLst>
            </p:cNvPr>
            <p:cNvSpPr/>
            <p:nvPr/>
          </p:nvSpPr>
          <p:spPr>
            <a:xfrm>
              <a:off x="5179133" y="403818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90" name="pg125">
              <a:extLst>
                <a:ext uri="{FF2B5EF4-FFF2-40B4-BE49-F238E27FC236}">
                  <a16:creationId xmlns:a16="http://schemas.microsoft.com/office/drawing/2014/main" id="{78629F69-4EE4-A149-7236-28A915E51CE8}"/>
                </a:ext>
              </a:extLst>
            </p:cNvPr>
            <p:cNvSpPr/>
            <p:nvPr/>
          </p:nvSpPr>
          <p:spPr>
            <a:xfrm>
              <a:off x="5784428" y="3610781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91" name="pg126">
              <a:extLst>
                <a:ext uri="{FF2B5EF4-FFF2-40B4-BE49-F238E27FC236}">
                  <a16:creationId xmlns:a16="http://schemas.microsoft.com/office/drawing/2014/main" id="{5D4DFEA8-7C20-A458-1141-1662B703AC41}"/>
                </a:ext>
              </a:extLst>
            </p:cNvPr>
            <p:cNvSpPr/>
            <p:nvPr/>
          </p:nvSpPr>
          <p:spPr>
            <a:xfrm>
              <a:off x="5892863" y="3466759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92" name="pg127">
              <a:extLst>
                <a:ext uri="{FF2B5EF4-FFF2-40B4-BE49-F238E27FC236}">
                  <a16:creationId xmlns:a16="http://schemas.microsoft.com/office/drawing/2014/main" id="{1D41BACE-5718-5CBE-DFAB-554F3B7848B4}"/>
                </a:ext>
              </a:extLst>
            </p:cNvPr>
            <p:cNvSpPr/>
            <p:nvPr/>
          </p:nvSpPr>
          <p:spPr>
            <a:xfrm>
              <a:off x="5702883" y="358035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93" name="pg128">
              <a:extLst>
                <a:ext uri="{FF2B5EF4-FFF2-40B4-BE49-F238E27FC236}">
                  <a16:creationId xmlns:a16="http://schemas.microsoft.com/office/drawing/2014/main" id="{1613E25D-D6FE-E2B4-53A3-22C5274AECAF}"/>
                </a:ext>
              </a:extLst>
            </p:cNvPr>
            <p:cNvSpPr/>
            <p:nvPr/>
          </p:nvSpPr>
          <p:spPr>
            <a:xfrm>
              <a:off x="5172720" y="3859905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94" name="pl129">
              <a:extLst>
                <a:ext uri="{FF2B5EF4-FFF2-40B4-BE49-F238E27FC236}">
                  <a16:creationId xmlns:a16="http://schemas.microsoft.com/office/drawing/2014/main" id="{B55BA9C6-7BD7-2555-B83C-B888666E97B6}"/>
                </a:ext>
              </a:extLst>
            </p:cNvPr>
            <p:cNvSpPr/>
            <p:nvPr/>
          </p:nvSpPr>
          <p:spPr>
            <a:xfrm>
              <a:off x="5293471" y="2642688"/>
              <a:ext cx="1141048" cy="1504219"/>
            </a:xfrm>
            <a:custGeom>
              <a:avLst/>
              <a:gdLst/>
              <a:ahLst/>
              <a:cxnLst/>
              <a:rect l="0" t="0" r="0" b="0"/>
              <a:pathLst>
                <a:path w="1141048" h="1504219">
                  <a:moveTo>
                    <a:pt x="0" y="1504219"/>
                  </a:moveTo>
                  <a:lnTo>
                    <a:pt x="651991" y="716204"/>
                  </a:lnTo>
                  <a:lnTo>
                    <a:pt x="614219" y="528966"/>
                  </a:lnTo>
                  <a:lnTo>
                    <a:pt x="508539" y="580290"/>
                  </a:lnTo>
                  <a:lnTo>
                    <a:pt x="531678" y="620563"/>
                  </a:lnTo>
                  <a:lnTo>
                    <a:pt x="730183" y="609352"/>
                  </a:lnTo>
                  <a:lnTo>
                    <a:pt x="712486" y="476407"/>
                  </a:lnTo>
                  <a:lnTo>
                    <a:pt x="663939" y="759062"/>
                  </a:lnTo>
                  <a:lnTo>
                    <a:pt x="1045806" y="539011"/>
                  </a:lnTo>
                  <a:lnTo>
                    <a:pt x="1072176" y="793727"/>
                  </a:lnTo>
                  <a:lnTo>
                    <a:pt x="888763" y="480020"/>
                  </a:lnTo>
                  <a:lnTo>
                    <a:pt x="1141048" y="351121"/>
                  </a:lnTo>
                  <a:lnTo>
                    <a:pt x="1110764" y="182373"/>
                  </a:lnTo>
                  <a:lnTo>
                    <a:pt x="986606" y="114454"/>
                  </a:lnTo>
                  <a:lnTo>
                    <a:pt x="931545" y="98302"/>
                  </a:lnTo>
                  <a:lnTo>
                    <a:pt x="892604" y="0"/>
                  </a:lnTo>
                  <a:lnTo>
                    <a:pt x="689287" y="19856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95" name="pl130">
              <a:extLst>
                <a:ext uri="{FF2B5EF4-FFF2-40B4-BE49-F238E27FC236}">
                  <a16:creationId xmlns:a16="http://schemas.microsoft.com/office/drawing/2014/main" id="{72D67963-DD80-A179-8CF5-2A49F3AC9F82}"/>
                </a:ext>
              </a:extLst>
            </p:cNvPr>
            <p:cNvSpPr/>
            <p:nvPr/>
          </p:nvSpPr>
          <p:spPr>
            <a:xfrm>
              <a:off x="5982759" y="2709191"/>
              <a:ext cx="132897" cy="132056"/>
            </a:xfrm>
            <a:custGeom>
              <a:avLst/>
              <a:gdLst/>
              <a:ahLst/>
              <a:cxnLst/>
              <a:rect l="0" t="0" r="0" b="0"/>
              <a:pathLst>
                <a:path w="132897" h="132056">
                  <a:moveTo>
                    <a:pt x="37065" y="0"/>
                  </a:moveTo>
                  <a:lnTo>
                    <a:pt x="0" y="132056"/>
                  </a:lnTo>
                  <a:lnTo>
                    <a:pt x="132897" y="98127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96" name="pl131">
              <a:extLst>
                <a:ext uri="{FF2B5EF4-FFF2-40B4-BE49-F238E27FC236}">
                  <a16:creationId xmlns:a16="http://schemas.microsoft.com/office/drawing/2014/main" id="{CCD02B9F-D308-9295-97F6-EC9D907BCC5E}"/>
                </a:ext>
              </a:extLst>
            </p:cNvPr>
            <p:cNvSpPr/>
            <p:nvPr/>
          </p:nvSpPr>
          <p:spPr>
            <a:xfrm>
              <a:off x="5541949" y="2859953"/>
              <a:ext cx="956133" cy="1324605"/>
            </a:xfrm>
            <a:custGeom>
              <a:avLst/>
              <a:gdLst/>
              <a:ahLst/>
              <a:cxnLst/>
              <a:rect l="0" t="0" r="0" b="0"/>
              <a:pathLst>
                <a:path w="956133" h="1324605">
                  <a:moveTo>
                    <a:pt x="0" y="1324605"/>
                  </a:moveTo>
                  <a:lnTo>
                    <a:pt x="531810" y="952919"/>
                  </a:lnTo>
                  <a:lnTo>
                    <a:pt x="537420" y="950395"/>
                  </a:lnTo>
                  <a:lnTo>
                    <a:pt x="396026" y="814677"/>
                  </a:lnTo>
                  <a:lnTo>
                    <a:pt x="209797" y="953710"/>
                  </a:lnTo>
                  <a:lnTo>
                    <a:pt x="553022" y="525751"/>
                  </a:lnTo>
                  <a:lnTo>
                    <a:pt x="718028" y="483724"/>
                  </a:lnTo>
                  <a:lnTo>
                    <a:pt x="816141" y="526250"/>
                  </a:lnTo>
                  <a:lnTo>
                    <a:pt x="902523" y="430439"/>
                  </a:lnTo>
                  <a:lnTo>
                    <a:pt x="631676" y="262794"/>
                  </a:lnTo>
                  <a:lnTo>
                    <a:pt x="842557" y="366127"/>
                  </a:lnTo>
                  <a:lnTo>
                    <a:pt x="956133" y="171772"/>
                  </a:lnTo>
                  <a:lnTo>
                    <a:pt x="865851" y="151353"/>
                  </a:lnTo>
                  <a:lnTo>
                    <a:pt x="813209" y="215156"/>
                  </a:lnTo>
                  <a:lnTo>
                    <a:pt x="864875" y="164492"/>
                  </a:lnTo>
                  <a:lnTo>
                    <a:pt x="849726" y="165381"/>
                  </a:lnTo>
                  <a:lnTo>
                    <a:pt x="710961" y="89503"/>
                  </a:lnTo>
                  <a:lnTo>
                    <a:pt x="552955" y="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97" name="pl132">
              <a:extLst>
                <a:ext uri="{FF2B5EF4-FFF2-40B4-BE49-F238E27FC236}">
                  <a16:creationId xmlns:a16="http://schemas.microsoft.com/office/drawing/2014/main" id="{583A79D6-ABEB-1B16-BB50-259BF1B45D0E}"/>
                </a:ext>
              </a:extLst>
            </p:cNvPr>
            <p:cNvSpPr/>
            <p:nvPr/>
          </p:nvSpPr>
          <p:spPr>
            <a:xfrm>
              <a:off x="6094904" y="2858827"/>
              <a:ext cx="137155" cy="119342"/>
            </a:xfrm>
            <a:custGeom>
              <a:avLst/>
              <a:gdLst/>
              <a:ahLst/>
              <a:cxnLst/>
              <a:rect l="0" t="0" r="0" b="0"/>
              <a:pathLst>
                <a:path w="137155" h="119342">
                  <a:moveTo>
                    <a:pt x="137155" y="0"/>
                  </a:moveTo>
                  <a:lnTo>
                    <a:pt x="0" y="1125"/>
                  </a:lnTo>
                  <a:lnTo>
                    <a:pt x="69552" y="119342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98" name="pl134">
              <a:extLst>
                <a:ext uri="{FF2B5EF4-FFF2-40B4-BE49-F238E27FC236}">
                  <a16:creationId xmlns:a16="http://schemas.microsoft.com/office/drawing/2014/main" id="{F76E9039-E819-7CA7-8774-827A7EF6787D}"/>
                </a:ext>
              </a:extLst>
            </p:cNvPr>
            <p:cNvSpPr/>
            <p:nvPr/>
          </p:nvSpPr>
          <p:spPr>
            <a:xfrm>
              <a:off x="5848525" y="4213905"/>
              <a:ext cx="125700" cy="136301"/>
            </a:xfrm>
            <a:custGeom>
              <a:avLst/>
              <a:gdLst/>
              <a:ahLst/>
              <a:cxnLst/>
              <a:rect l="0" t="0" r="0" b="0"/>
              <a:pathLst>
                <a:path w="125700" h="136301">
                  <a:moveTo>
                    <a:pt x="125700" y="54884"/>
                  </a:moveTo>
                  <a:lnTo>
                    <a:pt x="0" y="0"/>
                  </a:lnTo>
                  <a:lnTo>
                    <a:pt x="15318" y="136301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99" name="pl135">
              <a:extLst>
                <a:ext uri="{FF2B5EF4-FFF2-40B4-BE49-F238E27FC236}">
                  <a16:creationId xmlns:a16="http://schemas.microsoft.com/office/drawing/2014/main" id="{7000AEB7-8FB2-E143-D943-6D97BD3A0F4B}"/>
                </a:ext>
              </a:extLst>
            </p:cNvPr>
            <p:cNvSpPr/>
            <p:nvPr/>
          </p:nvSpPr>
          <p:spPr>
            <a:xfrm>
              <a:off x="5239943" y="2659385"/>
              <a:ext cx="1211122" cy="1449015"/>
            </a:xfrm>
            <a:custGeom>
              <a:avLst/>
              <a:gdLst/>
              <a:ahLst/>
              <a:cxnLst/>
              <a:rect l="0" t="0" r="0" b="0"/>
              <a:pathLst>
                <a:path w="1211122" h="1449015">
                  <a:moveTo>
                    <a:pt x="0" y="1449015"/>
                  </a:moveTo>
                  <a:lnTo>
                    <a:pt x="833236" y="1005388"/>
                  </a:lnTo>
                  <a:lnTo>
                    <a:pt x="752779" y="812041"/>
                  </a:lnTo>
                  <a:lnTo>
                    <a:pt x="785835" y="467103"/>
                  </a:lnTo>
                  <a:lnTo>
                    <a:pt x="803782" y="451438"/>
                  </a:lnTo>
                  <a:lnTo>
                    <a:pt x="1142717" y="288836"/>
                  </a:lnTo>
                  <a:lnTo>
                    <a:pt x="996534" y="194101"/>
                  </a:lnTo>
                  <a:lnTo>
                    <a:pt x="1067383" y="107978"/>
                  </a:lnTo>
                  <a:lnTo>
                    <a:pt x="1185430" y="144152"/>
                  </a:lnTo>
                  <a:lnTo>
                    <a:pt x="1124591" y="98823"/>
                  </a:lnTo>
                  <a:lnTo>
                    <a:pt x="1211122" y="60735"/>
                  </a:lnTo>
                  <a:lnTo>
                    <a:pt x="909567" y="0"/>
                  </a:lnTo>
                  <a:lnTo>
                    <a:pt x="1048071" y="28408"/>
                  </a:lnTo>
                  <a:lnTo>
                    <a:pt x="977767" y="148859"/>
                  </a:lnTo>
                  <a:lnTo>
                    <a:pt x="912093" y="47013"/>
                  </a:lnTo>
                  <a:lnTo>
                    <a:pt x="896020" y="57046"/>
                  </a:lnTo>
                  <a:lnTo>
                    <a:pt x="417468" y="359675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00" name="pl136">
              <a:extLst>
                <a:ext uri="{FF2B5EF4-FFF2-40B4-BE49-F238E27FC236}">
                  <a16:creationId xmlns:a16="http://schemas.microsoft.com/office/drawing/2014/main" id="{EE19B3CD-A737-F04A-ABA5-BC219BB846AB}"/>
                </a:ext>
              </a:extLst>
            </p:cNvPr>
            <p:cNvSpPr/>
            <p:nvPr/>
          </p:nvSpPr>
          <p:spPr>
            <a:xfrm>
              <a:off x="5657411" y="2897609"/>
              <a:ext cx="137048" cy="121450"/>
            </a:xfrm>
            <a:custGeom>
              <a:avLst/>
              <a:gdLst/>
              <a:ahLst/>
              <a:cxnLst/>
              <a:rect l="0" t="0" r="0" b="0"/>
              <a:pathLst>
                <a:path w="137048" h="121450">
                  <a:moveTo>
                    <a:pt x="63739" y="0"/>
                  </a:moveTo>
                  <a:lnTo>
                    <a:pt x="0" y="121450"/>
                  </a:lnTo>
                  <a:lnTo>
                    <a:pt x="137048" y="115925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01" name="pl137">
              <a:extLst>
                <a:ext uri="{FF2B5EF4-FFF2-40B4-BE49-F238E27FC236}">
                  <a16:creationId xmlns:a16="http://schemas.microsoft.com/office/drawing/2014/main" id="{552DF010-4FB1-91FB-F9D0-3D003A50CA71}"/>
                </a:ext>
              </a:extLst>
            </p:cNvPr>
            <p:cNvSpPr/>
            <p:nvPr/>
          </p:nvSpPr>
          <p:spPr>
            <a:xfrm>
              <a:off x="5466211" y="2839224"/>
              <a:ext cx="1043861" cy="1300201"/>
            </a:xfrm>
            <a:custGeom>
              <a:avLst/>
              <a:gdLst/>
              <a:ahLst/>
              <a:cxnLst/>
              <a:rect l="0" t="0" r="0" b="0"/>
              <a:pathLst>
                <a:path w="1043861" h="1300201">
                  <a:moveTo>
                    <a:pt x="0" y="1275524"/>
                  </a:moveTo>
                  <a:lnTo>
                    <a:pt x="521990" y="1300201"/>
                  </a:lnTo>
                  <a:lnTo>
                    <a:pt x="639969" y="1162068"/>
                  </a:lnTo>
                  <a:lnTo>
                    <a:pt x="368118" y="1250576"/>
                  </a:lnTo>
                  <a:lnTo>
                    <a:pt x="597747" y="893462"/>
                  </a:lnTo>
                  <a:lnTo>
                    <a:pt x="527584" y="728240"/>
                  </a:lnTo>
                  <a:lnTo>
                    <a:pt x="698627" y="547515"/>
                  </a:lnTo>
                  <a:lnTo>
                    <a:pt x="849653" y="583210"/>
                  </a:lnTo>
                  <a:lnTo>
                    <a:pt x="876820" y="312965"/>
                  </a:lnTo>
                  <a:lnTo>
                    <a:pt x="879581" y="89477"/>
                  </a:lnTo>
                  <a:lnTo>
                    <a:pt x="1019978" y="35728"/>
                  </a:lnTo>
                  <a:lnTo>
                    <a:pt x="1026733" y="56601"/>
                  </a:lnTo>
                  <a:lnTo>
                    <a:pt x="986979" y="0"/>
                  </a:lnTo>
                  <a:lnTo>
                    <a:pt x="1043861" y="147712"/>
                  </a:lnTo>
                  <a:lnTo>
                    <a:pt x="926729" y="63518"/>
                  </a:lnTo>
                  <a:lnTo>
                    <a:pt x="1000181" y="42580"/>
                  </a:lnTo>
                  <a:lnTo>
                    <a:pt x="326737" y="111149"/>
                  </a:lnTo>
                  <a:lnTo>
                    <a:pt x="724011" y="116727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02" name="pl138">
              <a:extLst>
                <a:ext uri="{FF2B5EF4-FFF2-40B4-BE49-F238E27FC236}">
                  <a16:creationId xmlns:a16="http://schemas.microsoft.com/office/drawing/2014/main" id="{37F50758-6C29-122F-5ED6-7C082112B4A4}"/>
                </a:ext>
              </a:extLst>
            </p:cNvPr>
            <p:cNvSpPr/>
            <p:nvPr/>
          </p:nvSpPr>
          <p:spPr>
            <a:xfrm>
              <a:off x="6070487" y="2885710"/>
              <a:ext cx="119735" cy="137146"/>
            </a:xfrm>
            <a:custGeom>
              <a:avLst/>
              <a:gdLst/>
              <a:ahLst/>
              <a:cxnLst/>
              <a:rect l="0" t="0" r="0" b="0"/>
              <a:pathLst>
                <a:path w="119735" h="137146">
                  <a:moveTo>
                    <a:pt x="0" y="137146"/>
                  </a:moveTo>
                  <a:lnTo>
                    <a:pt x="119735" y="70240"/>
                  </a:lnTo>
                  <a:lnTo>
                    <a:pt x="1925" y="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03" name="pl143">
              <a:extLst>
                <a:ext uri="{FF2B5EF4-FFF2-40B4-BE49-F238E27FC236}">
                  <a16:creationId xmlns:a16="http://schemas.microsoft.com/office/drawing/2014/main" id="{F50100CB-AF74-DF37-6778-35BA7B56421C}"/>
                </a:ext>
              </a:extLst>
            </p:cNvPr>
            <p:cNvSpPr/>
            <p:nvPr/>
          </p:nvSpPr>
          <p:spPr>
            <a:xfrm>
              <a:off x="5422078" y="3437819"/>
              <a:ext cx="156732" cy="927157"/>
            </a:xfrm>
            <a:custGeom>
              <a:avLst/>
              <a:gdLst/>
              <a:ahLst/>
              <a:cxnLst/>
              <a:rect l="0" t="0" r="0" b="0"/>
              <a:pathLst>
                <a:path w="156732" h="927157">
                  <a:moveTo>
                    <a:pt x="0" y="0"/>
                  </a:moveTo>
                  <a:lnTo>
                    <a:pt x="156732" y="927157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" name="pl144">
              <a:extLst>
                <a:ext uri="{FF2B5EF4-FFF2-40B4-BE49-F238E27FC236}">
                  <a16:creationId xmlns:a16="http://schemas.microsoft.com/office/drawing/2014/main" id="{C8DA4062-40CB-C4DC-7538-BC00B8D6EECD}"/>
                </a:ext>
              </a:extLst>
            </p:cNvPr>
            <p:cNvSpPr/>
            <p:nvPr/>
          </p:nvSpPr>
          <p:spPr>
            <a:xfrm>
              <a:off x="5521449" y="4280625"/>
              <a:ext cx="88740" cy="84352"/>
            </a:xfrm>
            <a:custGeom>
              <a:avLst/>
              <a:gdLst/>
              <a:ahLst/>
              <a:cxnLst/>
              <a:rect l="0" t="0" r="0" b="0"/>
              <a:pathLst>
                <a:path w="88740" h="84352">
                  <a:moveTo>
                    <a:pt x="0" y="15001"/>
                  </a:moveTo>
                  <a:lnTo>
                    <a:pt x="57362" y="84352"/>
                  </a:lnTo>
                  <a:lnTo>
                    <a:pt x="88740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" name="pl145">
              <a:extLst>
                <a:ext uri="{FF2B5EF4-FFF2-40B4-BE49-F238E27FC236}">
                  <a16:creationId xmlns:a16="http://schemas.microsoft.com/office/drawing/2014/main" id="{41FB1DD9-D208-6EFE-3DDE-240898757DAD}"/>
                </a:ext>
              </a:extLst>
            </p:cNvPr>
            <p:cNvSpPr/>
            <p:nvPr/>
          </p:nvSpPr>
          <p:spPr>
            <a:xfrm>
              <a:off x="5422078" y="3437819"/>
              <a:ext cx="501716" cy="859894"/>
            </a:xfrm>
            <a:custGeom>
              <a:avLst/>
              <a:gdLst/>
              <a:ahLst/>
              <a:cxnLst/>
              <a:rect l="0" t="0" r="0" b="0"/>
              <a:pathLst>
                <a:path w="501716" h="859894">
                  <a:moveTo>
                    <a:pt x="0" y="0"/>
                  </a:moveTo>
                  <a:lnTo>
                    <a:pt x="501716" y="859894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" name="pl146">
              <a:extLst>
                <a:ext uri="{FF2B5EF4-FFF2-40B4-BE49-F238E27FC236}">
                  <a16:creationId xmlns:a16="http://schemas.microsoft.com/office/drawing/2014/main" id="{2F05CA23-E716-3EC5-6C2D-6C200850B565}"/>
                </a:ext>
              </a:extLst>
            </p:cNvPr>
            <p:cNvSpPr/>
            <p:nvPr/>
          </p:nvSpPr>
          <p:spPr>
            <a:xfrm>
              <a:off x="5845647" y="4207715"/>
              <a:ext cx="78147" cy="89999"/>
            </a:xfrm>
            <a:custGeom>
              <a:avLst/>
              <a:gdLst/>
              <a:ahLst/>
              <a:cxnLst/>
              <a:rect l="0" t="0" r="0" b="0"/>
              <a:pathLst>
                <a:path w="78147" h="89999">
                  <a:moveTo>
                    <a:pt x="0" y="45355"/>
                  </a:moveTo>
                  <a:lnTo>
                    <a:pt x="78147" y="89999"/>
                  </a:lnTo>
                  <a:lnTo>
                    <a:pt x="77735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" name="pl147">
              <a:extLst>
                <a:ext uri="{FF2B5EF4-FFF2-40B4-BE49-F238E27FC236}">
                  <a16:creationId xmlns:a16="http://schemas.microsoft.com/office/drawing/2014/main" id="{6EFCCA4C-24C8-AFC5-6D30-3345C3E8A795}"/>
                </a:ext>
              </a:extLst>
            </p:cNvPr>
            <p:cNvSpPr/>
            <p:nvPr/>
          </p:nvSpPr>
          <p:spPr>
            <a:xfrm>
              <a:off x="4684307" y="2680386"/>
              <a:ext cx="737770" cy="757433"/>
            </a:xfrm>
            <a:custGeom>
              <a:avLst/>
              <a:gdLst/>
              <a:ahLst/>
              <a:cxnLst/>
              <a:rect l="0" t="0" r="0" b="0"/>
              <a:pathLst>
                <a:path w="737770" h="757433">
                  <a:moveTo>
                    <a:pt x="737770" y="757433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" name="pl148">
              <a:extLst>
                <a:ext uri="{FF2B5EF4-FFF2-40B4-BE49-F238E27FC236}">
                  <a16:creationId xmlns:a16="http://schemas.microsoft.com/office/drawing/2014/main" id="{FE2E0E98-BEF1-91CD-3B28-861248A12864}"/>
                </a:ext>
              </a:extLst>
            </p:cNvPr>
            <p:cNvSpPr/>
            <p:nvPr/>
          </p:nvSpPr>
          <p:spPr>
            <a:xfrm>
              <a:off x="4684307" y="2680386"/>
              <a:ext cx="86619" cy="87232"/>
            </a:xfrm>
            <a:custGeom>
              <a:avLst/>
              <a:gdLst/>
              <a:ahLst/>
              <a:cxnLst/>
              <a:rect l="0" t="0" r="0" b="0"/>
              <a:pathLst>
                <a:path w="86619" h="87232">
                  <a:moveTo>
                    <a:pt x="86619" y="24434"/>
                  </a:moveTo>
                  <a:lnTo>
                    <a:pt x="0" y="0"/>
                  </a:lnTo>
                  <a:lnTo>
                    <a:pt x="22148" y="87232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" name="pl149">
              <a:extLst>
                <a:ext uri="{FF2B5EF4-FFF2-40B4-BE49-F238E27FC236}">
                  <a16:creationId xmlns:a16="http://schemas.microsoft.com/office/drawing/2014/main" id="{75971C73-0A5A-7004-BF48-0E027060CE4F}"/>
                </a:ext>
              </a:extLst>
            </p:cNvPr>
            <p:cNvSpPr/>
            <p:nvPr/>
          </p:nvSpPr>
          <p:spPr>
            <a:xfrm>
              <a:off x="5422078" y="3437819"/>
              <a:ext cx="287399" cy="686994"/>
            </a:xfrm>
            <a:custGeom>
              <a:avLst/>
              <a:gdLst/>
              <a:ahLst/>
              <a:cxnLst/>
              <a:rect l="0" t="0" r="0" b="0"/>
              <a:pathLst>
                <a:path w="287399" h="686994">
                  <a:moveTo>
                    <a:pt x="0" y="0"/>
                  </a:moveTo>
                  <a:lnTo>
                    <a:pt x="287399" y="686994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" name="pl150">
              <a:extLst>
                <a:ext uri="{FF2B5EF4-FFF2-40B4-BE49-F238E27FC236}">
                  <a16:creationId xmlns:a16="http://schemas.microsoft.com/office/drawing/2014/main" id="{A71107A5-99BC-EB32-D14F-EB38AB197E84}"/>
                </a:ext>
              </a:extLst>
            </p:cNvPr>
            <p:cNvSpPr/>
            <p:nvPr/>
          </p:nvSpPr>
          <p:spPr>
            <a:xfrm>
              <a:off x="5637883" y="4035543"/>
              <a:ext cx="83027" cy="89270"/>
            </a:xfrm>
            <a:custGeom>
              <a:avLst/>
              <a:gdLst/>
              <a:ahLst/>
              <a:cxnLst/>
              <a:rect l="0" t="0" r="0" b="0"/>
              <a:pathLst>
                <a:path w="83027" h="89270">
                  <a:moveTo>
                    <a:pt x="0" y="34733"/>
                  </a:moveTo>
                  <a:lnTo>
                    <a:pt x="71594" y="89270"/>
                  </a:lnTo>
                  <a:lnTo>
                    <a:pt x="83027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" name="pl151">
              <a:extLst>
                <a:ext uri="{FF2B5EF4-FFF2-40B4-BE49-F238E27FC236}">
                  <a16:creationId xmlns:a16="http://schemas.microsoft.com/office/drawing/2014/main" id="{947CF920-8165-8A7B-56DC-DD09DFA7F0ED}"/>
                </a:ext>
              </a:extLst>
            </p:cNvPr>
            <p:cNvSpPr/>
            <p:nvPr/>
          </p:nvSpPr>
          <p:spPr>
            <a:xfrm>
              <a:off x="5422078" y="3054105"/>
              <a:ext cx="1022360" cy="383714"/>
            </a:xfrm>
            <a:custGeom>
              <a:avLst/>
              <a:gdLst/>
              <a:ahLst/>
              <a:cxnLst/>
              <a:rect l="0" t="0" r="0" b="0"/>
              <a:pathLst>
                <a:path w="1022360" h="383714">
                  <a:moveTo>
                    <a:pt x="0" y="383714"/>
                  </a:moveTo>
                  <a:lnTo>
                    <a:pt x="1022360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" name="pl152">
              <a:extLst>
                <a:ext uri="{FF2B5EF4-FFF2-40B4-BE49-F238E27FC236}">
                  <a16:creationId xmlns:a16="http://schemas.microsoft.com/office/drawing/2014/main" id="{1F643546-4322-CF80-7425-F51A092244AD}"/>
                </a:ext>
              </a:extLst>
            </p:cNvPr>
            <p:cNvSpPr/>
            <p:nvPr/>
          </p:nvSpPr>
          <p:spPr>
            <a:xfrm>
              <a:off x="6355654" y="3039363"/>
              <a:ext cx="88784" cy="84260"/>
            </a:xfrm>
            <a:custGeom>
              <a:avLst/>
              <a:gdLst/>
              <a:ahLst/>
              <a:cxnLst/>
              <a:rect l="0" t="0" r="0" b="0"/>
              <a:pathLst>
                <a:path w="88784" h="84260">
                  <a:moveTo>
                    <a:pt x="31624" y="84260"/>
                  </a:moveTo>
                  <a:lnTo>
                    <a:pt x="88784" y="14742"/>
                  </a:lnTo>
                  <a:lnTo>
                    <a:pt x="0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" name="pl153">
              <a:extLst>
                <a:ext uri="{FF2B5EF4-FFF2-40B4-BE49-F238E27FC236}">
                  <a16:creationId xmlns:a16="http://schemas.microsoft.com/office/drawing/2014/main" id="{C14394C7-B464-8567-0F92-85279283AE47}"/>
                </a:ext>
              </a:extLst>
            </p:cNvPr>
            <p:cNvSpPr/>
            <p:nvPr/>
          </p:nvSpPr>
          <p:spPr>
            <a:xfrm>
              <a:off x="4378802" y="2935585"/>
              <a:ext cx="1043275" cy="502234"/>
            </a:xfrm>
            <a:custGeom>
              <a:avLst/>
              <a:gdLst/>
              <a:ahLst/>
              <a:cxnLst/>
              <a:rect l="0" t="0" r="0" b="0"/>
              <a:pathLst>
                <a:path w="1043275" h="502234">
                  <a:moveTo>
                    <a:pt x="1043275" y="50223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" name="pl154">
              <a:extLst>
                <a:ext uri="{FF2B5EF4-FFF2-40B4-BE49-F238E27FC236}">
                  <a16:creationId xmlns:a16="http://schemas.microsoft.com/office/drawing/2014/main" id="{AAA4E1BE-4973-20A6-D121-13194CCE67A2}"/>
                </a:ext>
              </a:extLst>
            </p:cNvPr>
            <p:cNvSpPr/>
            <p:nvPr/>
          </p:nvSpPr>
          <p:spPr>
            <a:xfrm>
              <a:off x="4378802" y="2928847"/>
              <a:ext cx="89747" cy="81092"/>
            </a:xfrm>
            <a:custGeom>
              <a:avLst/>
              <a:gdLst/>
              <a:ahLst/>
              <a:cxnLst/>
              <a:rect l="0" t="0" r="0" b="0"/>
              <a:pathLst>
                <a:path w="89747" h="81092">
                  <a:moveTo>
                    <a:pt x="89747" y="0"/>
                  </a:moveTo>
                  <a:lnTo>
                    <a:pt x="0" y="6738"/>
                  </a:lnTo>
                  <a:lnTo>
                    <a:pt x="50709" y="81092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" name="pl155">
              <a:extLst>
                <a:ext uri="{FF2B5EF4-FFF2-40B4-BE49-F238E27FC236}">
                  <a16:creationId xmlns:a16="http://schemas.microsoft.com/office/drawing/2014/main" id="{F7802D1B-2F8D-D77D-4DE7-CBB67274D501}"/>
                </a:ext>
              </a:extLst>
            </p:cNvPr>
            <p:cNvSpPr/>
            <p:nvPr/>
          </p:nvSpPr>
          <p:spPr>
            <a:xfrm>
              <a:off x="5422078" y="2621550"/>
              <a:ext cx="674508" cy="816268"/>
            </a:xfrm>
            <a:custGeom>
              <a:avLst/>
              <a:gdLst/>
              <a:ahLst/>
              <a:cxnLst/>
              <a:rect l="0" t="0" r="0" b="0"/>
              <a:pathLst>
                <a:path w="674508" h="816268">
                  <a:moveTo>
                    <a:pt x="0" y="816268"/>
                  </a:moveTo>
                  <a:lnTo>
                    <a:pt x="674508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" name="pl156">
              <a:extLst>
                <a:ext uri="{FF2B5EF4-FFF2-40B4-BE49-F238E27FC236}">
                  <a16:creationId xmlns:a16="http://schemas.microsoft.com/office/drawing/2014/main" id="{E618B0B5-8515-55B5-008F-27C3582703DE}"/>
                </a:ext>
              </a:extLst>
            </p:cNvPr>
            <p:cNvSpPr/>
            <p:nvPr/>
          </p:nvSpPr>
          <p:spPr>
            <a:xfrm>
              <a:off x="6012248" y="2621550"/>
              <a:ext cx="84337" cy="88748"/>
            </a:xfrm>
            <a:custGeom>
              <a:avLst/>
              <a:gdLst/>
              <a:ahLst/>
              <a:cxnLst/>
              <a:rect l="0" t="0" r="0" b="0"/>
              <a:pathLst>
                <a:path w="84337" h="88748">
                  <a:moveTo>
                    <a:pt x="69378" y="88748"/>
                  </a:moveTo>
                  <a:lnTo>
                    <a:pt x="84337" y="0"/>
                  </a:lnTo>
                  <a:lnTo>
                    <a:pt x="0" y="31418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" name="pl157">
              <a:extLst>
                <a:ext uri="{FF2B5EF4-FFF2-40B4-BE49-F238E27FC236}">
                  <a16:creationId xmlns:a16="http://schemas.microsoft.com/office/drawing/2014/main" id="{313903E3-E01A-0A25-95CA-F52CAD243168}"/>
                </a:ext>
              </a:extLst>
            </p:cNvPr>
            <p:cNvSpPr/>
            <p:nvPr/>
          </p:nvSpPr>
          <p:spPr>
            <a:xfrm>
              <a:off x="5422078" y="3089600"/>
              <a:ext cx="922599" cy="348218"/>
            </a:xfrm>
            <a:custGeom>
              <a:avLst/>
              <a:gdLst/>
              <a:ahLst/>
              <a:cxnLst/>
              <a:rect l="0" t="0" r="0" b="0"/>
              <a:pathLst>
                <a:path w="922599" h="348218">
                  <a:moveTo>
                    <a:pt x="0" y="348218"/>
                  </a:moveTo>
                  <a:lnTo>
                    <a:pt x="922599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" name="pl158">
              <a:extLst>
                <a:ext uri="{FF2B5EF4-FFF2-40B4-BE49-F238E27FC236}">
                  <a16:creationId xmlns:a16="http://schemas.microsoft.com/office/drawing/2014/main" id="{DFF51149-EED7-DAC5-DF86-CCF36E5E4739}"/>
                </a:ext>
              </a:extLst>
            </p:cNvPr>
            <p:cNvSpPr/>
            <p:nvPr/>
          </p:nvSpPr>
          <p:spPr>
            <a:xfrm>
              <a:off x="6255866" y="3075022"/>
              <a:ext cx="88811" cy="84202"/>
            </a:xfrm>
            <a:custGeom>
              <a:avLst/>
              <a:gdLst/>
              <a:ahLst/>
              <a:cxnLst/>
              <a:rect l="0" t="0" r="0" b="0"/>
              <a:pathLst>
                <a:path w="88811" h="84202">
                  <a:moveTo>
                    <a:pt x="31780" y="84202"/>
                  </a:moveTo>
                  <a:lnTo>
                    <a:pt x="88811" y="14578"/>
                  </a:lnTo>
                  <a:lnTo>
                    <a:pt x="0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" name="tx159">
              <a:extLst>
                <a:ext uri="{FF2B5EF4-FFF2-40B4-BE49-F238E27FC236}">
                  <a16:creationId xmlns:a16="http://schemas.microsoft.com/office/drawing/2014/main" id="{DA57E0E8-A379-4185-8191-23B35E1D50FC}"/>
                </a:ext>
              </a:extLst>
            </p:cNvPr>
            <p:cNvSpPr/>
            <p:nvPr/>
          </p:nvSpPr>
          <p:spPr>
            <a:xfrm>
              <a:off x="5048433" y="4433279"/>
              <a:ext cx="753330" cy="800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Bacteroidaceae</a:t>
              </a:r>
            </a:p>
          </p:txBody>
        </p:sp>
        <p:sp>
          <p:nvSpPr>
            <p:cNvPr id="320" name="tx160">
              <a:extLst>
                <a:ext uri="{FF2B5EF4-FFF2-40B4-BE49-F238E27FC236}">
                  <a16:creationId xmlns:a16="http://schemas.microsoft.com/office/drawing/2014/main" id="{4C023C18-29AC-D56F-4A33-BB26C40E0CB9}"/>
                </a:ext>
              </a:extLst>
            </p:cNvPr>
            <p:cNvSpPr/>
            <p:nvPr/>
          </p:nvSpPr>
          <p:spPr>
            <a:xfrm>
              <a:off x="5742712" y="4157615"/>
              <a:ext cx="891800" cy="798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Ruminococcaceae</a:t>
              </a:r>
            </a:p>
          </p:txBody>
        </p:sp>
        <p:sp>
          <p:nvSpPr>
            <p:cNvPr id="321" name="tx161">
              <a:extLst>
                <a:ext uri="{FF2B5EF4-FFF2-40B4-BE49-F238E27FC236}">
                  <a16:creationId xmlns:a16="http://schemas.microsoft.com/office/drawing/2014/main" id="{6FC400DF-2916-C2D0-461F-B55B96B96727}"/>
                </a:ext>
              </a:extLst>
            </p:cNvPr>
            <p:cNvSpPr/>
            <p:nvPr/>
          </p:nvSpPr>
          <p:spPr>
            <a:xfrm>
              <a:off x="4736998" y="2543657"/>
              <a:ext cx="807585" cy="800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Lactobacillaceae</a:t>
              </a:r>
            </a:p>
          </p:txBody>
        </p:sp>
        <p:sp>
          <p:nvSpPr>
            <p:cNvPr id="322" name="tx162">
              <a:extLst>
                <a:ext uri="{FF2B5EF4-FFF2-40B4-BE49-F238E27FC236}">
                  <a16:creationId xmlns:a16="http://schemas.microsoft.com/office/drawing/2014/main" id="{C0A2B502-9F51-DE21-CC42-CC768E0B743C}"/>
                </a:ext>
              </a:extLst>
            </p:cNvPr>
            <p:cNvSpPr/>
            <p:nvPr/>
          </p:nvSpPr>
          <p:spPr>
            <a:xfrm>
              <a:off x="5282780" y="3981495"/>
              <a:ext cx="554411" cy="797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Bacillaceae</a:t>
              </a:r>
            </a:p>
          </p:txBody>
        </p:sp>
        <p:sp>
          <p:nvSpPr>
            <p:cNvPr id="323" name="tx163">
              <a:extLst>
                <a:ext uri="{FF2B5EF4-FFF2-40B4-BE49-F238E27FC236}">
                  <a16:creationId xmlns:a16="http://schemas.microsoft.com/office/drawing/2014/main" id="{4E723F43-D32E-6747-01CA-7A50E95901FC}"/>
                </a:ext>
              </a:extLst>
            </p:cNvPr>
            <p:cNvSpPr/>
            <p:nvPr/>
          </p:nvSpPr>
          <p:spPr>
            <a:xfrm>
              <a:off x="5838666" y="2889538"/>
              <a:ext cx="795305" cy="1024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Oscillospiraceae</a:t>
              </a:r>
            </a:p>
          </p:txBody>
        </p:sp>
        <p:sp>
          <p:nvSpPr>
            <p:cNvPr id="324" name="tx164">
              <a:extLst>
                <a:ext uri="{FF2B5EF4-FFF2-40B4-BE49-F238E27FC236}">
                  <a16:creationId xmlns:a16="http://schemas.microsoft.com/office/drawing/2014/main" id="{200FCF6C-257C-4FFB-021D-0F715B992197}"/>
                </a:ext>
              </a:extLst>
            </p:cNvPr>
            <p:cNvSpPr/>
            <p:nvPr/>
          </p:nvSpPr>
          <p:spPr>
            <a:xfrm>
              <a:off x="3886923" y="2997909"/>
              <a:ext cx="693040" cy="821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Sutterellaceae</a:t>
              </a:r>
            </a:p>
          </p:txBody>
        </p:sp>
        <p:sp>
          <p:nvSpPr>
            <p:cNvPr id="325" name="tx165">
              <a:extLst>
                <a:ext uri="{FF2B5EF4-FFF2-40B4-BE49-F238E27FC236}">
                  <a16:creationId xmlns:a16="http://schemas.microsoft.com/office/drawing/2014/main" id="{6E078EE3-809D-760E-ED10-388551C83BBD}"/>
                </a:ext>
              </a:extLst>
            </p:cNvPr>
            <p:cNvSpPr/>
            <p:nvPr/>
          </p:nvSpPr>
          <p:spPr>
            <a:xfrm>
              <a:off x="5647256" y="2680826"/>
              <a:ext cx="825582" cy="808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Defluviitaleaceae</a:t>
              </a:r>
            </a:p>
          </p:txBody>
        </p:sp>
        <p:sp>
          <p:nvSpPr>
            <p:cNvPr id="326" name="tx166">
              <a:extLst>
                <a:ext uri="{FF2B5EF4-FFF2-40B4-BE49-F238E27FC236}">
                  <a16:creationId xmlns:a16="http://schemas.microsoft.com/office/drawing/2014/main" id="{B0F1A332-FB7A-9F26-B5C0-1054D85B6CC7}"/>
                </a:ext>
              </a:extLst>
            </p:cNvPr>
            <p:cNvSpPr/>
            <p:nvPr/>
          </p:nvSpPr>
          <p:spPr>
            <a:xfrm>
              <a:off x="5825556" y="3129703"/>
              <a:ext cx="771485" cy="1020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Monoglobaceae</a:t>
              </a:r>
            </a:p>
          </p:txBody>
        </p: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A42CCC60-4232-2A2F-2280-52C00FB90B24}"/>
              </a:ext>
            </a:extLst>
          </p:cNvPr>
          <p:cNvGrpSpPr/>
          <p:nvPr/>
        </p:nvGrpSpPr>
        <p:grpSpPr>
          <a:xfrm>
            <a:off x="4584162" y="2551334"/>
            <a:ext cx="3351124" cy="2499692"/>
            <a:chOff x="3283384" y="2551334"/>
            <a:chExt cx="3351124" cy="2499692"/>
          </a:xfrm>
        </p:grpSpPr>
        <p:sp>
          <p:nvSpPr>
            <p:cNvPr id="328" name="pt6">
              <a:extLst>
                <a:ext uri="{FF2B5EF4-FFF2-40B4-BE49-F238E27FC236}">
                  <a16:creationId xmlns:a16="http://schemas.microsoft.com/office/drawing/2014/main" id="{EFB2EB28-B8F7-BFFB-353F-F85D9A273E87}"/>
                </a:ext>
              </a:extLst>
            </p:cNvPr>
            <p:cNvSpPr/>
            <p:nvPr/>
          </p:nvSpPr>
          <p:spPr>
            <a:xfrm>
              <a:off x="4913711" y="4500949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29" name="pt7">
              <a:extLst>
                <a:ext uri="{FF2B5EF4-FFF2-40B4-BE49-F238E27FC236}">
                  <a16:creationId xmlns:a16="http://schemas.microsoft.com/office/drawing/2014/main" id="{83779BD0-B359-3C4A-BEE0-FB06FBB8D267}"/>
                </a:ext>
              </a:extLst>
            </p:cNvPr>
            <p:cNvSpPr/>
            <p:nvPr/>
          </p:nvSpPr>
          <p:spPr>
            <a:xfrm>
              <a:off x="4587964" y="4879634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30" name="pg8">
              <a:extLst>
                <a:ext uri="{FF2B5EF4-FFF2-40B4-BE49-F238E27FC236}">
                  <a16:creationId xmlns:a16="http://schemas.microsoft.com/office/drawing/2014/main" id="{CBB552C7-CB9E-7ABC-689E-0418CB834500}"/>
                </a:ext>
              </a:extLst>
            </p:cNvPr>
            <p:cNvSpPr/>
            <p:nvPr/>
          </p:nvSpPr>
          <p:spPr>
            <a:xfrm>
              <a:off x="5384705" y="317734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31" name="pg9">
              <a:extLst>
                <a:ext uri="{FF2B5EF4-FFF2-40B4-BE49-F238E27FC236}">
                  <a16:creationId xmlns:a16="http://schemas.microsoft.com/office/drawing/2014/main" id="{807FBE00-278B-DCFB-6BF0-3F3AC184A612}"/>
                </a:ext>
              </a:extLst>
            </p:cNvPr>
            <p:cNvSpPr/>
            <p:nvPr/>
          </p:nvSpPr>
          <p:spPr>
            <a:xfrm>
              <a:off x="5555488" y="316603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32" name="pg10">
              <a:extLst>
                <a:ext uri="{FF2B5EF4-FFF2-40B4-BE49-F238E27FC236}">
                  <a16:creationId xmlns:a16="http://schemas.microsoft.com/office/drawing/2014/main" id="{C655AB3B-6F41-AABB-AFAA-0DBD3D5C41C8}"/>
                </a:ext>
              </a:extLst>
            </p:cNvPr>
            <p:cNvSpPr/>
            <p:nvPr/>
          </p:nvSpPr>
          <p:spPr>
            <a:xfrm>
              <a:off x="5572754" y="3023578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33" name="pt11">
              <a:extLst>
                <a:ext uri="{FF2B5EF4-FFF2-40B4-BE49-F238E27FC236}">
                  <a16:creationId xmlns:a16="http://schemas.microsoft.com/office/drawing/2014/main" id="{4B9DC2F4-D798-206C-CDCE-88F427D3B117}"/>
                </a:ext>
              </a:extLst>
            </p:cNvPr>
            <p:cNvSpPr/>
            <p:nvPr/>
          </p:nvSpPr>
          <p:spPr>
            <a:xfrm>
              <a:off x="4315646" y="3396605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34" name="pt12">
              <a:extLst>
                <a:ext uri="{FF2B5EF4-FFF2-40B4-BE49-F238E27FC236}">
                  <a16:creationId xmlns:a16="http://schemas.microsoft.com/office/drawing/2014/main" id="{E0D86BE6-323D-3BA3-4248-246DD2281A5A}"/>
                </a:ext>
              </a:extLst>
            </p:cNvPr>
            <p:cNvSpPr/>
            <p:nvPr/>
          </p:nvSpPr>
          <p:spPr>
            <a:xfrm>
              <a:off x="4377533" y="3344748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35" name="pg13">
              <a:extLst>
                <a:ext uri="{FF2B5EF4-FFF2-40B4-BE49-F238E27FC236}">
                  <a16:creationId xmlns:a16="http://schemas.microsoft.com/office/drawing/2014/main" id="{CDBBA948-FA17-6D50-B838-D0253B70591F}"/>
                </a:ext>
              </a:extLst>
            </p:cNvPr>
            <p:cNvSpPr/>
            <p:nvPr/>
          </p:nvSpPr>
          <p:spPr>
            <a:xfrm>
              <a:off x="5590162" y="3650899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36" name="pg14">
              <a:extLst>
                <a:ext uri="{FF2B5EF4-FFF2-40B4-BE49-F238E27FC236}">
                  <a16:creationId xmlns:a16="http://schemas.microsoft.com/office/drawing/2014/main" id="{E1CB6187-F6A5-F4B1-0479-0D373E4703DD}"/>
                </a:ext>
              </a:extLst>
            </p:cNvPr>
            <p:cNvSpPr/>
            <p:nvPr/>
          </p:nvSpPr>
          <p:spPr>
            <a:xfrm>
              <a:off x="5529798" y="3484227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37" name="pt15">
              <a:extLst>
                <a:ext uri="{FF2B5EF4-FFF2-40B4-BE49-F238E27FC236}">
                  <a16:creationId xmlns:a16="http://schemas.microsoft.com/office/drawing/2014/main" id="{0023D7DE-45E1-DE3A-146F-BA82AD026EFD}"/>
                </a:ext>
              </a:extLst>
            </p:cNvPr>
            <p:cNvSpPr/>
            <p:nvPr/>
          </p:nvSpPr>
          <p:spPr>
            <a:xfrm>
              <a:off x="5337212" y="3757652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38" name="pt16">
              <a:extLst>
                <a:ext uri="{FF2B5EF4-FFF2-40B4-BE49-F238E27FC236}">
                  <a16:creationId xmlns:a16="http://schemas.microsoft.com/office/drawing/2014/main" id="{A1024C8F-DEDE-A697-850F-1F2A03823318}"/>
                </a:ext>
              </a:extLst>
            </p:cNvPr>
            <p:cNvSpPr/>
            <p:nvPr/>
          </p:nvSpPr>
          <p:spPr>
            <a:xfrm>
              <a:off x="5632501" y="3325937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39" name="pg17">
              <a:extLst>
                <a:ext uri="{FF2B5EF4-FFF2-40B4-BE49-F238E27FC236}">
                  <a16:creationId xmlns:a16="http://schemas.microsoft.com/office/drawing/2014/main" id="{9755D15E-27DE-2F48-975F-506F009DCE1E}"/>
                </a:ext>
              </a:extLst>
            </p:cNvPr>
            <p:cNvSpPr/>
            <p:nvPr/>
          </p:nvSpPr>
          <p:spPr>
            <a:xfrm>
              <a:off x="5864353" y="2859549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40" name="pg18">
              <a:extLst>
                <a:ext uri="{FF2B5EF4-FFF2-40B4-BE49-F238E27FC236}">
                  <a16:creationId xmlns:a16="http://schemas.microsoft.com/office/drawing/2014/main" id="{AA0225FC-9040-CC49-CA97-FDA8F7D7E3AE}"/>
                </a:ext>
              </a:extLst>
            </p:cNvPr>
            <p:cNvSpPr/>
            <p:nvPr/>
          </p:nvSpPr>
          <p:spPr>
            <a:xfrm>
              <a:off x="5722441" y="271834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41" name="pg19">
              <a:extLst>
                <a:ext uri="{FF2B5EF4-FFF2-40B4-BE49-F238E27FC236}">
                  <a16:creationId xmlns:a16="http://schemas.microsoft.com/office/drawing/2014/main" id="{B75ADC27-319E-7899-CC42-EDE2BD274DDD}"/>
                </a:ext>
              </a:extLst>
            </p:cNvPr>
            <p:cNvSpPr/>
            <p:nvPr/>
          </p:nvSpPr>
          <p:spPr>
            <a:xfrm>
              <a:off x="5665938" y="261560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42" name="pg20">
              <a:extLst>
                <a:ext uri="{FF2B5EF4-FFF2-40B4-BE49-F238E27FC236}">
                  <a16:creationId xmlns:a16="http://schemas.microsoft.com/office/drawing/2014/main" id="{C80EF687-76E9-BC63-D940-AA1762AF5811}"/>
                </a:ext>
              </a:extLst>
            </p:cNvPr>
            <p:cNvSpPr/>
            <p:nvPr/>
          </p:nvSpPr>
          <p:spPr>
            <a:xfrm>
              <a:off x="5652110" y="262572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43" name="pg21">
              <a:extLst>
                <a:ext uri="{FF2B5EF4-FFF2-40B4-BE49-F238E27FC236}">
                  <a16:creationId xmlns:a16="http://schemas.microsoft.com/office/drawing/2014/main" id="{EE7BC4CD-3EC1-FA75-A9FA-302ADB86E0D3}"/>
                </a:ext>
              </a:extLst>
            </p:cNvPr>
            <p:cNvSpPr/>
            <p:nvPr/>
          </p:nvSpPr>
          <p:spPr>
            <a:xfrm>
              <a:off x="5738586" y="276398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44" name="pg22">
              <a:extLst>
                <a:ext uri="{FF2B5EF4-FFF2-40B4-BE49-F238E27FC236}">
                  <a16:creationId xmlns:a16="http://schemas.microsoft.com/office/drawing/2014/main" id="{75281715-D344-B262-7D72-F4B2ED81F729}"/>
                </a:ext>
              </a:extLst>
            </p:cNvPr>
            <p:cNvSpPr/>
            <p:nvPr/>
          </p:nvSpPr>
          <p:spPr>
            <a:xfrm>
              <a:off x="5799540" y="267710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45" name="pg23">
              <a:extLst>
                <a:ext uri="{FF2B5EF4-FFF2-40B4-BE49-F238E27FC236}">
                  <a16:creationId xmlns:a16="http://schemas.microsoft.com/office/drawing/2014/main" id="{92C92AF8-5D75-77F8-4C34-04AC6A51C740}"/>
                </a:ext>
              </a:extLst>
            </p:cNvPr>
            <p:cNvSpPr/>
            <p:nvPr/>
          </p:nvSpPr>
          <p:spPr>
            <a:xfrm>
              <a:off x="5901101" y="2713595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46" name="pg24">
              <a:extLst>
                <a:ext uri="{FF2B5EF4-FFF2-40B4-BE49-F238E27FC236}">
                  <a16:creationId xmlns:a16="http://schemas.microsoft.com/office/drawing/2014/main" id="{721EF0C7-CBD4-801D-F3CC-C2AAFAA9DB00}"/>
                </a:ext>
              </a:extLst>
            </p:cNvPr>
            <p:cNvSpPr/>
            <p:nvPr/>
          </p:nvSpPr>
          <p:spPr>
            <a:xfrm>
              <a:off x="5848759" y="2667868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47" name="pg25">
              <a:extLst>
                <a:ext uri="{FF2B5EF4-FFF2-40B4-BE49-F238E27FC236}">
                  <a16:creationId xmlns:a16="http://schemas.microsoft.com/office/drawing/2014/main" id="{F8751D27-0097-BA6D-96F2-C5B48C33C6E7}"/>
                </a:ext>
              </a:extLst>
            </p:cNvPr>
            <p:cNvSpPr/>
            <p:nvPr/>
          </p:nvSpPr>
          <p:spPr>
            <a:xfrm>
              <a:off x="5923204" y="2629446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48" name="pg26">
              <a:extLst>
                <a:ext uri="{FF2B5EF4-FFF2-40B4-BE49-F238E27FC236}">
                  <a16:creationId xmlns:a16="http://schemas.microsoft.com/office/drawing/2014/main" id="{D93F4513-3EA4-3AF4-FF19-7439856AD42E}"/>
                </a:ext>
              </a:extLst>
            </p:cNvPr>
            <p:cNvSpPr/>
            <p:nvPr/>
          </p:nvSpPr>
          <p:spPr>
            <a:xfrm>
              <a:off x="5663765" y="2568177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49" name="pg27">
              <a:extLst>
                <a:ext uri="{FF2B5EF4-FFF2-40B4-BE49-F238E27FC236}">
                  <a16:creationId xmlns:a16="http://schemas.microsoft.com/office/drawing/2014/main" id="{1BB2F3D6-6E77-4F1A-B4CC-FD78F008169F}"/>
                </a:ext>
              </a:extLst>
            </p:cNvPr>
            <p:cNvSpPr/>
            <p:nvPr/>
          </p:nvSpPr>
          <p:spPr>
            <a:xfrm>
              <a:off x="5782926" y="2596835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50" name="pt28">
              <a:extLst>
                <a:ext uri="{FF2B5EF4-FFF2-40B4-BE49-F238E27FC236}">
                  <a16:creationId xmlns:a16="http://schemas.microsoft.com/office/drawing/2014/main" id="{8782BE13-2B40-0FDB-A1C6-E4FAB9BCA412}"/>
                </a:ext>
              </a:extLst>
            </p:cNvPr>
            <p:cNvSpPr/>
            <p:nvPr/>
          </p:nvSpPr>
          <p:spPr>
            <a:xfrm>
              <a:off x="3721973" y="3370379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51" name="pt32">
              <a:extLst>
                <a:ext uri="{FF2B5EF4-FFF2-40B4-BE49-F238E27FC236}">
                  <a16:creationId xmlns:a16="http://schemas.microsoft.com/office/drawing/2014/main" id="{9872865A-FC71-458B-AF5E-AE83E898DE57}"/>
                </a:ext>
              </a:extLst>
            </p:cNvPr>
            <p:cNvSpPr/>
            <p:nvPr/>
          </p:nvSpPr>
          <p:spPr>
            <a:xfrm>
              <a:off x="3385598" y="3285771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52" name="pt33">
              <a:extLst>
                <a:ext uri="{FF2B5EF4-FFF2-40B4-BE49-F238E27FC236}">
                  <a16:creationId xmlns:a16="http://schemas.microsoft.com/office/drawing/2014/main" id="{B1B8921A-82BC-2E49-A0A1-A6469223807D}"/>
                </a:ext>
              </a:extLst>
            </p:cNvPr>
            <p:cNvSpPr/>
            <p:nvPr/>
          </p:nvSpPr>
          <p:spPr>
            <a:xfrm>
              <a:off x="3335364" y="3158164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53" name="pt34">
              <a:extLst>
                <a:ext uri="{FF2B5EF4-FFF2-40B4-BE49-F238E27FC236}">
                  <a16:creationId xmlns:a16="http://schemas.microsoft.com/office/drawing/2014/main" id="{B5ED50CB-8899-6F89-9AAC-A03127DA1525}"/>
                </a:ext>
              </a:extLst>
            </p:cNvPr>
            <p:cNvSpPr/>
            <p:nvPr/>
          </p:nvSpPr>
          <p:spPr>
            <a:xfrm>
              <a:off x="3327291" y="3105234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54" name="pt40">
              <a:extLst>
                <a:ext uri="{FF2B5EF4-FFF2-40B4-BE49-F238E27FC236}">
                  <a16:creationId xmlns:a16="http://schemas.microsoft.com/office/drawing/2014/main" id="{95F0A6FC-964C-8C9B-0F8C-FC897973391C}"/>
                </a:ext>
              </a:extLst>
            </p:cNvPr>
            <p:cNvSpPr/>
            <p:nvPr/>
          </p:nvSpPr>
          <p:spPr>
            <a:xfrm>
              <a:off x="3742684" y="3257957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55" name="pt43">
              <a:extLst>
                <a:ext uri="{FF2B5EF4-FFF2-40B4-BE49-F238E27FC236}">
                  <a16:creationId xmlns:a16="http://schemas.microsoft.com/office/drawing/2014/main" id="{3AFA88D2-16E0-C0FF-D92E-B6C31C2B1262}"/>
                </a:ext>
              </a:extLst>
            </p:cNvPr>
            <p:cNvSpPr/>
            <p:nvPr/>
          </p:nvSpPr>
          <p:spPr>
            <a:xfrm>
              <a:off x="3469155" y="3088919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56" name="pt44">
              <a:extLst>
                <a:ext uri="{FF2B5EF4-FFF2-40B4-BE49-F238E27FC236}">
                  <a16:creationId xmlns:a16="http://schemas.microsoft.com/office/drawing/2014/main" id="{12D83802-A7D3-2915-7D10-8F732065E8F9}"/>
                </a:ext>
              </a:extLst>
            </p:cNvPr>
            <p:cNvSpPr/>
            <p:nvPr/>
          </p:nvSpPr>
          <p:spPr>
            <a:xfrm>
              <a:off x="3463126" y="3143200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57" name="pt45">
              <a:extLst>
                <a:ext uri="{FF2B5EF4-FFF2-40B4-BE49-F238E27FC236}">
                  <a16:creationId xmlns:a16="http://schemas.microsoft.com/office/drawing/2014/main" id="{99385976-6F81-39C2-518C-E57043A35C6E}"/>
                </a:ext>
              </a:extLst>
            </p:cNvPr>
            <p:cNvSpPr/>
            <p:nvPr/>
          </p:nvSpPr>
          <p:spPr>
            <a:xfrm>
              <a:off x="3283384" y="3141244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58" name="pg51">
              <a:extLst>
                <a:ext uri="{FF2B5EF4-FFF2-40B4-BE49-F238E27FC236}">
                  <a16:creationId xmlns:a16="http://schemas.microsoft.com/office/drawing/2014/main" id="{336CC982-DE62-F43C-6530-FD0AD067CE2E}"/>
                </a:ext>
              </a:extLst>
            </p:cNvPr>
            <p:cNvSpPr/>
            <p:nvPr/>
          </p:nvSpPr>
          <p:spPr>
            <a:xfrm>
              <a:off x="5676953" y="3301916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59" name="pg52">
              <a:extLst>
                <a:ext uri="{FF2B5EF4-FFF2-40B4-BE49-F238E27FC236}">
                  <a16:creationId xmlns:a16="http://schemas.microsoft.com/office/drawing/2014/main" id="{CA14FF64-B1E6-7FAC-7360-8F5B113E7D46}"/>
                </a:ext>
              </a:extLst>
            </p:cNvPr>
            <p:cNvSpPr/>
            <p:nvPr/>
          </p:nvSpPr>
          <p:spPr>
            <a:xfrm>
              <a:off x="5936391" y="2792549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60" name="pg53">
              <a:extLst>
                <a:ext uri="{FF2B5EF4-FFF2-40B4-BE49-F238E27FC236}">
                  <a16:creationId xmlns:a16="http://schemas.microsoft.com/office/drawing/2014/main" id="{7D4B34C7-C756-274A-207F-AF853C73172A}"/>
                </a:ext>
              </a:extLst>
            </p:cNvPr>
            <p:cNvSpPr/>
            <p:nvPr/>
          </p:nvSpPr>
          <p:spPr>
            <a:xfrm>
              <a:off x="5357002" y="2861720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61" name="pg54">
              <a:extLst>
                <a:ext uri="{FF2B5EF4-FFF2-40B4-BE49-F238E27FC236}">
                  <a16:creationId xmlns:a16="http://schemas.microsoft.com/office/drawing/2014/main" id="{E8E1FE34-836A-341A-4C91-6B6C6D41690B}"/>
                </a:ext>
              </a:extLst>
            </p:cNvPr>
            <p:cNvSpPr/>
            <p:nvPr/>
          </p:nvSpPr>
          <p:spPr>
            <a:xfrm>
              <a:off x="5806886" y="333792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62" name="pg55">
              <a:extLst>
                <a:ext uri="{FF2B5EF4-FFF2-40B4-BE49-F238E27FC236}">
                  <a16:creationId xmlns:a16="http://schemas.microsoft.com/office/drawing/2014/main" id="{1B2AB7D0-65C9-917D-1CEC-512F1687ABA8}"/>
                </a:ext>
              </a:extLst>
            </p:cNvPr>
            <p:cNvSpPr/>
            <p:nvPr/>
          </p:nvSpPr>
          <p:spPr>
            <a:xfrm>
              <a:off x="5830260" y="3065307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63" name="pg56">
              <a:extLst>
                <a:ext uri="{FF2B5EF4-FFF2-40B4-BE49-F238E27FC236}">
                  <a16:creationId xmlns:a16="http://schemas.microsoft.com/office/drawing/2014/main" id="{4F3C631F-55E0-56C1-FBAC-A7AF276423ED}"/>
                </a:ext>
              </a:extLst>
            </p:cNvPr>
            <p:cNvSpPr/>
            <p:nvPr/>
          </p:nvSpPr>
          <p:spPr>
            <a:xfrm>
              <a:off x="5832635" y="2839858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64" name="pg57">
              <a:extLst>
                <a:ext uri="{FF2B5EF4-FFF2-40B4-BE49-F238E27FC236}">
                  <a16:creationId xmlns:a16="http://schemas.microsoft.com/office/drawing/2014/main" id="{444BDFD3-D007-E561-7A4C-33E3BBC72340}"/>
                </a:ext>
              </a:extLst>
            </p:cNvPr>
            <p:cNvSpPr/>
            <p:nvPr/>
          </p:nvSpPr>
          <p:spPr>
            <a:xfrm>
              <a:off x="5953424" y="2785637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65" name="pg58">
              <a:extLst>
                <a:ext uri="{FF2B5EF4-FFF2-40B4-BE49-F238E27FC236}">
                  <a16:creationId xmlns:a16="http://schemas.microsoft.com/office/drawing/2014/main" id="{35FF53D9-EA2B-A027-A260-CCD1623A4279}"/>
                </a:ext>
              </a:extLst>
            </p:cNvPr>
            <p:cNvSpPr/>
            <p:nvPr/>
          </p:nvSpPr>
          <p:spPr>
            <a:xfrm>
              <a:off x="5959235" y="280669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66" name="pg59">
              <a:extLst>
                <a:ext uri="{FF2B5EF4-FFF2-40B4-BE49-F238E27FC236}">
                  <a16:creationId xmlns:a16="http://schemas.microsoft.com/office/drawing/2014/main" id="{F4AD814D-C1E0-7ABE-F59C-C6F44B2A4638}"/>
                </a:ext>
              </a:extLst>
            </p:cNvPr>
            <p:cNvSpPr/>
            <p:nvPr/>
          </p:nvSpPr>
          <p:spPr>
            <a:xfrm>
              <a:off x="5925034" y="2749595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67" name="pg60">
              <a:extLst>
                <a:ext uri="{FF2B5EF4-FFF2-40B4-BE49-F238E27FC236}">
                  <a16:creationId xmlns:a16="http://schemas.microsoft.com/office/drawing/2014/main" id="{9831C380-1E87-4A76-ABE6-267495E2FE97}"/>
                </a:ext>
              </a:extLst>
            </p:cNvPr>
            <p:cNvSpPr/>
            <p:nvPr/>
          </p:nvSpPr>
          <p:spPr>
            <a:xfrm>
              <a:off x="5973972" y="289860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68" name="pg61">
              <a:extLst>
                <a:ext uri="{FF2B5EF4-FFF2-40B4-BE49-F238E27FC236}">
                  <a16:creationId xmlns:a16="http://schemas.microsoft.com/office/drawing/2014/main" id="{0A22AFE3-C561-C462-4F4C-36137AED7ABF}"/>
                </a:ext>
              </a:extLst>
            </p:cNvPr>
            <p:cNvSpPr/>
            <p:nvPr/>
          </p:nvSpPr>
          <p:spPr>
            <a:xfrm>
              <a:off x="5873198" y="2813671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69" name="pt62">
              <a:extLst>
                <a:ext uri="{FF2B5EF4-FFF2-40B4-BE49-F238E27FC236}">
                  <a16:creationId xmlns:a16="http://schemas.microsoft.com/office/drawing/2014/main" id="{C7DE8C74-9CFB-D62B-82A9-85CE3624D700}"/>
                </a:ext>
              </a:extLst>
            </p:cNvPr>
            <p:cNvSpPr/>
            <p:nvPr/>
          </p:nvSpPr>
          <p:spPr>
            <a:xfrm>
              <a:off x="5774462" y="3283541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70" name="pt63">
              <a:extLst>
                <a:ext uri="{FF2B5EF4-FFF2-40B4-BE49-F238E27FC236}">
                  <a16:creationId xmlns:a16="http://schemas.microsoft.com/office/drawing/2014/main" id="{B5F5B5BF-FC77-EAA5-C8AE-A61120A4A8AD}"/>
                </a:ext>
              </a:extLst>
            </p:cNvPr>
            <p:cNvSpPr/>
            <p:nvPr/>
          </p:nvSpPr>
          <p:spPr>
            <a:xfrm>
              <a:off x="5887768" y="2962404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71" name="pt64">
              <a:extLst>
                <a:ext uri="{FF2B5EF4-FFF2-40B4-BE49-F238E27FC236}">
                  <a16:creationId xmlns:a16="http://schemas.microsoft.com/office/drawing/2014/main" id="{33C346BD-5E36-A3F9-BF5D-FED47DC8B30B}"/>
                </a:ext>
              </a:extLst>
            </p:cNvPr>
            <p:cNvSpPr/>
            <p:nvPr/>
          </p:nvSpPr>
          <p:spPr>
            <a:xfrm>
              <a:off x="5768383" y="2885861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72" name="pt65">
              <a:extLst>
                <a:ext uri="{FF2B5EF4-FFF2-40B4-BE49-F238E27FC236}">
                  <a16:creationId xmlns:a16="http://schemas.microsoft.com/office/drawing/2014/main" id="{8534B6E3-7767-4511-9A4B-71595A0FDBEA}"/>
                </a:ext>
              </a:extLst>
            </p:cNvPr>
            <p:cNvSpPr/>
            <p:nvPr/>
          </p:nvSpPr>
          <p:spPr>
            <a:xfrm>
              <a:off x="5858873" y="3326440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73" name="pt66">
              <a:extLst>
                <a:ext uri="{FF2B5EF4-FFF2-40B4-BE49-F238E27FC236}">
                  <a16:creationId xmlns:a16="http://schemas.microsoft.com/office/drawing/2014/main" id="{C71DE1E8-C89A-4D76-B3CD-6E64C1286655}"/>
                </a:ext>
              </a:extLst>
            </p:cNvPr>
            <p:cNvSpPr/>
            <p:nvPr/>
          </p:nvSpPr>
          <p:spPr>
            <a:xfrm>
              <a:off x="5933190" y="3229789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74" name="pt67">
              <a:extLst>
                <a:ext uri="{FF2B5EF4-FFF2-40B4-BE49-F238E27FC236}">
                  <a16:creationId xmlns:a16="http://schemas.microsoft.com/office/drawing/2014/main" id="{D19F3832-05CC-2E79-09B3-1EB7A60A3D67}"/>
                </a:ext>
              </a:extLst>
            </p:cNvPr>
            <p:cNvSpPr/>
            <p:nvPr/>
          </p:nvSpPr>
          <p:spPr>
            <a:xfrm>
              <a:off x="5700170" y="3060672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75" name="pt68">
              <a:extLst>
                <a:ext uri="{FF2B5EF4-FFF2-40B4-BE49-F238E27FC236}">
                  <a16:creationId xmlns:a16="http://schemas.microsoft.com/office/drawing/2014/main" id="{8FCB3FBC-5931-1EE7-DAF5-1C25969AAC31}"/>
                </a:ext>
              </a:extLst>
            </p:cNvPr>
            <p:cNvSpPr/>
            <p:nvPr/>
          </p:nvSpPr>
          <p:spPr>
            <a:xfrm>
              <a:off x="5881600" y="3164912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76" name="pt69">
              <a:extLst>
                <a:ext uri="{FF2B5EF4-FFF2-40B4-BE49-F238E27FC236}">
                  <a16:creationId xmlns:a16="http://schemas.microsoft.com/office/drawing/2014/main" id="{95CFCD1F-A584-1EFC-6003-C5F373FAC9CA}"/>
                </a:ext>
              </a:extLst>
            </p:cNvPr>
            <p:cNvSpPr/>
            <p:nvPr/>
          </p:nvSpPr>
          <p:spPr>
            <a:xfrm>
              <a:off x="5979314" y="2968852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77" name="pt70">
              <a:extLst>
                <a:ext uri="{FF2B5EF4-FFF2-40B4-BE49-F238E27FC236}">
                  <a16:creationId xmlns:a16="http://schemas.microsoft.com/office/drawing/2014/main" id="{6D4FEDA1-5B24-91C1-4CF8-549BC9AB1D77}"/>
                </a:ext>
              </a:extLst>
            </p:cNvPr>
            <p:cNvSpPr/>
            <p:nvPr/>
          </p:nvSpPr>
          <p:spPr>
            <a:xfrm>
              <a:off x="5901640" y="2948253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78" name="pt71">
              <a:extLst>
                <a:ext uri="{FF2B5EF4-FFF2-40B4-BE49-F238E27FC236}">
                  <a16:creationId xmlns:a16="http://schemas.microsoft.com/office/drawing/2014/main" id="{1D0B7076-4F26-324F-7F2D-F95FE0BCF398}"/>
                </a:ext>
              </a:extLst>
            </p:cNvPr>
            <p:cNvSpPr/>
            <p:nvPr/>
          </p:nvSpPr>
          <p:spPr>
            <a:xfrm>
              <a:off x="5856350" y="3012616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79" name="pt72">
              <a:extLst>
                <a:ext uri="{FF2B5EF4-FFF2-40B4-BE49-F238E27FC236}">
                  <a16:creationId xmlns:a16="http://schemas.microsoft.com/office/drawing/2014/main" id="{CC9D82CC-C08A-0474-4A75-4A7B29E73281}"/>
                </a:ext>
              </a:extLst>
            </p:cNvPr>
            <p:cNvSpPr/>
            <p:nvPr/>
          </p:nvSpPr>
          <p:spPr>
            <a:xfrm>
              <a:off x="5900800" y="2961508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80" name="pt74">
              <a:extLst>
                <a:ext uri="{FF2B5EF4-FFF2-40B4-BE49-F238E27FC236}">
                  <a16:creationId xmlns:a16="http://schemas.microsoft.com/office/drawing/2014/main" id="{929702DE-170E-9B2A-C04D-B44708D2CD53}"/>
                </a:ext>
              </a:extLst>
            </p:cNvPr>
            <p:cNvSpPr/>
            <p:nvPr/>
          </p:nvSpPr>
          <p:spPr>
            <a:xfrm>
              <a:off x="5557594" y="4514302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81" name="pt75">
              <a:extLst>
                <a:ext uri="{FF2B5EF4-FFF2-40B4-BE49-F238E27FC236}">
                  <a16:creationId xmlns:a16="http://schemas.microsoft.com/office/drawing/2014/main" id="{B670DF26-73B6-AC04-A1E7-A228B480BA8A}"/>
                </a:ext>
              </a:extLst>
            </p:cNvPr>
            <p:cNvSpPr/>
            <p:nvPr/>
          </p:nvSpPr>
          <p:spPr>
            <a:xfrm>
              <a:off x="5537495" y="4347430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82" name="pt76">
              <a:extLst>
                <a:ext uri="{FF2B5EF4-FFF2-40B4-BE49-F238E27FC236}">
                  <a16:creationId xmlns:a16="http://schemas.microsoft.com/office/drawing/2014/main" id="{44F37BA3-AEE0-DDCF-7D5A-4FA6759FF5C8}"/>
                </a:ext>
              </a:extLst>
            </p:cNvPr>
            <p:cNvSpPr/>
            <p:nvPr/>
          </p:nvSpPr>
          <p:spPr>
            <a:xfrm>
              <a:off x="4887337" y="4952752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83" name="pt77">
              <a:extLst>
                <a:ext uri="{FF2B5EF4-FFF2-40B4-BE49-F238E27FC236}">
                  <a16:creationId xmlns:a16="http://schemas.microsoft.com/office/drawing/2014/main" id="{746A7B9F-5004-EF4A-7A95-1F46516365F5}"/>
                </a:ext>
              </a:extLst>
            </p:cNvPr>
            <p:cNvSpPr/>
            <p:nvPr/>
          </p:nvSpPr>
          <p:spPr>
            <a:xfrm>
              <a:off x="5071043" y="4771233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84" name="pt78">
              <a:extLst>
                <a:ext uri="{FF2B5EF4-FFF2-40B4-BE49-F238E27FC236}">
                  <a16:creationId xmlns:a16="http://schemas.microsoft.com/office/drawing/2014/main" id="{D8982818-8B27-3336-C385-A7900B5CBCA5}"/>
                </a:ext>
              </a:extLst>
            </p:cNvPr>
            <p:cNvSpPr/>
            <p:nvPr/>
          </p:nvSpPr>
          <p:spPr>
            <a:xfrm>
              <a:off x="5170502" y="4745660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85" name="pt79">
              <a:extLst>
                <a:ext uri="{FF2B5EF4-FFF2-40B4-BE49-F238E27FC236}">
                  <a16:creationId xmlns:a16="http://schemas.microsoft.com/office/drawing/2014/main" id="{838A3B62-6565-1CB6-6015-EE0D10FAEA55}"/>
                </a:ext>
              </a:extLst>
            </p:cNvPr>
            <p:cNvSpPr/>
            <p:nvPr/>
          </p:nvSpPr>
          <p:spPr>
            <a:xfrm>
              <a:off x="5344368" y="4701150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86" name="pt80">
              <a:extLst>
                <a:ext uri="{FF2B5EF4-FFF2-40B4-BE49-F238E27FC236}">
                  <a16:creationId xmlns:a16="http://schemas.microsoft.com/office/drawing/2014/main" id="{86BE112D-B083-A9A3-E46A-EB050DF1F9D9}"/>
                </a:ext>
              </a:extLst>
            </p:cNvPr>
            <p:cNvSpPr/>
            <p:nvPr/>
          </p:nvSpPr>
          <p:spPr>
            <a:xfrm>
              <a:off x="5440322" y="4505870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87" name="pt81">
              <a:extLst>
                <a:ext uri="{FF2B5EF4-FFF2-40B4-BE49-F238E27FC236}">
                  <a16:creationId xmlns:a16="http://schemas.microsoft.com/office/drawing/2014/main" id="{3E6311C0-66AA-9AF8-9E63-0F9C73ECF847}"/>
                </a:ext>
              </a:extLst>
            </p:cNvPr>
            <p:cNvSpPr/>
            <p:nvPr/>
          </p:nvSpPr>
          <p:spPr>
            <a:xfrm>
              <a:off x="5460142" y="4599224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88" name="pt82">
              <a:extLst>
                <a:ext uri="{FF2B5EF4-FFF2-40B4-BE49-F238E27FC236}">
                  <a16:creationId xmlns:a16="http://schemas.microsoft.com/office/drawing/2014/main" id="{645B00A6-C5F2-3180-9531-000C0CE7B4D2}"/>
                </a:ext>
              </a:extLst>
            </p:cNvPr>
            <p:cNvSpPr/>
            <p:nvPr/>
          </p:nvSpPr>
          <p:spPr>
            <a:xfrm>
              <a:off x="5502100" y="4520794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89" name="pt83">
              <a:extLst>
                <a:ext uri="{FF2B5EF4-FFF2-40B4-BE49-F238E27FC236}">
                  <a16:creationId xmlns:a16="http://schemas.microsoft.com/office/drawing/2014/main" id="{88109E77-F630-0D9E-4781-C7060A64C7CF}"/>
                </a:ext>
              </a:extLst>
            </p:cNvPr>
            <p:cNvSpPr/>
            <p:nvPr/>
          </p:nvSpPr>
          <p:spPr>
            <a:xfrm>
              <a:off x="5008378" y="4360775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90" name="pg84">
              <a:extLst>
                <a:ext uri="{FF2B5EF4-FFF2-40B4-BE49-F238E27FC236}">
                  <a16:creationId xmlns:a16="http://schemas.microsoft.com/office/drawing/2014/main" id="{DB7FE4D1-5E28-BFAE-4BFD-D13F3531ED58}"/>
                </a:ext>
              </a:extLst>
            </p:cNvPr>
            <p:cNvSpPr/>
            <p:nvPr/>
          </p:nvSpPr>
          <p:spPr>
            <a:xfrm>
              <a:off x="5540262" y="303192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91" name="pg85">
              <a:extLst>
                <a:ext uri="{FF2B5EF4-FFF2-40B4-BE49-F238E27FC236}">
                  <a16:creationId xmlns:a16="http://schemas.microsoft.com/office/drawing/2014/main" id="{1D389C27-3D03-06A3-D4EE-90440517EF7E}"/>
                </a:ext>
              </a:extLst>
            </p:cNvPr>
            <p:cNvSpPr/>
            <p:nvPr/>
          </p:nvSpPr>
          <p:spPr>
            <a:xfrm>
              <a:off x="5728727" y="2650499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92" name="pg86">
              <a:extLst>
                <a:ext uri="{FF2B5EF4-FFF2-40B4-BE49-F238E27FC236}">
                  <a16:creationId xmlns:a16="http://schemas.microsoft.com/office/drawing/2014/main" id="{B74FF756-C0CD-F2C4-5A87-0D0495B1527B}"/>
                </a:ext>
              </a:extLst>
            </p:cNvPr>
            <p:cNvSpPr/>
            <p:nvPr/>
          </p:nvSpPr>
          <p:spPr>
            <a:xfrm>
              <a:off x="5695224" y="255133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93" name="pg87">
              <a:extLst>
                <a:ext uri="{FF2B5EF4-FFF2-40B4-BE49-F238E27FC236}">
                  <a16:creationId xmlns:a16="http://schemas.microsoft.com/office/drawing/2014/main" id="{2E12B4A7-488F-2F2E-DA8A-F2CA4413FE75}"/>
                </a:ext>
              </a:extLst>
            </p:cNvPr>
            <p:cNvSpPr/>
            <p:nvPr/>
          </p:nvSpPr>
          <p:spPr>
            <a:xfrm>
              <a:off x="5498495" y="3317059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94" name="pg88">
              <a:extLst>
                <a:ext uri="{FF2B5EF4-FFF2-40B4-BE49-F238E27FC236}">
                  <a16:creationId xmlns:a16="http://schemas.microsoft.com/office/drawing/2014/main" id="{7E1BE51F-8C94-E09C-BB1B-C5F7090B5F8B}"/>
                </a:ext>
              </a:extLst>
            </p:cNvPr>
            <p:cNvSpPr/>
            <p:nvPr/>
          </p:nvSpPr>
          <p:spPr>
            <a:xfrm>
              <a:off x="5827030" y="3095076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95" name="pg89">
              <a:extLst>
                <a:ext uri="{FF2B5EF4-FFF2-40B4-BE49-F238E27FC236}">
                  <a16:creationId xmlns:a16="http://schemas.microsoft.com/office/drawing/2014/main" id="{EEBFD9A9-71A2-DF78-40C3-F04255E08FA6}"/>
                </a:ext>
              </a:extLst>
            </p:cNvPr>
            <p:cNvSpPr/>
            <p:nvPr/>
          </p:nvSpPr>
          <p:spPr>
            <a:xfrm>
              <a:off x="5849717" y="3352028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96" name="pg90">
              <a:extLst>
                <a:ext uri="{FF2B5EF4-FFF2-40B4-BE49-F238E27FC236}">
                  <a16:creationId xmlns:a16="http://schemas.microsoft.com/office/drawing/2014/main" id="{ACD03DD4-15FB-C219-20EC-B868053BB2CF}"/>
                </a:ext>
              </a:extLst>
            </p:cNvPr>
            <p:cNvSpPr/>
            <p:nvPr/>
          </p:nvSpPr>
          <p:spPr>
            <a:xfrm>
              <a:off x="5691919" y="3035567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97" name="pg91">
              <a:extLst>
                <a:ext uri="{FF2B5EF4-FFF2-40B4-BE49-F238E27FC236}">
                  <a16:creationId xmlns:a16="http://schemas.microsoft.com/office/drawing/2014/main" id="{33BBF9D8-9D1E-C0A6-64F3-DBDFF01BC69B}"/>
                </a:ext>
              </a:extLst>
            </p:cNvPr>
            <p:cNvSpPr/>
            <p:nvPr/>
          </p:nvSpPr>
          <p:spPr>
            <a:xfrm>
              <a:off x="5908970" y="2905537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98" name="pg92">
              <a:extLst>
                <a:ext uri="{FF2B5EF4-FFF2-40B4-BE49-F238E27FC236}">
                  <a16:creationId xmlns:a16="http://schemas.microsoft.com/office/drawing/2014/main" id="{80848ECC-2B37-9636-D95E-6ED591A39DA7}"/>
                </a:ext>
              </a:extLst>
            </p:cNvPr>
            <p:cNvSpPr/>
            <p:nvPr/>
          </p:nvSpPr>
          <p:spPr>
            <a:xfrm>
              <a:off x="5882916" y="2735308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99" name="pg93">
              <a:extLst>
                <a:ext uri="{FF2B5EF4-FFF2-40B4-BE49-F238E27FC236}">
                  <a16:creationId xmlns:a16="http://schemas.microsoft.com/office/drawing/2014/main" id="{FDF2E7A1-BE12-3103-0916-A9DACE59B0A8}"/>
                </a:ext>
              </a:extLst>
            </p:cNvPr>
            <p:cNvSpPr/>
            <p:nvPr/>
          </p:nvSpPr>
          <p:spPr>
            <a:xfrm>
              <a:off x="5776098" y="266679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00" name="pg96">
              <a:extLst>
                <a:ext uri="{FF2B5EF4-FFF2-40B4-BE49-F238E27FC236}">
                  <a16:creationId xmlns:a16="http://schemas.microsoft.com/office/drawing/2014/main" id="{3849021E-9F51-EB8F-E314-70AB408A28C6}"/>
                </a:ext>
              </a:extLst>
            </p:cNvPr>
            <p:cNvSpPr/>
            <p:nvPr/>
          </p:nvSpPr>
          <p:spPr>
            <a:xfrm>
              <a:off x="5544547" y="350238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01" name="pg97">
              <a:extLst>
                <a:ext uri="{FF2B5EF4-FFF2-40B4-BE49-F238E27FC236}">
                  <a16:creationId xmlns:a16="http://schemas.microsoft.com/office/drawing/2014/main" id="{9E538342-E1FF-E9DE-F868-DE9EC0DF485D}"/>
                </a:ext>
              </a:extLst>
            </p:cNvPr>
            <p:cNvSpPr/>
            <p:nvPr/>
          </p:nvSpPr>
          <p:spPr>
            <a:xfrm>
              <a:off x="5541802" y="3663955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02" name="pg98">
              <a:extLst>
                <a:ext uri="{FF2B5EF4-FFF2-40B4-BE49-F238E27FC236}">
                  <a16:creationId xmlns:a16="http://schemas.microsoft.com/office/drawing/2014/main" id="{24A6EC05-7FA8-5454-F8E4-594DA44B3F68}"/>
                </a:ext>
              </a:extLst>
            </p:cNvPr>
            <p:cNvSpPr/>
            <p:nvPr/>
          </p:nvSpPr>
          <p:spPr>
            <a:xfrm>
              <a:off x="4785601" y="389109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03" name="pg99">
              <a:extLst>
                <a:ext uri="{FF2B5EF4-FFF2-40B4-BE49-F238E27FC236}">
                  <a16:creationId xmlns:a16="http://schemas.microsoft.com/office/drawing/2014/main" id="{51530414-A47C-F878-8ED6-643E825F64ED}"/>
                </a:ext>
              </a:extLst>
            </p:cNvPr>
            <p:cNvSpPr/>
            <p:nvPr/>
          </p:nvSpPr>
          <p:spPr>
            <a:xfrm>
              <a:off x="5698792" y="2867347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04" name="pg100">
              <a:extLst>
                <a:ext uri="{FF2B5EF4-FFF2-40B4-BE49-F238E27FC236}">
                  <a16:creationId xmlns:a16="http://schemas.microsoft.com/office/drawing/2014/main" id="{CCE1B836-FBB5-B33C-B7CF-997EF0329763}"/>
                </a:ext>
              </a:extLst>
            </p:cNvPr>
            <p:cNvSpPr/>
            <p:nvPr/>
          </p:nvSpPr>
          <p:spPr>
            <a:xfrm>
              <a:off x="5392604" y="4011148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05" name="pg101">
              <a:extLst>
                <a:ext uri="{FF2B5EF4-FFF2-40B4-BE49-F238E27FC236}">
                  <a16:creationId xmlns:a16="http://schemas.microsoft.com/office/drawing/2014/main" id="{40D27189-18DE-5E48-564A-025E8026E17C}"/>
                </a:ext>
              </a:extLst>
            </p:cNvPr>
            <p:cNvSpPr/>
            <p:nvPr/>
          </p:nvSpPr>
          <p:spPr>
            <a:xfrm>
              <a:off x="5626487" y="3921862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06" name="pg102">
              <a:extLst>
                <a:ext uri="{FF2B5EF4-FFF2-40B4-BE49-F238E27FC236}">
                  <a16:creationId xmlns:a16="http://schemas.microsoft.com/office/drawing/2014/main" id="{A1EB95FC-96AB-2485-FBB5-6E426B9DFE3C}"/>
                </a:ext>
              </a:extLst>
            </p:cNvPr>
            <p:cNvSpPr/>
            <p:nvPr/>
          </p:nvSpPr>
          <p:spPr>
            <a:xfrm>
              <a:off x="5524986" y="4061208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07" name="pg103">
              <a:extLst>
                <a:ext uri="{FF2B5EF4-FFF2-40B4-BE49-F238E27FC236}">
                  <a16:creationId xmlns:a16="http://schemas.microsoft.com/office/drawing/2014/main" id="{5FA9CBB4-A3F0-39D7-57FA-1AEEB9E28FDF}"/>
                </a:ext>
              </a:extLst>
            </p:cNvPr>
            <p:cNvSpPr/>
            <p:nvPr/>
          </p:nvSpPr>
          <p:spPr>
            <a:xfrm>
              <a:off x="5075897" y="403631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08" name="pt104">
              <a:extLst>
                <a:ext uri="{FF2B5EF4-FFF2-40B4-BE49-F238E27FC236}">
                  <a16:creationId xmlns:a16="http://schemas.microsoft.com/office/drawing/2014/main" id="{65C6F3BD-E196-EA81-DB91-D6E86C3901FA}"/>
                </a:ext>
              </a:extLst>
            </p:cNvPr>
            <p:cNvSpPr/>
            <p:nvPr/>
          </p:nvSpPr>
          <p:spPr>
            <a:xfrm>
              <a:off x="5632443" y="2795571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409" name="pg105">
              <a:extLst>
                <a:ext uri="{FF2B5EF4-FFF2-40B4-BE49-F238E27FC236}">
                  <a16:creationId xmlns:a16="http://schemas.microsoft.com/office/drawing/2014/main" id="{D11C243E-3D98-D42C-DA96-258C3C7B5078}"/>
                </a:ext>
              </a:extLst>
            </p:cNvPr>
            <p:cNvSpPr/>
            <p:nvPr/>
          </p:nvSpPr>
          <p:spPr>
            <a:xfrm>
              <a:off x="5481774" y="359233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10" name="pg106">
              <a:extLst>
                <a:ext uri="{FF2B5EF4-FFF2-40B4-BE49-F238E27FC236}">
                  <a16:creationId xmlns:a16="http://schemas.microsoft.com/office/drawing/2014/main" id="{792C4D8F-8B53-5C21-FAFA-89ABF54D9660}"/>
                </a:ext>
              </a:extLst>
            </p:cNvPr>
            <p:cNvSpPr/>
            <p:nvPr/>
          </p:nvSpPr>
          <p:spPr>
            <a:xfrm>
              <a:off x="5603421" y="372924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11" name="pg107">
              <a:extLst>
                <a:ext uri="{FF2B5EF4-FFF2-40B4-BE49-F238E27FC236}">
                  <a16:creationId xmlns:a16="http://schemas.microsoft.com/office/drawing/2014/main" id="{B3149633-2B0F-5530-7CEE-37396119C8F3}"/>
                </a:ext>
              </a:extLst>
            </p:cNvPr>
            <p:cNvSpPr/>
            <p:nvPr/>
          </p:nvSpPr>
          <p:spPr>
            <a:xfrm>
              <a:off x="5598594" y="3731789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12" name="pg108">
              <a:extLst>
                <a:ext uri="{FF2B5EF4-FFF2-40B4-BE49-F238E27FC236}">
                  <a16:creationId xmlns:a16="http://schemas.microsoft.com/office/drawing/2014/main" id="{E60E38A0-D8AD-661F-47BB-0129D50623BC}"/>
                </a:ext>
              </a:extLst>
            </p:cNvPr>
            <p:cNvSpPr/>
            <p:nvPr/>
          </p:nvSpPr>
          <p:spPr>
            <a:xfrm>
              <a:off x="5141057" y="4106737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13" name="pt109">
              <a:extLst>
                <a:ext uri="{FF2B5EF4-FFF2-40B4-BE49-F238E27FC236}">
                  <a16:creationId xmlns:a16="http://schemas.microsoft.com/office/drawing/2014/main" id="{F755F3BE-A6E0-E4A6-5F36-1658975816A5}"/>
                </a:ext>
              </a:extLst>
            </p:cNvPr>
            <p:cNvSpPr/>
            <p:nvPr/>
          </p:nvSpPr>
          <p:spPr>
            <a:xfrm>
              <a:off x="5420474" y="4161406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414" name="pg110">
              <a:extLst>
                <a:ext uri="{FF2B5EF4-FFF2-40B4-BE49-F238E27FC236}">
                  <a16:creationId xmlns:a16="http://schemas.microsoft.com/office/drawing/2014/main" id="{4C339BBB-683C-EE0D-61EF-70B5DAD432E5}"/>
                </a:ext>
              </a:extLst>
            </p:cNvPr>
            <p:cNvSpPr/>
            <p:nvPr/>
          </p:nvSpPr>
          <p:spPr>
            <a:xfrm>
              <a:off x="5249907" y="430997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15" name="pg111">
              <a:extLst>
                <a:ext uri="{FF2B5EF4-FFF2-40B4-BE49-F238E27FC236}">
                  <a16:creationId xmlns:a16="http://schemas.microsoft.com/office/drawing/2014/main" id="{8660EE5E-B1E6-E5F6-3361-790086E26B0D}"/>
                </a:ext>
              </a:extLst>
            </p:cNvPr>
            <p:cNvSpPr/>
            <p:nvPr/>
          </p:nvSpPr>
          <p:spPr>
            <a:xfrm>
              <a:off x="5408788" y="4259068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16" name="pg112">
              <a:extLst>
                <a:ext uri="{FF2B5EF4-FFF2-40B4-BE49-F238E27FC236}">
                  <a16:creationId xmlns:a16="http://schemas.microsoft.com/office/drawing/2014/main" id="{C20947CA-EB92-227C-381A-D6834F09F76D}"/>
                </a:ext>
              </a:extLst>
            </p:cNvPr>
            <p:cNvSpPr/>
            <p:nvPr/>
          </p:nvSpPr>
          <p:spPr>
            <a:xfrm>
              <a:off x="5535501" y="4399700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17" name="pg113">
              <a:extLst>
                <a:ext uri="{FF2B5EF4-FFF2-40B4-BE49-F238E27FC236}">
                  <a16:creationId xmlns:a16="http://schemas.microsoft.com/office/drawing/2014/main" id="{3AEAD0A6-E294-6D3C-3208-B65B0629E53B}"/>
                </a:ext>
              </a:extLst>
            </p:cNvPr>
            <p:cNvSpPr/>
            <p:nvPr/>
          </p:nvSpPr>
          <p:spPr>
            <a:xfrm>
              <a:off x="5078867" y="4222515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18" name="pg114">
              <a:extLst>
                <a:ext uri="{FF2B5EF4-FFF2-40B4-BE49-F238E27FC236}">
                  <a16:creationId xmlns:a16="http://schemas.microsoft.com/office/drawing/2014/main" id="{9AEBBFBA-9754-B976-8D94-9A773CE6863F}"/>
                </a:ext>
              </a:extLst>
            </p:cNvPr>
            <p:cNvSpPr/>
            <p:nvPr/>
          </p:nvSpPr>
          <p:spPr>
            <a:xfrm>
              <a:off x="5520303" y="2751637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19" name="pg115">
              <a:extLst>
                <a:ext uri="{FF2B5EF4-FFF2-40B4-BE49-F238E27FC236}">
                  <a16:creationId xmlns:a16="http://schemas.microsoft.com/office/drawing/2014/main" id="{0A1DBD54-7BCA-1A74-D340-7E0077771D4B}"/>
                </a:ext>
              </a:extLst>
            </p:cNvPr>
            <p:cNvSpPr/>
            <p:nvPr/>
          </p:nvSpPr>
          <p:spPr>
            <a:xfrm>
              <a:off x="5364799" y="3136718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20" name="pg116">
              <a:extLst>
                <a:ext uri="{FF2B5EF4-FFF2-40B4-BE49-F238E27FC236}">
                  <a16:creationId xmlns:a16="http://schemas.microsoft.com/office/drawing/2014/main" id="{1E9F9C88-37BB-D65D-4934-0CD49C53853E}"/>
                </a:ext>
              </a:extLst>
            </p:cNvPr>
            <p:cNvSpPr/>
            <p:nvPr/>
          </p:nvSpPr>
          <p:spPr>
            <a:xfrm>
              <a:off x="5455719" y="308494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21" name="pg117">
              <a:extLst>
                <a:ext uri="{FF2B5EF4-FFF2-40B4-BE49-F238E27FC236}">
                  <a16:creationId xmlns:a16="http://schemas.microsoft.com/office/drawing/2014/main" id="{68F40E82-5B7A-1341-80B2-89E2F7623ED6}"/>
                </a:ext>
              </a:extLst>
            </p:cNvPr>
            <p:cNvSpPr/>
            <p:nvPr/>
          </p:nvSpPr>
          <p:spPr>
            <a:xfrm>
              <a:off x="5488216" y="3273825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22" name="pg118">
              <a:extLst>
                <a:ext uri="{FF2B5EF4-FFF2-40B4-BE49-F238E27FC236}">
                  <a16:creationId xmlns:a16="http://schemas.microsoft.com/office/drawing/2014/main" id="{C1A73B73-927B-B286-869C-4E2B977ACD4B}"/>
                </a:ext>
              </a:extLst>
            </p:cNvPr>
            <p:cNvSpPr/>
            <p:nvPr/>
          </p:nvSpPr>
          <p:spPr>
            <a:xfrm>
              <a:off x="4927282" y="4068756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23" name="pg119">
              <a:extLst>
                <a:ext uri="{FF2B5EF4-FFF2-40B4-BE49-F238E27FC236}">
                  <a16:creationId xmlns:a16="http://schemas.microsoft.com/office/drawing/2014/main" id="{B2622A96-F174-6F38-8727-5CEB2CF189D0}"/>
                </a:ext>
              </a:extLst>
            </p:cNvPr>
            <p:cNvSpPr/>
            <p:nvPr/>
          </p:nvSpPr>
          <p:spPr>
            <a:xfrm>
              <a:off x="5240393" y="2931009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24" name="pg120">
              <a:extLst>
                <a:ext uri="{FF2B5EF4-FFF2-40B4-BE49-F238E27FC236}">
                  <a16:creationId xmlns:a16="http://schemas.microsoft.com/office/drawing/2014/main" id="{52DD4B7E-1704-D399-921E-4ED6658001FD}"/>
                </a:ext>
              </a:extLst>
            </p:cNvPr>
            <p:cNvSpPr/>
            <p:nvPr/>
          </p:nvSpPr>
          <p:spPr>
            <a:xfrm>
              <a:off x="5557314" y="3039381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25" name="pg121">
              <a:extLst>
                <a:ext uri="{FF2B5EF4-FFF2-40B4-BE49-F238E27FC236}">
                  <a16:creationId xmlns:a16="http://schemas.microsoft.com/office/drawing/2014/main" id="{E55E38CF-36E4-192B-6830-8488B81D6FC3}"/>
                </a:ext>
              </a:extLst>
            </p:cNvPr>
            <p:cNvSpPr/>
            <p:nvPr/>
          </p:nvSpPr>
          <p:spPr>
            <a:xfrm>
              <a:off x="5528875" y="3387346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26" name="pg122">
              <a:extLst>
                <a:ext uri="{FF2B5EF4-FFF2-40B4-BE49-F238E27FC236}">
                  <a16:creationId xmlns:a16="http://schemas.microsoft.com/office/drawing/2014/main" id="{9633C2BB-3BB0-5A9F-9DC7-B9915FC87C84}"/>
                </a:ext>
              </a:extLst>
            </p:cNvPr>
            <p:cNvSpPr/>
            <p:nvPr/>
          </p:nvSpPr>
          <p:spPr>
            <a:xfrm>
              <a:off x="5598094" y="3582390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27" name="pg123">
              <a:extLst>
                <a:ext uri="{FF2B5EF4-FFF2-40B4-BE49-F238E27FC236}">
                  <a16:creationId xmlns:a16="http://schemas.microsoft.com/office/drawing/2014/main" id="{54F893CA-FD30-2906-E564-2B44EDEAC319}"/>
                </a:ext>
              </a:extLst>
            </p:cNvPr>
            <p:cNvSpPr/>
            <p:nvPr/>
          </p:nvSpPr>
          <p:spPr>
            <a:xfrm>
              <a:off x="4881229" y="4029910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28" name="pg125">
              <a:extLst>
                <a:ext uri="{FF2B5EF4-FFF2-40B4-BE49-F238E27FC236}">
                  <a16:creationId xmlns:a16="http://schemas.microsoft.com/office/drawing/2014/main" id="{AF9D613A-0D19-823E-E3E8-A6CFA4C466C2}"/>
                </a:ext>
              </a:extLst>
            </p:cNvPr>
            <p:cNvSpPr/>
            <p:nvPr/>
          </p:nvSpPr>
          <p:spPr>
            <a:xfrm>
              <a:off x="5401987" y="3598757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29" name="pg126">
              <a:extLst>
                <a:ext uri="{FF2B5EF4-FFF2-40B4-BE49-F238E27FC236}">
                  <a16:creationId xmlns:a16="http://schemas.microsoft.com/office/drawing/2014/main" id="{5C079FFA-68B0-A0AC-FDB3-6EAD47E94EC0}"/>
                </a:ext>
              </a:extLst>
            </p:cNvPr>
            <p:cNvSpPr/>
            <p:nvPr/>
          </p:nvSpPr>
          <p:spPr>
            <a:xfrm>
              <a:off x="5495279" y="3453471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30" name="pg127">
              <a:extLst>
                <a:ext uri="{FF2B5EF4-FFF2-40B4-BE49-F238E27FC236}">
                  <a16:creationId xmlns:a16="http://schemas.microsoft.com/office/drawing/2014/main" id="{BD07D462-35EE-EA98-2FD9-0E1B22E49FE4}"/>
                </a:ext>
              </a:extLst>
            </p:cNvPr>
            <p:cNvSpPr/>
            <p:nvPr/>
          </p:nvSpPr>
          <p:spPr>
            <a:xfrm>
              <a:off x="5331831" y="3568062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31" name="pg128">
              <a:extLst>
                <a:ext uri="{FF2B5EF4-FFF2-40B4-BE49-F238E27FC236}">
                  <a16:creationId xmlns:a16="http://schemas.microsoft.com/office/drawing/2014/main" id="{D17F7C33-AD9C-74BC-8003-2C137B2C8322}"/>
                </a:ext>
              </a:extLst>
            </p:cNvPr>
            <p:cNvSpPr/>
            <p:nvPr/>
          </p:nvSpPr>
          <p:spPr>
            <a:xfrm>
              <a:off x="4875711" y="3850067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32" name="pl129">
              <a:extLst>
                <a:ext uri="{FF2B5EF4-FFF2-40B4-BE49-F238E27FC236}">
                  <a16:creationId xmlns:a16="http://schemas.microsoft.com/office/drawing/2014/main" id="{E3580F3E-B81F-DFB4-AAB0-F35503E9FEB3}"/>
                </a:ext>
              </a:extLst>
            </p:cNvPr>
            <p:cNvSpPr/>
            <p:nvPr/>
          </p:nvSpPr>
          <p:spPr>
            <a:xfrm>
              <a:off x="4988092" y="2621550"/>
              <a:ext cx="981687" cy="1517421"/>
            </a:xfrm>
            <a:custGeom>
              <a:avLst/>
              <a:gdLst/>
              <a:ahLst/>
              <a:cxnLst/>
              <a:rect l="0" t="0" r="0" b="0"/>
              <a:pathLst>
                <a:path w="981687" h="1517421">
                  <a:moveTo>
                    <a:pt x="0" y="1517421"/>
                  </a:moveTo>
                  <a:lnTo>
                    <a:pt x="560933" y="722490"/>
                  </a:lnTo>
                  <a:lnTo>
                    <a:pt x="528436" y="533609"/>
                  </a:lnTo>
                  <a:lnTo>
                    <a:pt x="437516" y="585383"/>
                  </a:lnTo>
                  <a:lnTo>
                    <a:pt x="457423" y="626010"/>
                  </a:lnTo>
                  <a:lnTo>
                    <a:pt x="628205" y="614700"/>
                  </a:lnTo>
                  <a:lnTo>
                    <a:pt x="612979" y="480588"/>
                  </a:lnTo>
                  <a:lnTo>
                    <a:pt x="571213" y="765724"/>
                  </a:lnTo>
                  <a:lnTo>
                    <a:pt x="899748" y="543741"/>
                  </a:lnTo>
                  <a:lnTo>
                    <a:pt x="922434" y="800694"/>
                  </a:lnTo>
                  <a:lnTo>
                    <a:pt x="764637" y="484233"/>
                  </a:lnTo>
                  <a:lnTo>
                    <a:pt x="981687" y="354202"/>
                  </a:lnTo>
                  <a:lnTo>
                    <a:pt x="955633" y="183973"/>
                  </a:lnTo>
                  <a:lnTo>
                    <a:pt x="848815" y="115458"/>
                  </a:lnTo>
                  <a:lnTo>
                    <a:pt x="801444" y="99165"/>
                  </a:lnTo>
                  <a:lnTo>
                    <a:pt x="767941" y="0"/>
                  </a:lnTo>
                  <a:lnTo>
                    <a:pt x="593020" y="200302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33" name="pl130">
              <a:extLst>
                <a:ext uri="{FF2B5EF4-FFF2-40B4-BE49-F238E27FC236}">
                  <a16:creationId xmlns:a16="http://schemas.microsoft.com/office/drawing/2014/main" id="{87B1BC46-B0E5-B243-8BFE-81A16FED328A}"/>
                </a:ext>
              </a:extLst>
            </p:cNvPr>
            <p:cNvSpPr/>
            <p:nvPr/>
          </p:nvSpPr>
          <p:spPr>
            <a:xfrm>
              <a:off x="5581112" y="2687273"/>
              <a:ext cx="129788" cy="134580"/>
            </a:xfrm>
            <a:custGeom>
              <a:avLst/>
              <a:gdLst/>
              <a:ahLst/>
              <a:cxnLst/>
              <a:rect l="0" t="0" r="0" b="0"/>
              <a:pathLst>
                <a:path w="129788" h="134580">
                  <a:moveTo>
                    <a:pt x="26477" y="0"/>
                  </a:moveTo>
                  <a:lnTo>
                    <a:pt x="0" y="134580"/>
                  </a:lnTo>
                  <a:lnTo>
                    <a:pt x="129788" y="9022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34" name="pl131">
              <a:extLst>
                <a:ext uri="{FF2B5EF4-FFF2-40B4-BE49-F238E27FC236}">
                  <a16:creationId xmlns:a16="http://schemas.microsoft.com/office/drawing/2014/main" id="{2941055C-1824-76C4-16E6-3082EB173FB2}"/>
                </a:ext>
              </a:extLst>
            </p:cNvPr>
            <p:cNvSpPr/>
            <p:nvPr/>
          </p:nvSpPr>
          <p:spPr>
            <a:xfrm>
              <a:off x="5201866" y="2840723"/>
              <a:ext cx="822599" cy="1336230"/>
            </a:xfrm>
            <a:custGeom>
              <a:avLst/>
              <a:gdLst/>
              <a:ahLst/>
              <a:cxnLst/>
              <a:rect l="0" t="0" r="0" b="0"/>
              <a:pathLst>
                <a:path w="822599" h="1336230">
                  <a:moveTo>
                    <a:pt x="0" y="1336230"/>
                  </a:moveTo>
                  <a:lnTo>
                    <a:pt x="457537" y="961282"/>
                  </a:lnTo>
                  <a:lnTo>
                    <a:pt x="462363" y="958736"/>
                  </a:lnTo>
                  <a:lnTo>
                    <a:pt x="340716" y="821827"/>
                  </a:lnTo>
                  <a:lnTo>
                    <a:pt x="180497" y="962080"/>
                  </a:lnTo>
                  <a:lnTo>
                    <a:pt x="475786" y="530366"/>
                  </a:lnTo>
                  <a:lnTo>
                    <a:pt x="617747" y="487970"/>
                  </a:lnTo>
                  <a:lnTo>
                    <a:pt x="702158" y="530868"/>
                  </a:lnTo>
                  <a:lnTo>
                    <a:pt x="776475" y="434217"/>
                  </a:lnTo>
                  <a:lnTo>
                    <a:pt x="543455" y="265100"/>
                  </a:lnTo>
                  <a:lnTo>
                    <a:pt x="724885" y="369341"/>
                  </a:lnTo>
                  <a:lnTo>
                    <a:pt x="822599" y="173280"/>
                  </a:lnTo>
                  <a:lnTo>
                    <a:pt x="744925" y="152682"/>
                  </a:lnTo>
                  <a:lnTo>
                    <a:pt x="699635" y="217045"/>
                  </a:lnTo>
                  <a:lnTo>
                    <a:pt x="744085" y="165936"/>
                  </a:lnTo>
                  <a:lnTo>
                    <a:pt x="731052" y="166833"/>
                  </a:lnTo>
                  <a:lnTo>
                    <a:pt x="611667" y="90289"/>
                  </a:lnTo>
                  <a:lnTo>
                    <a:pt x="475728" y="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35" name="pl132">
              <a:extLst>
                <a:ext uri="{FF2B5EF4-FFF2-40B4-BE49-F238E27FC236}">
                  <a16:creationId xmlns:a16="http://schemas.microsoft.com/office/drawing/2014/main" id="{CC223FC9-6339-7ABD-CC57-E6570F6152AB}"/>
                </a:ext>
              </a:extLst>
            </p:cNvPr>
            <p:cNvSpPr/>
            <p:nvPr/>
          </p:nvSpPr>
          <p:spPr>
            <a:xfrm>
              <a:off x="5677595" y="2840723"/>
              <a:ext cx="136890" cy="122847"/>
            </a:xfrm>
            <a:custGeom>
              <a:avLst/>
              <a:gdLst/>
              <a:ahLst/>
              <a:cxnLst/>
              <a:rect l="0" t="0" r="0" b="0"/>
              <a:pathLst>
                <a:path w="136890" h="122847">
                  <a:moveTo>
                    <a:pt x="136890" y="8592"/>
                  </a:moveTo>
                  <a:lnTo>
                    <a:pt x="0" y="0"/>
                  </a:lnTo>
                  <a:lnTo>
                    <a:pt x="61003" y="122847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36" name="pl133">
              <a:extLst>
                <a:ext uri="{FF2B5EF4-FFF2-40B4-BE49-F238E27FC236}">
                  <a16:creationId xmlns:a16="http://schemas.microsoft.com/office/drawing/2014/main" id="{6BF82975-0261-C150-0528-E93C4E8FDC50}"/>
                </a:ext>
              </a:extLst>
            </p:cNvPr>
            <p:cNvSpPr/>
            <p:nvPr/>
          </p:nvSpPr>
          <p:spPr>
            <a:xfrm>
              <a:off x="4633116" y="4206558"/>
              <a:ext cx="969629" cy="844468"/>
            </a:xfrm>
            <a:custGeom>
              <a:avLst/>
              <a:gdLst/>
              <a:ahLst/>
              <a:cxnLst/>
              <a:rect l="0" t="0" r="0" b="0"/>
              <a:pathLst>
                <a:path w="969629" h="844468">
                  <a:moveTo>
                    <a:pt x="506560" y="86173"/>
                  </a:moveTo>
                  <a:lnTo>
                    <a:pt x="963193" y="263358"/>
                  </a:lnTo>
                  <a:lnTo>
                    <a:pt x="836481" y="122726"/>
                  </a:lnTo>
                  <a:lnTo>
                    <a:pt x="677600" y="173631"/>
                  </a:lnTo>
                  <a:lnTo>
                    <a:pt x="325746" y="339542"/>
                  </a:lnTo>
                  <a:lnTo>
                    <a:pt x="0" y="718227"/>
                  </a:lnTo>
                  <a:lnTo>
                    <a:pt x="96206" y="844468"/>
                  </a:lnTo>
                  <a:lnTo>
                    <a:pt x="299372" y="791345"/>
                  </a:lnTo>
                  <a:lnTo>
                    <a:pt x="483078" y="609827"/>
                  </a:lnTo>
                  <a:lnTo>
                    <a:pt x="582537" y="584254"/>
                  </a:lnTo>
                  <a:lnTo>
                    <a:pt x="756403" y="539743"/>
                  </a:lnTo>
                  <a:lnTo>
                    <a:pt x="852357" y="344463"/>
                  </a:lnTo>
                  <a:lnTo>
                    <a:pt x="872178" y="437817"/>
                  </a:lnTo>
                  <a:lnTo>
                    <a:pt x="914135" y="359388"/>
                  </a:lnTo>
                  <a:lnTo>
                    <a:pt x="420413" y="199369"/>
                  </a:lnTo>
                  <a:lnTo>
                    <a:pt x="969629" y="352895"/>
                  </a:lnTo>
                  <a:lnTo>
                    <a:pt x="949530" y="186023"/>
                  </a:lnTo>
                  <a:lnTo>
                    <a:pt x="832509" y="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37" name="pl134">
              <a:extLst>
                <a:ext uri="{FF2B5EF4-FFF2-40B4-BE49-F238E27FC236}">
                  <a16:creationId xmlns:a16="http://schemas.microsoft.com/office/drawing/2014/main" id="{DFE87A79-F255-443A-819D-6C920EC9B1D8}"/>
                </a:ext>
              </a:extLst>
            </p:cNvPr>
            <p:cNvSpPr/>
            <p:nvPr/>
          </p:nvSpPr>
          <p:spPr>
            <a:xfrm>
              <a:off x="5465626" y="4206558"/>
              <a:ext cx="121298" cy="137061"/>
            </a:xfrm>
            <a:custGeom>
              <a:avLst/>
              <a:gdLst/>
              <a:ahLst/>
              <a:cxnLst/>
              <a:rect l="0" t="0" r="0" b="0"/>
              <a:pathLst>
                <a:path w="121298" h="137061">
                  <a:moveTo>
                    <a:pt x="121298" y="64027"/>
                  </a:moveTo>
                  <a:lnTo>
                    <a:pt x="0" y="0"/>
                  </a:lnTo>
                  <a:lnTo>
                    <a:pt x="5199" y="137061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38" name="pl135">
              <a:extLst>
                <a:ext uri="{FF2B5EF4-FFF2-40B4-BE49-F238E27FC236}">
                  <a16:creationId xmlns:a16="http://schemas.microsoft.com/office/drawing/2014/main" id="{5094A9C9-F78B-90E5-B95F-D9614C7B7163}"/>
                </a:ext>
              </a:extLst>
            </p:cNvPr>
            <p:cNvSpPr/>
            <p:nvPr/>
          </p:nvSpPr>
          <p:spPr>
            <a:xfrm>
              <a:off x="4942039" y="2638394"/>
              <a:ext cx="1041975" cy="1461732"/>
            </a:xfrm>
            <a:custGeom>
              <a:avLst/>
              <a:gdLst/>
              <a:ahLst/>
              <a:cxnLst/>
              <a:rect l="0" t="0" r="0" b="0"/>
              <a:pathLst>
                <a:path w="1041975" h="1461732">
                  <a:moveTo>
                    <a:pt x="0" y="1461732"/>
                  </a:moveTo>
                  <a:lnTo>
                    <a:pt x="716865" y="1014212"/>
                  </a:lnTo>
                  <a:lnTo>
                    <a:pt x="647645" y="819168"/>
                  </a:lnTo>
                  <a:lnTo>
                    <a:pt x="676084" y="471203"/>
                  </a:lnTo>
                  <a:lnTo>
                    <a:pt x="691524" y="455400"/>
                  </a:lnTo>
                  <a:lnTo>
                    <a:pt x="983124" y="291371"/>
                  </a:lnTo>
                  <a:lnTo>
                    <a:pt x="857357" y="195805"/>
                  </a:lnTo>
                  <a:lnTo>
                    <a:pt x="918310" y="108926"/>
                  </a:lnTo>
                  <a:lnTo>
                    <a:pt x="1019871" y="145417"/>
                  </a:lnTo>
                  <a:lnTo>
                    <a:pt x="967529" y="99690"/>
                  </a:lnTo>
                  <a:lnTo>
                    <a:pt x="1041975" y="61268"/>
                  </a:lnTo>
                  <a:lnTo>
                    <a:pt x="782536" y="0"/>
                  </a:lnTo>
                  <a:lnTo>
                    <a:pt x="901696" y="28657"/>
                  </a:lnTo>
                  <a:lnTo>
                    <a:pt x="841211" y="150165"/>
                  </a:lnTo>
                  <a:lnTo>
                    <a:pt x="784708" y="47425"/>
                  </a:lnTo>
                  <a:lnTo>
                    <a:pt x="770880" y="57546"/>
                  </a:lnTo>
                  <a:lnTo>
                    <a:pt x="359163" y="362831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39" name="pl136">
              <a:extLst>
                <a:ext uri="{FF2B5EF4-FFF2-40B4-BE49-F238E27FC236}">
                  <a16:creationId xmlns:a16="http://schemas.microsoft.com/office/drawing/2014/main" id="{8323FAD8-69EA-ACDB-9696-C35A3EBD4287}"/>
                </a:ext>
              </a:extLst>
            </p:cNvPr>
            <p:cNvSpPr/>
            <p:nvPr/>
          </p:nvSpPr>
          <p:spPr>
            <a:xfrm>
              <a:off x="5301202" y="2875388"/>
              <a:ext cx="136262" cy="125837"/>
            </a:xfrm>
            <a:custGeom>
              <a:avLst/>
              <a:gdLst/>
              <a:ahLst/>
              <a:cxnLst/>
              <a:rect l="0" t="0" r="0" b="0"/>
              <a:pathLst>
                <a:path w="136262" h="125837">
                  <a:moveTo>
                    <a:pt x="54568" y="0"/>
                  </a:moveTo>
                  <a:lnTo>
                    <a:pt x="0" y="125837"/>
                  </a:lnTo>
                  <a:lnTo>
                    <a:pt x="136262" y="110176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40" name="pl137">
              <a:extLst>
                <a:ext uri="{FF2B5EF4-FFF2-40B4-BE49-F238E27FC236}">
                  <a16:creationId xmlns:a16="http://schemas.microsoft.com/office/drawing/2014/main" id="{3D4A3C73-696C-4CD0-5964-02E06DAA9A32}"/>
                </a:ext>
              </a:extLst>
            </p:cNvPr>
            <p:cNvSpPr/>
            <p:nvPr/>
          </p:nvSpPr>
          <p:spPr>
            <a:xfrm>
              <a:off x="5136706" y="2819812"/>
              <a:ext cx="898074" cy="1311613"/>
            </a:xfrm>
            <a:custGeom>
              <a:avLst/>
              <a:gdLst/>
              <a:ahLst/>
              <a:cxnLst/>
              <a:rect l="0" t="0" r="0" b="0"/>
              <a:pathLst>
                <a:path w="898074" h="1311613">
                  <a:moveTo>
                    <a:pt x="0" y="1286718"/>
                  </a:moveTo>
                  <a:lnTo>
                    <a:pt x="449088" y="1311613"/>
                  </a:lnTo>
                  <a:lnTo>
                    <a:pt x="550590" y="1172267"/>
                  </a:lnTo>
                  <a:lnTo>
                    <a:pt x="316706" y="1261552"/>
                  </a:lnTo>
                  <a:lnTo>
                    <a:pt x="514265" y="901303"/>
                  </a:lnTo>
                  <a:lnTo>
                    <a:pt x="453901" y="734632"/>
                  </a:lnTo>
                  <a:lnTo>
                    <a:pt x="601056" y="552321"/>
                  </a:lnTo>
                  <a:lnTo>
                    <a:pt x="730989" y="588328"/>
                  </a:lnTo>
                  <a:lnTo>
                    <a:pt x="754362" y="315712"/>
                  </a:lnTo>
                  <a:lnTo>
                    <a:pt x="756737" y="90262"/>
                  </a:lnTo>
                  <a:lnTo>
                    <a:pt x="877526" y="36041"/>
                  </a:lnTo>
                  <a:lnTo>
                    <a:pt x="883338" y="57098"/>
                  </a:lnTo>
                  <a:lnTo>
                    <a:pt x="849136" y="0"/>
                  </a:lnTo>
                  <a:lnTo>
                    <a:pt x="898074" y="149008"/>
                  </a:lnTo>
                  <a:lnTo>
                    <a:pt x="797301" y="64075"/>
                  </a:lnTo>
                  <a:lnTo>
                    <a:pt x="860494" y="42954"/>
                  </a:lnTo>
                  <a:lnTo>
                    <a:pt x="281105" y="112124"/>
                  </a:lnTo>
                  <a:lnTo>
                    <a:pt x="622894" y="117751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41" name="pl138">
              <a:extLst>
                <a:ext uri="{FF2B5EF4-FFF2-40B4-BE49-F238E27FC236}">
                  <a16:creationId xmlns:a16="http://schemas.microsoft.com/office/drawing/2014/main" id="{2C6E8799-7521-F41A-76AC-BA836BD12704}"/>
                </a:ext>
              </a:extLst>
            </p:cNvPr>
            <p:cNvSpPr/>
            <p:nvPr/>
          </p:nvSpPr>
          <p:spPr>
            <a:xfrm>
              <a:off x="5639704" y="2867038"/>
              <a:ext cx="119896" cy="137141"/>
            </a:xfrm>
            <a:custGeom>
              <a:avLst/>
              <a:gdLst/>
              <a:ahLst/>
              <a:cxnLst/>
              <a:rect l="0" t="0" r="0" b="0"/>
              <a:pathLst>
                <a:path w="119896" h="137141">
                  <a:moveTo>
                    <a:pt x="0" y="137141"/>
                  </a:moveTo>
                  <a:lnTo>
                    <a:pt x="119896" y="70525"/>
                  </a:lnTo>
                  <a:lnTo>
                    <a:pt x="2257" y="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42" name="pl143">
              <a:extLst>
                <a:ext uri="{FF2B5EF4-FFF2-40B4-BE49-F238E27FC236}">
                  <a16:creationId xmlns:a16="http://schemas.microsoft.com/office/drawing/2014/main" id="{B1D4B33E-7C75-58B3-02D8-16ACD191C0C9}"/>
                </a:ext>
              </a:extLst>
            </p:cNvPr>
            <p:cNvSpPr/>
            <p:nvPr/>
          </p:nvSpPr>
          <p:spPr>
            <a:xfrm>
              <a:off x="4221112" y="2909771"/>
              <a:ext cx="877625" cy="513889"/>
            </a:xfrm>
            <a:custGeom>
              <a:avLst/>
              <a:gdLst/>
              <a:ahLst/>
              <a:cxnLst/>
              <a:rect l="0" t="0" r="0" b="0"/>
              <a:pathLst>
                <a:path w="877625" h="513889">
                  <a:moveTo>
                    <a:pt x="877625" y="513889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3" name="pl144">
              <a:extLst>
                <a:ext uri="{FF2B5EF4-FFF2-40B4-BE49-F238E27FC236}">
                  <a16:creationId xmlns:a16="http://schemas.microsoft.com/office/drawing/2014/main" id="{1658D774-5212-1E34-7FCD-C567F7627F29}"/>
                </a:ext>
              </a:extLst>
            </p:cNvPr>
            <p:cNvSpPr/>
            <p:nvPr/>
          </p:nvSpPr>
          <p:spPr>
            <a:xfrm>
              <a:off x="4221112" y="2909771"/>
              <a:ext cx="89998" cy="78216"/>
            </a:xfrm>
            <a:custGeom>
              <a:avLst/>
              <a:gdLst/>
              <a:ahLst/>
              <a:cxnLst/>
              <a:rect l="0" t="0" r="0" b="0"/>
              <a:pathLst>
                <a:path w="89998" h="78216">
                  <a:moveTo>
                    <a:pt x="89998" y="551"/>
                  </a:moveTo>
                  <a:lnTo>
                    <a:pt x="0" y="0"/>
                  </a:lnTo>
                  <a:lnTo>
                    <a:pt x="44521" y="78216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4" name="pl145">
              <a:extLst>
                <a:ext uri="{FF2B5EF4-FFF2-40B4-BE49-F238E27FC236}">
                  <a16:creationId xmlns:a16="http://schemas.microsoft.com/office/drawing/2014/main" id="{3C20BA04-02E3-D8E6-063F-C66AF521F4AF}"/>
                </a:ext>
              </a:extLst>
            </p:cNvPr>
            <p:cNvSpPr/>
            <p:nvPr/>
          </p:nvSpPr>
          <p:spPr>
            <a:xfrm>
              <a:off x="5098737" y="3423661"/>
              <a:ext cx="1346981" cy="310261"/>
            </a:xfrm>
            <a:custGeom>
              <a:avLst/>
              <a:gdLst/>
              <a:ahLst/>
              <a:cxnLst/>
              <a:rect l="0" t="0" r="0" b="0"/>
              <a:pathLst>
                <a:path w="1346981" h="310261">
                  <a:moveTo>
                    <a:pt x="0" y="0"/>
                  </a:moveTo>
                  <a:lnTo>
                    <a:pt x="1346981" y="310261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5" name="pl146">
              <a:extLst>
                <a:ext uri="{FF2B5EF4-FFF2-40B4-BE49-F238E27FC236}">
                  <a16:creationId xmlns:a16="http://schemas.microsoft.com/office/drawing/2014/main" id="{CF3A52D8-A8F7-66E8-2EEE-B4AD9963854D}"/>
                </a:ext>
              </a:extLst>
            </p:cNvPr>
            <p:cNvSpPr/>
            <p:nvPr/>
          </p:nvSpPr>
          <p:spPr>
            <a:xfrm>
              <a:off x="6359664" y="3672575"/>
              <a:ext cx="86054" cy="87703"/>
            </a:xfrm>
            <a:custGeom>
              <a:avLst/>
              <a:gdLst/>
              <a:ahLst/>
              <a:cxnLst/>
              <a:rect l="0" t="0" r="0" b="0"/>
              <a:pathLst>
                <a:path w="86054" h="87703">
                  <a:moveTo>
                    <a:pt x="0" y="87703"/>
                  </a:moveTo>
                  <a:lnTo>
                    <a:pt x="86054" y="61346"/>
                  </a:lnTo>
                  <a:lnTo>
                    <a:pt x="20201" y="0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6" name="pl147">
              <a:extLst>
                <a:ext uri="{FF2B5EF4-FFF2-40B4-BE49-F238E27FC236}">
                  <a16:creationId xmlns:a16="http://schemas.microsoft.com/office/drawing/2014/main" id="{72F3B2F9-EA8A-555B-325E-09349C93A4B2}"/>
                </a:ext>
              </a:extLst>
            </p:cNvPr>
            <p:cNvSpPr/>
            <p:nvPr/>
          </p:nvSpPr>
          <p:spPr>
            <a:xfrm>
              <a:off x="3952563" y="3423661"/>
              <a:ext cx="1146173" cy="474112"/>
            </a:xfrm>
            <a:custGeom>
              <a:avLst/>
              <a:gdLst/>
              <a:ahLst/>
              <a:cxnLst/>
              <a:rect l="0" t="0" r="0" b="0"/>
              <a:pathLst>
                <a:path w="1146173" h="474112">
                  <a:moveTo>
                    <a:pt x="1146173" y="0"/>
                  </a:moveTo>
                  <a:lnTo>
                    <a:pt x="0" y="474112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7" name="pl148">
              <a:extLst>
                <a:ext uri="{FF2B5EF4-FFF2-40B4-BE49-F238E27FC236}">
                  <a16:creationId xmlns:a16="http://schemas.microsoft.com/office/drawing/2014/main" id="{77B9962A-6C3F-411E-25CB-B46EA7D6AB89}"/>
                </a:ext>
              </a:extLst>
            </p:cNvPr>
            <p:cNvSpPr/>
            <p:nvPr/>
          </p:nvSpPr>
          <p:spPr>
            <a:xfrm>
              <a:off x="3952563" y="3826398"/>
              <a:ext cx="89224" cy="83165"/>
            </a:xfrm>
            <a:custGeom>
              <a:avLst/>
              <a:gdLst/>
              <a:ahLst/>
              <a:cxnLst/>
              <a:rect l="0" t="0" r="0" b="0"/>
              <a:pathLst>
                <a:path w="89224" h="83165">
                  <a:moveTo>
                    <a:pt x="54822" y="0"/>
                  </a:moveTo>
                  <a:lnTo>
                    <a:pt x="0" y="71375"/>
                  </a:lnTo>
                  <a:lnTo>
                    <a:pt x="89224" y="83165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8" name="pl149">
              <a:extLst>
                <a:ext uri="{FF2B5EF4-FFF2-40B4-BE49-F238E27FC236}">
                  <a16:creationId xmlns:a16="http://schemas.microsoft.com/office/drawing/2014/main" id="{804590BA-2137-74D3-1727-B0B378AB6C9A}"/>
                </a:ext>
              </a:extLst>
            </p:cNvPr>
            <p:cNvSpPr/>
            <p:nvPr/>
          </p:nvSpPr>
          <p:spPr>
            <a:xfrm>
              <a:off x="5098737" y="3423661"/>
              <a:ext cx="1411336" cy="276392"/>
            </a:xfrm>
            <a:custGeom>
              <a:avLst/>
              <a:gdLst/>
              <a:ahLst/>
              <a:cxnLst/>
              <a:rect l="0" t="0" r="0" b="0"/>
              <a:pathLst>
                <a:path w="1411336" h="276392">
                  <a:moveTo>
                    <a:pt x="0" y="0"/>
                  </a:moveTo>
                  <a:lnTo>
                    <a:pt x="1411336" y="276392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9" name="pl150">
              <a:extLst>
                <a:ext uri="{FF2B5EF4-FFF2-40B4-BE49-F238E27FC236}">
                  <a16:creationId xmlns:a16="http://schemas.microsoft.com/office/drawing/2014/main" id="{3CB148A7-BCAA-C3FC-24B5-F81F0A83D224}"/>
                </a:ext>
              </a:extLst>
            </p:cNvPr>
            <p:cNvSpPr/>
            <p:nvPr/>
          </p:nvSpPr>
          <p:spPr>
            <a:xfrm>
              <a:off x="6424936" y="3640913"/>
              <a:ext cx="85137" cy="88322"/>
            </a:xfrm>
            <a:custGeom>
              <a:avLst/>
              <a:gdLst/>
              <a:ahLst/>
              <a:cxnLst/>
              <a:rect l="0" t="0" r="0" b="0"/>
              <a:pathLst>
                <a:path w="85137" h="88322">
                  <a:moveTo>
                    <a:pt x="0" y="88322"/>
                  </a:moveTo>
                  <a:lnTo>
                    <a:pt x="85137" y="59140"/>
                  </a:lnTo>
                  <a:lnTo>
                    <a:pt x="17296" y="0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0" name="pl151">
              <a:extLst>
                <a:ext uri="{FF2B5EF4-FFF2-40B4-BE49-F238E27FC236}">
                  <a16:creationId xmlns:a16="http://schemas.microsoft.com/office/drawing/2014/main" id="{93C90539-B04C-FF8F-FD69-EE30FCF18527}"/>
                </a:ext>
              </a:extLst>
            </p:cNvPr>
            <p:cNvSpPr/>
            <p:nvPr/>
          </p:nvSpPr>
          <p:spPr>
            <a:xfrm>
              <a:off x="5098737" y="2837900"/>
              <a:ext cx="1353960" cy="585760"/>
            </a:xfrm>
            <a:custGeom>
              <a:avLst/>
              <a:gdLst/>
              <a:ahLst/>
              <a:cxnLst/>
              <a:rect l="0" t="0" r="0" b="0"/>
              <a:pathLst>
                <a:path w="1353960" h="585760">
                  <a:moveTo>
                    <a:pt x="0" y="585760"/>
                  </a:moveTo>
                  <a:lnTo>
                    <a:pt x="1353960" y="0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1" name="pl152">
              <a:extLst>
                <a:ext uri="{FF2B5EF4-FFF2-40B4-BE49-F238E27FC236}">
                  <a16:creationId xmlns:a16="http://schemas.microsoft.com/office/drawing/2014/main" id="{A15DAE43-EF92-5BA1-B5E8-7163EEEDB45C}"/>
                </a:ext>
              </a:extLst>
            </p:cNvPr>
            <p:cNvSpPr/>
            <p:nvPr/>
          </p:nvSpPr>
          <p:spPr>
            <a:xfrm>
              <a:off x="6363295" y="2827548"/>
              <a:ext cx="89402" cy="82601"/>
            </a:xfrm>
            <a:custGeom>
              <a:avLst/>
              <a:gdLst/>
              <a:ahLst/>
              <a:cxnLst/>
              <a:rect l="0" t="0" r="0" b="0"/>
              <a:pathLst>
                <a:path w="89402" h="82601">
                  <a:moveTo>
                    <a:pt x="35735" y="82601"/>
                  </a:moveTo>
                  <a:lnTo>
                    <a:pt x="89402" y="10352"/>
                  </a:lnTo>
                  <a:lnTo>
                    <a:pt x="0" y="0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2" name="pl153">
              <a:extLst>
                <a:ext uri="{FF2B5EF4-FFF2-40B4-BE49-F238E27FC236}">
                  <a16:creationId xmlns:a16="http://schemas.microsoft.com/office/drawing/2014/main" id="{485658DC-5591-66B3-B07E-A52975AB8C7E}"/>
                </a:ext>
              </a:extLst>
            </p:cNvPr>
            <p:cNvSpPr/>
            <p:nvPr/>
          </p:nvSpPr>
          <p:spPr>
            <a:xfrm>
              <a:off x="5098737" y="3423661"/>
              <a:ext cx="1390088" cy="155203"/>
            </a:xfrm>
            <a:custGeom>
              <a:avLst/>
              <a:gdLst/>
              <a:ahLst/>
              <a:cxnLst/>
              <a:rect l="0" t="0" r="0" b="0"/>
              <a:pathLst>
                <a:path w="1390088" h="155203">
                  <a:moveTo>
                    <a:pt x="0" y="0"/>
                  </a:moveTo>
                  <a:lnTo>
                    <a:pt x="1390088" y="155203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3" name="pl154">
              <a:extLst>
                <a:ext uri="{FF2B5EF4-FFF2-40B4-BE49-F238E27FC236}">
                  <a16:creationId xmlns:a16="http://schemas.microsoft.com/office/drawing/2014/main" id="{93271A8C-177B-B8F5-A407-E1D99AEF9E08}"/>
                </a:ext>
              </a:extLst>
            </p:cNvPr>
            <p:cNvSpPr/>
            <p:nvPr/>
          </p:nvSpPr>
          <p:spPr>
            <a:xfrm>
              <a:off x="6406371" y="3525493"/>
              <a:ext cx="82454" cy="89444"/>
            </a:xfrm>
            <a:custGeom>
              <a:avLst/>
              <a:gdLst/>
              <a:ahLst/>
              <a:cxnLst/>
              <a:rect l="0" t="0" r="0" b="0"/>
              <a:pathLst>
                <a:path w="82454" h="89444">
                  <a:moveTo>
                    <a:pt x="0" y="89444"/>
                  </a:moveTo>
                  <a:lnTo>
                    <a:pt x="82454" y="53370"/>
                  </a:lnTo>
                  <a:lnTo>
                    <a:pt x="9986" y="0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4" name="pl155">
              <a:extLst>
                <a:ext uri="{FF2B5EF4-FFF2-40B4-BE49-F238E27FC236}">
                  <a16:creationId xmlns:a16="http://schemas.microsoft.com/office/drawing/2014/main" id="{FE583958-858E-DAF0-5BA8-711DA3E60FAA}"/>
                </a:ext>
              </a:extLst>
            </p:cNvPr>
            <p:cNvSpPr/>
            <p:nvPr/>
          </p:nvSpPr>
          <p:spPr>
            <a:xfrm>
              <a:off x="6405696" y="3659300"/>
              <a:ext cx="89162" cy="34812"/>
            </a:xfrm>
            <a:custGeom>
              <a:avLst/>
              <a:gdLst/>
              <a:ahLst/>
              <a:cxnLst/>
              <a:rect l="0" t="0" r="0" b="0"/>
              <a:pathLst>
                <a:path w="89162" h="34812">
                  <a:moveTo>
                    <a:pt x="0" y="0"/>
                  </a:moveTo>
                  <a:lnTo>
                    <a:pt x="89162" y="34812"/>
                  </a:lnTo>
                </a:path>
              </a:pathLst>
            </a:custGeom>
            <a:ln w="6775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5" name="tx156">
              <a:extLst>
                <a:ext uri="{FF2B5EF4-FFF2-40B4-BE49-F238E27FC236}">
                  <a16:creationId xmlns:a16="http://schemas.microsoft.com/office/drawing/2014/main" id="{20B18350-2F61-5ACD-99F1-DB5BA7CDD3AE}"/>
                </a:ext>
              </a:extLst>
            </p:cNvPr>
            <p:cNvSpPr/>
            <p:nvPr/>
          </p:nvSpPr>
          <p:spPr>
            <a:xfrm>
              <a:off x="4027853" y="2758528"/>
              <a:ext cx="656675" cy="9342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FF00">
                      <a:alpha val="100000"/>
                    </a:srgbClr>
                  </a:solidFill>
                  <a:latin typeface="Helvetica"/>
                  <a:cs typeface="Helvetica"/>
                </a:rPr>
                <a:t>Succinat_mM</a:t>
              </a:r>
            </a:p>
          </p:txBody>
        </p:sp>
        <p:sp>
          <p:nvSpPr>
            <p:cNvPr id="456" name="tx157">
              <a:extLst>
                <a:ext uri="{FF2B5EF4-FFF2-40B4-BE49-F238E27FC236}">
                  <a16:creationId xmlns:a16="http://schemas.microsoft.com/office/drawing/2014/main" id="{0498DC67-66B5-30D1-9FAD-9963F2A8EC66}"/>
                </a:ext>
              </a:extLst>
            </p:cNvPr>
            <p:cNvSpPr/>
            <p:nvPr/>
          </p:nvSpPr>
          <p:spPr>
            <a:xfrm>
              <a:off x="6035684" y="3778451"/>
              <a:ext cx="548218" cy="9130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FF00">
                      <a:alpha val="100000"/>
                    </a:srgbClr>
                  </a:solidFill>
                  <a:latin typeface="Helvetica"/>
                  <a:cs typeface="Helvetica"/>
                </a:rPr>
                <a:t>Acetat_mM</a:t>
              </a:r>
            </a:p>
          </p:txBody>
        </p:sp>
        <p:sp>
          <p:nvSpPr>
            <p:cNvPr id="457" name="tx158">
              <a:extLst>
                <a:ext uri="{FF2B5EF4-FFF2-40B4-BE49-F238E27FC236}">
                  <a16:creationId xmlns:a16="http://schemas.microsoft.com/office/drawing/2014/main" id="{C028AE7D-F267-70F6-6E78-A2E32343E96A}"/>
                </a:ext>
              </a:extLst>
            </p:cNvPr>
            <p:cNvSpPr/>
            <p:nvPr/>
          </p:nvSpPr>
          <p:spPr>
            <a:xfrm>
              <a:off x="3736398" y="3738974"/>
              <a:ext cx="704950" cy="10035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FF00">
                      <a:alpha val="100000"/>
                    </a:srgbClr>
                  </a:solidFill>
                  <a:latin typeface="Helvetica"/>
                  <a:cs typeface="Helvetica"/>
                </a:rPr>
                <a:t>Propionat_mM</a:t>
              </a:r>
            </a:p>
          </p:txBody>
        </p:sp>
        <p:sp>
          <p:nvSpPr>
            <p:cNvPr id="458" name="tx159">
              <a:extLst>
                <a:ext uri="{FF2B5EF4-FFF2-40B4-BE49-F238E27FC236}">
                  <a16:creationId xmlns:a16="http://schemas.microsoft.com/office/drawing/2014/main" id="{9AD6660B-5F7C-2E83-C967-62EFD13C6016}"/>
                </a:ext>
              </a:extLst>
            </p:cNvPr>
            <p:cNvSpPr/>
            <p:nvPr/>
          </p:nvSpPr>
          <p:spPr>
            <a:xfrm>
              <a:off x="5798519" y="3589259"/>
              <a:ext cx="584317" cy="1009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FF00">
                      <a:alpha val="100000"/>
                    </a:srgbClr>
                  </a:solidFill>
                  <a:latin typeface="Helvetica"/>
                  <a:cs typeface="Helvetica"/>
                </a:rPr>
                <a:t>Butyrat_mM</a:t>
              </a:r>
            </a:p>
          </p:txBody>
        </p:sp>
        <p:sp>
          <p:nvSpPr>
            <p:cNvPr id="459" name="tx160">
              <a:extLst>
                <a:ext uri="{FF2B5EF4-FFF2-40B4-BE49-F238E27FC236}">
                  <a16:creationId xmlns:a16="http://schemas.microsoft.com/office/drawing/2014/main" id="{DB03B101-7C89-C4D0-7A16-1473036BCF2D}"/>
                </a:ext>
              </a:extLst>
            </p:cNvPr>
            <p:cNvSpPr/>
            <p:nvPr/>
          </p:nvSpPr>
          <p:spPr>
            <a:xfrm>
              <a:off x="5805087" y="2784778"/>
              <a:ext cx="584370" cy="9130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FF00">
                      <a:alpha val="100000"/>
                    </a:srgbClr>
                  </a:solidFill>
                  <a:latin typeface="Helvetica"/>
                  <a:cs typeface="Helvetica"/>
                </a:rPr>
                <a:t>Valerat_mM</a:t>
              </a:r>
            </a:p>
          </p:txBody>
        </p:sp>
        <p:sp>
          <p:nvSpPr>
            <p:cNvPr id="460" name="tx161">
              <a:extLst>
                <a:ext uri="{FF2B5EF4-FFF2-40B4-BE49-F238E27FC236}">
                  <a16:creationId xmlns:a16="http://schemas.microsoft.com/office/drawing/2014/main" id="{73504C1F-C774-FD8B-A63A-177E4A62B2EB}"/>
                </a:ext>
              </a:extLst>
            </p:cNvPr>
            <p:cNvSpPr/>
            <p:nvPr/>
          </p:nvSpPr>
          <p:spPr>
            <a:xfrm>
              <a:off x="5803209" y="3427418"/>
              <a:ext cx="831299" cy="9342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dirty="0" err="1">
                  <a:solidFill>
                    <a:srgbClr val="00FF00">
                      <a:alpha val="100000"/>
                    </a:srgbClr>
                  </a:solidFill>
                  <a:latin typeface="Helvetica"/>
                  <a:cs typeface="Helvetica"/>
                </a:rPr>
                <a:t>Total_SCFA_mM</a:t>
              </a:r>
              <a:endParaRPr sz="853" dirty="0">
                <a:solidFill>
                  <a:srgbClr val="00FF00">
                    <a:alpha val="100000"/>
                  </a:srgbClr>
                </a:solidFill>
                <a:latin typeface="Helvetica"/>
                <a:cs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8873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914400"/>
          <a:ext cx="7827012" cy="2147417"/>
        </p:xfrm>
        <a:graphic>
          <a:graphicData uri="http://schemas.openxmlformats.org/drawingml/2006/table">
            <a:tbl>
              <a:tblPr/>
              <a:tblGrid>
                <a:gridCol w="1956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6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67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67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4389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 b="1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.id...1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 b="1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V1...2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 b="1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.id...3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 b="1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V1...4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1514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bjaccard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Axis.1   [25.7%]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bjaccard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Axis.2   [20.6%]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1514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aichinson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Axis.1   [27.1%]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aichinson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Axis.2   [19.6%]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46042" y="1987346"/>
            <a:ext cx="5806080" cy="3588157"/>
            <a:chOff x="2446042" y="1987346"/>
            <a:chExt cx="5806080" cy="3588157"/>
          </a:xfrm>
        </p:grpSpPr>
        <p:sp>
          <p:nvSpPr>
            <p:cNvPr id="3" name="rc3"/>
            <p:cNvSpPr/>
            <p:nvPr/>
          </p:nvSpPr>
          <p:spPr>
            <a:xfrm>
              <a:off x="2446041" y="1987346"/>
              <a:ext cx="5806079" cy="35881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2446041" y="1987346"/>
              <a:ext cx="5806079" cy="35881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2936739" y="2500077"/>
              <a:ext cx="5245793" cy="26724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2936739" y="4845166"/>
              <a:ext cx="5245793" cy="0"/>
            </a:xfrm>
            <a:custGeom>
              <a:avLst/>
              <a:gdLst/>
              <a:ahLst/>
              <a:cxnLst/>
              <a:rect l="0" t="0" r="0" b="0"/>
              <a:pathLst>
                <a:path w="5245793">
                  <a:moveTo>
                    <a:pt x="0" y="0"/>
                  </a:moveTo>
                  <a:lnTo>
                    <a:pt x="5245793" y="0"/>
                  </a:lnTo>
                  <a:lnTo>
                    <a:pt x="5245793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2936739" y="4250979"/>
              <a:ext cx="5245793" cy="0"/>
            </a:xfrm>
            <a:custGeom>
              <a:avLst/>
              <a:gdLst/>
              <a:ahLst/>
              <a:cxnLst/>
              <a:rect l="0" t="0" r="0" b="0"/>
              <a:pathLst>
                <a:path w="5245793">
                  <a:moveTo>
                    <a:pt x="0" y="0"/>
                  </a:moveTo>
                  <a:lnTo>
                    <a:pt x="5245793" y="0"/>
                  </a:lnTo>
                  <a:lnTo>
                    <a:pt x="5245793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2936739" y="3656793"/>
              <a:ext cx="5245793" cy="0"/>
            </a:xfrm>
            <a:custGeom>
              <a:avLst/>
              <a:gdLst/>
              <a:ahLst/>
              <a:cxnLst/>
              <a:rect l="0" t="0" r="0" b="0"/>
              <a:pathLst>
                <a:path w="5245793">
                  <a:moveTo>
                    <a:pt x="0" y="0"/>
                  </a:moveTo>
                  <a:lnTo>
                    <a:pt x="5245793" y="0"/>
                  </a:lnTo>
                  <a:lnTo>
                    <a:pt x="5245793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2936739" y="3062607"/>
              <a:ext cx="5245793" cy="0"/>
            </a:xfrm>
            <a:custGeom>
              <a:avLst/>
              <a:gdLst/>
              <a:ahLst/>
              <a:cxnLst/>
              <a:rect l="0" t="0" r="0" b="0"/>
              <a:pathLst>
                <a:path w="5245793">
                  <a:moveTo>
                    <a:pt x="0" y="0"/>
                  </a:moveTo>
                  <a:lnTo>
                    <a:pt x="5245793" y="0"/>
                  </a:lnTo>
                  <a:lnTo>
                    <a:pt x="5245793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4040291" y="2500077"/>
              <a:ext cx="0" cy="2672423"/>
            </a:xfrm>
            <a:custGeom>
              <a:avLst/>
              <a:gdLst/>
              <a:ahLst/>
              <a:cxnLst/>
              <a:rect l="0" t="0" r="0" b="0"/>
              <a:pathLst>
                <a:path h="2672423">
                  <a:moveTo>
                    <a:pt x="0" y="26724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5825155" y="2500077"/>
              <a:ext cx="0" cy="2672423"/>
            </a:xfrm>
            <a:custGeom>
              <a:avLst/>
              <a:gdLst/>
              <a:ahLst/>
              <a:cxnLst/>
              <a:rect l="0" t="0" r="0" b="0"/>
              <a:pathLst>
                <a:path h="2672423">
                  <a:moveTo>
                    <a:pt x="0" y="26724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7610018" y="2500077"/>
              <a:ext cx="0" cy="2672423"/>
            </a:xfrm>
            <a:custGeom>
              <a:avLst/>
              <a:gdLst/>
              <a:ahLst/>
              <a:cxnLst/>
              <a:rect l="0" t="0" r="0" b="0"/>
              <a:pathLst>
                <a:path h="2672423">
                  <a:moveTo>
                    <a:pt x="0" y="26724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2936739" y="5142259"/>
              <a:ext cx="5245793" cy="0"/>
            </a:xfrm>
            <a:custGeom>
              <a:avLst/>
              <a:gdLst/>
              <a:ahLst/>
              <a:cxnLst/>
              <a:rect l="0" t="0" r="0" b="0"/>
              <a:pathLst>
                <a:path w="5245793">
                  <a:moveTo>
                    <a:pt x="0" y="0"/>
                  </a:moveTo>
                  <a:lnTo>
                    <a:pt x="5245793" y="0"/>
                  </a:lnTo>
                  <a:lnTo>
                    <a:pt x="524579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2936739" y="4548073"/>
              <a:ext cx="5245793" cy="0"/>
            </a:xfrm>
            <a:custGeom>
              <a:avLst/>
              <a:gdLst/>
              <a:ahLst/>
              <a:cxnLst/>
              <a:rect l="0" t="0" r="0" b="0"/>
              <a:pathLst>
                <a:path w="5245793">
                  <a:moveTo>
                    <a:pt x="0" y="0"/>
                  </a:moveTo>
                  <a:lnTo>
                    <a:pt x="5245793" y="0"/>
                  </a:lnTo>
                  <a:lnTo>
                    <a:pt x="524579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2936739" y="3953886"/>
              <a:ext cx="5245793" cy="0"/>
            </a:xfrm>
            <a:custGeom>
              <a:avLst/>
              <a:gdLst/>
              <a:ahLst/>
              <a:cxnLst/>
              <a:rect l="0" t="0" r="0" b="0"/>
              <a:pathLst>
                <a:path w="5245793">
                  <a:moveTo>
                    <a:pt x="0" y="0"/>
                  </a:moveTo>
                  <a:lnTo>
                    <a:pt x="5245793" y="0"/>
                  </a:lnTo>
                  <a:lnTo>
                    <a:pt x="524579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2936739" y="3359700"/>
              <a:ext cx="5245793" cy="0"/>
            </a:xfrm>
            <a:custGeom>
              <a:avLst/>
              <a:gdLst/>
              <a:ahLst/>
              <a:cxnLst/>
              <a:rect l="0" t="0" r="0" b="0"/>
              <a:pathLst>
                <a:path w="5245793">
                  <a:moveTo>
                    <a:pt x="0" y="0"/>
                  </a:moveTo>
                  <a:lnTo>
                    <a:pt x="5245793" y="0"/>
                  </a:lnTo>
                  <a:lnTo>
                    <a:pt x="524579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2936739" y="2765513"/>
              <a:ext cx="5245793" cy="0"/>
            </a:xfrm>
            <a:custGeom>
              <a:avLst/>
              <a:gdLst/>
              <a:ahLst/>
              <a:cxnLst/>
              <a:rect l="0" t="0" r="0" b="0"/>
              <a:pathLst>
                <a:path w="5245793">
                  <a:moveTo>
                    <a:pt x="0" y="0"/>
                  </a:moveTo>
                  <a:lnTo>
                    <a:pt x="5245793" y="0"/>
                  </a:lnTo>
                  <a:lnTo>
                    <a:pt x="524579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3147860" y="2500077"/>
              <a:ext cx="0" cy="2672423"/>
            </a:xfrm>
            <a:custGeom>
              <a:avLst/>
              <a:gdLst/>
              <a:ahLst/>
              <a:cxnLst/>
              <a:rect l="0" t="0" r="0" b="0"/>
              <a:pathLst>
                <a:path h="2672423">
                  <a:moveTo>
                    <a:pt x="0" y="26724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4932723" y="2500077"/>
              <a:ext cx="0" cy="2672423"/>
            </a:xfrm>
            <a:custGeom>
              <a:avLst/>
              <a:gdLst/>
              <a:ahLst/>
              <a:cxnLst/>
              <a:rect l="0" t="0" r="0" b="0"/>
              <a:pathLst>
                <a:path h="2672423">
                  <a:moveTo>
                    <a:pt x="0" y="26724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6717586" y="2500077"/>
              <a:ext cx="0" cy="2672423"/>
            </a:xfrm>
            <a:custGeom>
              <a:avLst/>
              <a:gdLst/>
              <a:ahLst/>
              <a:cxnLst/>
              <a:rect l="0" t="0" r="0" b="0"/>
              <a:pathLst>
                <a:path h="2672423">
                  <a:moveTo>
                    <a:pt x="0" y="26724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g21"/>
            <p:cNvSpPr/>
            <p:nvPr/>
          </p:nvSpPr>
          <p:spPr>
            <a:xfrm>
              <a:off x="4016093" y="3824943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" name="pg22"/>
            <p:cNvSpPr/>
            <p:nvPr/>
          </p:nvSpPr>
          <p:spPr>
            <a:xfrm>
              <a:off x="3404825" y="3310822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" name="pg23"/>
            <p:cNvSpPr/>
            <p:nvPr/>
          </p:nvSpPr>
          <p:spPr>
            <a:xfrm>
              <a:off x="3244050" y="3240702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" name="pg24"/>
            <p:cNvSpPr/>
            <p:nvPr/>
          </p:nvSpPr>
          <p:spPr>
            <a:xfrm>
              <a:off x="3554753" y="3517227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" name="pg25"/>
            <p:cNvSpPr/>
            <p:nvPr/>
          </p:nvSpPr>
          <p:spPr>
            <a:xfrm>
              <a:off x="4257295" y="4186993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" name="pg26"/>
            <p:cNvSpPr/>
            <p:nvPr/>
          </p:nvSpPr>
          <p:spPr>
            <a:xfrm>
              <a:off x="4939319" y="4485050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" name="pg27"/>
            <p:cNvSpPr/>
            <p:nvPr/>
          </p:nvSpPr>
          <p:spPr>
            <a:xfrm>
              <a:off x="5257325" y="4705956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" name="pg28"/>
            <p:cNvSpPr/>
            <p:nvPr/>
          </p:nvSpPr>
          <p:spPr>
            <a:xfrm>
              <a:off x="5263933" y="4853542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" name="pg29"/>
            <p:cNvSpPr/>
            <p:nvPr/>
          </p:nvSpPr>
          <p:spPr>
            <a:xfrm>
              <a:off x="4806111" y="4698551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" name="pg30"/>
            <p:cNvSpPr/>
            <p:nvPr/>
          </p:nvSpPr>
          <p:spPr>
            <a:xfrm>
              <a:off x="4927104" y="4470160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" name="pg31"/>
            <p:cNvSpPr/>
            <p:nvPr/>
          </p:nvSpPr>
          <p:spPr>
            <a:xfrm>
              <a:off x="3212089" y="2809987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" name="pg32"/>
            <p:cNvSpPr/>
            <p:nvPr/>
          </p:nvSpPr>
          <p:spPr>
            <a:xfrm>
              <a:off x="3865977" y="4037997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" name="pg33"/>
            <p:cNvSpPr/>
            <p:nvPr/>
          </p:nvSpPr>
          <p:spPr>
            <a:xfrm>
              <a:off x="4305070" y="3874015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" name="pg34"/>
            <p:cNvSpPr/>
            <p:nvPr/>
          </p:nvSpPr>
          <p:spPr>
            <a:xfrm>
              <a:off x="4126125" y="3804979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" name="pg35"/>
            <p:cNvSpPr/>
            <p:nvPr/>
          </p:nvSpPr>
          <p:spPr>
            <a:xfrm>
              <a:off x="3935571" y="3641238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" name="pg36"/>
            <p:cNvSpPr/>
            <p:nvPr/>
          </p:nvSpPr>
          <p:spPr>
            <a:xfrm>
              <a:off x="3820249" y="3605869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D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" name="pg37"/>
            <p:cNvSpPr/>
            <p:nvPr/>
          </p:nvSpPr>
          <p:spPr>
            <a:xfrm>
              <a:off x="3574180" y="3291226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" name="pg38"/>
            <p:cNvSpPr/>
            <p:nvPr/>
          </p:nvSpPr>
          <p:spPr>
            <a:xfrm>
              <a:off x="3432404" y="3264651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" name="pg39"/>
            <p:cNvSpPr/>
            <p:nvPr/>
          </p:nvSpPr>
          <p:spPr>
            <a:xfrm>
              <a:off x="3458621" y="3369309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" name="pg40"/>
            <p:cNvSpPr/>
            <p:nvPr/>
          </p:nvSpPr>
          <p:spPr>
            <a:xfrm>
              <a:off x="3216970" y="3288240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" name="pg41"/>
            <p:cNvSpPr/>
            <p:nvPr/>
          </p:nvSpPr>
          <p:spPr>
            <a:xfrm>
              <a:off x="3430625" y="3703487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" name="pg42"/>
            <p:cNvSpPr/>
            <p:nvPr/>
          </p:nvSpPr>
          <p:spPr>
            <a:xfrm>
              <a:off x="4742210" y="4379560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" name="pg43"/>
            <p:cNvSpPr/>
            <p:nvPr/>
          </p:nvSpPr>
          <p:spPr>
            <a:xfrm>
              <a:off x="5690496" y="4528879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" name="pg44"/>
            <p:cNvSpPr/>
            <p:nvPr/>
          </p:nvSpPr>
          <p:spPr>
            <a:xfrm>
              <a:off x="5683145" y="4930758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" name="pg45"/>
            <p:cNvSpPr/>
            <p:nvPr/>
          </p:nvSpPr>
          <p:spPr>
            <a:xfrm>
              <a:off x="5655806" y="5005875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" name="pg46"/>
            <p:cNvSpPr/>
            <p:nvPr/>
          </p:nvSpPr>
          <p:spPr>
            <a:xfrm>
              <a:off x="5729795" y="4944353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" name="pg47"/>
            <p:cNvSpPr/>
            <p:nvPr/>
          </p:nvSpPr>
          <p:spPr>
            <a:xfrm>
              <a:off x="5575848" y="4945416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" name="pg48"/>
            <p:cNvSpPr/>
            <p:nvPr/>
          </p:nvSpPr>
          <p:spPr>
            <a:xfrm>
              <a:off x="5161936" y="4827599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" name="pg49"/>
            <p:cNvSpPr/>
            <p:nvPr/>
          </p:nvSpPr>
          <p:spPr>
            <a:xfrm>
              <a:off x="5032558" y="4778044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" name="pg50"/>
            <p:cNvSpPr/>
            <p:nvPr/>
          </p:nvSpPr>
          <p:spPr>
            <a:xfrm>
              <a:off x="5828026" y="4824582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" name="pg51"/>
            <p:cNvSpPr/>
            <p:nvPr/>
          </p:nvSpPr>
          <p:spPr>
            <a:xfrm>
              <a:off x="5650654" y="4714235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" name="pg52"/>
            <p:cNvSpPr/>
            <p:nvPr/>
          </p:nvSpPr>
          <p:spPr>
            <a:xfrm>
              <a:off x="5801626" y="4653389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02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" name="pg53"/>
            <p:cNvSpPr/>
            <p:nvPr/>
          </p:nvSpPr>
          <p:spPr>
            <a:xfrm>
              <a:off x="3675974" y="317465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" name="pg54"/>
            <p:cNvSpPr/>
            <p:nvPr/>
          </p:nvSpPr>
          <p:spPr>
            <a:xfrm>
              <a:off x="3493482" y="3129050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" name="pg55"/>
            <p:cNvSpPr/>
            <p:nvPr/>
          </p:nvSpPr>
          <p:spPr>
            <a:xfrm>
              <a:off x="3114973" y="303022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" name="pg56"/>
            <p:cNvSpPr/>
            <p:nvPr/>
          </p:nvSpPr>
          <p:spPr>
            <a:xfrm>
              <a:off x="3478279" y="2961425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" name="pg57"/>
            <p:cNvSpPr/>
            <p:nvPr/>
          </p:nvSpPr>
          <p:spPr>
            <a:xfrm>
              <a:off x="3277163" y="2855932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" name="pg58"/>
            <p:cNvSpPr/>
            <p:nvPr/>
          </p:nvSpPr>
          <p:spPr>
            <a:xfrm>
              <a:off x="3135475" y="2851705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" name="pg59"/>
            <p:cNvSpPr/>
            <p:nvPr/>
          </p:nvSpPr>
          <p:spPr>
            <a:xfrm>
              <a:off x="3272524" y="2905940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" name="pg60"/>
            <p:cNvSpPr/>
            <p:nvPr/>
          </p:nvSpPr>
          <p:spPr>
            <a:xfrm>
              <a:off x="3366066" y="289106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" name="pg61"/>
            <p:cNvSpPr/>
            <p:nvPr/>
          </p:nvSpPr>
          <p:spPr>
            <a:xfrm>
              <a:off x="3114374" y="2900399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" name="pg62"/>
            <p:cNvSpPr/>
            <p:nvPr/>
          </p:nvSpPr>
          <p:spPr>
            <a:xfrm>
              <a:off x="3385094" y="3091772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" name="pg63"/>
            <p:cNvSpPr/>
            <p:nvPr/>
          </p:nvSpPr>
          <p:spPr>
            <a:xfrm>
              <a:off x="3277518" y="294976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" name="pg64"/>
            <p:cNvSpPr/>
            <p:nvPr/>
          </p:nvSpPr>
          <p:spPr>
            <a:xfrm>
              <a:off x="3746507" y="293648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" name="pg65"/>
            <p:cNvSpPr/>
            <p:nvPr/>
          </p:nvSpPr>
          <p:spPr>
            <a:xfrm>
              <a:off x="4322991" y="2881346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" name="pg66"/>
            <p:cNvSpPr/>
            <p:nvPr/>
          </p:nvSpPr>
          <p:spPr>
            <a:xfrm>
              <a:off x="3848908" y="284080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" name="pg67"/>
            <p:cNvSpPr/>
            <p:nvPr/>
          </p:nvSpPr>
          <p:spPr>
            <a:xfrm>
              <a:off x="3898983" y="2824421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EE09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8" name="pg68"/>
            <p:cNvSpPr/>
            <p:nvPr/>
          </p:nvSpPr>
          <p:spPr>
            <a:xfrm>
              <a:off x="3576695" y="3092059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9" name="pg69"/>
            <p:cNvSpPr/>
            <p:nvPr/>
          </p:nvSpPr>
          <p:spPr>
            <a:xfrm>
              <a:off x="3494152" y="2972662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" name="pg70"/>
            <p:cNvSpPr/>
            <p:nvPr/>
          </p:nvSpPr>
          <p:spPr>
            <a:xfrm>
              <a:off x="3474825" y="2949062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" name="pg71"/>
            <p:cNvSpPr/>
            <p:nvPr/>
          </p:nvSpPr>
          <p:spPr>
            <a:xfrm>
              <a:off x="3333567" y="2991358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" name="pt72"/>
            <p:cNvSpPr/>
            <p:nvPr/>
          </p:nvSpPr>
          <p:spPr>
            <a:xfrm>
              <a:off x="4705080" y="3059784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" name="pt73"/>
            <p:cNvSpPr/>
            <p:nvPr/>
          </p:nvSpPr>
          <p:spPr>
            <a:xfrm>
              <a:off x="7157611" y="2982460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4" name="pt74"/>
            <p:cNvSpPr/>
            <p:nvPr/>
          </p:nvSpPr>
          <p:spPr>
            <a:xfrm>
              <a:off x="7390859" y="2977334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" name="pt75"/>
            <p:cNvSpPr/>
            <p:nvPr/>
          </p:nvSpPr>
          <p:spPr>
            <a:xfrm>
              <a:off x="7582393" y="2867562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6" name="pt76"/>
            <p:cNvSpPr/>
            <p:nvPr/>
          </p:nvSpPr>
          <p:spPr>
            <a:xfrm>
              <a:off x="7783978" y="2855009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7" name="pt77"/>
            <p:cNvSpPr/>
            <p:nvPr/>
          </p:nvSpPr>
          <p:spPr>
            <a:xfrm>
              <a:off x="7790416" y="2838884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8" name="pt78"/>
            <p:cNvSpPr/>
            <p:nvPr/>
          </p:nvSpPr>
          <p:spPr>
            <a:xfrm>
              <a:off x="7870700" y="2804744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9" name="pt79"/>
            <p:cNvSpPr/>
            <p:nvPr/>
          </p:nvSpPr>
          <p:spPr>
            <a:xfrm>
              <a:off x="7788635" y="2802711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0" name="pt80"/>
            <p:cNvSpPr/>
            <p:nvPr/>
          </p:nvSpPr>
          <p:spPr>
            <a:xfrm>
              <a:off x="7691106" y="2857599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1" name="pt81"/>
            <p:cNvSpPr/>
            <p:nvPr/>
          </p:nvSpPr>
          <p:spPr>
            <a:xfrm>
              <a:off x="7770004" y="2843551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2" name="pt82"/>
            <p:cNvSpPr/>
            <p:nvPr/>
          </p:nvSpPr>
          <p:spPr>
            <a:xfrm>
              <a:off x="7796839" y="2852309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3" name="pt83"/>
            <p:cNvSpPr/>
            <p:nvPr/>
          </p:nvSpPr>
          <p:spPr>
            <a:xfrm>
              <a:off x="7818087" y="2827555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4" name="pg84"/>
            <p:cNvSpPr/>
            <p:nvPr/>
          </p:nvSpPr>
          <p:spPr>
            <a:xfrm>
              <a:off x="3276951" y="2896428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5" name="pg85"/>
            <p:cNvSpPr/>
            <p:nvPr/>
          </p:nvSpPr>
          <p:spPr>
            <a:xfrm>
              <a:off x="3249785" y="2862108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6" name="pg86"/>
            <p:cNvSpPr/>
            <p:nvPr/>
          </p:nvSpPr>
          <p:spPr>
            <a:xfrm>
              <a:off x="3429951" y="2839891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7" name="pt87"/>
            <p:cNvSpPr/>
            <p:nvPr/>
          </p:nvSpPr>
          <p:spPr>
            <a:xfrm>
              <a:off x="4920864" y="2876685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8" name="pt88"/>
            <p:cNvSpPr/>
            <p:nvPr/>
          </p:nvSpPr>
          <p:spPr>
            <a:xfrm>
              <a:off x="6624642" y="2954540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9" name="pt89"/>
            <p:cNvSpPr/>
            <p:nvPr/>
          </p:nvSpPr>
          <p:spPr>
            <a:xfrm>
              <a:off x="3463537" y="2843383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0" name="pt90"/>
            <p:cNvSpPr/>
            <p:nvPr/>
          </p:nvSpPr>
          <p:spPr>
            <a:xfrm>
              <a:off x="7459288" y="2965742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1" name="pt91"/>
            <p:cNvSpPr/>
            <p:nvPr/>
          </p:nvSpPr>
          <p:spPr>
            <a:xfrm>
              <a:off x="7578849" y="2868374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2" name="pt92"/>
            <p:cNvSpPr/>
            <p:nvPr/>
          </p:nvSpPr>
          <p:spPr>
            <a:xfrm>
              <a:off x="7721236" y="2880341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3" name="pt93"/>
            <p:cNvSpPr/>
            <p:nvPr/>
          </p:nvSpPr>
          <p:spPr>
            <a:xfrm>
              <a:off x="7872338" y="2832116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4" name="pt94"/>
            <p:cNvSpPr/>
            <p:nvPr/>
          </p:nvSpPr>
          <p:spPr>
            <a:xfrm>
              <a:off x="7898935" y="2795692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5" name="pt95"/>
            <p:cNvSpPr/>
            <p:nvPr/>
          </p:nvSpPr>
          <p:spPr>
            <a:xfrm>
              <a:off x="7811425" y="2794291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6" name="pt96"/>
            <p:cNvSpPr/>
            <p:nvPr/>
          </p:nvSpPr>
          <p:spPr>
            <a:xfrm>
              <a:off x="7814734" y="2794995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7" name="pt97"/>
            <p:cNvSpPr/>
            <p:nvPr/>
          </p:nvSpPr>
          <p:spPr>
            <a:xfrm>
              <a:off x="7730666" y="2821195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8" name="pt98"/>
            <p:cNvSpPr/>
            <p:nvPr/>
          </p:nvSpPr>
          <p:spPr>
            <a:xfrm>
              <a:off x="7710316" y="2857203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9" name="pt99"/>
            <p:cNvSpPr/>
            <p:nvPr/>
          </p:nvSpPr>
          <p:spPr>
            <a:xfrm>
              <a:off x="7675238" y="2833869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0" name="pg100"/>
            <p:cNvSpPr/>
            <p:nvPr/>
          </p:nvSpPr>
          <p:spPr>
            <a:xfrm>
              <a:off x="3506413" y="2724776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1" name="pg101"/>
            <p:cNvSpPr/>
            <p:nvPr/>
          </p:nvSpPr>
          <p:spPr>
            <a:xfrm>
              <a:off x="3453224" y="276722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2" name="pg102"/>
            <p:cNvSpPr/>
            <p:nvPr/>
          </p:nvSpPr>
          <p:spPr>
            <a:xfrm>
              <a:off x="3386375" y="2803692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3" name="pg103"/>
            <p:cNvSpPr/>
            <p:nvPr/>
          </p:nvSpPr>
          <p:spPr>
            <a:xfrm>
              <a:off x="3656187" y="2864810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4" name="pg104"/>
            <p:cNvSpPr/>
            <p:nvPr/>
          </p:nvSpPr>
          <p:spPr>
            <a:xfrm>
              <a:off x="3428905" y="2705430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5" name="pg105"/>
            <p:cNvSpPr/>
            <p:nvPr/>
          </p:nvSpPr>
          <p:spPr>
            <a:xfrm>
              <a:off x="3656894" y="255133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6" name="pg106"/>
            <p:cNvSpPr/>
            <p:nvPr/>
          </p:nvSpPr>
          <p:spPr>
            <a:xfrm>
              <a:off x="3894008" y="2673175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7" name="pg107"/>
            <p:cNvSpPr/>
            <p:nvPr/>
          </p:nvSpPr>
          <p:spPr>
            <a:xfrm>
              <a:off x="4739774" y="2823202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8" name="pg108"/>
            <p:cNvSpPr/>
            <p:nvPr/>
          </p:nvSpPr>
          <p:spPr>
            <a:xfrm>
              <a:off x="3394966" y="2810319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9" name="pg109"/>
            <p:cNvSpPr/>
            <p:nvPr/>
          </p:nvSpPr>
          <p:spPr>
            <a:xfrm>
              <a:off x="3444669" y="2842089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0" name="pg110"/>
            <p:cNvSpPr/>
            <p:nvPr/>
          </p:nvSpPr>
          <p:spPr>
            <a:xfrm>
              <a:off x="4138363" y="295490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1" name="pg111"/>
            <p:cNvSpPr/>
            <p:nvPr/>
          </p:nvSpPr>
          <p:spPr>
            <a:xfrm>
              <a:off x="3726991" y="2816478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2" name="pg112"/>
            <p:cNvSpPr/>
            <p:nvPr/>
          </p:nvSpPr>
          <p:spPr>
            <a:xfrm>
              <a:off x="4419347" y="2917386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3" name="pg113"/>
            <p:cNvSpPr/>
            <p:nvPr/>
          </p:nvSpPr>
          <p:spPr>
            <a:xfrm>
              <a:off x="4332774" y="278317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4" name="pg114"/>
            <p:cNvSpPr/>
            <p:nvPr/>
          </p:nvSpPr>
          <p:spPr>
            <a:xfrm>
              <a:off x="4491420" y="2870682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5" name="pg115"/>
            <p:cNvSpPr/>
            <p:nvPr/>
          </p:nvSpPr>
          <p:spPr>
            <a:xfrm>
              <a:off x="3687214" y="2836425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E0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6" name="pl116"/>
            <p:cNvSpPr/>
            <p:nvPr/>
          </p:nvSpPr>
          <p:spPr>
            <a:xfrm>
              <a:off x="3447184" y="2621550"/>
              <a:ext cx="1353399" cy="403569"/>
            </a:xfrm>
            <a:custGeom>
              <a:avLst/>
              <a:gdLst/>
              <a:ahLst/>
              <a:cxnLst/>
              <a:rect l="0" t="0" r="0" b="0"/>
              <a:pathLst>
                <a:path w="1353399" h="403569">
                  <a:moveTo>
                    <a:pt x="120037" y="173441"/>
                  </a:moveTo>
                  <a:lnTo>
                    <a:pt x="66849" y="215889"/>
                  </a:lnTo>
                  <a:lnTo>
                    <a:pt x="0" y="252357"/>
                  </a:lnTo>
                  <a:lnTo>
                    <a:pt x="269811" y="313475"/>
                  </a:lnTo>
                  <a:lnTo>
                    <a:pt x="42529" y="154096"/>
                  </a:lnTo>
                  <a:lnTo>
                    <a:pt x="270519" y="0"/>
                  </a:lnTo>
                  <a:lnTo>
                    <a:pt x="507633" y="121840"/>
                  </a:lnTo>
                  <a:lnTo>
                    <a:pt x="1353399" y="271867"/>
                  </a:lnTo>
                  <a:lnTo>
                    <a:pt x="8590" y="258984"/>
                  </a:lnTo>
                  <a:lnTo>
                    <a:pt x="58293" y="290754"/>
                  </a:lnTo>
                  <a:lnTo>
                    <a:pt x="751987" y="403569"/>
                  </a:lnTo>
                  <a:lnTo>
                    <a:pt x="340616" y="265143"/>
                  </a:lnTo>
                  <a:lnTo>
                    <a:pt x="1032971" y="366052"/>
                  </a:lnTo>
                  <a:lnTo>
                    <a:pt x="946398" y="231839"/>
                  </a:lnTo>
                  <a:lnTo>
                    <a:pt x="1105044" y="319348"/>
                  </a:lnTo>
                  <a:lnTo>
                    <a:pt x="300838" y="285090"/>
                  </a:lnTo>
                </a:path>
              </a:pathLst>
            </a:custGeom>
            <a:ln w="2710" cap="flat">
              <a:solidFill>
                <a:srgbClr val="E0F3F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" name="pl117"/>
            <p:cNvSpPr/>
            <p:nvPr/>
          </p:nvSpPr>
          <p:spPr>
            <a:xfrm>
              <a:off x="3748023" y="2843179"/>
              <a:ext cx="121595" cy="137035"/>
            </a:xfrm>
            <a:custGeom>
              <a:avLst/>
              <a:gdLst/>
              <a:ahLst/>
              <a:cxnLst/>
              <a:rect l="0" t="0" r="0" b="0"/>
              <a:pathLst>
                <a:path w="121595" h="137035">
                  <a:moveTo>
                    <a:pt x="121595" y="0"/>
                  </a:moveTo>
                  <a:lnTo>
                    <a:pt x="0" y="63462"/>
                  </a:lnTo>
                  <a:lnTo>
                    <a:pt x="115757" y="137035"/>
                  </a:lnTo>
                </a:path>
              </a:pathLst>
            </a:custGeom>
            <a:ln w="2710" cap="flat">
              <a:solidFill>
                <a:srgbClr val="E0F3F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" name="pl118"/>
            <p:cNvSpPr/>
            <p:nvPr/>
          </p:nvSpPr>
          <p:spPr>
            <a:xfrm>
              <a:off x="3257240" y="2855139"/>
              <a:ext cx="2051844" cy="2043554"/>
            </a:xfrm>
            <a:custGeom>
              <a:avLst/>
              <a:gdLst/>
              <a:ahLst/>
              <a:cxnLst/>
              <a:rect l="0" t="0" r="0" b="0"/>
              <a:pathLst>
                <a:path w="2051844" h="2043554">
                  <a:moveTo>
                    <a:pt x="208393" y="525898"/>
                  </a:moveTo>
                  <a:lnTo>
                    <a:pt x="47619" y="455779"/>
                  </a:lnTo>
                  <a:lnTo>
                    <a:pt x="342664" y="707239"/>
                  </a:lnTo>
                  <a:lnTo>
                    <a:pt x="1045206" y="1377005"/>
                  </a:lnTo>
                  <a:lnTo>
                    <a:pt x="1727230" y="1675062"/>
                  </a:lnTo>
                  <a:lnTo>
                    <a:pt x="2045236" y="1895968"/>
                  </a:lnTo>
                  <a:lnTo>
                    <a:pt x="2051844" y="2043554"/>
                  </a:lnTo>
                  <a:lnTo>
                    <a:pt x="1594022" y="1888563"/>
                  </a:lnTo>
                  <a:lnTo>
                    <a:pt x="1715015" y="1660172"/>
                  </a:lnTo>
                  <a:lnTo>
                    <a:pt x="0" y="0"/>
                  </a:lnTo>
                  <a:lnTo>
                    <a:pt x="653888" y="1228009"/>
                  </a:lnTo>
                  <a:lnTo>
                    <a:pt x="1092981" y="1064027"/>
                  </a:lnTo>
                  <a:lnTo>
                    <a:pt x="804004" y="1014955"/>
                  </a:lnTo>
                  <a:lnTo>
                    <a:pt x="914036" y="994991"/>
                  </a:lnTo>
                  <a:lnTo>
                    <a:pt x="723482" y="831250"/>
                  </a:lnTo>
                  <a:lnTo>
                    <a:pt x="608160" y="795881"/>
                  </a:lnTo>
                </a:path>
              </a:pathLst>
            </a:custGeom>
            <a:ln w="2710" cap="flat">
              <a:solidFill>
                <a:srgbClr val="FC8D59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" name="pl119"/>
            <p:cNvSpPr/>
            <p:nvPr/>
          </p:nvSpPr>
          <p:spPr>
            <a:xfrm>
              <a:off x="3865401" y="3620285"/>
              <a:ext cx="133671" cy="131131"/>
            </a:xfrm>
            <a:custGeom>
              <a:avLst/>
              <a:gdLst/>
              <a:ahLst/>
              <a:cxnLst/>
              <a:rect l="0" t="0" r="0" b="0"/>
              <a:pathLst>
                <a:path w="133671" h="131131">
                  <a:moveTo>
                    <a:pt x="133671" y="0"/>
                  </a:moveTo>
                  <a:lnTo>
                    <a:pt x="0" y="30736"/>
                  </a:lnTo>
                  <a:lnTo>
                    <a:pt x="93454" y="131131"/>
                  </a:lnTo>
                </a:path>
              </a:pathLst>
            </a:custGeom>
            <a:ln w="2710" cap="flat">
              <a:solidFill>
                <a:srgbClr val="FC8D59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" name="pl120"/>
            <p:cNvSpPr/>
            <p:nvPr/>
          </p:nvSpPr>
          <p:spPr>
            <a:xfrm>
              <a:off x="3277780" y="3334868"/>
              <a:ext cx="2595398" cy="1716158"/>
            </a:xfrm>
            <a:custGeom>
              <a:avLst/>
              <a:gdLst/>
              <a:ahLst/>
              <a:cxnLst/>
              <a:rect l="0" t="0" r="0" b="0"/>
              <a:pathLst>
                <a:path w="2595398" h="1716158">
                  <a:moveTo>
                    <a:pt x="357209" y="26574"/>
                  </a:moveTo>
                  <a:lnTo>
                    <a:pt x="215433" y="0"/>
                  </a:lnTo>
                  <a:lnTo>
                    <a:pt x="241650" y="104657"/>
                  </a:lnTo>
                  <a:lnTo>
                    <a:pt x="0" y="23588"/>
                  </a:lnTo>
                  <a:lnTo>
                    <a:pt x="197996" y="413771"/>
                  </a:lnTo>
                  <a:lnTo>
                    <a:pt x="1509582" y="1089844"/>
                  </a:lnTo>
                  <a:lnTo>
                    <a:pt x="2457868" y="1239163"/>
                  </a:lnTo>
                  <a:lnTo>
                    <a:pt x="2450517" y="1641042"/>
                  </a:lnTo>
                  <a:lnTo>
                    <a:pt x="2423178" y="1716158"/>
                  </a:lnTo>
                  <a:lnTo>
                    <a:pt x="2497167" y="1654637"/>
                  </a:lnTo>
                  <a:lnTo>
                    <a:pt x="2343220" y="1655700"/>
                  </a:lnTo>
                  <a:lnTo>
                    <a:pt x="1929308" y="1537882"/>
                  </a:lnTo>
                  <a:lnTo>
                    <a:pt x="1799930" y="1488328"/>
                  </a:lnTo>
                  <a:lnTo>
                    <a:pt x="2595398" y="1534865"/>
                  </a:lnTo>
                  <a:lnTo>
                    <a:pt x="2418026" y="1424519"/>
                  </a:lnTo>
                  <a:lnTo>
                    <a:pt x="2568997" y="1363673"/>
                  </a:lnTo>
                </a:path>
              </a:pathLst>
            </a:custGeom>
            <a:ln w="2710" cap="flat">
              <a:solidFill>
                <a:srgbClr val="D73027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" name="pl121"/>
            <p:cNvSpPr/>
            <p:nvPr/>
          </p:nvSpPr>
          <p:spPr>
            <a:xfrm>
              <a:off x="5710969" y="4679336"/>
              <a:ext cx="135808" cy="127216"/>
            </a:xfrm>
            <a:custGeom>
              <a:avLst/>
              <a:gdLst/>
              <a:ahLst/>
              <a:cxnLst/>
              <a:rect l="0" t="0" r="0" b="0"/>
              <a:pathLst>
                <a:path w="135808" h="127216">
                  <a:moveTo>
                    <a:pt x="51271" y="127216"/>
                  </a:moveTo>
                  <a:lnTo>
                    <a:pt x="135808" y="19205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D73027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" name="pl122"/>
            <p:cNvSpPr/>
            <p:nvPr/>
          </p:nvSpPr>
          <p:spPr>
            <a:xfrm>
              <a:off x="3175184" y="2894637"/>
              <a:ext cx="1208617" cy="350232"/>
            </a:xfrm>
            <a:custGeom>
              <a:avLst/>
              <a:gdLst/>
              <a:ahLst/>
              <a:cxnLst/>
              <a:rect l="0" t="0" r="0" b="0"/>
              <a:pathLst>
                <a:path w="1208617" h="350232">
                  <a:moveTo>
                    <a:pt x="561599" y="350232"/>
                  </a:moveTo>
                  <a:lnTo>
                    <a:pt x="379107" y="304629"/>
                  </a:lnTo>
                  <a:lnTo>
                    <a:pt x="598" y="205802"/>
                  </a:lnTo>
                  <a:lnTo>
                    <a:pt x="363904" y="137004"/>
                  </a:lnTo>
                  <a:lnTo>
                    <a:pt x="162788" y="31511"/>
                  </a:lnTo>
                  <a:lnTo>
                    <a:pt x="21100" y="27284"/>
                  </a:lnTo>
                  <a:lnTo>
                    <a:pt x="158149" y="81519"/>
                  </a:lnTo>
                  <a:lnTo>
                    <a:pt x="251691" y="66642"/>
                  </a:lnTo>
                  <a:lnTo>
                    <a:pt x="0" y="75978"/>
                  </a:lnTo>
                  <a:lnTo>
                    <a:pt x="270719" y="267350"/>
                  </a:lnTo>
                  <a:lnTo>
                    <a:pt x="163143" y="125343"/>
                  </a:lnTo>
                  <a:lnTo>
                    <a:pt x="632132" y="112063"/>
                  </a:lnTo>
                  <a:lnTo>
                    <a:pt x="1208617" y="56925"/>
                  </a:lnTo>
                  <a:lnTo>
                    <a:pt x="734533" y="16382"/>
                  </a:lnTo>
                  <a:lnTo>
                    <a:pt x="784608" y="0"/>
                  </a:lnTo>
                </a:path>
              </a:pathLst>
            </a:custGeom>
            <a:ln w="2710" cap="flat">
              <a:solidFill>
                <a:srgbClr val="FEE090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" name="pl123"/>
            <p:cNvSpPr/>
            <p:nvPr/>
          </p:nvSpPr>
          <p:spPr>
            <a:xfrm>
              <a:off x="3825572" y="2866391"/>
              <a:ext cx="134220" cy="130360"/>
            </a:xfrm>
            <a:custGeom>
              <a:avLst/>
              <a:gdLst/>
              <a:ahLst/>
              <a:cxnLst/>
              <a:rect l="0" t="0" r="0" b="0"/>
              <a:pathLst>
                <a:path w="134220" h="130360">
                  <a:moveTo>
                    <a:pt x="42648" y="130360"/>
                  </a:moveTo>
                  <a:lnTo>
                    <a:pt x="134220" y="28245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FEE090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" name="pl124"/>
            <p:cNvSpPr/>
            <p:nvPr/>
          </p:nvSpPr>
          <p:spPr>
            <a:xfrm>
              <a:off x="3310595" y="2839443"/>
              <a:ext cx="4633492" cy="171450"/>
            </a:xfrm>
            <a:custGeom>
              <a:avLst/>
              <a:gdLst/>
              <a:ahLst/>
              <a:cxnLst/>
              <a:rect l="0" t="0" r="0" b="0"/>
              <a:pathLst>
                <a:path w="4633492" h="171450">
                  <a:moveTo>
                    <a:pt x="27165" y="127201"/>
                  </a:moveTo>
                  <a:lnTo>
                    <a:pt x="0" y="92881"/>
                  </a:lnTo>
                  <a:lnTo>
                    <a:pt x="180166" y="70664"/>
                  </a:lnTo>
                  <a:lnTo>
                    <a:pt x="1655421" y="82393"/>
                  </a:lnTo>
                  <a:lnTo>
                    <a:pt x="3359199" y="160248"/>
                  </a:lnTo>
                  <a:lnTo>
                    <a:pt x="198094" y="49092"/>
                  </a:lnTo>
                  <a:lnTo>
                    <a:pt x="4193845" y="171450"/>
                  </a:lnTo>
                  <a:lnTo>
                    <a:pt x="4313406" y="74082"/>
                  </a:lnTo>
                  <a:lnTo>
                    <a:pt x="4455793" y="86049"/>
                  </a:lnTo>
                  <a:lnTo>
                    <a:pt x="4606895" y="37824"/>
                  </a:lnTo>
                  <a:lnTo>
                    <a:pt x="4633492" y="1400"/>
                  </a:lnTo>
                  <a:lnTo>
                    <a:pt x="4545982" y="0"/>
                  </a:lnTo>
                  <a:lnTo>
                    <a:pt x="4549291" y="703"/>
                  </a:lnTo>
                  <a:lnTo>
                    <a:pt x="4465223" y="26903"/>
                  </a:lnTo>
                  <a:lnTo>
                    <a:pt x="4444873" y="62911"/>
                  </a:lnTo>
                  <a:lnTo>
                    <a:pt x="4409795" y="39577"/>
                  </a:lnTo>
                </a:path>
              </a:pathLst>
            </a:custGeom>
            <a:ln w="2710" cap="flat">
              <a:solidFill>
                <a:srgbClr val="91BFDB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" name="pl125"/>
            <p:cNvSpPr/>
            <p:nvPr/>
          </p:nvSpPr>
          <p:spPr>
            <a:xfrm>
              <a:off x="7720390" y="2879021"/>
              <a:ext cx="136884" cy="122889"/>
            </a:xfrm>
            <a:custGeom>
              <a:avLst/>
              <a:gdLst/>
              <a:ahLst/>
              <a:cxnLst/>
              <a:rect l="0" t="0" r="0" b="0"/>
              <a:pathLst>
                <a:path w="136884" h="122889">
                  <a:moveTo>
                    <a:pt x="136884" y="8688"/>
                  </a:moveTo>
                  <a:lnTo>
                    <a:pt x="0" y="0"/>
                  </a:lnTo>
                  <a:lnTo>
                    <a:pt x="60917" y="122889"/>
                  </a:lnTo>
                </a:path>
              </a:pathLst>
            </a:custGeom>
            <a:ln w="2710" cap="flat">
              <a:solidFill>
                <a:srgbClr val="91BFDB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" name="pl126"/>
            <p:cNvSpPr/>
            <p:nvPr/>
          </p:nvSpPr>
          <p:spPr>
            <a:xfrm>
              <a:off x="3394376" y="2847863"/>
              <a:ext cx="4521475" cy="314412"/>
            </a:xfrm>
            <a:custGeom>
              <a:avLst/>
              <a:gdLst/>
              <a:ahLst/>
              <a:cxnLst/>
              <a:rect l="0" t="0" r="0" b="0"/>
              <a:pathLst>
                <a:path w="4521475" h="314412">
                  <a:moveTo>
                    <a:pt x="243127" y="314412"/>
                  </a:moveTo>
                  <a:lnTo>
                    <a:pt x="160584" y="195016"/>
                  </a:lnTo>
                  <a:lnTo>
                    <a:pt x="141257" y="171415"/>
                  </a:lnTo>
                  <a:lnTo>
                    <a:pt x="0" y="213712"/>
                  </a:lnTo>
                  <a:lnTo>
                    <a:pt x="1355855" y="257073"/>
                  </a:lnTo>
                  <a:lnTo>
                    <a:pt x="3808386" y="179749"/>
                  </a:lnTo>
                  <a:lnTo>
                    <a:pt x="4041634" y="174623"/>
                  </a:lnTo>
                  <a:lnTo>
                    <a:pt x="4233168" y="64851"/>
                  </a:lnTo>
                  <a:lnTo>
                    <a:pt x="4434753" y="52298"/>
                  </a:lnTo>
                  <a:lnTo>
                    <a:pt x="4441191" y="36173"/>
                  </a:lnTo>
                  <a:lnTo>
                    <a:pt x="4521475" y="2032"/>
                  </a:lnTo>
                  <a:lnTo>
                    <a:pt x="4439410" y="0"/>
                  </a:lnTo>
                  <a:lnTo>
                    <a:pt x="4341881" y="54888"/>
                  </a:lnTo>
                  <a:lnTo>
                    <a:pt x="4420779" y="40839"/>
                  </a:lnTo>
                  <a:lnTo>
                    <a:pt x="4447614" y="49597"/>
                  </a:lnTo>
                  <a:lnTo>
                    <a:pt x="4468862" y="24843"/>
                  </a:lnTo>
                </a:path>
              </a:pathLst>
            </a:custGeom>
            <a:ln w="2710" cap="flat">
              <a:solidFill>
                <a:srgbClr val="4575B4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" name="pl127"/>
            <p:cNvSpPr/>
            <p:nvPr/>
          </p:nvSpPr>
          <p:spPr>
            <a:xfrm>
              <a:off x="7733833" y="2872706"/>
              <a:ext cx="129405" cy="134800"/>
            </a:xfrm>
            <a:custGeom>
              <a:avLst/>
              <a:gdLst/>
              <a:ahLst/>
              <a:cxnLst/>
              <a:rect l="0" t="0" r="0" b="0"/>
              <a:pathLst>
                <a:path w="129405" h="134800">
                  <a:moveTo>
                    <a:pt x="104075" y="134800"/>
                  </a:moveTo>
                  <a:lnTo>
                    <a:pt x="129405" y="0"/>
                  </a:lnTo>
                  <a:lnTo>
                    <a:pt x="0" y="45463"/>
                  </a:lnTo>
                </a:path>
              </a:pathLst>
            </a:custGeom>
            <a:ln w="2710" cap="flat">
              <a:solidFill>
                <a:srgbClr val="4575B4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" name="rc128"/>
            <p:cNvSpPr/>
            <p:nvPr/>
          </p:nvSpPr>
          <p:spPr>
            <a:xfrm>
              <a:off x="2936739" y="2500077"/>
              <a:ext cx="5245793" cy="2672423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" name="rc129"/>
            <p:cNvSpPr/>
            <p:nvPr/>
          </p:nvSpPr>
          <p:spPr>
            <a:xfrm>
              <a:off x="2936739" y="2283850"/>
              <a:ext cx="5245793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0" name="tx130"/>
            <p:cNvSpPr/>
            <p:nvPr/>
          </p:nvSpPr>
          <p:spPr>
            <a:xfrm>
              <a:off x="5326675" y="2347625"/>
              <a:ext cx="465921" cy="844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Chicken1</a:t>
              </a:r>
            </a:p>
          </p:txBody>
        </p:sp>
        <p:sp>
          <p:nvSpPr>
            <p:cNvPr id="131" name="pl131"/>
            <p:cNvSpPr/>
            <p:nvPr/>
          </p:nvSpPr>
          <p:spPr>
            <a:xfrm>
              <a:off x="3147860" y="517250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" name="pl132"/>
            <p:cNvSpPr/>
            <p:nvPr/>
          </p:nvSpPr>
          <p:spPr>
            <a:xfrm>
              <a:off x="4932723" y="517250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" name="pl133"/>
            <p:cNvSpPr/>
            <p:nvPr/>
          </p:nvSpPr>
          <p:spPr>
            <a:xfrm>
              <a:off x="6717586" y="517250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" name="tx134"/>
            <p:cNvSpPr/>
            <p:nvPr/>
          </p:nvSpPr>
          <p:spPr>
            <a:xfrm>
              <a:off x="3051570" y="5234748"/>
              <a:ext cx="192578" cy="805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-0.2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4855042" y="5235021"/>
              <a:ext cx="155361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6639905" y="5234748"/>
              <a:ext cx="155361" cy="805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2681530" y="5101959"/>
              <a:ext cx="192578" cy="803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-0.3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2681530" y="4507609"/>
              <a:ext cx="192578" cy="805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-0.2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2681530" y="3913695"/>
              <a:ext cx="192578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-0.1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2718747" y="3319509"/>
              <a:ext cx="155361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2718747" y="2725322"/>
              <a:ext cx="155361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0.1</a:t>
              </a:r>
            </a:p>
          </p:txBody>
        </p:sp>
        <p:sp>
          <p:nvSpPr>
            <p:cNvPr id="142" name="pl142"/>
            <p:cNvSpPr/>
            <p:nvPr/>
          </p:nvSpPr>
          <p:spPr>
            <a:xfrm>
              <a:off x="2901944" y="514225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" name="pl143"/>
            <p:cNvSpPr/>
            <p:nvPr/>
          </p:nvSpPr>
          <p:spPr>
            <a:xfrm>
              <a:off x="2901944" y="454807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" name="pl144"/>
            <p:cNvSpPr/>
            <p:nvPr/>
          </p:nvSpPr>
          <p:spPr>
            <a:xfrm>
              <a:off x="2901944" y="395388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" name="pl145"/>
            <p:cNvSpPr/>
            <p:nvPr/>
          </p:nvSpPr>
          <p:spPr>
            <a:xfrm>
              <a:off x="2901944" y="335970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" name="pl146"/>
            <p:cNvSpPr/>
            <p:nvPr/>
          </p:nvSpPr>
          <p:spPr>
            <a:xfrm>
              <a:off x="2901944" y="276551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" name="tx147"/>
            <p:cNvSpPr/>
            <p:nvPr/>
          </p:nvSpPr>
          <p:spPr>
            <a:xfrm>
              <a:off x="5074335" y="5346637"/>
              <a:ext cx="970601" cy="1283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dirty="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Axis.1   [38.2%]</a:t>
              </a:r>
            </a:p>
          </p:txBody>
        </p:sp>
        <p:sp>
          <p:nvSpPr>
            <p:cNvPr id="148" name="tx148"/>
            <p:cNvSpPr/>
            <p:nvPr/>
          </p:nvSpPr>
          <p:spPr>
            <a:xfrm rot="-5400000">
              <a:off x="2066346" y="3772100"/>
              <a:ext cx="970601" cy="1283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Axis.2   [15.2%]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2936739" y="2016580"/>
              <a:ext cx="2916837" cy="1606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PCoA using distance method aichinson</a:t>
              </a: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84A026C6-20C7-E041-14B4-48CD0953C605}"/>
              </a:ext>
            </a:extLst>
          </p:cNvPr>
          <p:cNvGrpSpPr/>
          <p:nvPr/>
        </p:nvGrpSpPr>
        <p:grpSpPr>
          <a:xfrm>
            <a:off x="8587669" y="2057592"/>
            <a:ext cx="1353785" cy="3218555"/>
            <a:chOff x="4672188" y="2172147"/>
            <a:chExt cx="1353785" cy="3218555"/>
          </a:xfrm>
        </p:grpSpPr>
        <p:sp>
          <p:nvSpPr>
            <p:cNvPr id="152" name="rc4">
              <a:extLst>
                <a:ext uri="{FF2B5EF4-FFF2-40B4-BE49-F238E27FC236}">
                  <a16:creationId xmlns:a16="http://schemas.microsoft.com/office/drawing/2014/main" id="{AF99AFB7-73A7-ABA4-52FC-017CC7E624E4}"/>
                </a:ext>
              </a:extLst>
            </p:cNvPr>
            <p:cNvSpPr/>
            <p:nvPr/>
          </p:nvSpPr>
          <p:spPr>
            <a:xfrm>
              <a:off x="4672188" y="2172147"/>
              <a:ext cx="1353785" cy="208832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3" name="rc5">
              <a:extLst>
                <a:ext uri="{FF2B5EF4-FFF2-40B4-BE49-F238E27FC236}">
                  <a16:creationId xmlns:a16="http://schemas.microsoft.com/office/drawing/2014/main" id="{877E7002-B042-7AD7-8FD3-0E688FB6B639}"/>
                </a:ext>
              </a:extLst>
            </p:cNvPr>
            <p:cNvSpPr/>
            <p:nvPr/>
          </p:nvSpPr>
          <p:spPr>
            <a:xfrm>
              <a:off x="4741777" y="2435238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4" name="pt6">
              <a:extLst>
                <a:ext uri="{FF2B5EF4-FFF2-40B4-BE49-F238E27FC236}">
                  <a16:creationId xmlns:a16="http://schemas.microsoft.com/office/drawing/2014/main" id="{C0AA3728-3666-A2AA-2C94-C0E087752EBD}"/>
                </a:ext>
              </a:extLst>
            </p:cNvPr>
            <p:cNvSpPr/>
            <p:nvPr/>
          </p:nvSpPr>
          <p:spPr>
            <a:xfrm>
              <a:off x="4806354" y="2499815"/>
              <a:ext cx="90303" cy="90303"/>
            </a:xfrm>
            <a:prstGeom prst="ellipse">
              <a:avLst/>
            </a:prstGeom>
            <a:solidFill>
              <a:srgbClr val="3CB371">
                <a:alpha val="100000"/>
              </a:srgbClr>
            </a:solidFill>
            <a:ln w="9000" cap="rnd">
              <a:solidFill>
                <a:srgbClr val="3CB3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" name="pl7">
              <a:extLst>
                <a:ext uri="{FF2B5EF4-FFF2-40B4-BE49-F238E27FC236}">
                  <a16:creationId xmlns:a16="http://schemas.microsoft.com/office/drawing/2014/main" id="{044ACF88-EDA9-B27A-0903-7EFADBA07035}"/>
                </a:ext>
              </a:extLst>
            </p:cNvPr>
            <p:cNvSpPr/>
            <p:nvPr/>
          </p:nvSpPr>
          <p:spPr>
            <a:xfrm>
              <a:off x="4763723" y="2544966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" cap="flat">
              <a:solidFill>
                <a:srgbClr val="3CB371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" name="pl8">
              <a:extLst>
                <a:ext uri="{FF2B5EF4-FFF2-40B4-BE49-F238E27FC236}">
                  <a16:creationId xmlns:a16="http://schemas.microsoft.com/office/drawing/2014/main" id="{20ACD372-4F6F-7B71-AB11-BA7A10272AFC}"/>
                </a:ext>
              </a:extLst>
            </p:cNvPr>
            <p:cNvSpPr/>
            <p:nvPr/>
          </p:nvSpPr>
          <p:spPr>
            <a:xfrm>
              <a:off x="4820504" y="2476386"/>
              <a:ext cx="118784" cy="137160"/>
            </a:xfrm>
            <a:custGeom>
              <a:avLst/>
              <a:gdLst/>
              <a:ahLst/>
              <a:cxnLst/>
              <a:rect l="0" t="0" r="0" b="0"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3CB371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" name="rc9">
              <a:extLst>
                <a:ext uri="{FF2B5EF4-FFF2-40B4-BE49-F238E27FC236}">
                  <a16:creationId xmlns:a16="http://schemas.microsoft.com/office/drawing/2014/main" id="{33E70601-B391-60B1-5BC9-8BA1AB6DF16F}"/>
                </a:ext>
              </a:extLst>
            </p:cNvPr>
            <p:cNvSpPr/>
            <p:nvPr/>
          </p:nvSpPr>
          <p:spPr>
            <a:xfrm>
              <a:off x="4741777" y="2654694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8" name="pt10">
              <a:extLst>
                <a:ext uri="{FF2B5EF4-FFF2-40B4-BE49-F238E27FC236}">
                  <a16:creationId xmlns:a16="http://schemas.microsoft.com/office/drawing/2014/main" id="{C7F3335F-B982-D602-27B9-06AC1774200E}"/>
                </a:ext>
              </a:extLst>
            </p:cNvPr>
            <p:cNvSpPr/>
            <p:nvPr/>
          </p:nvSpPr>
          <p:spPr>
            <a:xfrm>
              <a:off x="4806354" y="2719271"/>
              <a:ext cx="90303" cy="90303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" name="pl11">
              <a:extLst>
                <a:ext uri="{FF2B5EF4-FFF2-40B4-BE49-F238E27FC236}">
                  <a16:creationId xmlns:a16="http://schemas.microsoft.com/office/drawing/2014/main" id="{DEA7A6F1-4B27-9B90-F14A-9FBE5D7EEDC1}"/>
                </a:ext>
              </a:extLst>
            </p:cNvPr>
            <p:cNvSpPr/>
            <p:nvPr/>
          </p:nvSpPr>
          <p:spPr>
            <a:xfrm>
              <a:off x="4763723" y="276442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" cap="flat">
              <a:solidFill>
                <a:srgbClr val="7C8181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" name="pl12">
              <a:extLst>
                <a:ext uri="{FF2B5EF4-FFF2-40B4-BE49-F238E27FC236}">
                  <a16:creationId xmlns:a16="http://schemas.microsoft.com/office/drawing/2014/main" id="{E3D2D13A-BEC5-5791-38B7-83548B1DB4BC}"/>
                </a:ext>
              </a:extLst>
            </p:cNvPr>
            <p:cNvSpPr/>
            <p:nvPr/>
          </p:nvSpPr>
          <p:spPr>
            <a:xfrm>
              <a:off x="4820504" y="2695842"/>
              <a:ext cx="118784" cy="137160"/>
            </a:xfrm>
            <a:custGeom>
              <a:avLst/>
              <a:gdLst/>
              <a:ahLst/>
              <a:cxnLst/>
              <a:rect l="0" t="0" r="0" b="0"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C8181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" name="rc13">
              <a:extLst>
                <a:ext uri="{FF2B5EF4-FFF2-40B4-BE49-F238E27FC236}">
                  <a16:creationId xmlns:a16="http://schemas.microsoft.com/office/drawing/2014/main" id="{71B2561B-D036-5E30-E9EC-08A43811468A}"/>
                </a:ext>
              </a:extLst>
            </p:cNvPr>
            <p:cNvSpPr/>
            <p:nvPr/>
          </p:nvSpPr>
          <p:spPr>
            <a:xfrm>
              <a:off x="4741777" y="2874150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2" name="pt14">
              <a:extLst>
                <a:ext uri="{FF2B5EF4-FFF2-40B4-BE49-F238E27FC236}">
                  <a16:creationId xmlns:a16="http://schemas.microsoft.com/office/drawing/2014/main" id="{4BA80EAD-BB5A-6FE0-1C9B-BFE2C3DE1FD0}"/>
                </a:ext>
              </a:extLst>
            </p:cNvPr>
            <p:cNvSpPr/>
            <p:nvPr/>
          </p:nvSpPr>
          <p:spPr>
            <a:xfrm>
              <a:off x="4806354" y="2938727"/>
              <a:ext cx="90303" cy="90303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" name="pl15">
              <a:extLst>
                <a:ext uri="{FF2B5EF4-FFF2-40B4-BE49-F238E27FC236}">
                  <a16:creationId xmlns:a16="http://schemas.microsoft.com/office/drawing/2014/main" id="{0E611D55-AEA5-2C46-DC7E-7EF619ECEE91}"/>
                </a:ext>
              </a:extLst>
            </p:cNvPr>
            <p:cNvSpPr/>
            <p:nvPr/>
          </p:nvSpPr>
          <p:spPr>
            <a:xfrm>
              <a:off x="4763723" y="2983878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" cap="flat">
              <a:solidFill>
                <a:srgbClr val="D73027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" name="pl16">
              <a:extLst>
                <a:ext uri="{FF2B5EF4-FFF2-40B4-BE49-F238E27FC236}">
                  <a16:creationId xmlns:a16="http://schemas.microsoft.com/office/drawing/2014/main" id="{89C254EB-6577-88BC-7183-9A356D76ED65}"/>
                </a:ext>
              </a:extLst>
            </p:cNvPr>
            <p:cNvSpPr/>
            <p:nvPr/>
          </p:nvSpPr>
          <p:spPr>
            <a:xfrm>
              <a:off x="4820504" y="2915298"/>
              <a:ext cx="118784" cy="137160"/>
            </a:xfrm>
            <a:custGeom>
              <a:avLst/>
              <a:gdLst/>
              <a:ahLst/>
              <a:cxnLst/>
              <a:rect l="0" t="0" r="0" b="0"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D73027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" name="rc17">
              <a:extLst>
                <a:ext uri="{FF2B5EF4-FFF2-40B4-BE49-F238E27FC236}">
                  <a16:creationId xmlns:a16="http://schemas.microsoft.com/office/drawing/2014/main" id="{A6091E0D-7402-E419-2C57-31AF6F6655E1}"/>
                </a:ext>
              </a:extLst>
            </p:cNvPr>
            <p:cNvSpPr/>
            <p:nvPr/>
          </p:nvSpPr>
          <p:spPr>
            <a:xfrm>
              <a:off x="4741777" y="309360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6" name="pt18">
              <a:extLst>
                <a:ext uri="{FF2B5EF4-FFF2-40B4-BE49-F238E27FC236}">
                  <a16:creationId xmlns:a16="http://schemas.microsoft.com/office/drawing/2014/main" id="{9CB14CA1-A5B5-185C-D39A-ABF44A8CB964}"/>
                </a:ext>
              </a:extLst>
            </p:cNvPr>
            <p:cNvSpPr/>
            <p:nvPr/>
          </p:nvSpPr>
          <p:spPr>
            <a:xfrm>
              <a:off x="4806354" y="3158183"/>
              <a:ext cx="90303" cy="90303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" name="pl19">
              <a:extLst>
                <a:ext uri="{FF2B5EF4-FFF2-40B4-BE49-F238E27FC236}">
                  <a16:creationId xmlns:a16="http://schemas.microsoft.com/office/drawing/2014/main" id="{96143BD9-8DBC-75D0-D529-215B22D8A583}"/>
                </a:ext>
              </a:extLst>
            </p:cNvPr>
            <p:cNvSpPr/>
            <p:nvPr/>
          </p:nvSpPr>
          <p:spPr>
            <a:xfrm>
              <a:off x="4763723" y="3203334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" cap="flat">
              <a:solidFill>
                <a:srgbClr val="FC8D59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" name="pl20">
              <a:extLst>
                <a:ext uri="{FF2B5EF4-FFF2-40B4-BE49-F238E27FC236}">
                  <a16:creationId xmlns:a16="http://schemas.microsoft.com/office/drawing/2014/main" id="{DAB2B2A9-653C-6D28-C90D-0E3ED2A63BA5}"/>
                </a:ext>
              </a:extLst>
            </p:cNvPr>
            <p:cNvSpPr/>
            <p:nvPr/>
          </p:nvSpPr>
          <p:spPr>
            <a:xfrm>
              <a:off x="4820504" y="3134754"/>
              <a:ext cx="118784" cy="137160"/>
            </a:xfrm>
            <a:custGeom>
              <a:avLst/>
              <a:gdLst/>
              <a:ahLst/>
              <a:cxnLst/>
              <a:rect l="0" t="0" r="0" b="0"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FC8D59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" name="rc21">
              <a:extLst>
                <a:ext uri="{FF2B5EF4-FFF2-40B4-BE49-F238E27FC236}">
                  <a16:creationId xmlns:a16="http://schemas.microsoft.com/office/drawing/2014/main" id="{4DC6B3E5-402F-8527-19E3-6CE4FA7EB423}"/>
                </a:ext>
              </a:extLst>
            </p:cNvPr>
            <p:cNvSpPr/>
            <p:nvPr/>
          </p:nvSpPr>
          <p:spPr>
            <a:xfrm>
              <a:off x="4741777" y="3313062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0" name="pt22">
              <a:extLst>
                <a:ext uri="{FF2B5EF4-FFF2-40B4-BE49-F238E27FC236}">
                  <a16:creationId xmlns:a16="http://schemas.microsoft.com/office/drawing/2014/main" id="{89CCB1FC-F7C3-2C0A-CCB2-3F06F727EE5D}"/>
                </a:ext>
              </a:extLst>
            </p:cNvPr>
            <p:cNvSpPr/>
            <p:nvPr/>
          </p:nvSpPr>
          <p:spPr>
            <a:xfrm>
              <a:off x="4806354" y="3377639"/>
              <a:ext cx="90303" cy="90303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" name="pl23">
              <a:extLst>
                <a:ext uri="{FF2B5EF4-FFF2-40B4-BE49-F238E27FC236}">
                  <a16:creationId xmlns:a16="http://schemas.microsoft.com/office/drawing/2014/main" id="{317A977D-B28D-BC31-5F4C-22022BBEA00A}"/>
                </a:ext>
              </a:extLst>
            </p:cNvPr>
            <p:cNvSpPr/>
            <p:nvPr/>
          </p:nvSpPr>
          <p:spPr>
            <a:xfrm>
              <a:off x="4763723" y="3422790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" cap="flat">
              <a:solidFill>
                <a:srgbClr val="FEE090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" name="pl24">
              <a:extLst>
                <a:ext uri="{FF2B5EF4-FFF2-40B4-BE49-F238E27FC236}">
                  <a16:creationId xmlns:a16="http://schemas.microsoft.com/office/drawing/2014/main" id="{B2E52C85-4C19-2313-6AB8-2C51056E3B39}"/>
                </a:ext>
              </a:extLst>
            </p:cNvPr>
            <p:cNvSpPr/>
            <p:nvPr/>
          </p:nvSpPr>
          <p:spPr>
            <a:xfrm>
              <a:off x="4820504" y="3354210"/>
              <a:ext cx="118784" cy="137160"/>
            </a:xfrm>
            <a:custGeom>
              <a:avLst/>
              <a:gdLst/>
              <a:ahLst/>
              <a:cxnLst/>
              <a:rect l="0" t="0" r="0" b="0"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FEE090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" name="rc25">
              <a:extLst>
                <a:ext uri="{FF2B5EF4-FFF2-40B4-BE49-F238E27FC236}">
                  <a16:creationId xmlns:a16="http://schemas.microsoft.com/office/drawing/2014/main" id="{CE44EDBC-E0FF-3045-161C-A09F47DD1914}"/>
                </a:ext>
              </a:extLst>
            </p:cNvPr>
            <p:cNvSpPr/>
            <p:nvPr/>
          </p:nvSpPr>
          <p:spPr>
            <a:xfrm>
              <a:off x="4741777" y="3532518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4" name="pt26">
              <a:extLst>
                <a:ext uri="{FF2B5EF4-FFF2-40B4-BE49-F238E27FC236}">
                  <a16:creationId xmlns:a16="http://schemas.microsoft.com/office/drawing/2014/main" id="{2FE1FF92-B849-3895-6047-9D9F6BAFE749}"/>
                </a:ext>
              </a:extLst>
            </p:cNvPr>
            <p:cNvSpPr/>
            <p:nvPr/>
          </p:nvSpPr>
          <p:spPr>
            <a:xfrm>
              <a:off x="4806354" y="3597095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" name="pl27">
              <a:extLst>
                <a:ext uri="{FF2B5EF4-FFF2-40B4-BE49-F238E27FC236}">
                  <a16:creationId xmlns:a16="http://schemas.microsoft.com/office/drawing/2014/main" id="{168814F5-909D-FE8E-93D3-5CC3F316CFEF}"/>
                </a:ext>
              </a:extLst>
            </p:cNvPr>
            <p:cNvSpPr/>
            <p:nvPr/>
          </p:nvSpPr>
          <p:spPr>
            <a:xfrm>
              <a:off x="4763723" y="3642246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" cap="flat">
              <a:solidFill>
                <a:srgbClr val="4575B4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" name="pl28">
              <a:extLst>
                <a:ext uri="{FF2B5EF4-FFF2-40B4-BE49-F238E27FC236}">
                  <a16:creationId xmlns:a16="http://schemas.microsoft.com/office/drawing/2014/main" id="{4A5B4049-BE6E-383D-EB38-4DE6CE26700A}"/>
                </a:ext>
              </a:extLst>
            </p:cNvPr>
            <p:cNvSpPr/>
            <p:nvPr/>
          </p:nvSpPr>
          <p:spPr>
            <a:xfrm>
              <a:off x="4820504" y="3573666"/>
              <a:ext cx="118784" cy="137160"/>
            </a:xfrm>
            <a:custGeom>
              <a:avLst/>
              <a:gdLst/>
              <a:ahLst/>
              <a:cxnLst/>
              <a:rect l="0" t="0" r="0" b="0"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4575B4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" name="rc29">
              <a:extLst>
                <a:ext uri="{FF2B5EF4-FFF2-40B4-BE49-F238E27FC236}">
                  <a16:creationId xmlns:a16="http://schemas.microsoft.com/office/drawing/2014/main" id="{8EC6254B-FC75-4123-5DB8-2D36B8596F5F}"/>
                </a:ext>
              </a:extLst>
            </p:cNvPr>
            <p:cNvSpPr/>
            <p:nvPr/>
          </p:nvSpPr>
          <p:spPr>
            <a:xfrm>
              <a:off x="4741777" y="3751974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8" name="pt30">
              <a:extLst>
                <a:ext uri="{FF2B5EF4-FFF2-40B4-BE49-F238E27FC236}">
                  <a16:creationId xmlns:a16="http://schemas.microsoft.com/office/drawing/2014/main" id="{D5DE9763-914A-10AF-61AE-D3C5603223A5}"/>
                </a:ext>
              </a:extLst>
            </p:cNvPr>
            <p:cNvSpPr/>
            <p:nvPr/>
          </p:nvSpPr>
          <p:spPr>
            <a:xfrm>
              <a:off x="4806354" y="3816551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" name="pl31">
              <a:extLst>
                <a:ext uri="{FF2B5EF4-FFF2-40B4-BE49-F238E27FC236}">
                  <a16:creationId xmlns:a16="http://schemas.microsoft.com/office/drawing/2014/main" id="{F31EE765-F35C-252E-DAF7-777BACBF31AD}"/>
                </a:ext>
              </a:extLst>
            </p:cNvPr>
            <p:cNvSpPr/>
            <p:nvPr/>
          </p:nvSpPr>
          <p:spPr>
            <a:xfrm>
              <a:off x="4763723" y="386170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" cap="flat">
              <a:solidFill>
                <a:srgbClr val="91BFDB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" name="pl32">
              <a:extLst>
                <a:ext uri="{FF2B5EF4-FFF2-40B4-BE49-F238E27FC236}">
                  <a16:creationId xmlns:a16="http://schemas.microsoft.com/office/drawing/2014/main" id="{3853E08D-76E7-99D7-4867-CD323AA3DD52}"/>
                </a:ext>
              </a:extLst>
            </p:cNvPr>
            <p:cNvSpPr/>
            <p:nvPr/>
          </p:nvSpPr>
          <p:spPr>
            <a:xfrm>
              <a:off x="4820504" y="3793122"/>
              <a:ext cx="118784" cy="137160"/>
            </a:xfrm>
            <a:custGeom>
              <a:avLst/>
              <a:gdLst/>
              <a:ahLst/>
              <a:cxnLst/>
              <a:rect l="0" t="0" r="0" b="0"/>
              <a:pathLst>
                <a:path w="118784" h="137160">
                  <a:moveTo>
                    <a:pt x="0" y="137160"/>
                  </a:moveTo>
                  <a:lnTo>
                    <a:pt x="118784" y="68579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91BFDB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" name="rc33">
              <a:extLst>
                <a:ext uri="{FF2B5EF4-FFF2-40B4-BE49-F238E27FC236}">
                  <a16:creationId xmlns:a16="http://schemas.microsoft.com/office/drawing/2014/main" id="{66DA1CDC-0E5C-5837-1DB3-227803786A8E}"/>
                </a:ext>
              </a:extLst>
            </p:cNvPr>
            <p:cNvSpPr/>
            <p:nvPr/>
          </p:nvSpPr>
          <p:spPr>
            <a:xfrm>
              <a:off x="4741777" y="3971430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2" name="pt34">
              <a:extLst>
                <a:ext uri="{FF2B5EF4-FFF2-40B4-BE49-F238E27FC236}">
                  <a16:creationId xmlns:a16="http://schemas.microsoft.com/office/drawing/2014/main" id="{568927E5-F39B-1E05-826B-AF0F0FCF9235}"/>
                </a:ext>
              </a:extLst>
            </p:cNvPr>
            <p:cNvSpPr/>
            <p:nvPr/>
          </p:nvSpPr>
          <p:spPr>
            <a:xfrm>
              <a:off x="4806354" y="4036007"/>
              <a:ext cx="90303" cy="90303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" name="pl35">
              <a:extLst>
                <a:ext uri="{FF2B5EF4-FFF2-40B4-BE49-F238E27FC236}">
                  <a16:creationId xmlns:a16="http://schemas.microsoft.com/office/drawing/2014/main" id="{67F5CD77-871A-1D55-2CCA-A1FEE760E084}"/>
                </a:ext>
              </a:extLst>
            </p:cNvPr>
            <p:cNvSpPr/>
            <p:nvPr/>
          </p:nvSpPr>
          <p:spPr>
            <a:xfrm>
              <a:off x="4763723" y="4081158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" cap="flat">
              <a:solidFill>
                <a:srgbClr val="E0F3F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" name="pl36">
              <a:extLst>
                <a:ext uri="{FF2B5EF4-FFF2-40B4-BE49-F238E27FC236}">
                  <a16:creationId xmlns:a16="http://schemas.microsoft.com/office/drawing/2014/main" id="{88D8E13D-8C2D-AD32-0DDE-B988AFAADDEA}"/>
                </a:ext>
              </a:extLst>
            </p:cNvPr>
            <p:cNvSpPr/>
            <p:nvPr/>
          </p:nvSpPr>
          <p:spPr>
            <a:xfrm>
              <a:off x="4820504" y="4012578"/>
              <a:ext cx="118784" cy="137160"/>
            </a:xfrm>
            <a:custGeom>
              <a:avLst/>
              <a:gdLst/>
              <a:ahLst/>
              <a:cxnLst/>
              <a:rect l="0" t="0" r="0" b="0"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E0F3F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" name="tx37">
              <a:extLst>
                <a:ext uri="{FF2B5EF4-FFF2-40B4-BE49-F238E27FC236}">
                  <a16:creationId xmlns:a16="http://schemas.microsoft.com/office/drawing/2014/main" id="{2962A482-1077-D64B-B0B2-48551885F41A}"/>
                </a:ext>
              </a:extLst>
            </p:cNvPr>
            <p:cNvSpPr/>
            <p:nvPr/>
          </p:nvSpPr>
          <p:spPr>
            <a:xfrm>
              <a:off x="5030822" y="2500355"/>
              <a:ext cx="415989" cy="846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DONOR</a:t>
              </a:r>
            </a:p>
          </p:txBody>
        </p:sp>
        <p:sp>
          <p:nvSpPr>
            <p:cNvPr id="186" name="tx38">
              <a:extLst>
                <a:ext uri="{FF2B5EF4-FFF2-40B4-BE49-F238E27FC236}">
                  <a16:creationId xmlns:a16="http://schemas.microsoft.com/office/drawing/2014/main" id="{CFA6046F-7C2C-D5AF-C68E-EC53872FA164}"/>
                </a:ext>
              </a:extLst>
            </p:cNvPr>
            <p:cNvSpPr/>
            <p:nvPr/>
          </p:nvSpPr>
          <p:spPr>
            <a:xfrm>
              <a:off x="5030822" y="2722212"/>
              <a:ext cx="683002" cy="82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UNTREATED</a:t>
              </a:r>
            </a:p>
          </p:txBody>
        </p:sp>
        <p:sp>
          <p:nvSpPr>
            <p:cNvPr id="187" name="tx39">
              <a:extLst>
                <a:ext uri="{FF2B5EF4-FFF2-40B4-BE49-F238E27FC236}">
                  <a16:creationId xmlns:a16="http://schemas.microsoft.com/office/drawing/2014/main" id="{E778C9E0-3436-19C2-F34F-70951AABB432}"/>
                </a:ext>
              </a:extLst>
            </p:cNvPr>
            <p:cNvSpPr/>
            <p:nvPr/>
          </p:nvSpPr>
          <p:spPr>
            <a:xfrm>
              <a:off x="5030822" y="2939540"/>
              <a:ext cx="223520" cy="844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</a:t>
              </a:r>
            </a:p>
          </p:txBody>
        </p:sp>
        <p:sp>
          <p:nvSpPr>
            <p:cNvPr id="188" name="tx40">
              <a:extLst>
                <a:ext uri="{FF2B5EF4-FFF2-40B4-BE49-F238E27FC236}">
                  <a16:creationId xmlns:a16="http://schemas.microsoft.com/office/drawing/2014/main" id="{DFDE8747-BD8F-3A7D-EA16-BF535A6E672F}"/>
                </a:ext>
              </a:extLst>
            </p:cNvPr>
            <p:cNvSpPr/>
            <p:nvPr/>
          </p:nvSpPr>
          <p:spPr>
            <a:xfrm>
              <a:off x="5030822" y="3158887"/>
              <a:ext cx="723711" cy="845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CTX+HV292.1</a:t>
              </a:r>
            </a:p>
          </p:txBody>
        </p:sp>
        <p:sp>
          <p:nvSpPr>
            <p:cNvPr id="189" name="tx41">
              <a:extLst>
                <a:ext uri="{FF2B5EF4-FFF2-40B4-BE49-F238E27FC236}">
                  <a16:creationId xmlns:a16="http://schemas.microsoft.com/office/drawing/2014/main" id="{1CCEE3EB-E1A9-5597-DABF-B39688DDC0E2}"/>
                </a:ext>
              </a:extLst>
            </p:cNvPr>
            <p:cNvSpPr/>
            <p:nvPr/>
          </p:nvSpPr>
          <p:spPr>
            <a:xfrm>
              <a:off x="5030822" y="3380526"/>
              <a:ext cx="434925" cy="823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HV292.1</a:t>
              </a:r>
            </a:p>
          </p:txBody>
        </p:sp>
        <p:sp>
          <p:nvSpPr>
            <p:cNvPr id="190" name="tx42">
              <a:extLst>
                <a:ext uri="{FF2B5EF4-FFF2-40B4-BE49-F238E27FC236}">
                  <a16:creationId xmlns:a16="http://schemas.microsoft.com/office/drawing/2014/main" id="{9EAFDA6E-133F-BCBD-261F-241A689BE786}"/>
                </a:ext>
              </a:extLst>
            </p:cNvPr>
            <p:cNvSpPr/>
            <p:nvPr/>
          </p:nvSpPr>
          <p:spPr>
            <a:xfrm>
              <a:off x="5030822" y="3602165"/>
              <a:ext cx="229795" cy="801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</a:t>
              </a:r>
            </a:p>
          </p:txBody>
        </p:sp>
        <p:sp>
          <p:nvSpPr>
            <p:cNvPr id="191" name="tx43">
              <a:extLst>
                <a:ext uri="{FF2B5EF4-FFF2-40B4-BE49-F238E27FC236}">
                  <a16:creationId xmlns:a16="http://schemas.microsoft.com/office/drawing/2014/main" id="{6CB5BA52-8111-3F3B-E92F-2C0E030EC477}"/>
                </a:ext>
              </a:extLst>
            </p:cNvPr>
            <p:cNvSpPr/>
            <p:nvPr/>
          </p:nvSpPr>
          <p:spPr>
            <a:xfrm>
              <a:off x="5030822" y="3817200"/>
              <a:ext cx="934898" cy="845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VAN+CCUG59168</a:t>
              </a:r>
            </a:p>
          </p:txBody>
        </p:sp>
        <p:sp>
          <p:nvSpPr>
            <p:cNvPr id="192" name="tx44">
              <a:extLst>
                <a:ext uri="{FF2B5EF4-FFF2-40B4-BE49-F238E27FC236}">
                  <a16:creationId xmlns:a16="http://schemas.microsoft.com/office/drawing/2014/main" id="{1A491702-54A1-839D-634B-2E0C1B148ABF}"/>
                </a:ext>
              </a:extLst>
            </p:cNvPr>
            <p:cNvSpPr/>
            <p:nvPr/>
          </p:nvSpPr>
          <p:spPr>
            <a:xfrm>
              <a:off x="5030822" y="4036656"/>
              <a:ext cx="639836" cy="845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CCUG59168</a:t>
              </a:r>
            </a:p>
          </p:txBody>
        </p:sp>
        <p:sp>
          <p:nvSpPr>
            <p:cNvPr id="193" name="rc45">
              <a:extLst>
                <a:ext uri="{FF2B5EF4-FFF2-40B4-BE49-F238E27FC236}">
                  <a16:creationId xmlns:a16="http://schemas.microsoft.com/office/drawing/2014/main" id="{CB42EA3A-3F68-D722-2AF2-E7E21F10288D}"/>
                </a:ext>
              </a:extLst>
            </p:cNvPr>
            <p:cNvSpPr/>
            <p:nvPr/>
          </p:nvSpPr>
          <p:spPr>
            <a:xfrm>
              <a:off x="4672188" y="4399654"/>
              <a:ext cx="583302" cy="9910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4" name="rc46">
              <a:extLst>
                <a:ext uri="{FF2B5EF4-FFF2-40B4-BE49-F238E27FC236}">
                  <a16:creationId xmlns:a16="http://schemas.microsoft.com/office/drawing/2014/main" id="{7E6007BB-2A72-1918-AE06-EF5E2BB282BC}"/>
                </a:ext>
              </a:extLst>
            </p:cNvPr>
            <p:cNvSpPr/>
            <p:nvPr/>
          </p:nvSpPr>
          <p:spPr>
            <a:xfrm>
              <a:off x="4741777" y="4662745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5" name="pg47">
              <a:extLst>
                <a:ext uri="{FF2B5EF4-FFF2-40B4-BE49-F238E27FC236}">
                  <a16:creationId xmlns:a16="http://schemas.microsoft.com/office/drawing/2014/main" id="{D0762CDE-34CC-D0ED-28C2-8150774CE55A}"/>
                </a:ext>
              </a:extLst>
            </p:cNvPr>
            <p:cNvSpPr/>
            <p:nvPr/>
          </p:nvSpPr>
          <p:spPr>
            <a:xfrm>
              <a:off x="4806354" y="4727321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6" name="rc48">
              <a:extLst>
                <a:ext uri="{FF2B5EF4-FFF2-40B4-BE49-F238E27FC236}">
                  <a16:creationId xmlns:a16="http://schemas.microsoft.com/office/drawing/2014/main" id="{4F0F0990-623A-64A4-307C-BA265712E42F}"/>
                </a:ext>
              </a:extLst>
            </p:cNvPr>
            <p:cNvSpPr/>
            <p:nvPr/>
          </p:nvSpPr>
          <p:spPr>
            <a:xfrm>
              <a:off x="4741777" y="4882201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7" name="pt49">
              <a:extLst>
                <a:ext uri="{FF2B5EF4-FFF2-40B4-BE49-F238E27FC236}">
                  <a16:creationId xmlns:a16="http://schemas.microsoft.com/office/drawing/2014/main" id="{B0092F15-A177-A5AB-0D5F-B4E0EEAECDC1}"/>
                </a:ext>
              </a:extLst>
            </p:cNvPr>
            <p:cNvSpPr/>
            <p:nvPr/>
          </p:nvSpPr>
          <p:spPr>
            <a:xfrm>
              <a:off x="4806354" y="494677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8" name="rc50">
              <a:extLst>
                <a:ext uri="{FF2B5EF4-FFF2-40B4-BE49-F238E27FC236}">
                  <a16:creationId xmlns:a16="http://schemas.microsoft.com/office/drawing/2014/main" id="{5C92401F-A692-2702-57A3-0800F2DCC4AE}"/>
                </a:ext>
              </a:extLst>
            </p:cNvPr>
            <p:cNvSpPr/>
            <p:nvPr/>
          </p:nvSpPr>
          <p:spPr>
            <a:xfrm>
              <a:off x="4741777" y="5101657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9" name="pg51">
              <a:extLst>
                <a:ext uri="{FF2B5EF4-FFF2-40B4-BE49-F238E27FC236}">
                  <a16:creationId xmlns:a16="http://schemas.microsoft.com/office/drawing/2014/main" id="{81DA2A3F-5C93-33E8-4808-A3EC9DCE3794}"/>
                </a:ext>
              </a:extLst>
            </p:cNvPr>
            <p:cNvSpPr/>
            <p:nvPr/>
          </p:nvSpPr>
          <p:spPr>
            <a:xfrm>
              <a:off x="4790696" y="5141168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0" name="tx52">
              <a:extLst>
                <a:ext uri="{FF2B5EF4-FFF2-40B4-BE49-F238E27FC236}">
                  <a16:creationId xmlns:a16="http://schemas.microsoft.com/office/drawing/2014/main" id="{CA920269-5C2E-7111-4BB2-3222674F55BD}"/>
                </a:ext>
              </a:extLst>
            </p:cNvPr>
            <p:cNvSpPr/>
            <p:nvPr/>
          </p:nvSpPr>
          <p:spPr>
            <a:xfrm>
              <a:off x="5030822" y="4732009"/>
              <a:ext cx="124311" cy="805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dirty="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201" name="tx53">
              <a:extLst>
                <a:ext uri="{FF2B5EF4-FFF2-40B4-BE49-F238E27FC236}">
                  <a16:creationId xmlns:a16="http://schemas.microsoft.com/office/drawing/2014/main" id="{7591AF20-9512-5C9B-68FD-C9FADAAFF070}"/>
                </a:ext>
              </a:extLst>
            </p:cNvPr>
            <p:cNvSpPr/>
            <p:nvPr/>
          </p:nvSpPr>
          <p:spPr>
            <a:xfrm>
              <a:off x="5030822" y="4951574"/>
              <a:ext cx="124311" cy="8043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90</a:t>
              </a:r>
            </a:p>
          </p:txBody>
        </p:sp>
        <p:sp>
          <p:nvSpPr>
            <p:cNvPr id="202" name="tx54">
              <a:extLst>
                <a:ext uri="{FF2B5EF4-FFF2-40B4-BE49-F238E27FC236}">
                  <a16:creationId xmlns:a16="http://schemas.microsoft.com/office/drawing/2014/main" id="{B72A3D5E-BCF0-59DC-917A-7A3D69AF6BB6}"/>
                </a:ext>
              </a:extLst>
            </p:cNvPr>
            <p:cNvSpPr/>
            <p:nvPr/>
          </p:nvSpPr>
          <p:spPr>
            <a:xfrm>
              <a:off x="5030822" y="5171303"/>
              <a:ext cx="155252" cy="801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NA</a:t>
              </a:r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F17CB7DC-B775-21B6-2A56-1C6469FC1EFA}"/>
              </a:ext>
            </a:extLst>
          </p:cNvPr>
          <p:cNvGrpSpPr/>
          <p:nvPr/>
        </p:nvGrpSpPr>
        <p:grpSpPr>
          <a:xfrm>
            <a:off x="3393903" y="2648050"/>
            <a:ext cx="3572765" cy="2429476"/>
            <a:chOff x="2982459" y="2621550"/>
            <a:chExt cx="3572765" cy="2429476"/>
          </a:xfrm>
        </p:grpSpPr>
        <p:sp>
          <p:nvSpPr>
            <p:cNvPr id="204" name="pg6">
              <a:extLst>
                <a:ext uri="{FF2B5EF4-FFF2-40B4-BE49-F238E27FC236}">
                  <a16:creationId xmlns:a16="http://schemas.microsoft.com/office/drawing/2014/main" id="{044B7EB7-E98E-62BC-A0BE-D0228DF2F30B}"/>
                </a:ext>
              </a:extLst>
            </p:cNvPr>
            <p:cNvSpPr/>
            <p:nvPr/>
          </p:nvSpPr>
          <p:spPr>
            <a:xfrm>
              <a:off x="3915710" y="4019862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05" name="pg7">
              <a:extLst>
                <a:ext uri="{FF2B5EF4-FFF2-40B4-BE49-F238E27FC236}">
                  <a16:creationId xmlns:a16="http://schemas.microsoft.com/office/drawing/2014/main" id="{B45BC552-D8D1-75EE-F614-B68DBDB43878}"/>
                </a:ext>
              </a:extLst>
            </p:cNvPr>
            <p:cNvSpPr/>
            <p:nvPr/>
          </p:nvSpPr>
          <p:spPr>
            <a:xfrm>
              <a:off x="3509015" y="358646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06" name="pg8">
              <a:extLst>
                <a:ext uri="{FF2B5EF4-FFF2-40B4-BE49-F238E27FC236}">
                  <a16:creationId xmlns:a16="http://schemas.microsoft.com/office/drawing/2014/main" id="{384CDFC4-D6A4-DFBA-87F5-DF3EC903AE65}"/>
                </a:ext>
              </a:extLst>
            </p:cNvPr>
            <p:cNvSpPr/>
            <p:nvPr/>
          </p:nvSpPr>
          <p:spPr>
            <a:xfrm>
              <a:off x="3403461" y="3527917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07" name="pg9">
              <a:extLst>
                <a:ext uri="{FF2B5EF4-FFF2-40B4-BE49-F238E27FC236}">
                  <a16:creationId xmlns:a16="http://schemas.microsoft.com/office/drawing/2014/main" id="{B10C12BB-810B-7328-E4C0-BA8725F2D702}"/>
                </a:ext>
              </a:extLst>
            </p:cNvPr>
            <p:cNvSpPr/>
            <p:nvPr/>
          </p:nvSpPr>
          <p:spPr>
            <a:xfrm>
              <a:off x="3612826" y="3762937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08" name="pg10">
              <a:extLst>
                <a:ext uri="{FF2B5EF4-FFF2-40B4-BE49-F238E27FC236}">
                  <a16:creationId xmlns:a16="http://schemas.microsoft.com/office/drawing/2014/main" id="{4F1406AA-D006-1F9D-BF28-26D5D03C966E}"/>
                </a:ext>
              </a:extLst>
            </p:cNvPr>
            <p:cNvSpPr/>
            <p:nvPr/>
          </p:nvSpPr>
          <p:spPr>
            <a:xfrm>
              <a:off x="4074067" y="4322154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09" name="pg11">
              <a:extLst>
                <a:ext uri="{FF2B5EF4-FFF2-40B4-BE49-F238E27FC236}">
                  <a16:creationId xmlns:a16="http://schemas.microsoft.com/office/drawing/2014/main" id="{8EC9BF0C-FC79-3ED7-7AE7-949715210EDA}"/>
                </a:ext>
              </a:extLst>
            </p:cNvPr>
            <p:cNvSpPr/>
            <p:nvPr/>
          </p:nvSpPr>
          <p:spPr>
            <a:xfrm>
              <a:off x="4521838" y="4571015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10" name="pg12">
              <a:extLst>
                <a:ext uri="{FF2B5EF4-FFF2-40B4-BE49-F238E27FC236}">
                  <a16:creationId xmlns:a16="http://schemas.microsoft.com/office/drawing/2014/main" id="{8E8E8D13-5767-E21B-95D2-53699E814107}"/>
                </a:ext>
              </a:extLst>
            </p:cNvPr>
            <p:cNvSpPr/>
            <p:nvPr/>
          </p:nvSpPr>
          <p:spPr>
            <a:xfrm>
              <a:off x="4730619" y="4755459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11" name="pg13">
              <a:extLst>
                <a:ext uri="{FF2B5EF4-FFF2-40B4-BE49-F238E27FC236}">
                  <a16:creationId xmlns:a16="http://schemas.microsoft.com/office/drawing/2014/main" id="{97AC3385-6D0A-1112-BA59-3F231702C61B}"/>
                </a:ext>
              </a:extLst>
            </p:cNvPr>
            <p:cNvSpPr/>
            <p:nvPr/>
          </p:nvSpPr>
          <p:spPr>
            <a:xfrm>
              <a:off x="4734957" y="4878685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12" name="pg14">
              <a:extLst>
                <a:ext uri="{FF2B5EF4-FFF2-40B4-BE49-F238E27FC236}">
                  <a16:creationId xmlns:a16="http://schemas.microsoft.com/office/drawing/2014/main" id="{1F872825-504E-4E33-EDEC-37D22C05CEED}"/>
                </a:ext>
              </a:extLst>
            </p:cNvPr>
            <p:cNvSpPr/>
            <p:nvPr/>
          </p:nvSpPr>
          <p:spPr>
            <a:xfrm>
              <a:off x="4434383" y="4749277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13" name="pg15">
              <a:extLst>
                <a:ext uri="{FF2B5EF4-FFF2-40B4-BE49-F238E27FC236}">
                  <a16:creationId xmlns:a16="http://schemas.microsoft.com/office/drawing/2014/main" id="{3DB1D499-C0F5-B6F8-8FF6-7E20652B98A2}"/>
                </a:ext>
              </a:extLst>
            </p:cNvPr>
            <p:cNvSpPr/>
            <p:nvPr/>
          </p:nvSpPr>
          <p:spPr>
            <a:xfrm>
              <a:off x="4513818" y="4558582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14" name="pg16">
              <a:extLst>
                <a:ext uri="{FF2B5EF4-FFF2-40B4-BE49-F238E27FC236}">
                  <a16:creationId xmlns:a16="http://schemas.microsoft.com/office/drawing/2014/main" id="{7C65E787-3776-212B-A1E2-27A16EDFD487}"/>
                </a:ext>
              </a:extLst>
            </p:cNvPr>
            <p:cNvSpPr/>
            <p:nvPr/>
          </p:nvSpPr>
          <p:spPr>
            <a:xfrm>
              <a:off x="3387855" y="3172431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15" name="pg17">
              <a:extLst>
                <a:ext uri="{FF2B5EF4-FFF2-40B4-BE49-F238E27FC236}">
                  <a16:creationId xmlns:a16="http://schemas.microsoft.com/office/drawing/2014/main" id="{6147A5C3-7B17-5651-84FA-DFE2FFA004CA}"/>
                </a:ext>
              </a:extLst>
            </p:cNvPr>
            <p:cNvSpPr/>
            <p:nvPr/>
          </p:nvSpPr>
          <p:spPr>
            <a:xfrm>
              <a:off x="3817154" y="4197750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16" name="pg18">
              <a:extLst>
                <a:ext uri="{FF2B5EF4-FFF2-40B4-BE49-F238E27FC236}">
                  <a16:creationId xmlns:a16="http://schemas.microsoft.com/office/drawing/2014/main" id="{348BD099-19E6-F87B-E3A3-F778C8EDA39F}"/>
                </a:ext>
              </a:extLst>
            </p:cNvPr>
            <p:cNvSpPr/>
            <p:nvPr/>
          </p:nvSpPr>
          <p:spPr>
            <a:xfrm>
              <a:off x="4105433" y="4060835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17" name="pg19">
              <a:extLst>
                <a:ext uri="{FF2B5EF4-FFF2-40B4-BE49-F238E27FC236}">
                  <a16:creationId xmlns:a16="http://schemas.microsoft.com/office/drawing/2014/main" id="{C8B54801-57D7-9FD6-1354-F94F83401A0F}"/>
                </a:ext>
              </a:extLst>
            </p:cNvPr>
            <p:cNvSpPr/>
            <p:nvPr/>
          </p:nvSpPr>
          <p:spPr>
            <a:xfrm>
              <a:off x="3987950" y="4003194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18" name="pg20">
              <a:extLst>
                <a:ext uri="{FF2B5EF4-FFF2-40B4-BE49-F238E27FC236}">
                  <a16:creationId xmlns:a16="http://schemas.microsoft.com/office/drawing/2014/main" id="{ABC3DF31-A07B-8958-A2A2-1C852D4FB42E}"/>
                </a:ext>
              </a:extLst>
            </p:cNvPr>
            <p:cNvSpPr/>
            <p:nvPr/>
          </p:nvSpPr>
          <p:spPr>
            <a:xfrm>
              <a:off x="3862845" y="3866479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19" name="pg21">
              <a:extLst>
                <a:ext uri="{FF2B5EF4-FFF2-40B4-BE49-F238E27FC236}">
                  <a16:creationId xmlns:a16="http://schemas.microsoft.com/office/drawing/2014/main" id="{335C7703-B006-08C0-F568-30DFC359F0A3}"/>
                </a:ext>
              </a:extLst>
            </p:cNvPr>
            <p:cNvSpPr/>
            <p:nvPr/>
          </p:nvSpPr>
          <p:spPr>
            <a:xfrm>
              <a:off x="3787132" y="3836948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20" name="pg22">
              <a:extLst>
                <a:ext uri="{FF2B5EF4-FFF2-40B4-BE49-F238E27FC236}">
                  <a16:creationId xmlns:a16="http://schemas.microsoft.com/office/drawing/2014/main" id="{FBA3C42A-43B1-FFDB-5455-E94901376EB9}"/>
                </a:ext>
              </a:extLst>
            </p:cNvPr>
            <p:cNvSpPr/>
            <p:nvPr/>
          </p:nvSpPr>
          <p:spPr>
            <a:xfrm>
              <a:off x="3620202" y="3570101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21" name="pg23">
              <a:extLst>
                <a:ext uri="{FF2B5EF4-FFF2-40B4-BE49-F238E27FC236}">
                  <a16:creationId xmlns:a16="http://schemas.microsoft.com/office/drawing/2014/main" id="{0D809C5A-A492-E0E4-DCE2-B9343DCC8B28}"/>
                </a:ext>
              </a:extLst>
            </p:cNvPr>
            <p:cNvSpPr/>
            <p:nvPr/>
          </p:nvSpPr>
          <p:spPr>
            <a:xfrm>
              <a:off x="3527121" y="354791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22" name="pg24">
              <a:extLst>
                <a:ext uri="{FF2B5EF4-FFF2-40B4-BE49-F238E27FC236}">
                  <a16:creationId xmlns:a16="http://schemas.microsoft.com/office/drawing/2014/main" id="{B1358E68-C1F8-9F4D-474C-871C195F71C8}"/>
                </a:ext>
              </a:extLst>
            </p:cNvPr>
            <p:cNvSpPr/>
            <p:nvPr/>
          </p:nvSpPr>
          <p:spPr>
            <a:xfrm>
              <a:off x="3544334" y="3635296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23" name="pg25">
              <a:extLst>
                <a:ext uri="{FF2B5EF4-FFF2-40B4-BE49-F238E27FC236}">
                  <a16:creationId xmlns:a16="http://schemas.microsoft.com/office/drawing/2014/main" id="{DFB9CE27-123D-5CE8-F84F-ABAC15703BDE}"/>
                </a:ext>
              </a:extLst>
            </p:cNvPr>
            <p:cNvSpPr/>
            <p:nvPr/>
          </p:nvSpPr>
          <p:spPr>
            <a:xfrm>
              <a:off x="3385683" y="3567608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24" name="pg26">
              <a:extLst>
                <a:ext uri="{FF2B5EF4-FFF2-40B4-BE49-F238E27FC236}">
                  <a16:creationId xmlns:a16="http://schemas.microsoft.com/office/drawing/2014/main" id="{DCB15900-DB9D-742F-7A74-666E6E9B8709}"/>
                </a:ext>
              </a:extLst>
            </p:cNvPr>
            <p:cNvSpPr/>
            <p:nvPr/>
          </p:nvSpPr>
          <p:spPr>
            <a:xfrm>
              <a:off x="3531331" y="3918454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25" name="pg27">
              <a:extLst>
                <a:ext uri="{FF2B5EF4-FFF2-40B4-BE49-F238E27FC236}">
                  <a16:creationId xmlns:a16="http://schemas.microsoft.com/office/drawing/2014/main" id="{54AED037-4ACD-8112-2435-23FF68AB60BE}"/>
                </a:ext>
              </a:extLst>
            </p:cNvPr>
            <p:cNvSpPr/>
            <p:nvPr/>
          </p:nvSpPr>
          <p:spPr>
            <a:xfrm>
              <a:off x="4392430" y="4482937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26" name="pg28">
              <a:extLst>
                <a:ext uri="{FF2B5EF4-FFF2-40B4-BE49-F238E27FC236}">
                  <a16:creationId xmlns:a16="http://schemas.microsoft.com/office/drawing/2014/main" id="{90C5364D-34C6-FA4D-8981-E39742601A97}"/>
                </a:ext>
              </a:extLst>
            </p:cNvPr>
            <p:cNvSpPr/>
            <p:nvPr/>
          </p:nvSpPr>
          <p:spPr>
            <a:xfrm>
              <a:off x="5015010" y="4607610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27" name="pg29">
              <a:extLst>
                <a:ext uri="{FF2B5EF4-FFF2-40B4-BE49-F238E27FC236}">
                  <a16:creationId xmlns:a16="http://schemas.microsoft.com/office/drawing/2014/main" id="{39EC314A-966E-3069-9FDD-7CBE07AEEBDC}"/>
                </a:ext>
              </a:extLst>
            </p:cNvPr>
            <p:cNvSpPr/>
            <p:nvPr/>
          </p:nvSpPr>
          <p:spPr>
            <a:xfrm>
              <a:off x="5010184" y="4943157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28" name="pg31">
              <a:extLst>
                <a:ext uri="{FF2B5EF4-FFF2-40B4-BE49-F238E27FC236}">
                  <a16:creationId xmlns:a16="http://schemas.microsoft.com/office/drawing/2014/main" id="{00A578E7-66B1-B842-C62F-5F3A82D2BCDD}"/>
                </a:ext>
              </a:extLst>
            </p:cNvPr>
            <p:cNvSpPr/>
            <p:nvPr/>
          </p:nvSpPr>
          <p:spPr>
            <a:xfrm>
              <a:off x="5040811" y="4954508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29" name="pg32">
              <a:extLst>
                <a:ext uri="{FF2B5EF4-FFF2-40B4-BE49-F238E27FC236}">
                  <a16:creationId xmlns:a16="http://schemas.microsoft.com/office/drawing/2014/main" id="{07B141C5-5044-3B5A-E8E5-D37B72C85EE3}"/>
                </a:ext>
              </a:extLst>
            </p:cNvPr>
            <p:cNvSpPr/>
            <p:nvPr/>
          </p:nvSpPr>
          <p:spPr>
            <a:xfrm>
              <a:off x="4939740" y="4955395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30" name="pg33">
              <a:extLst>
                <a:ext uri="{FF2B5EF4-FFF2-40B4-BE49-F238E27FC236}">
                  <a16:creationId xmlns:a16="http://schemas.microsoft.com/office/drawing/2014/main" id="{35DB6CD8-27EB-F0E2-7E12-E4811EDD08AC}"/>
                </a:ext>
              </a:extLst>
            </p:cNvPr>
            <p:cNvSpPr/>
            <p:nvPr/>
          </p:nvSpPr>
          <p:spPr>
            <a:xfrm>
              <a:off x="4667994" y="4857024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31" name="pg34">
              <a:extLst>
                <a:ext uri="{FF2B5EF4-FFF2-40B4-BE49-F238E27FC236}">
                  <a16:creationId xmlns:a16="http://schemas.microsoft.com/office/drawing/2014/main" id="{221233C4-F61B-0346-2C0B-5A0E0C708DE9}"/>
                </a:ext>
              </a:extLst>
            </p:cNvPr>
            <p:cNvSpPr/>
            <p:nvPr/>
          </p:nvSpPr>
          <p:spPr>
            <a:xfrm>
              <a:off x="4583052" y="4815649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32" name="pg35">
              <a:extLst>
                <a:ext uri="{FF2B5EF4-FFF2-40B4-BE49-F238E27FC236}">
                  <a16:creationId xmlns:a16="http://schemas.microsoft.com/office/drawing/2014/main" id="{07C1E779-8078-13AA-678E-AE0D3DE8AD24}"/>
                </a:ext>
              </a:extLst>
            </p:cNvPr>
            <p:cNvSpPr/>
            <p:nvPr/>
          </p:nvSpPr>
          <p:spPr>
            <a:xfrm>
              <a:off x="5105303" y="4854505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33" name="pg36">
              <a:extLst>
                <a:ext uri="{FF2B5EF4-FFF2-40B4-BE49-F238E27FC236}">
                  <a16:creationId xmlns:a16="http://schemas.microsoft.com/office/drawing/2014/main" id="{1F4A77A0-1511-0926-5BE8-CFA199395E4F}"/>
                </a:ext>
              </a:extLst>
            </p:cNvPr>
            <p:cNvSpPr/>
            <p:nvPr/>
          </p:nvSpPr>
          <p:spPr>
            <a:xfrm>
              <a:off x="4988852" y="4762372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34" name="pg37">
              <a:extLst>
                <a:ext uri="{FF2B5EF4-FFF2-40B4-BE49-F238E27FC236}">
                  <a16:creationId xmlns:a16="http://schemas.microsoft.com/office/drawing/2014/main" id="{01487DCF-6E81-11AF-E0D6-AE2F37AAF456}"/>
                </a:ext>
              </a:extLst>
            </p:cNvPr>
            <p:cNvSpPr/>
            <p:nvPr/>
          </p:nvSpPr>
          <p:spPr>
            <a:xfrm>
              <a:off x="5087970" y="4711569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35" name="pg38">
              <a:extLst>
                <a:ext uri="{FF2B5EF4-FFF2-40B4-BE49-F238E27FC236}">
                  <a16:creationId xmlns:a16="http://schemas.microsoft.com/office/drawing/2014/main" id="{A21CB087-43AB-601B-779D-2964169E8D66}"/>
                </a:ext>
              </a:extLst>
            </p:cNvPr>
            <p:cNvSpPr/>
            <p:nvPr/>
          </p:nvSpPr>
          <p:spPr>
            <a:xfrm>
              <a:off x="3687033" y="3472769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36" name="pg39">
              <a:extLst>
                <a:ext uri="{FF2B5EF4-FFF2-40B4-BE49-F238E27FC236}">
                  <a16:creationId xmlns:a16="http://schemas.microsoft.com/office/drawing/2014/main" id="{12D81187-2F6D-11D2-65E6-DFA875AF350A}"/>
                </a:ext>
              </a:extLst>
            </p:cNvPr>
            <p:cNvSpPr/>
            <p:nvPr/>
          </p:nvSpPr>
          <p:spPr>
            <a:xfrm>
              <a:off x="3567221" y="343469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37" name="pg40">
              <a:extLst>
                <a:ext uri="{FF2B5EF4-FFF2-40B4-BE49-F238E27FC236}">
                  <a16:creationId xmlns:a16="http://schemas.microsoft.com/office/drawing/2014/main" id="{32BE0DBF-9999-34BF-A39E-B70D71686D18}"/>
                </a:ext>
              </a:extLst>
            </p:cNvPr>
            <p:cNvSpPr/>
            <p:nvPr/>
          </p:nvSpPr>
          <p:spPr>
            <a:xfrm>
              <a:off x="3318718" y="3352178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38" name="pg41">
              <a:extLst>
                <a:ext uri="{FF2B5EF4-FFF2-40B4-BE49-F238E27FC236}">
                  <a16:creationId xmlns:a16="http://schemas.microsoft.com/office/drawing/2014/main" id="{29E39312-750F-D482-5B4A-33A2D38C89D4}"/>
                </a:ext>
              </a:extLst>
            </p:cNvPr>
            <p:cNvSpPr/>
            <p:nvPr/>
          </p:nvSpPr>
          <p:spPr>
            <a:xfrm>
              <a:off x="3557240" y="3294735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39" name="pg42">
              <a:extLst>
                <a:ext uri="{FF2B5EF4-FFF2-40B4-BE49-F238E27FC236}">
                  <a16:creationId xmlns:a16="http://schemas.microsoft.com/office/drawing/2014/main" id="{F6BBA50A-AA36-86CE-8DCF-4C2AA2CBA51F}"/>
                </a:ext>
              </a:extLst>
            </p:cNvPr>
            <p:cNvSpPr/>
            <p:nvPr/>
          </p:nvSpPr>
          <p:spPr>
            <a:xfrm>
              <a:off x="3425201" y="3206655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40" name="pg43">
              <a:extLst>
                <a:ext uri="{FF2B5EF4-FFF2-40B4-BE49-F238E27FC236}">
                  <a16:creationId xmlns:a16="http://schemas.microsoft.com/office/drawing/2014/main" id="{1F5E2849-84CF-AAF6-DFF7-6C4D8BAF4557}"/>
                </a:ext>
              </a:extLst>
            </p:cNvPr>
            <p:cNvSpPr/>
            <p:nvPr/>
          </p:nvSpPr>
          <p:spPr>
            <a:xfrm>
              <a:off x="3332178" y="3203126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41" name="pg44">
              <a:extLst>
                <a:ext uri="{FF2B5EF4-FFF2-40B4-BE49-F238E27FC236}">
                  <a16:creationId xmlns:a16="http://schemas.microsoft.com/office/drawing/2014/main" id="{795046D1-50A1-4D31-AE43-0C5113D5B0C5}"/>
                </a:ext>
              </a:extLst>
            </p:cNvPr>
            <p:cNvSpPr/>
            <p:nvPr/>
          </p:nvSpPr>
          <p:spPr>
            <a:xfrm>
              <a:off x="3422155" y="3248409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42" name="pg45">
              <a:extLst>
                <a:ext uri="{FF2B5EF4-FFF2-40B4-BE49-F238E27FC236}">
                  <a16:creationId xmlns:a16="http://schemas.microsoft.com/office/drawing/2014/main" id="{D2E1DDC5-7DAD-3F6A-B384-8A2AB686A0BB}"/>
                </a:ext>
              </a:extLst>
            </p:cNvPr>
            <p:cNvSpPr/>
            <p:nvPr/>
          </p:nvSpPr>
          <p:spPr>
            <a:xfrm>
              <a:off x="3483569" y="3235988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43" name="pg46">
              <a:extLst>
                <a:ext uri="{FF2B5EF4-FFF2-40B4-BE49-F238E27FC236}">
                  <a16:creationId xmlns:a16="http://schemas.microsoft.com/office/drawing/2014/main" id="{3864DB8B-0FDA-E983-41C3-50795163D549}"/>
                </a:ext>
              </a:extLst>
            </p:cNvPr>
            <p:cNvSpPr/>
            <p:nvPr/>
          </p:nvSpPr>
          <p:spPr>
            <a:xfrm>
              <a:off x="3318325" y="324378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44" name="pg47">
              <a:extLst>
                <a:ext uri="{FF2B5EF4-FFF2-40B4-BE49-F238E27FC236}">
                  <a16:creationId xmlns:a16="http://schemas.microsoft.com/office/drawing/2014/main" id="{61872B20-7781-249C-531F-55A2CE1F455B}"/>
                </a:ext>
              </a:extLst>
            </p:cNvPr>
            <p:cNvSpPr/>
            <p:nvPr/>
          </p:nvSpPr>
          <p:spPr>
            <a:xfrm>
              <a:off x="3496061" y="3403568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45" name="pg48">
              <a:extLst>
                <a:ext uri="{FF2B5EF4-FFF2-40B4-BE49-F238E27FC236}">
                  <a16:creationId xmlns:a16="http://schemas.microsoft.com/office/drawing/2014/main" id="{24E57A1B-C72D-4530-4178-6B8D23BC7985}"/>
                </a:ext>
              </a:extLst>
            </p:cNvPr>
            <p:cNvSpPr/>
            <p:nvPr/>
          </p:nvSpPr>
          <p:spPr>
            <a:xfrm>
              <a:off x="3425434" y="3284999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46" name="pg49">
              <a:extLst>
                <a:ext uri="{FF2B5EF4-FFF2-40B4-BE49-F238E27FC236}">
                  <a16:creationId xmlns:a16="http://schemas.microsoft.com/office/drawing/2014/main" id="{F5C31B29-E475-2EC5-08B1-F8DAA797F20E}"/>
                </a:ext>
              </a:extLst>
            </p:cNvPr>
            <p:cNvSpPr/>
            <p:nvPr/>
          </p:nvSpPr>
          <p:spPr>
            <a:xfrm>
              <a:off x="3733340" y="3273912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47" name="pg50">
              <a:extLst>
                <a:ext uri="{FF2B5EF4-FFF2-40B4-BE49-F238E27FC236}">
                  <a16:creationId xmlns:a16="http://schemas.microsoft.com/office/drawing/2014/main" id="{DA42BA5E-FF4D-6E83-D655-B614E463B555}"/>
                </a:ext>
              </a:extLst>
            </p:cNvPr>
            <p:cNvSpPr/>
            <p:nvPr/>
          </p:nvSpPr>
          <p:spPr>
            <a:xfrm>
              <a:off x="4111821" y="322787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48" name="pg51">
              <a:extLst>
                <a:ext uri="{FF2B5EF4-FFF2-40B4-BE49-F238E27FC236}">
                  <a16:creationId xmlns:a16="http://schemas.microsoft.com/office/drawing/2014/main" id="{A85719F5-7E8C-9C57-8439-E42A64D7905D}"/>
                </a:ext>
              </a:extLst>
            </p:cNvPr>
            <p:cNvSpPr/>
            <p:nvPr/>
          </p:nvSpPr>
          <p:spPr>
            <a:xfrm>
              <a:off x="3800570" y="319402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49" name="pg52">
              <a:extLst>
                <a:ext uri="{FF2B5EF4-FFF2-40B4-BE49-F238E27FC236}">
                  <a16:creationId xmlns:a16="http://schemas.microsoft.com/office/drawing/2014/main" id="{4DE52E66-D1B8-5D92-F641-CD1714EFC602}"/>
                </a:ext>
              </a:extLst>
            </p:cNvPr>
            <p:cNvSpPr/>
            <p:nvPr/>
          </p:nvSpPr>
          <p:spPr>
            <a:xfrm>
              <a:off x="3833446" y="3180345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50" name="pg53">
              <a:extLst>
                <a:ext uri="{FF2B5EF4-FFF2-40B4-BE49-F238E27FC236}">
                  <a16:creationId xmlns:a16="http://schemas.microsoft.com/office/drawing/2014/main" id="{02F5BA63-8066-3689-C375-109E2A4FB320}"/>
                </a:ext>
              </a:extLst>
            </p:cNvPr>
            <p:cNvSpPr/>
            <p:nvPr/>
          </p:nvSpPr>
          <p:spPr>
            <a:xfrm>
              <a:off x="3621853" y="3403808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51" name="pg54">
              <a:extLst>
                <a:ext uri="{FF2B5EF4-FFF2-40B4-BE49-F238E27FC236}">
                  <a16:creationId xmlns:a16="http://schemas.microsoft.com/office/drawing/2014/main" id="{30937CF4-B31D-5FB7-301F-C26231818C8B}"/>
                </a:ext>
              </a:extLst>
            </p:cNvPr>
            <p:cNvSpPr/>
            <p:nvPr/>
          </p:nvSpPr>
          <p:spPr>
            <a:xfrm>
              <a:off x="3567661" y="3304118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52" name="pg55">
              <a:extLst>
                <a:ext uri="{FF2B5EF4-FFF2-40B4-BE49-F238E27FC236}">
                  <a16:creationId xmlns:a16="http://schemas.microsoft.com/office/drawing/2014/main" id="{0A41D4A9-D3EE-EE44-7369-798B0DD418F4}"/>
                </a:ext>
              </a:extLst>
            </p:cNvPr>
            <p:cNvSpPr/>
            <p:nvPr/>
          </p:nvSpPr>
          <p:spPr>
            <a:xfrm>
              <a:off x="3554972" y="328441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53" name="pg56">
              <a:extLst>
                <a:ext uri="{FF2B5EF4-FFF2-40B4-BE49-F238E27FC236}">
                  <a16:creationId xmlns:a16="http://schemas.microsoft.com/office/drawing/2014/main" id="{BF0133DD-34DB-192F-1831-D76B24861111}"/>
                </a:ext>
              </a:extLst>
            </p:cNvPr>
            <p:cNvSpPr/>
            <p:nvPr/>
          </p:nvSpPr>
          <p:spPr>
            <a:xfrm>
              <a:off x="3462232" y="3319729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54" name="pt57">
              <a:extLst>
                <a:ext uri="{FF2B5EF4-FFF2-40B4-BE49-F238E27FC236}">
                  <a16:creationId xmlns:a16="http://schemas.microsoft.com/office/drawing/2014/main" id="{451D2FDC-43DE-764C-DD01-0158EC2C222C}"/>
                </a:ext>
              </a:extLst>
            </p:cNvPr>
            <p:cNvSpPr/>
            <p:nvPr/>
          </p:nvSpPr>
          <p:spPr>
            <a:xfrm>
              <a:off x="4368052" y="3380997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255" name="pt58">
              <a:extLst>
                <a:ext uri="{FF2B5EF4-FFF2-40B4-BE49-F238E27FC236}">
                  <a16:creationId xmlns:a16="http://schemas.microsoft.com/office/drawing/2014/main" id="{525A8A1B-43FA-AC2C-C98F-4BDC14B64B70}"/>
                </a:ext>
              </a:extLst>
            </p:cNvPr>
            <p:cNvSpPr/>
            <p:nvPr/>
          </p:nvSpPr>
          <p:spPr>
            <a:xfrm>
              <a:off x="5978219" y="3316436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256" name="pt59">
              <a:extLst>
                <a:ext uri="{FF2B5EF4-FFF2-40B4-BE49-F238E27FC236}">
                  <a16:creationId xmlns:a16="http://schemas.microsoft.com/office/drawing/2014/main" id="{EBD35E0D-68F4-6F46-F0D8-D7FF0E1BFB38}"/>
                </a:ext>
              </a:extLst>
            </p:cNvPr>
            <p:cNvSpPr/>
            <p:nvPr/>
          </p:nvSpPr>
          <p:spPr>
            <a:xfrm>
              <a:off x="6131353" y="3312156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257" name="pt60">
              <a:extLst>
                <a:ext uri="{FF2B5EF4-FFF2-40B4-BE49-F238E27FC236}">
                  <a16:creationId xmlns:a16="http://schemas.microsoft.com/office/drawing/2014/main" id="{E552AF9B-6756-A6A2-10DF-F7642E8872D5}"/>
                </a:ext>
              </a:extLst>
            </p:cNvPr>
            <p:cNvSpPr/>
            <p:nvPr/>
          </p:nvSpPr>
          <p:spPr>
            <a:xfrm>
              <a:off x="6257101" y="3220503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258" name="pt61">
              <a:extLst>
                <a:ext uri="{FF2B5EF4-FFF2-40B4-BE49-F238E27FC236}">
                  <a16:creationId xmlns:a16="http://schemas.microsoft.com/office/drawing/2014/main" id="{52006E61-4F4E-F5D4-E457-A7E38A83C748}"/>
                </a:ext>
              </a:extLst>
            </p:cNvPr>
            <p:cNvSpPr/>
            <p:nvPr/>
          </p:nvSpPr>
          <p:spPr>
            <a:xfrm>
              <a:off x="6389448" y="3210022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259" name="pt62">
              <a:extLst>
                <a:ext uri="{FF2B5EF4-FFF2-40B4-BE49-F238E27FC236}">
                  <a16:creationId xmlns:a16="http://schemas.microsoft.com/office/drawing/2014/main" id="{1BEAABA5-7B5A-42A7-8B7F-D23889DF8D6A}"/>
                </a:ext>
              </a:extLst>
            </p:cNvPr>
            <p:cNvSpPr/>
            <p:nvPr/>
          </p:nvSpPr>
          <p:spPr>
            <a:xfrm>
              <a:off x="6393675" y="3196558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260" name="pt63">
              <a:extLst>
                <a:ext uri="{FF2B5EF4-FFF2-40B4-BE49-F238E27FC236}">
                  <a16:creationId xmlns:a16="http://schemas.microsoft.com/office/drawing/2014/main" id="{581017D2-9ABA-72EC-E1A9-9BF875C67018}"/>
                </a:ext>
              </a:extLst>
            </p:cNvPr>
            <p:cNvSpPr/>
            <p:nvPr/>
          </p:nvSpPr>
          <p:spPr>
            <a:xfrm>
              <a:off x="6446384" y="3168053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261" name="pt64">
              <a:extLst>
                <a:ext uri="{FF2B5EF4-FFF2-40B4-BE49-F238E27FC236}">
                  <a16:creationId xmlns:a16="http://schemas.microsoft.com/office/drawing/2014/main" id="{D0E9295B-DBAD-FFC3-8ABD-DBFF98ADEFBF}"/>
                </a:ext>
              </a:extLst>
            </p:cNvPr>
            <p:cNvSpPr/>
            <p:nvPr/>
          </p:nvSpPr>
          <p:spPr>
            <a:xfrm>
              <a:off x="6392506" y="3166356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262" name="pt65">
              <a:extLst>
                <a:ext uri="{FF2B5EF4-FFF2-40B4-BE49-F238E27FC236}">
                  <a16:creationId xmlns:a16="http://schemas.microsoft.com/office/drawing/2014/main" id="{589DB37D-0696-CAC5-5FC3-5A4A579544F8}"/>
                </a:ext>
              </a:extLst>
            </p:cNvPr>
            <p:cNvSpPr/>
            <p:nvPr/>
          </p:nvSpPr>
          <p:spPr>
            <a:xfrm>
              <a:off x="6328475" y="3212184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263" name="pt66">
              <a:extLst>
                <a:ext uri="{FF2B5EF4-FFF2-40B4-BE49-F238E27FC236}">
                  <a16:creationId xmlns:a16="http://schemas.microsoft.com/office/drawing/2014/main" id="{358D79F6-B5D8-1245-E8B8-58C7B6FFE21F}"/>
                </a:ext>
              </a:extLst>
            </p:cNvPr>
            <p:cNvSpPr/>
            <p:nvPr/>
          </p:nvSpPr>
          <p:spPr>
            <a:xfrm>
              <a:off x="6380274" y="3200455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264" name="pt67">
              <a:extLst>
                <a:ext uri="{FF2B5EF4-FFF2-40B4-BE49-F238E27FC236}">
                  <a16:creationId xmlns:a16="http://schemas.microsoft.com/office/drawing/2014/main" id="{3B8D8C20-B284-9CBF-A912-E2C98622FBA1}"/>
                </a:ext>
              </a:extLst>
            </p:cNvPr>
            <p:cNvSpPr/>
            <p:nvPr/>
          </p:nvSpPr>
          <p:spPr>
            <a:xfrm>
              <a:off x="6397892" y="3207767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265" name="pt68">
              <a:extLst>
                <a:ext uri="{FF2B5EF4-FFF2-40B4-BE49-F238E27FC236}">
                  <a16:creationId xmlns:a16="http://schemas.microsoft.com/office/drawing/2014/main" id="{48EEEF92-B4E7-B8B1-2D1B-CA7CC7FAD5D8}"/>
                </a:ext>
              </a:extLst>
            </p:cNvPr>
            <p:cNvSpPr/>
            <p:nvPr/>
          </p:nvSpPr>
          <p:spPr>
            <a:xfrm>
              <a:off x="6411842" y="3187099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266" name="pg69">
              <a:extLst>
                <a:ext uri="{FF2B5EF4-FFF2-40B4-BE49-F238E27FC236}">
                  <a16:creationId xmlns:a16="http://schemas.microsoft.com/office/drawing/2014/main" id="{73A6BA42-E9BB-6D88-BF84-8376D59454C0}"/>
                </a:ext>
              </a:extLst>
            </p:cNvPr>
            <p:cNvSpPr/>
            <p:nvPr/>
          </p:nvSpPr>
          <p:spPr>
            <a:xfrm>
              <a:off x="3425062" y="3240467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67" name="pg70">
              <a:extLst>
                <a:ext uri="{FF2B5EF4-FFF2-40B4-BE49-F238E27FC236}">
                  <a16:creationId xmlns:a16="http://schemas.microsoft.com/office/drawing/2014/main" id="{345B42C7-9783-56F1-B5C2-96262DA891D4}"/>
                </a:ext>
              </a:extLst>
            </p:cNvPr>
            <p:cNvSpPr/>
            <p:nvPr/>
          </p:nvSpPr>
          <p:spPr>
            <a:xfrm>
              <a:off x="3407227" y="3211812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68" name="pg71">
              <a:extLst>
                <a:ext uri="{FF2B5EF4-FFF2-40B4-BE49-F238E27FC236}">
                  <a16:creationId xmlns:a16="http://schemas.microsoft.com/office/drawing/2014/main" id="{2BCF61FC-3739-9C9B-9464-44CD6E638EA1}"/>
                </a:ext>
              </a:extLst>
            </p:cNvPr>
            <p:cNvSpPr/>
            <p:nvPr/>
          </p:nvSpPr>
          <p:spPr>
            <a:xfrm>
              <a:off x="3525511" y="3193262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69" name="pt72">
              <a:extLst>
                <a:ext uri="{FF2B5EF4-FFF2-40B4-BE49-F238E27FC236}">
                  <a16:creationId xmlns:a16="http://schemas.microsoft.com/office/drawing/2014/main" id="{AC0CBE8A-C108-350D-EDF2-CBB517AAB551}"/>
                </a:ext>
              </a:extLst>
            </p:cNvPr>
            <p:cNvSpPr/>
            <p:nvPr/>
          </p:nvSpPr>
          <p:spPr>
            <a:xfrm>
              <a:off x="4509722" y="3228120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270" name="pt73">
              <a:extLst>
                <a:ext uri="{FF2B5EF4-FFF2-40B4-BE49-F238E27FC236}">
                  <a16:creationId xmlns:a16="http://schemas.microsoft.com/office/drawing/2014/main" id="{61E28CE4-5B99-B930-B575-18C423B833FB}"/>
                </a:ext>
              </a:extLst>
            </p:cNvPr>
            <p:cNvSpPr/>
            <p:nvPr/>
          </p:nvSpPr>
          <p:spPr>
            <a:xfrm>
              <a:off x="5628307" y="3293124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271" name="pt74">
              <a:extLst>
                <a:ext uri="{FF2B5EF4-FFF2-40B4-BE49-F238E27FC236}">
                  <a16:creationId xmlns:a16="http://schemas.microsoft.com/office/drawing/2014/main" id="{4330D80E-CEDF-E87F-BC9A-2B1A26FCB14D}"/>
                </a:ext>
              </a:extLst>
            </p:cNvPr>
            <p:cNvSpPr/>
            <p:nvPr/>
          </p:nvSpPr>
          <p:spPr>
            <a:xfrm>
              <a:off x="3552939" y="3200315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272" name="pt75">
              <a:extLst>
                <a:ext uri="{FF2B5EF4-FFF2-40B4-BE49-F238E27FC236}">
                  <a16:creationId xmlns:a16="http://schemas.microsoft.com/office/drawing/2014/main" id="{DF5B1380-28F0-473D-42B2-B1CA91320A97}"/>
                </a:ext>
              </a:extLst>
            </p:cNvPr>
            <p:cNvSpPr/>
            <p:nvPr/>
          </p:nvSpPr>
          <p:spPr>
            <a:xfrm>
              <a:off x="6176279" y="3302477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273" name="pt76">
              <a:extLst>
                <a:ext uri="{FF2B5EF4-FFF2-40B4-BE49-F238E27FC236}">
                  <a16:creationId xmlns:a16="http://schemas.microsoft.com/office/drawing/2014/main" id="{B6E92289-3D04-A1FC-6607-D91871B6A6AC}"/>
                </a:ext>
              </a:extLst>
            </p:cNvPr>
            <p:cNvSpPr/>
            <p:nvPr/>
          </p:nvSpPr>
          <p:spPr>
            <a:xfrm>
              <a:off x="6254775" y="3221180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274" name="pt77">
              <a:extLst>
                <a:ext uri="{FF2B5EF4-FFF2-40B4-BE49-F238E27FC236}">
                  <a16:creationId xmlns:a16="http://schemas.microsoft.com/office/drawing/2014/main" id="{CDB8550E-E4D7-0EF8-8257-C6A1960DA955}"/>
                </a:ext>
              </a:extLst>
            </p:cNvPr>
            <p:cNvSpPr/>
            <p:nvPr/>
          </p:nvSpPr>
          <p:spPr>
            <a:xfrm>
              <a:off x="6348256" y="3231172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275" name="pt78">
              <a:extLst>
                <a:ext uri="{FF2B5EF4-FFF2-40B4-BE49-F238E27FC236}">
                  <a16:creationId xmlns:a16="http://schemas.microsoft.com/office/drawing/2014/main" id="{CD4017CA-62B3-FB1C-6857-0838CC6D29C7}"/>
                </a:ext>
              </a:extLst>
            </p:cNvPr>
            <p:cNvSpPr/>
            <p:nvPr/>
          </p:nvSpPr>
          <p:spPr>
            <a:xfrm>
              <a:off x="6447460" y="3190907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276" name="pt79">
              <a:extLst>
                <a:ext uri="{FF2B5EF4-FFF2-40B4-BE49-F238E27FC236}">
                  <a16:creationId xmlns:a16="http://schemas.microsoft.com/office/drawing/2014/main" id="{3FC8863E-E561-8868-B40C-4D0EA32D6718}"/>
                </a:ext>
              </a:extLst>
            </p:cNvPr>
            <p:cNvSpPr/>
            <p:nvPr/>
          </p:nvSpPr>
          <p:spPr>
            <a:xfrm>
              <a:off x="6464921" y="3160495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277" name="pt80">
              <a:extLst>
                <a:ext uri="{FF2B5EF4-FFF2-40B4-BE49-F238E27FC236}">
                  <a16:creationId xmlns:a16="http://schemas.microsoft.com/office/drawing/2014/main" id="{58145B30-6939-7BE8-E081-B7C88EB5FEB0}"/>
                </a:ext>
              </a:extLst>
            </p:cNvPr>
            <p:cNvSpPr/>
            <p:nvPr/>
          </p:nvSpPr>
          <p:spPr>
            <a:xfrm>
              <a:off x="6407468" y="3159325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278" name="pt81">
              <a:extLst>
                <a:ext uri="{FF2B5EF4-FFF2-40B4-BE49-F238E27FC236}">
                  <a16:creationId xmlns:a16="http://schemas.microsoft.com/office/drawing/2014/main" id="{32C6B161-A1E6-8849-5973-26794F10EA71}"/>
                </a:ext>
              </a:extLst>
            </p:cNvPr>
            <p:cNvSpPr/>
            <p:nvPr/>
          </p:nvSpPr>
          <p:spPr>
            <a:xfrm>
              <a:off x="6409641" y="3159913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279" name="pt82">
              <a:extLst>
                <a:ext uri="{FF2B5EF4-FFF2-40B4-BE49-F238E27FC236}">
                  <a16:creationId xmlns:a16="http://schemas.microsoft.com/office/drawing/2014/main" id="{C701A28B-EF7A-D310-E09B-F69865E721D1}"/>
                </a:ext>
              </a:extLst>
            </p:cNvPr>
            <p:cNvSpPr/>
            <p:nvPr/>
          </p:nvSpPr>
          <p:spPr>
            <a:xfrm>
              <a:off x="6354447" y="3181788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280" name="pt83">
              <a:extLst>
                <a:ext uri="{FF2B5EF4-FFF2-40B4-BE49-F238E27FC236}">
                  <a16:creationId xmlns:a16="http://schemas.microsoft.com/office/drawing/2014/main" id="{8D7DB318-AA8E-457F-E162-62139183D82B}"/>
                </a:ext>
              </a:extLst>
            </p:cNvPr>
            <p:cNvSpPr/>
            <p:nvPr/>
          </p:nvSpPr>
          <p:spPr>
            <a:xfrm>
              <a:off x="6341087" y="3211853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281" name="pt84">
              <a:extLst>
                <a:ext uri="{FF2B5EF4-FFF2-40B4-BE49-F238E27FC236}">
                  <a16:creationId xmlns:a16="http://schemas.microsoft.com/office/drawing/2014/main" id="{8F6FB8B0-E064-DAE2-8229-1074A540F150}"/>
                </a:ext>
              </a:extLst>
            </p:cNvPr>
            <p:cNvSpPr/>
            <p:nvPr/>
          </p:nvSpPr>
          <p:spPr>
            <a:xfrm>
              <a:off x="6318057" y="3192371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282" name="pg85">
              <a:extLst>
                <a:ext uri="{FF2B5EF4-FFF2-40B4-BE49-F238E27FC236}">
                  <a16:creationId xmlns:a16="http://schemas.microsoft.com/office/drawing/2014/main" id="{233FE672-2089-63DE-EBA2-6CECD78F6FEA}"/>
                </a:ext>
              </a:extLst>
            </p:cNvPr>
            <p:cNvSpPr/>
            <p:nvPr/>
          </p:nvSpPr>
          <p:spPr>
            <a:xfrm>
              <a:off x="3575711" y="3097147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83" name="pg86">
              <a:extLst>
                <a:ext uri="{FF2B5EF4-FFF2-40B4-BE49-F238E27FC236}">
                  <a16:creationId xmlns:a16="http://schemas.microsoft.com/office/drawing/2014/main" id="{366D8625-A83F-C936-5B46-73E74C6F7D6A}"/>
                </a:ext>
              </a:extLst>
            </p:cNvPr>
            <p:cNvSpPr/>
            <p:nvPr/>
          </p:nvSpPr>
          <p:spPr>
            <a:xfrm>
              <a:off x="3540791" y="3132588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84" name="pg87">
              <a:extLst>
                <a:ext uri="{FF2B5EF4-FFF2-40B4-BE49-F238E27FC236}">
                  <a16:creationId xmlns:a16="http://schemas.microsoft.com/office/drawing/2014/main" id="{32A04112-C22D-4D4A-B4DA-38610B9C6925}"/>
                </a:ext>
              </a:extLst>
            </p:cNvPr>
            <p:cNvSpPr/>
            <p:nvPr/>
          </p:nvSpPr>
          <p:spPr>
            <a:xfrm>
              <a:off x="3496902" y="3163037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85" name="pg88">
              <a:extLst>
                <a:ext uri="{FF2B5EF4-FFF2-40B4-BE49-F238E27FC236}">
                  <a16:creationId xmlns:a16="http://schemas.microsoft.com/office/drawing/2014/main" id="{9019F4EB-20D0-F026-EADB-8DF9986E5049}"/>
                </a:ext>
              </a:extLst>
            </p:cNvPr>
            <p:cNvSpPr/>
            <p:nvPr/>
          </p:nvSpPr>
          <p:spPr>
            <a:xfrm>
              <a:off x="3674042" y="3214067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86" name="pg89">
              <a:extLst>
                <a:ext uri="{FF2B5EF4-FFF2-40B4-BE49-F238E27FC236}">
                  <a16:creationId xmlns:a16="http://schemas.microsoft.com/office/drawing/2014/main" id="{B8E0C6C1-40EF-1681-EA59-B124C81D95D1}"/>
                </a:ext>
              </a:extLst>
            </p:cNvPr>
            <p:cNvSpPr/>
            <p:nvPr/>
          </p:nvSpPr>
          <p:spPr>
            <a:xfrm>
              <a:off x="3524824" y="308099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87" name="pg90">
              <a:extLst>
                <a:ext uri="{FF2B5EF4-FFF2-40B4-BE49-F238E27FC236}">
                  <a16:creationId xmlns:a16="http://schemas.microsoft.com/office/drawing/2014/main" id="{3C52CA09-3E08-0218-A67D-A8EDB4FDC40F}"/>
                </a:ext>
              </a:extLst>
            </p:cNvPr>
            <p:cNvSpPr/>
            <p:nvPr/>
          </p:nvSpPr>
          <p:spPr>
            <a:xfrm>
              <a:off x="3674507" y="295233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88" name="pg91">
              <a:extLst>
                <a:ext uri="{FF2B5EF4-FFF2-40B4-BE49-F238E27FC236}">
                  <a16:creationId xmlns:a16="http://schemas.microsoft.com/office/drawing/2014/main" id="{2EFE0AB8-D523-3310-1D32-3AFAA8C7FD70}"/>
                </a:ext>
              </a:extLst>
            </p:cNvPr>
            <p:cNvSpPr/>
            <p:nvPr/>
          </p:nvSpPr>
          <p:spPr>
            <a:xfrm>
              <a:off x="3830180" y="305406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89" name="pg92">
              <a:extLst>
                <a:ext uri="{FF2B5EF4-FFF2-40B4-BE49-F238E27FC236}">
                  <a16:creationId xmlns:a16="http://schemas.microsoft.com/office/drawing/2014/main" id="{D7734971-B3F4-0B52-F503-5EBA0A40F970}"/>
                </a:ext>
              </a:extLst>
            </p:cNvPr>
            <p:cNvSpPr/>
            <p:nvPr/>
          </p:nvSpPr>
          <p:spPr>
            <a:xfrm>
              <a:off x="4385453" y="3179327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90" name="pg93">
              <a:extLst>
                <a:ext uri="{FF2B5EF4-FFF2-40B4-BE49-F238E27FC236}">
                  <a16:creationId xmlns:a16="http://schemas.microsoft.com/office/drawing/2014/main" id="{C57975C3-037A-7BB2-2F2F-6B685765A627}"/>
                </a:ext>
              </a:extLst>
            </p:cNvPr>
            <p:cNvSpPr/>
            <p:nvPr/>
          </p:nvSpPr>
          <p:spPr>
            <a:xfrm>
              <a:off x="3502542" y="3168570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91" name="pg94">
              <a:extLst>
                <a:ext uri="{FF2B5EF4-FFF2-40B4-BE49-F238E27FC236}">
                  <a16:creationId xmlns:a16="http://schemas.microsoft.com/office/drawing/2014/main" id="{7D3546AE-7EFD-2186-9620-6E124823CF51}"/>
                </a:ext>
              </a:extLst>
            </p:cNvPr>
            <p:cNvSpPr/>
            <p:nvPr/>
          </p:nvSpPr>
          <p:spPr>
            <a:xfrm>
              <a:off x="3535174" y="3195097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92" name="pg95">
              <a:extLst>
                <a:ext uri="{FF2B5EF4-FFF2-40B4-BE49-F238E27FC236}">
                  <a16:creationId xmlns:a16="http://schemas.microsoft.com/office/drawing/2014/main" id="{EE1305C0-F800-D4D9-9251-DAB825C95A85}"/>
                </a:ext>
              </a:extLst>
            </p:cNvPr>
            <p:cNvSpPr/>
            <p:nvPr/>
          </p:nvSpPr>
          <p:spPr>
            <a:xfrm>
              <a:off x="3990606" y="3289290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93" name="pg96">
              <a:extLst>
                <a:ext uri="{FF2B5EF4-FFF2-40B4-BE49-F238E27FC236}">
                  <a16:creationId xmlns:a16="http://schemas.microsoft.com/office/drawing/2014/main" id="{C344FA95-D069-7CEF-1175-D88258BFDE10}"/>
                </a:ext>
              </a:extLst>
            </p:cNvPr>
            <p:cNvSpPr/>
            <p:nvPr/>
          </p:nvSpPr>
          <p:spPr>
            <a:xfrm>
              <a:off x="3720528" y="317371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94" name="pg97">
              <a:extLst>
                <a:ext uri="{FF2B5EF4-FFF2-40B4-BE49-F238E27FC236}">
                  <a16:creationId xmlns:a16="http://schemas.microsoft.com/office/drawing/2014/main" id="{B487452D-30C4-F147-3D34-10780F39266D}"/>
                </a:ext>
              </a:extLst>
            </p:cNvPr>
            <p:cNvSpPr/>
            <p:nvPr/>
          </p:nvSpPr>
          <p:spPr>
            <a:xfrm>
              <a:off x="4175081" y="3257966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95" name="pg98">
              <a:extLst>
                <a:ext uri="{FF2B5EF4-FFF2-40B4-BE49-F238E27FC236}">
                  <a16:creationId xmlns:a16="http://schemas.microsoft.com/office/drawing/2014/main" id="{ABF0BBBD-0436-E282-36A2-19EA34C1666E}"/>
                </a:ext>
              </a:extLst>
            </p:cNvPr>
            <p:cNvSpPr/>
            <p:nvPr/>
          </p:nvSpPr>
          <p:spPr>
            <a:xfrm>
              <a:off x="4118243" y="3145906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96" name="pg99">
              <a:extLst>
                <a:ext uri="{FF2B5EF4-FFF2-40B4-BE49-F238E27FC236}">
                  <a16:creationId xmlns:a16="http://schemas.microsoft.com/office/drawing/2014/main" id="{07C8CC98-A818-6344-D859-54685792FF3B}"/>
                </a:ext>
              </a:extLst>
            </p:cNvPr>
            <p:cNvSpPr/>
            <p:nvPr/>
          </p:nvSpPr>
          <p:spPr>
            <a:xfrm>
              <a:off x="4222400" y="3218971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97" name="pg100">
              <a:extLst>
                <a:ext uri="{FF2B5EF4-FFF2-40B4-BE49-F238E27FC236}">
                  <a16:creationId xmlns:a16="http://schemas.microsoft.com/office/drawing/2014/main" id="{4EF504B9-4EC5-05F8-8E50-2D930D823EB7}"/>
                </a:ext>
              </a:extLst>
            </p:cNvPr>
            <p:cNvSpPr/>
            <p:nvPr/>
          </p:nvSpPr>
          <p:spPr>
            <a:xfrm>
              <a:off x="3694413" y="3190367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98" name="pl101">
              <a:extLst>
                <a:ext uri="{FF2B5EF4-FFF2-40B4-BE49-F238E27FC236}">
                  <a16:creationId xmlns:a16="http://schemas.microsoft.com/office/drawing/2014/main" id="{FF4F487E-7AF5-ABF4-9FB7-4C218373423B}"/>
                </a:ext>
              </a:extLst>
            </p:cNvPr>
            <p:cNvSpPr/>
            <p:nvPr/>
          </p:nvSpPr>
          <p:spPr>
            <a:xfrm>
              <a:off x="3557712" y="3022549"/>
              <a:ext cx="888550" cy="336957"/>
            </a:xfrm>
            <a:custGeom>
              <a:avLst/>
              <a:gdLst/>
              <a:ahLst/>
              <a:cxnLst/>
              <a:rect l="0" t="0" r="0" b="0"/>
              <a:pathLst>
                <a:path w="888550" h="336957">
                  <a:moveTo>
                    <a:pt x="78808" y="144814"/>
                  </a:moveTo>
                  <a:lnTo>
                    <a:pt x="43888" y="180255"/>
                  </a:lnTo>
                  <a:lnTo>
                    <a:pt x="0" y="210704"/>
                  </a:lnTo>
                  <a:lnTo>
                    <a:pt x="177140" y="261734"/>
                  </a:lnTo>
                  <a:lnTo>
                    <a:pt x="27922" y="128661"/>
                  </a:lnTo>
                  <a:lnTo>
                    <a:pt x="177604" y="0"/>
                  </a:lnTo>
                  <a:lnTo>
                    <a:pt x="333277" y="101730"/>
                  </a:lnTo>
                  <a:lnTo>
                    <a:pt x="888550" y="226994"/>
                  </a:lnTo>
                  <a:lnTo>
                    <a:pt x="5640" y="216237"/>
                  </a:lnTo>
                  <a:lnTo>
                    <a:pt x="38271" y="242764"/>
                  </a:lnTo>
                  <a:lnTo>
                    <a:pt x="493704" y="336957"/>
                  </a:lnTo>
                  <a:lnTo>
                    <a:pt x="223625" y="221380"/>
                  </a:lnTo>
                  <a:lnTo>
                    <a:pt x="678179" y="305633"/>
                  </a:lnTo>
                  <a:lnTo>
                    <a:pt x="621341" y="193573"/>
                  </a:lnTo>
                  <a:lnTo>
                    <a:pt x="725497" y="266638"/>
                  </a:lnTo>
                  <a:lnTo>
                    <a:pt x="197510" y="238034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99" name="pl102">
              <a:extLst>
                <a:ext uri="{FF2B5EF4-FFF2-40B4-BE49-F238E27FC236}">
                  <a16:creationId xmlns:a16="http://schemas.microsoft.com/office/drawing/2014/main" id="{FF31340B-E5F4-674B-BE13-9E8A312C8EAB}"/>
                </a:ext>
              </a:extLst>
            </p:cNvPr>
            <p:cNvSpPr/>
            <p:nvPr/>
          </p:nvSpPr>
          <p:spPr>
            <a:xfrm>
              <a:off x="3755222" y="3198530"/>
              <a:ext cx="122319" cy="136959"/>
            </a:xfrm>
            <a:custGeom>
              <a:avLst/>
              <a:gdLst/>
              <a:ahLst/>
              <a:cxnLst/>
              <a:rect l="0" t="0" r="0" b="0"/>
              <a:pathLst>
                <a:path w="122319" h="136959">
                  <a:moveTo>
                    <a:pt x="122319" y="0"/>
                  </a:moveTo>
                  <a:lnTo>
                    <a:pt x="0" y="62053"/>
                  </a:lnTo>
                  <a:lnTo>
                    <a:pt x="114900" y="136959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00" name="pl103">
              <a:extLst>
                <a:ext uri="{FF2B5EF4-FFF2-40B4-BE49-F238E27FC236}">
                  <a16:creationId xmlns:a16="http://schemas.microsoft.com/office/drawing/2014/main" id="{583F1E55-C72A-DC3C-D354-9BCA24677BBF}"/>
                </a:ext>
              </a:extLst>
            </p:cNvPr>
            <p:cNvSpPr/>
            <p:nvPr/>
          </p:nvSpPr>
          <p:spPr>
            <a:xfrm>
              <a:off x="3433007" y="3217583"/>
              <a:ext cx="1347102" cy="1706254"/>
            </a:xfrm>
            <a:custGeom>
              <a:avLst/>
              <a:gdLst/>
              <a:ahLst/>
              <a:cxnLst/>
              <a:rect l="0" t="0" r="0" b="0"/>
              <a:pathLst>
                <a:path w="1347102" h="1706254">
                  <a:moveTo>
                    <a:pt x="136817" y="439096"/>
                  </a:moveTo>
                  <a:lnTo>
                    <a:pt x="31263" y="380550"/>
                  </a:lnTo>
                  <a:lnTo>
                    <a:pt x="224970" y="590505"/>
                  </a:lnTo>
                  <a:lnTo>
                    <a:pt x="686211" y="1149723"/>
                  </a:lnTo>
                  <a:lnTo>
                    <a:pt x="1133982" y="1398583"/>
                  </a:lnTo>
                  <a:lnTo>
                    <a:pt x="1342763" y="1583028"/>
                  </a:lnTo>
                  <a:lnTo>
                    <a:pt x="1347102" y="1706254"/>
                  </a:lnTo>
                  <a:lnTo>
                    <a:pt x="1046527" y="1576845"/>
                  </a:lnTo>
                  <a:lnTo>
                    <a:pt x="1125963" y="1386151"/>
                  </a:lnTo>
                  <a:lnTo>
                    <a:pt x="0" y="0"/>
                  </a:lnTo>
                  <a:lnTo>
                    <a:pt x="429298" y="1025319"/>
                  </a:lnTo>
                  <a:lnTo>
                    <a:pt x="717577" y="888404"/>
                  </a:lnTo>
                  <a:lnTo>
                    <a:pt x="527855" y="847431"/>
                  </a:lnTo>
                  <a:lnTo>
                    <a:pt x="600094" y="830762"/>
                  </a:lnTo>
                  <a:lnTo>
                    <a:pt x="474989" y="694048"/>
                  </a:lnTo>
                  <a:lnTo>
                    <a:pt x="399276" y="664517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01" name="pl104">
              <a:extLst>
                <a:ext uri="{FF2B5EF4-FFF2-40B4-BE49-F238E27FC236}">
                  <a16:creationId xmlns:a16="http://schemas.microsoft.com/office/drawing/2014/main" id="{4C0C08A1-D83D-1F7F-0AF9-FFEFE14FED96}"/>
                </a:ext>
              </a:extLst>
            </p:cNvPr>
            <p:cNvSpPr/>
            <p:nvPr/>
          </p:nvSpPr>
          <p:spPr>
            <a:xfrm>
              <a:off x="3832284" y="3861371"/>
              <a:ext cx="135584" cy="127784"/>
            </a:xfrm>
            <a:custGeom>
              <a:avLst/>
              <a:gdLst/>
              <a:ahLst/>
              <a:cxnLst/>
              <a:rect l="0" t="0" r="0" b="0"/>
              <a:pathLst>
                <a:path w="135584" h="127784">
                  <a:moveTo>
                    <a:pt x="135584" y="0"/>
                  </a:moveTo>
                  <a:lnTo>
                    <a:pt x="0" y="20728"/>
                  </a:lnTo>
                  <a:lnTo>
                    <a:pt x="85743" y="127784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02" name="pl105">
              <a:extLst>
                <a:ext uri="{FF2B5EF4-FFF2-40B4-BE49-F238E27FC236}">
                  <a16:creationId xmlns:a16="http://schemas.microsoft.com/office/drawing/2014/main" id="{36656B7E-893D-399A-55C1-864262F852AA}"/>
                </a:ext>
              </a:extLst>
            </p:cNvPr>
            <p:cNvSpPr/>
            <p:nvPr/>
          </p:nvSpPr>
          <p:spPr>
            <a:xfrm>
              <a:off x="3446492" y="3618130"/>
              <a:ext cx="1703962" cy="1432896"/>
            </a:xfrm>
            <a:custGeom>
              <a:avLst/>
              <a:gdLst/>
              <a:ahLst/>
              <a:cxnLst/>
              <a:rect l="0" t="0" r="0" b="0"/>
              <a:pathLst>
                <a:path w="1703962" h="1432896">
                  <a:moveTo>
                    <a:pt x="234519" y="22188"/>
                  </a:moveTo>
                  <a:lnTo>
                    <a:pt x="141438" y="0"/>
                  </a:lnTo>
                  <a:lnTo>
                    <a:pt x="158651" y="87383"/>
                  </a:lnTo>
                  <a:lnTo>
                    <a:pt x="0" y="19695"/>
                  </a:lnTo>
                  <a:lnTo>
                    <a:pt x="129991" y="345475"/>
                  </a:lnTo>
                  <a:lnTo>
                    <a:pt x="991089" y="909959"/>
                  </a:lnTo>
                  <a:lnTo>
                    <a:pt x="1613670" y="1034632"/>
                  </a:lnTo>
                  <a:lnTo>
                    <a:pt x="1608843" y="1370179"/>
                  </a:lnTo>
                  <a:lnTo>
                    <a:pt x="1590894" y="1432896"/>
                  </a:lnTo>
                  <a:lnTo>
                    <a:pt x="1639470" y="1381530"/>
                  </a:lnTo>
                  <a:lnTo>
                    <a:pt x="1538399" y="1382417"/>
                  </a:lnTo>
                  <a:lnTo>
                    <a:pt x="1266653" y="1284046"/>
                  </a:lnTo>
                  <a:lnTo>
                    <a:pt x="1181712" y="1242671"/>
                  </a:lnTo>
                  <a:lnTo>
                    <a:pt x="1703962" y="1281527"/>
                  </a:lnTo>
                  <a:lnTo>
                    <a:pt x="1587512" y="1189394"/>
                  </a:lnTo>
                  <a:lnTo>
                    <a:pt x="1686630" y="1138591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03" name="pl106">
              <a:extLst>
                <a:ext uri="{FF2B5EF4-FFF2-40B4-BE49-F238E27FC236}">
                  <a16:creationId xmlns:a16="http://schemas.microsoft.com/office/drawing/2014/main" id="{1C459F6E-0F4B-DB9D-2356-4922622C2E01}"/>
                </a:ext>
              </a:extLst>
            </p:cNvPr>
            <p:cNvSpPr/>
            <p:nvPr/>
          </p:nvSpPr>
          <p:spPr>
            <a:xfrm>
              <a:off x="4996133" y="4749871"/>
              <a:ext cx="136988" cy="122060"/>
            </a:xfrm>
            <a:custGeom>
              <a:avLst/>
              <a:gdLst/>
              <a:ahLst/>
              <a:cxnLst/>
              <a:rect l="0" t="0" r="0" b="0"/>
              <a:pathLst>
                <a:path w="136988" h="122060">
                  <a:moveTo>
                    <a:pt x="62562" y="122060"/>
                  </a:moveTo>
                  <a:lnTo>
                    <a:pt x="136988" y="6849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04" name="pl107">
              <a:extLst>
                <a:ext uri="{FF2B5EF4-FFF2-40B4-BE49-F238E27FC236}">
                  <a16:creationId xmlns:a16="http://schemas.microsoft.com/office/drawing/2014/main" id="{595A3F64-E5FA-DAA6-EEF9-E15E062BF6B8}"/>
                </a:ext>
              </a:extLst>
            </p:cNvPr>
            <p:cNvSpPr/>
            <p:nvPr/>
          </p:nvSpPr>
          <p:spPr>
            <a:xfrm>
              <a:off x="3379134" y="3250561"/>
              <a:ext cx="793496" cy="292424"/>
            </a:xfrm>
            <a:custGeom>
              <a:avLst/>
              <a:gdLst/>
              <a:ahLst/>
              <a:cxnLst/>
              <a:rect l="0" t="0" r="0" b="0"/>
              <a:pathLst>
                <a:path w="793496" h="292424">
                  <a:moveTo>
                    <a:pt x="368708" y="292424"/>
                  </a:moveTo>
                  <a:lnTo>
                    <a:pt x="248896" y="254348"/>
                  </a:lnTo>
                  <a:lnTo>
                    <a:pt x="393" y="171833"/>
                  </a:lnTo>
                  <a:lnTo>
                    <a:pt x="238914" y="114390"/>
                  </a:lnTo>
                  <a:lnTo>
                    <a:pt x="106876" y="26310"/>
                  </a:lnTo>
                  <a:lnTo>
                    <a:pt x="13853" y="22781"/>
                  </a:lnTo>
                  <a:lnTo>
                    <a:pt x="103830" y="68064"/>
                  </a:lnTo>
                  <a:lnTo>
                    <a:pt x="165243" y="55642"/>
                  </a:lnTo>
                  <a:lnTo>
                    <a:pt x="0" y="63438"/>
                  </a:lnTo>
                  <a:lnTo>
                    <a:pt x="177736" y="223223"/>
                  </a:lnTo>
                  <a:lnTo>
                    <a:pt x="107109" y="104654"/>
                  </a:lnTo>
                  <a:lnTo>
                    <a:pt x="415015" y="93566"/>
                  </a:lnTo>
                  <a:lnTo>
                    <a:pt x="793496" y="47529"/>
                  </a:lnTo>
                  <a:lnTo>
                    <a:pt x="482244" y="13678"/>
                  </a:lnTo>
                  <a:lnTo>
                    <a:pt x="515120" y="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05" name="pl108">
              <a:extLst>
                <a:ext uri="{FF2B5EF4-FFF2-40B4-BE49-F238E27FC236}">
                  <a16:creationId xmlns:a16="http://schemas.microsoft.com/office/drawing/2014/main" id="{12747DBE-3078-9A12-3201-AADAE0AA78A5}"/>
                </a:ext>
              </a:extLst>
            </p:cNvPr>
            <p:cNvSpPr/>
            <p:nvPr/>
          </p:nvSpPr>
          <p:spPr>
            <a:xfrm>
              <a:off x="3758241" y="3232873"/>
              <a:ext cx="136014" cy="126636"/>
            </a:xfrm>
            <a:custGeom>
              <a:avLst/>
              <a:gdLst/>
              <a:ahLst/>
              <a:cxnLst/>
              <a:rect l="0" t="0" r="0" b="0"/>
              <a:pathLst>
                <a:path w="136014" h="126636">
                  <a:moveTo>
                    <a:pt x="52688" y="126636"/>
                  </a:moveTo>
                  <a:lnTo>
                    <a:pt x="136014" y="17688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06" name="pl109">
              <a:extLst>
                <a:ext uri="{FF2B5EF4-FFF2-40B4-BE49-F238E27FC236}">
                  <a16:creationId xmlns:a16="http://schemas.microsoft.com/office/drawing/2014/main" id="{BEC2519F-9FF3-3A0D-B8D1-A44528514FD7}"/>
                </a:ext>
              </a:extLst>
            </p:cNvPr>
            <p:cNvSpPr/>
            <p:nvPr/>
          </p:nvSpPr>
          <p:spPr>
            <a:xfrm>
              <a:off x="3468036" y="3204477"/>
              <a:ext cx="3042037" cy="143151"/>
            </a:xfrm>
            <a:custGeom>
              <a:avLst/>
              <a:gdLst/>
              <a:ahLst/>
              <a:cxnLst/>
              <a:rect l="0" t="0" r="0" b="0"/>
              <a:pathLst>
                <a:path w="3042037" h="143151">
                  <a:moveTo>
                    <a:pt x="17835" y="106206"/>
                  </a:moveTo>
                  <a:lnTo>
                    <a:pt x="0" y="77550"/>
                  </a:lnTo>
                  <a:lnTo>
                    <a:pt x="118284" y="59000"/>
                  </a:lnTo>
                  <a:lnTo>
                    <a:pt x="1086837" y="68794"/>
                  </a:lnTo>
                  <a:lnTo>
                    <a:pt x="2205422" y="133798"/>
                  </a:lnTo>
                  <a:lnTo>
                    <a:pt x="130055" y="40989"/>
                  </a:lnTo>
                  <a:lnTo>
                    <a:pt x="2753395" y="143151"/>
                  </a:lnTo>
                  <a:lnTo>
                    <a:pt x="2831890" y="61854"/>
                  </a:lnTo>
                  <a:lnTo>
                    <a:pt x="2925372" y="71846"/>
                  </a:lnTo>
                  <a:lnTo>
                    <a:pt x="3024575" y="31581"/>
                  </a:lnTo>
                  <a:lnTo>
                    <a:pt x="3042037" y="1169"/>
                  </a:lnTo>
                  <a:lnTo>
                    <a:pt x="2984584" y="0"/>
                  </a:lnTo>
                  <a:lnTo>
                    <a:pt x="2986756" y="587"/>
                  </a:lnTo>
                  <a:lnTo>
                    <a:pt x="2931563" y="22462"/>
                  </a:lnTo>
                  <a:lnTo>
                    <a:pt x="2918203" y="52527"/>
                  </a:lnTo>
                  <a:lnTo>
                    <a:pt x="2895173" y="33045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07" name="pl110">
              <a:extLst>
                <a:ext uri="{FF2B5EF4-FFF2-40B4-BE49-F238E27FC236}">
                  <a16:creationId xmlns:a16="http://schemas.microsoft.com/office/drawing/2014/main" id="{7BDB150B-D197-624C-F344-334CA810E929}"/>
                </a:ext>
              </a:extLst>
            </p:cNvPr>
            <p:cNvSpPr/>
            <p:nvPr/>
          </p:nvSpPr>
          <p:spPr>
            <a:xfrm>
              <a:off x="6363209" y="3237522"/>
              <a:ext cx="134979" cy="129075"/>
            </a:xfrm>
            <a:custGeom>
              <a:avLst/>
              <a:gdLst/>
              <a:ahLst/>
              <a:cxnLst/>
              <a:rect l="0" t="0" r="0" b="0"/>
              <a:pathLst>
                <a:path w="134979" h="129075">
                  <a:moveTo>
                    <a:pt x="134979" y="24360"/>
                  </a:moveTo>
                  <a:lnTo>
                    <a:pt x="0" y="0"/>
                  </a:lnTo>
                  <a:lnTo>
                    <a:pt x="46393" y="129075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08" name="pl111">
              <a:extLst>
                <a:ext uri="{FF2B5EF4-FFF2-40B4-BE49-F238E27FC236}">
                  <a16:creationId xmlns:a16="http://schemas.microsoft.com/office/drawing/2014/main" id="{D6A6BCDB-3259-755A-2B6C-D783C41BFEB9}"/>
                </a:ext>
              </a:extLst>
            </p:cNvPr>
            <p:cNvSpPr/>
            <p:nvPr/>
          </p:nvSpPr>
          <p:spPr>
            <a:xfrm>
              <a:off x="3523041" y="3211507"/>
              <a:ext cx="2968494" cy="262516"/>
            </a:xfrm>
            <a:custGeom>
              <a:avLst/>
              <a:gdLst/>
              <a:ahLst/>
              <a:cxnLst/>
              <a:rect l="0" t="0" r="0" b="0"/>
              <a:pathLst>
                <a:path w="2968494" h="262516">
                  <a:moveTo>
                    <a:pt x="159621" y="262516"/>
                  </a:moveTo>
                  <a:lnTo>
                    <a:pt x="105429" y="162827"/>
                  </a:lnTo>
                  <a:lnTo>
                    <a:pt x="92740" y="143122"/>
                  </a:lnTo>
                  <a:lnTo>
                    <a:pt x="0" y="178437"/>
                  </a:lnTo>
                  <a:lnTo>
                    <a:pt x="890162" y="214641"/>
                  </a:lnTo>
                  <a:lnTo>
                    <a:pt x="2500329" y="150080"/>
                  </a:lnTo>
                  <a:lnTo>
                    <a:pt x="2653463" y="145800"/>
                  </a:lnTo>
                  <a:lnTo>
                    <a:pt x="2779211" y="54147"/>
                  </a:lnTo>
                  <a:lnTo>
                    <a:pt x="2911558" y="43666"/>
                  </a:lnTo>
                  <a:lnTo>
                    <a:pt x="2915785" y="30202"/>
                  </a:lnTo>
                  <a:lnTo>
                    <a:pt x="2968494" y="1697"/>
                  </a:lnTo>
                  <a:lnTo>
                    <a:pt x="2914616" y="0"/>
                  </a:lnTo>
                  <a:lnTo>
                    <a:pt x="2850585" y="45828"/>
                  </a:lnTo>
                  <a:lnTo>
                    <a:pt x="2902384" y="34099"/>
                  </a:lnTo>
                  <a:lnTo>
                    <a:pt x="2920002" y="41411"/>
                  </a:lnTo>
                  <a:lnTo>
                    <a:pt x="2933952" y="20743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09" name="pl112">
              <a:extLst>
                <a:ext uri="{FF2B5EF4-FFF2-40B4-BE49-F238E27FC236}">
                  <a16:creationId xmlns:a16="http://schemas.microsoft.com/office/drawing/2014/main" id="{28FCD62D-3169-4EFD-1717-63E888A773CF}"/>
                </a:ext>
              </a:extLst>
            </p:cNvPr>
            <p:cNvSpPr/>
            <p:nvPr/>
          </p:nvSpPr>
          <p:spPr>
            <a:xfrm>
              <a:off x="6333697" y="3232250"/>
              <a:ext cx="123297" cy="136822"/>
            </a:xfrm>
            <a:custGeom>
              <a:avLst/>
              <a:gdLst/>
              <a:ahLst/>
              <a:cxnLst/>
              <a:rect l="0" t="0" r="0" b="0"/>
              <a:pathLst>
                <a:path w="123297" h="136822">
                  <a:moveTo>
                    <a:pt x="113686" y="136822"/>
                  </a:moveTo>
                  <a:lnTo>
                    <a:pt x="123297" y="0"/>
                  </a:lnTo>
                  <a:lnTo>
                    <a:pt x="0" y="60088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10" name="pl113">
              <a:extLst>
                <a:ext uri="{FF2B5EF4-FFF2-40B4-BE49-F238E27FC236}">
                  <a16:creationId xmlns:a16="http://schemas.microsoft.com/office/drawing/2014/main" id="{0033EC32-23ED-B38F-D378-4275AB8922FC}"/>
                </a:ext>
              </a:extLst>
            </p:cNvPr>
            <p:cNvSpPr/>
            <p:nvPr/>
          </p:nvSpPr>
          <p:spPr>
            <a:xfrm>
              <a:off x="4533016" y="3373446"/>
              <a:ext cx="1404047" cy="265417"/>
            </a:xfrm>
            <a:custGeom>
              <a:avLst/>
              <a:gdLst/>
              <a:ahLst/>
              <a:cxnLst/>
              <a:rect l="0" t="0" r="0" b="0"/>
              <a:pathLst>
                <a:path w="1404047" h="265417">
                  <a:moveTo>
                    <a:pt x="0" y="265417"/>
                  </a:moveTo>
                  <a:lnTo>
                    <a:pt x="1404047" y="0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" name="pl114">
              <a:extLst>
                <a:ext uri="{FF2B5EF4-FFF2-40B4-BE49-F238E27FC236}">
                  <a16:creationId xmlns:a16="http://schemas.microsoft.com/office/drawing/2014/main" id="{DBF7C2ED-8A16-02AA-BB0B-77C6ABAF5F93}"/>
                </a:ext>
              </a:extLst>
            </p:cNvPr>
            <p:cNvSpPr/>
            <p:nvPr/>
          </p:nvSpPr>
          <p:spPr>
            <a:xfrm>
              <a:off x="5852119" y="3343706"/>
              <a:ext cx="84944" cy="88433"/>
            </a:xfrm>
            <a:custGeom>
              <a:avLst/>
              <a:gdLst/>
              <a:ahLst/>
              <a:cxnLst/>
              <a:rect l="0" t="0" r="0" b="0"/>
              <a:pathLst>
                <a:path w="84944" h="88433">
                  <a:moveTo>
                    <a:pt x="16717" y="88433"/>
                  </a:moveTo>
                  <a:lnTo>
                    <a:pt x="84944" y="29739"/>
                  </a:lnTo>
                  <a:lnTo>
                    <a:pt x="0" y="0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" name="pl115">
              <a:extLst>
                <a:ext uri="{FF2B5EF4-FFF2-40B4-BE49-F238E27FC236}">
                  <a16:creationId xmlns:a16="http://schemas.microsoft.com/office/drawing/2014/main" id="{DAC18785-4447-9507-AC5C-BD3D0A7A562C}"/>
                </a:ext>
              </a:extLst>
            </p:cNvPr>
            <p:cNvSpPr/>
            <p:nvPr/>
          </p:nvSpPr>
          <p:spPr>
            <a:xfrm>
              <a:off x="3190422" y="3638863"/>
              <a:ext cx="1342593" cy="596685"/>
            </a:xfrm>
            <a:custGeom>
              <a:avLst/>
              <a:gdLst/>
              <a:ahLst/>
              <a:cxnLst/>
              <a:rect l="0" t="0" r="0" b="0"/>
              <a:pathLst>
                <a:path w="1342593" h="596685">
                  <a:moveTo>
                    <a:pt x="1342593" y="0"/>
                  </a:moveTo>
                  <a:lnTo>
                    <a:pt x="0" y="596685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" name="pl116">
              <a:extLst>
                <a:ext uri="{FF2B5EF4-FFF2-40B4-BE49-F238E27FC236}">
                  <a16:creationId xmlns:a16="http://schemas.microsoft.com/office/drawing/2014/main" id="{7B0A211E-4E81-C80F-1BA2-01D7D2957DEA}"/>
                </a:ext>
              </a:extLst>
            </p:cNvPr>
            <p:cNvSpPr/>
            <p:nvPr/>
          </p:nvSpPr>
          <p:spPr>
            <a:xfrm>
              <a:off x="3190422" y="4162772"/>
              <a:ext cx="89500" cy="82243"/>
            </a:xfrm>
            <a:custGeom>
              <a:avLst/>
              <a:gdLst/>
              <a:ahLst/>
              <a:cxnLst/>
              <a:rect l="0" t="0" r="0" b="0"/>
              <a:pathLst>
                <a:path w="89500" h="82243">
                  <a:moveTo>
                    <a:pt x="52949" y="0"/>
                  </a:moveTo>
                  <a:lnTo>
                    <a:pt x="0" y="72776"/>
                  </a:lnTo>
                  <a:lnTo>
                    <a:pt x="89500" y="82243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" name="pl117">
              <a:extLst>
                <a:ext uri="{FF2B5EF4-FFF2-40B4-BE49-F238E27FC236}">
                  <a16:creationId xmlns:a16="http://schemas.microsoft.com/office/drawing/2014/main" id="{40D5E242-DDBC-8C29-2D81-5FEB099DC784}"/>
                </a:ext>
              </a:extLst>
            </p:cNvPr>
            <p:cNvSpPr/>
            <p:nvPr/>
          </p:nvSpPr>
          <p:spPr>
            <a:xfrm>
              <a:off x="4533016" y="2621550"/>
              <a:ext cx="477398" cy="1017312"/>
            </a:xfrm>
            <a:custGeom>
              <a:avLst/>
              <a:gdLst/>
              <a:ahLst/>
              <a:cxnLst/>
              <a:rect l="0" t="0" r="0" b="0"/>
              <a:pathLst>
                <a:path w="477398" h="1017312">
                  <a:moveTo>
                    <a:pt x="0" y="1017312"/>
                  </a:moveTo>
                  <a:lnTo>
                    <a:pt x="477398" y="0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" name="pl118">
              <a:extLst>
                <a:ext uri="{FF2B5EF4-FFF2-40B4-BE49-F238E27FC236}">
                  <a16:creationId xmlns:a16="http://schemas.microsoft.com/office/drawing/2014/main" id="{68A6D114-C054-DC6B-D4B4-9A463C53E67F}"/>
                </a:ext>
              </a:extLst>
            </p:cNvPr>
            <p:cNvSpPr/>
            <p:nvPr/>
          </p:nvSpPr>
          <p:spPr>
            <a:xfrm>
              <a:off x="4936565" y="2621550"/>
              <a:ext cx="81474" cy="89676"/>
            </a:xfrm>
            <a:custGeom>
              <a:avLst/>
              <a:gdLst/>
              <a:ahLst/>
              <a:cxnLst/>
              <a:rect l="0" t="0" r="0" b="0"/>
              <a:pathLst>
                <a:path w="81474" h="89676">
                  <a:moveTo>
                    <a:pt x="81474" y="89676"/>
                  </a:moveTo>
                  <a:lnTo>
                    <a:pt x="73849" y="0"/>
                  </a:lnTo>
                  <a:lnTo>
                    <a:pt x="0" y="51442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" name="pl119">
              <a:extLst>
                <a:ext uri="{FF2B5EF4-FFF2-40B4-BE49-F238E27FC236}">
                  <a16:creationId xmlns:a16="http://schemas.microsoft.com/office/drawing/2014/main" id="{36E08192-C43B-35B1-0922-88F8605281EC}"/>
                </a:ext>
              </a:extLst>
            </p:cNvPr>
            <p:cNvSpPr/>
            <p:nvPr/>
          </p:nvSpPr>
          <p:spPr>
            <a:xfrm>
              <a:off x="3451671" y="3638863"/>
              <a:ext cx="1081345" cy="1056144"/>
            </a:xfrm>
            <a:custGeom>
              <a:avLst/>
              <a:gdLst/>
              <a:ahLst/>
              <a:cxnLst/>
              <a:rect l="0" t="0" r="0" b="0"/>
              <a:pathLst>
                <a:path w="1081345" h="1056144">
                  <a:moveTo>
                    <a:pt x="1081345" y="0"/>
                  </a:moveTo>
                  <a:lnTo>
                    <a:pt x="0" y="1056144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" name="pl120">
              <a:extLst>
                <a:ext uri="{FF2B5EF4-FFF2-40B4-BE49-F238E27FC236}">
                  <a16:creationId xmlns:a16="http://schemas.microsoft.com/office/drawing/2014/main" id="{4F9DE07D-BD7F-4A68-9EF1-ED362EC676DF}"/>
                </a:ext>
              </a:extLst>
            </p:cNvPr>
            <p:cNvSpPr/>
            <p:nvPr/>
          </p:nvSpPr>
          <p:spPr>
            <a:xfrm>
              <a:off x="3451671" y="4608355"/>
              <a:ext cx="87201" cy="86652"/>
            </a:xfrm>
            <a:custGeom>
              <a:avLst/>
              <a:gdLst/>
              <a:ahLst/>
              <a:cxnLst/>
              <a:rect l="0" t="0" r="0" b="0"/>
              <a:pathLst>
                <a:path w="87201" h="86652">
                  <a:moveTo>
                    <a:pt x="24316" y="0"/>
                  </a:moveTo>
                  <a:lnTo>
                    <a:pt x="0" y="86652"/>
                  </a:lnTo>
                  <a:lnTo>
                    <a:pt x="87201" y="64385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" name="pl121">
              <a:extLst>
                <a:ext uri="{FF2B5EF4-FFF2-40B4-BE49-F238E27FC236}">
                  <a16:creationId xmlns:a16="http://schemas.microsoft.com/office/drawing/2014/main" id="{E7FDF233-EB12-857C-89BB-CD043E210BF9}"/>
                </a:ext>
              </a:extLst>
            </p:cNvPr>
            <p:cNvSpPr/>
            <p:nvPr/>
          </p:nvSpPr>
          <p:spPr>
            <a:xfrm>
              <a:off x="3408498" y="3024933"/>
              <a:ext cx="1124517" cy="613930"/>
            </a:xfrm>
            <a:custGeom>
              <a:avLst/>
              <a:gdLst/>
              <a:ahLst/>
              <a:cxnLst/>
              <a:rect l="0" t="0" r="0" b="0"/>
              <a:pathLst>
                <a:path w="1124517" h="613930">
                  <a:moveTo>
                    <a:pt x="1124517" y="613930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" name="pl122">
              <a:extLst>
                <a:ext uri="{FF2B5EF4-FFF2-40B4-BE49-F238E27FC236}">
                  <a16:creationId xmlns:a16="http://schemas.microsoft.com/office/drawing/2014/main" id="{E1F73504-E9E8-CC8C-635A-34C4A23655BA}"/>
                </a:ext>
              </a:extLst>
            </p:cNvPr>
            <p:cNvSpPr/>
            <p:nvPr/>
          </p:nvSpPr>
          <p:spPr>
            <a:xfrm>
              <a:off x="3408498" y="3022785"/>
              <a:ext cx="89974" cy="78994"/>
            </a:xfrm>
            <a:custGeom>
              <a:avLst/>
              <a:gdLst/>
              <a:ahLst/>
              <a:cxnLst/>
              <a:rect l="0" t="0" r="0" b="0"/>
              <a:pathLst>
                <a:path w="89974" h="78994">
                  <a:moveTo>
                    <a:pt x="89974" y="0"/>
                  </a:moveTo>
                  <a:lnTo>
                    <a:pt x="0" y="2148"/>
                  </a:lnTo>
                  <a:lnTo>
                    <a:pt x="46847" y="78994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" name="pl123">
              <a:extLst>
                <a:ext uri="{FF2B5EF4-FFF2-40B4-BE49-F238E27FC236}">
                  <a16:creationId xmlns:a16="http://schemas.microsoft.com/office/drawing/2014/main" id="{D53D2861-6004-30DE-6A48-50A8CBE1280E}"/>
                </a:ext>
              </a:extLst>
            </p:cNvPr>
            <p:cNvSpPr/>
            <p:nvPr/>
          </p:nvSpPr>
          <p:spPr>
            <a:xfrm>
              <a:off x="3106897" y="3638863"/>
              <a:ext cx="1426118" cy="580177"/>
            </a:xfrm>
            <a:custGeom>
              <a:avLst/>
              <a:gdLst/>
              <a:ahLst/>
              <a:cxnLst/>
              <a:rect l="0" t="0" r="0" b="0"/>
              <a:pathLst>
                <a:path w="1426118" h="580177">
                  <a:moveTo>
                    <a:pt x="1426118" y="0"/>
                  </a:moveTo>
                  <a:lnTo>
                    <a:pt x="0" y="580177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" name="pl124">
              <a:extLst>
                <a:ext uri="{FF2B5EF4-FFF2-40B4-BE49-F238E27FC236}">
                  <a16:creationId xmlns:a16="http://schemas.microsoft.com/office/drawing/2014/main" id="{FBEB7D41-9B88-3682-981E-2E87D7C58859}"/>
                </a:ext>
              </a:extLst>
            </p:cNvPr>
            <p:cNvSpPr/>
            <p:nvPr/>
          </p:nvSpPr>
          <p:spPr>
            <a:xfrm>
              <a:off x="3106897" y="4147987"/>
              <a:ext cx="89153" cy="83365"/>
            </a:xfrm>
            <a:custGeom>
              <a:avLst/>
              <a:gdLst/>
              <a:ahLst/>
              <a:cxnLst/>
              <a:rect l="0" t="0" r="0" b="0"/>
              <a:pathLst>
                <a:path w="89153" h="83365">
                  <a:moveTo>
                    <a:pt x="55239" y="0"/>
                  </a:moveTo>
                  <a:lnTo>
                    <a:pt x="0" y="71053"/>
                  </a:lnTo>
                  <a:lnTo>
                    <a:pt x="89153" y="83365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" name="tx125">
              <a:extLst>
                <a:ext uri="{FF2B5EF4-FFF2-40B4-BE49-F238E27FC236}">
                  <a16:creationId xmlns:a16="http://schemas.microsoft.com/office/drawing/2014/main" id="{CA436173-2334-265C-D0C8-F3DE5E900020}"/>
                </a:ext>
              </a:extLst>
            </p:cNvPr>
            <p:cNvSpPr/>
            <p:nvPr/>
          </p:nvSpPr>
          <p:spPr>
            <a:xfrm>
              <a:off x="5744148" y="3221971"/>
              <a:ext cx="656675" cy="9342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FF00">
                      <a:alpha val="100000"/>
                    </a:srgbClr>
                  </a:solidFill>
                  <a:latin typeface="Helvetica"/>
                  <a:cs typeface="Helvetica"/>
                </a:rPr>
                <a:t>Succinat_mM</a:t>
              </a:r>
            </a:p>
          </p:txBody>
        </p:sp>
        <p:sp>
          <p:nvSpPr>
            <p:cNvPr id="323" name="tx126">
              <a:extLst>
                <a:ext uri="{FF2B5EF4-FFF2-40B4-BE49-F238E27FC236}">
                  <a16:creationId xmlns:a16="http://schemas.microsoft.com/office/drawing/2014/main" id="{D69AE238-39CD-2524-B7EA-8514CDE78975}"/>
                </a:ext>
              </a:extLst>
            </p:cNvPr>
            <p:cNvSpPr/>
            <p:nvPr/>
          </p:nvSpPr>
          <p:spPr>
            <a:xfrm>
              <a:off x="3051079" y="4279455"/>
              <a:ext cx="548218" cy="9130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FF00">
                      <a:alpha val="100000"/>
                    </a:srgbClr>
                  </a:solidFill>
                  <a:latin typeface="Helvetica"/>
                  <a:cs typeface="Helvetica"/>
                </a:rPr>
                <a:t>Acetat_mM</a:t>
              </a:r>
            </a:p>
          </p:txBody>
        </p:sp>
        <p:sp>
          <p:nvSpPr>
            <p:cNvPr id="324" name="tx127">
              <a:extLst>
                <a:ext uri="{FF2B5EF4-FFF2-40B4-BE49-F238E27FC236}">
                  <a16:creationId xmlns:a16="http://schemas.microsoft.com/office/drawing/2014/main" id="{AFAF68D2-E910-D7A9-6663-03C7796905D5}"/>
                </a:ext>
              </a:extLst>
            </p:cNvPr>
            <p:cNvSpPr/>
            <p:nvPr/>
          </p:nvSpPr>
          <p:spPr>
            <a:xfrm>
              <a:off x="4522679" y="2656494"/>
              <a:ext cx="704950" cy="10035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FF00">
                      <a:alpha val="100000"/>
                    </a:srgbClr>
                  </a:solidFill>
                  <a:latin typeface="Helvetica"/>
                  <a:cs typeface="Helvetica"/>
                </a:rPr>
                <a:t>Propionat_mM</a:t>
              </a:r>
            </a:p>
          </p:txBody>
        </p:sp>
        <p:sp>
          <p:nvSpPr>
            <p:cNvPr id="325" name="tx128">
              <a:extLst>
                <a:ext uri="{FF2B5EF4-FFF2-40B4-BE49-F238E27FC236}">
                  <a16:creationId xmlns:a16="http://schemas.microsoft.com/office/drawing/2014/main" id="{47455EE5-1091-2A61-4DE2-04018402364A}"/>
                </a:ext>
              </a:extLst>
            </p:cNvPr>
            <p:cNvSpPr/>
            <p:nvPr/>
          </p:nvSpPr>
          <p:spPr>
            <a:xfrm>
              <a:off x="3024197" y="4729625"/>
              <a:ext cx="584317" cy="1009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FF00">
                      <a:alpha val="100000"/>
                    </a:srgbClr>
                  </a:solidFill>
                  <a:latin typeface="Helvetica"/>
                  <a:cs typeface="Helvetica"/>
                </a:rPr>
                <a:t>Butyrat_mM</a:t>
              </a:r>
            </a:p>
          </p:txBody>
        </p:sp>
        <p:sp>
          <p:nvSpPr>
            <p:cNvPr id="326" name="tx129">
              <a:extLst>
                <a:ext uri="{FF2B5EF4-FFF2-40B4-BE49-F238E27FC236}">
                  <a16:creationId xmlns:a16="http://schemas.microsoft.com/office/drawing/2014/main" id="{159334D0-1E0B-3C7A-EA46-8747CD137C44}"/>
                </a:ext>
              </a:extLst>
            </p:cNvPr>
            <p:cNvSpPr/>
            <p:nvPr/>
          </p:nvSpPr>
          <p:spPr>
            <a:xfrm>
              <a:off x="2983364" y="3069055"/>
              <a:ext cx="584370" cy="9130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FF00">
                      <a:alpha val="100000"/>
                    </a:srgbClr>
                  </a:solidFill>
                  <a:latin typeface="Helvetica"/>
                  <a:cs typeface="Helvetica"/>
                </a:rPr>
                <a:t>Valerat_mM</a:t>
              </a:r>
            </a:p>
          </p:txBody>
        </p:sp>
        <p:sp>
          <p:nvSpPr>
            <p:cNvPr id="327" name="tx130">
              <a:extLst>
                <a:ext uri="{FF2B5EF4-FFF2-40B4-BE49-F238E27FC236}">
                  <a16:creationId xmlns:a16="http://schemas.microsoft.com/office/drawing/2014/main" id="{162567F4-6BC4-FE8B-47EA-7F37A8D2639C}"/>
                </a:ext>
              </a:extLst>
            </p:cNvPr>
            <p:cNvSpPr/>
            <p:nvPr/>
          </p:nvSpPr>
          <p:spPr>
            <a:xfrm>
              <a:off x="2982459" y="4068038"/>
              <a:ext cx="831299" cy="9342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FF00">
                      <a:alpha val="100000"/>
                    </a:srgbClr>
                  </a:solidFill>
                  <a:latin typeface="Helvetica"/>
                  <a:cs typeface="Helvetica"/>
                </a:rPr>
                <a:t>Total_SCFA_mM</a:t>
              </a:r>
            </a:p>
          </p:txBody>
        </p:sp>
      </p:grp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6289D003-D0D0-649F-4796-1C6F265BCADA}"/>
              </a:ext>
            </a:extLst>
          </p:cNvPr>
          <p:cNvGrpSpPr/>
          <p:nvPr/>
        </p:nvGrpSpPr>
        <p:grpSpPr>
          <a:xfrm>
            <a:off x="3549227" y="2802242"/>
            <a:ext cx="3572405" cy="2404316"/>
            <a:chOff x="2982819" y="2621550"/>
            <a:chExt cx="3572405" cy="2404316"/>
          </a:xfrm>
        </p:grpSpPr>
        <p:sp>
          <p:nvSpPr>
            <p:cNvPr id="329" name="pg6">
              <a:extLst>
                <a:ext uri="{FF2B5EF4-FFF2-40B4-BE49-F238E27FC236}">
                  <a16:creationId xmlns:a16="http://schemas.microsoft.com/office/drawing/2014/main" id="{35C670D0-A5F5-52B0-B034-17D3BF7A9203}"/>
                </a:ext>
              </a:extLst>
            </p:cNvPr>
            <p:cNvSpPr/>
            <p:nvPr/>
          </p:nvSpPr>
          <p:spPr>
            <a:xfrm>
              <a:off x="3694055" y="3900470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30" name="pg7">
              <a:extLst>
                <a:ext uri="{FF2B5EF4-FFF2-40B4-BE49-F238E27FC236}">
                  <a16:creationId xmlns:a16="http://schemas.microsoft.com/office/drawing/2014/main" id="{B26C75C6-038F-2835-0901-F61CDBD36CCD}"/>
                </a:ext>
              </a:extLst>
            </p:cNvPr>
            <p:cNvSpPr/>
            <p:nvPr/>
          </p:nvSpPr>
          <p:spPr>
            <a:xfrm>
              <a:off x="3253359" y="3417627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31" name="pg8">
              <a:extLst>
                <a:ext uri="{FF2B5EF4-FFF2-40B4-BE49-F238E27FC236}">
                  <a16:creationId xmlns:a16="http://schemas.microsoft.com/office/drawing/2014/main" id="{272C68BF-BECA-D21E-33B5-7D48DE031656}"/>
                </a:ext>
              </a:extLst>
            </p:cNvPr>
            <p:cNvSpPr/>
            <p:nvPr/>
          </p:nvSpPr>
          <p:spPr>
            <a:xfrm>
              <a:off x="3138627" y="3351992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32" name="pg9">
              <a:extLst>
                <a:ext uri="{FF2B5EF4-FFF2-40B4-BE49-F238E27FC236}">
                  <a16:creationId xmlns:a16="http://schemas.microsoft.com/office/drawing/2014/main" id="{9D732152-7D51-7E98-0F15-4B0CCA79D4DD}"/>
                </a:ext>
              </a:extLst>
            </p:cNvPr>
            <p:cNvSpPr/>
            <p:nvPr/>
          </p:nvSpPr>
          <p:spPr>
            <a:xfrm>
              <a:off x="3364834" y="3612434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33" name="pg10">
              <a:extLst>
                <a:ext uri="{FF2B5EF4-FFF2-40B4-BE49-F238E27FC236}">
                  <a16:creationId xmlns:a16="http://schemas.microsoft.com/office/drawing/2014/main" id="{78FC4673-F8C3-9F73-920F-C77E9D02C4D3}"/>
                </a:ext>
              </a:extLst>
            </p:cNvPr>
            <p:cNvSpPr/>
            <p:nvPr/>
          </p:nvSpPr>
          <p:spPr>
            <a:xfrm>
              <a:off x="3866181" y="4239365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34" name="pg11">
              <a:extLst>
                <a:ext uri="{FF2B5EF4-FFF2-40B4-BE49-F238E27FC236}">
                  <a16:creationId xmlns:a16="http://schemas.microsoft.com/office/drawing/2014/main" id="{D5A145E8-9D38-8953-EB49-93F3C85D1C21}"/>
                </a:ext>
              </a:extLst>
            </p:cNvPr>
            <p:cNvSpPr/>
            <p:nvPr/>
          </p:nvSpPr>
          <p:spPr>
            <a:xfrm>
              <a:off x="4352886" y="4518359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35" name="pg12">
              <a:extLst>
                <a:ext uri="{FF2B5EF4-FFF2-40B4-BE49-F238E27FC236}">
                  <a16:creationId xmlns:a16="http://schemas.microsoft.com/office/drawing/2014/main" id="{1598EFCF-6FAB-E67C-3C90-A0CB592B8DE9}"/>
                </a:ext>
              </a:extLst>
            </p:cNvPr>
            <p:cNvSpPr/>
            <p:nvPr/>
          </p:nvSpPr>
          <p:spPr>
            <a:xfrm>
              <a:off x="4579820" y="4725137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36" name="pg13">
              <a:extLst>
                <a:ext uri="{FF2B5EF4-FFF2-40B4-BE49-F238E27FC236}">
                  <a16:creationId xmlns:a16="http://schemas.microsoft.com/office/drawing/2014/main" id="{8AA9445C-9EAE-7823-FC6F-D831E72E5A11}"/>
                </a:ext>
              </a:extLst>
            </p:cNvPr>
            <p:cNvSpPr/>
            <p:nvPr/>
          </p:nvSpPr>
          <p:spPr>
            <a:xfrm>
              <a:off x="4584536" y="4863285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37" name="pg14">
              <a:extLst>
                <a:ext uri="{FF2B5EF4-FFF2-40B4-BE49-F238E27FC236}">
                  <a16:creationId xmlns:a16="http://schemas.microsoft.com/office/drawing/2014/main" id="{AA552EDE-4C94-4A08-2A32-B1168F39E95F}"/>
                </a:ext>
              </a:extLst>
            </p:cNvPr>
            <p:cNvSpPr/>
            <p:nvPr/>
          </p:nvSpPr>
          <p:spPr>
            <a:xfrm>
              <a:off x="4257826" y="4718206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38" name="pg15">
              <a:extLst>
                <a:ext uri="{FF2B5EF4-FFF2-40B4-BE49-F238E27FC236}">
                  <a16:creationId xmlns:a16="http://schemas.microsoft.com/office/drawing/2014/main" id="{72BC9536-7368-00A7-3DFE-8E7021A7381E}"/>
                </a:ext>
              </a:extLst>
            </p:cNvPr>
            <p:cNvSpPr/>
            <p:nvPr/>
          </p:nvSpPr>
          <p:spPr>
            <a:xfrm>
              <a:off x="4344169" y="4504422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39" name="pg16">
              <a:extLst>
                <a:ext uri="{FF2B5EF4-FFF2-40B4-BE49-F238E27FC236}">
                  <a16:creationId xmlns:a16="http://schemas.microsoft.com/office/drawing/2014/main" id="{4E8BDD38-6FE2-F0DB-850D-E43127357B4B}"/>
                </a:ext>
              </a:extLst>
            </p:cNvPr>
            <p:cNvSpPr/>
            <p:nvPr/>
          </p:nvSpPr>
          <p:spPr>
            <a:xfrm>
              <a:off x="3120303" y="2950427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40" name="pg17">
              <a:extLst>
                <a:ext uri="{FF2B5EF4-FFF2-40B4-BE49-F238E27FC236}">
                  <a16:creationId xmlns:a16="http://schemas.microsoft.com/office/drawing/2014/main" id="{B5E14F41-6CF4-C542-BD90-1C9CD7318453}"/>
                </a:ext>
              </a:extLst>
            </p:cNvPr>
            <p:cNvSpPr/>
            <p:nvPr/>
          </p:nvSpPr>
          <p:spPr>
            <a:xfrm>
              <a:off x="3586929" y="4099898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41" name="pg18">
              <a:extLst>
                <a:ext uri="{FF2B5EF4-FFF2-40B4-BE49-F238E27FC236}">
                  <a16:creationId xmlns:a16="http://schemas.microsoft.com/office/drawing/2014/main" id="{DADAC655-62DC-091F-2541-C6C8383EC3A8}"/>
                </a:ext>
              </a:extLst>
            </p:cNvPr>
            <p:cNvSpPr/>
            <p:nvPr/>
          </p:nvSpPr>
          <p:spPr>
            <a:xfrm>
              <a:off x="3900274" y="3946404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42" name="pg19">
              <a:extLst>
                <a:ext uri="{FF2B5EF4-FFF2-40B4-BE49-F238E27FC236}">
                  <a16:creationId xmlns:a16="http://schemas.microsoft.com/office/drawing/2014/main" id="{9E280D09-A12A-7C56-AC91-4D1C61B04A1B}"/>
                </a:ext>
              </a:extLst>
            </p:cNvPr>
            <p:cNvSpPr/>
            <p:nvPr/>
          </p:nvSpPr>
          <p:spPr>
            <a:xfrm>
              <a:off x="3772576" y="3881783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43" name="pg20">
              <a:extLst>
                <a:ext uri="{FF2B5EF4-FFF2-40B4-BE49-F238E27FC236}">
                  <a16:creationId xmlns:a16="http://schemas.microsoft.com/office/drawing/2014/main" id="{FB9E7495-6AD3-C4B6-18F4-2324B01FFD64}"/>
                </a:ext>
              </a:extLst>
            </p:cNvPr>
            <p:cNvSpPr/>
            <p:nvPr/>
          </p:nvSpPr>
          <p:spPr>
            <a:xfrm>
              <a:off x="3636593" y="3728514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44" name="pg21">
              <a:extLst>
                <a:ext uri="{FF2B5EF4-FFF2-40B4-BE49-F238E27FC236}">
                  <a16:creationId xmlns:a16="http://schemas.microsoft.com/office/drawing/2014/main" id="{ABB404B3-973D-ECA7-99A8-0FDBD9C5274F}"/>
                </a:ext>
              </a:extLst>
            </p:cNvPr>
            <p:cNvSpPr/>
            <p:nvPr/>
          </p:nvSpPr>
          <p:spPr>
            <a:xfrm>
              <a:off x="3554297" y="3695407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45" name="pg22">
              <a:extLst>
                <a:ext uri="{FF2B5EF4-FFF2-40B4-BE49-F238E27FC236}">
                  <a16:creationId xmlns:a16="http://schemas.microsoft.com/office/drawing/2014/main" id="{D8B4AA6A-AF4C-671B-EB32-ADDC01843879}"/>
                </a:ext>
              </a:extLst>
            </p:cNvPr>
            <p:cNvSpPr/>
            <p:nvPr/>
          </p:nvSpPr>
          <p:spPr>
            <a:xfrm>
              <a:off x="3374214" y="339928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46" name="pg23">
              <a:extLst>
                <a:ext uri="{FF2B5EF4-FFF2-40B4-BE49-F238E27FC236}">
                  <a16:creationId xmlns:a16="http://schemas.microsoft.com/office/drawing/2014/main" id="{3D748309-24F4-016D-0C71-100F71834497}"/>
                </a:ext>
              </a:extLst>
            </p:cNvPr>
            <p:cNvSpPr/>
            <p:nvPr/>
          </p:nvSpPr>
          <p:spPr>
            <a:xfrm>
              <a:off x="3273040" y="3374409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47" name="pg24">
              <a:extLst>
                <a:ext uri="{FF2B5EF4-FFF2-40B4-BE49-F238E27FC236}">
                  <a16:creationId xmlns:a16="http://schemas.microsoft.com/office/drawing/2014/main" id="{775597ED-6538-4F75-8DD2-CF1A1E466C9C}"/>
                </a:ext>
              </a:extLst>
            </p:cNvPr>
            <p:cNvSpPr/>
            <p:nvPr/>
          </p:nvSpPr>
          <p:spPr>
            <a:xfrm>
              <a:off x="3291749" y="347237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48" name="pg25">
              <a:extLst>
                <a:ext uri="{FF2B5EF4-FFF2-40B4-BE49-F238E27FC236}">
                  <a16:creationId xmlns:a16="http://schemas.microsoft.com/office/drawing/2014/main" id="{62EFA130-9537-6C16-DBE6-C3774603D59C}"/>
                </a:ext>
              </a:extLst>
            </p:cNvPr>
            <p:cNvSpPr/>
            <p:nvPr/>
          </p:nvSpPr>
          <p:spPr>
            <a:xfrm>
              <a:off x="3119302" y="3396489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49" name="pg26">
              <a:extLst>
                <a:ext uri="{FF2B5EF4-FFF2-40B4-BE49-F238E27FC236}">
                  <a16:creationId xmlns:a16="http://schemas.microsoft.com/office/drawing/2014/main" id="{C783FC60-4AAD-AC7C-38FA-1B39089098C8}"/>
                </a:ext>
              </a:extLst>
            </p:cNvPr>
            <p:cNvSpPr/>
            <p:nvPr/>
          </p:nvSpPr>
          <p:spPr>
            <a:xfrm>
              <a:off x="3276254" y="3786782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50" name="pg27">
              <a:extLst>
                <a:ext uri="{FF2B5EF4-FFF2-40B4-BE49-F238E27FC236}">
                  <a16:creationId xmlns:a16="http://schemas.microsoft.com/office/drawing/2014/main" id="{509E7534-61ED-4F8C-9C39-B633C03D6F0C}"/>
                </a:ext>
              </a:extLst>
            </p:cNvPr>
            <p:cNvSpPr/>
            <p:nvPr/>
          </p:nvSpPr>
          <p:spPr>
            <a:xfrm>
              <a:off x="4212225" y="4419616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51" name="pg28">
              <a:extLst>
                <a:ext uri="{FF2B5EF4-FFF2-40B4-BE49-F238E27FC236}">
                  <a16:creationId xmlns:a16="http://schemas.microsoft.com/office/drawing/2014/main" id="{671920FF-867B-EA31-2498-7C6FED75006B}"/>
                </a:ext>
              </a:extLst>
            </p:cNvPr>
            <p:cNvSpPr/>
            <p:nvPr/>
          </p:nvSpPr>
          <p:spPr>
            <a:xfrm>
              <a:off x="4888939" y="4559386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52" name="pg29">
              <a:extLst>
                <a:ext uri="{FF2B5EF4-FFF2-40B4-BE49-F238E27FC236}">
                  <a16:creationId xmlns:a16="http://schemas.microsoft.com/office/drawing/2014/main" id="{8E6D2493-64F2-8946-2290-17E49FD10699}"/>
                </a:ext>
              </a:extLst>
            </p:cNvPr>
            <p:cNvSpPr/>
            <p:nvPr/>
          </p:nvSpPr>
          <p:spPr>
            <a:xfrm>
              <a:off x="4883694" y="4935563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53" name="pg33">
              <a:extLst>
                <a:ext uri="{FF2B5EF4-FFF2-40B4-BE49-F238E27FC236}">
                  <a16:creationId xmlns:a16="http://schemas.microsoft.com/office/drawing/2014/main" id="{87B546F6-6D40-3CCA-0F85-863EA7DB4247}"/>
                </a:ext>
              </a:extLst>
            </p:cNvPr>
            <p:cNvSpPr/>
            <p:nvPr/>
          </p:nvSpPr>
          <p:spPr>
            <a:xfrm>
              <a:off x="4511750" y="4839001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54" name="pg34">
              <a:extLst>
                <a:ext uri="{FF2B5EF4-FFF2-40B4-BE49-F238E27FC236}">
                  <a16:creationId xmlns:a16="http://schemas.microsoft.com/office/drawing/2014/main" id="{DA6540AF-A3C4-79CC-12D9-53162E403259}"/>
                </a:ext>
              </a:extLst>
            </p:cNvPr>
            <p:cNvSpPr/>
            <p:nvPr/>
          </p:nvSpPr>
          <p:spPr>
            <a:xfrm>
              <a:off x="4419423" y="4792615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55" name="pg35">
              <a:extLst>
                <a:ext uri="{FF2B5EF4-FFF2-40B4-BE49-F238E27FC236}">
                  <a16:creationId xmlns:a16="http://schemas.microsoft.com/office/drawing/2014/main" id="{0B9BDCE2-A9FF-2F35-B653-76D0C786F608}"/>
                </a:ext>
              </a:extLst>
            </p:cNvPr>
            <p:cNvSpPr/>
            <p:nvPr/>
          </p:nvSpPr>
          <p:spPr>
            <a:xfrm>
              <a:off x="4987083" y="4836176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56" name="pg36">
              <a:extLst>
                <a:ext uri="{FF2B5EF4-FFF2-40B4-BE49-F238E27FC236}">
                  <a16:creationId xmlns:a16="http://schemas.microsoft.com/office/drawing/2014/main" id="{A4098C05-288F-3EAB-CA7B-7AC3AECC6166}"/>
                </a:ext>
              </a:extLst>
            </p:cNvPr>
            <p:cNvSpPr/>
            <p:nvPr/>
          </p:nvSpPr>
          <p:spPr>
            <a:xfrm>
              <a:off x="4860507" y="4732887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57" name="pg37">
              <a:extLst>
                <a:ext uri="{FF2B5EF4-FFF2-40B4-BE49-F238E27FC236}">
                  <a16:creationId xmlns:a16="http://schemas.microsoft.com/office/drawing/2014/main" id="{A178268F-0335-7988-4404-EDB14B98DE36}"/>
                </a:ext>
              </a:extLst>
            </p:cNvPr>
            <p:cNvSpPr/>
            <p:nvPr/>
          </p:nvSpPr>
          <p:spPr>
            <a:xfrm>
              <a:off x="4968243" y="4675933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58" name="pg38">
              <a:extLst>
                <a:ext uri="{FF2B5EF4-FFF2-40B4-BE49-F238E27FC236}">
                  <a16:creationId xmlns:a16="http://schemas.microsoft.com/office/drawing/2014/main" id="{05ECD96D-7C30-4782-C081-3C3D30F35F23}"/>
                </a:ext>
              </a:extLst>
            </p:cNvPr>
            <p:cNvSpPr/>
            <p:nvPr/>
          </p:nvSpPr>
          <p:spPr>
            <a:xfrm>
              <a:off x="3446856" y="3290167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59" name="pg39">
              <a:extLst>
                <a:ext uri="{FF2B5EF4-FFF2-40B4-BE49-F238E27FC236}">
                  <a16:creationId xmlns:a16="http://schemas.microsoft.com/office/drawing/2014/main" id="{64994815-9E18-B26E-31E7-5F47953F870C}"/>
                </a:ext>
              </a:extLst>
            </p:cNvPr>
            <p:cNvSpPr/>
            <p:nvPr/>
          </p:nvSpPr>
          <p:spPr>
            <a:xfrm>
              <a:off x="3316626" y="3247480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60" name="pg40">
              <a:extLst>
                <a:ext uri="{FF2B5EF4-FFF2-40B4-BE49-F238E27FC236}">
                  <a16:creationId xmlns:a16="http://schemas.microsoft.com/office/drawing/2014/main" id="{E77F0327-CB14-6510-46E2-38FCD0997CEA}"/>
                </a:ext>
              </a:extLst>
            </p:cNvPr>
            <p:cNvSpPr/>
            <p:nvPr/>
          </p:nvSpPr>
          <p:spPr>
            <a:xfrm>
              <a:off x="3046515" y="315497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61" name="pg41">
              <a:extLst>
                <a:ext uri="{FF2B5EF4-FFF2-40B4-BE49-F238E27FC236}">
                  <a16:creationId xmlns:a16="http://schemas.microsoft.com/office/drawing/2014/main" id="{715FCC3F-BD16-222A-D1E4-C3603F1E5D0E}"/>
                </a:ext>
              </a:extLst>
            </p:cNvPr>
            <p:cNvSpPr/>
            <p:nvPr/>
          </p:nvSpPr>
          <p:spPr>
            <a:xfrm>
              <a:off x="3305777" y="3090575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62" name="pg42">
              <a:extLst>
                <a:ext uri="{FF2B5EF4-FFF2-40B4-BE49-F238E27FC236}">
                  <a16:creationId xmlns:a16="http://schemas.microsoft.com/office/drawing/2014/main" id="{496D2843-DBAD-B5B6-AA26-2B3996C785B1}"/>
                </a:ext>
              </a:extLst>
            </p:cNvPr>
            <p:cNvSpPr/>
            <p:nvPr/>
          </p:nvSpPr>
          <p:spPr>
            <a:xfrm>
              <a:off x="3162257" y="2991830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63" name="pg43">
              <a:extLst>
                <a:ext uri="{FF2B5EF4-FFF2-40B4-BE49-F238E27FC236}">
                  <a16:creationId xmlns:a16="http://schemas.microsoft.com/office/drawing/2014/main" id="{BA3B5B90-FFA5-78F6-2974-64537737F612}"/>
                </a:ext>
              </a:extLst>
            </p:cNvPr>
            <p:cNvSpPr/>
            <p:nvPr/>
          </p:nvSpPr>
          <p:spPr>
            <a:xfrm>
              <a:off x="3061146" y="298787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64" name="pg44">
              <a:extLst>
                <a:ext uri="{FF2B5EF4-FFF2-40B4-BE49-F238E27FC236}">
                  <a16:creationId xmlns:a16="http://schemas.microsoft.com/office/drawing/2014/main" id="{9C70F51C-89F4-7E9B-BD68-D1C50DB1C7E3}"/>
                </a:ext>
              </a:extLst>
            </p:cNvPr>
            <p:cNvSpPr/>
            <p:nvPr/>
          </p:nvSpPr>
          <p:spPr>
            <a:xfrm>
              <a:off x="3158946" y="3038639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65" name="pg45">
              <a:extLst>
                <a:ext uri="{FF2B5EF4-FFF2-40B4-BE49-F238E27FC236}">
                  <a16:creationId xmlns:a16="http://schemas.microsoft.com/office/drawing/2014/main" id="{A3CF8BAE-9357-CD98-644E-5180664F4574}"/>
                </a:ext>
              </a:extLst>
            </p:cNvPr>
            <p:cNvSpPr/>
            <p:nvPr/>
          </p:nvSpPr>
          <p:spPr>
            <a:xfrm>
              <a:off x="3225700" y="302471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66" name="pg46">
              <a:extLst>
                <a:ext uri="{FF2B5EF4-FFF2-40B4-BE49-F238E27FC236}">
                  <a16:creationId xmlns:a16="http://schemas.microsoft.com/office/drawing/2014/main" id="{068C32EB-BE71-2B3E-94BA-7FFC25CA313B}"/>
                </a:ext>
              </a:extLst>
            </p:cNvPr>
            <p:cNvSpPr/>
            <p:nvPr/>
          </p:nvSpPr>
          <p:spPr>
            <a:xfrm>
              <a:off x="3046088" y="303345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67" name="pg47">
              <a:extLst>
                <a:ext uri="{FF2B5EF4-FFF2-40B4-BE49-F238E27FC236}">
                  <a16:creationId xmlns:a16="http://schemas.microsoft.com/office/drawing/2014/main" id="{69541FA4-11E7-A76C-920C-E06183623302}"/>
                </a:ext>
              </a:extLst>
            </p:cNvPr>
            <p:cNvSpPr/>
            <p:nvPr/>
          </p:nvSpPr>
          <p:spPr>
            <a:xfrm>
              <a:off x="3239278" y="3212586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68" name="pg48">
              <a:extLst>
                <a:ext uri="{FF2B5EF4-FFF2-40B4-BE49-F238E27FC236}">
                  <a16:creationId xmlns:a16="http://schemas.microsoft.com/office/drawing/2014/main" id="{2C2B9061-20B5-2299-424D-E692620C6436}"/>
                </a:ext>
              </a:extLst>
            </p:cNvPr>
            <p:cNvSpPr/>
            <p:nvPr/>
          </p:nvSpPr>
          <p:spPr>
            <a:xfrm>
              <a:off x="3162510" y="3079660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69" name="pg49">
              <a:extLst>
                <a:ext uri="{FF2B5EF4-FFF2-40B4-BE49-F238E27FC236}">
                  <a16:creationId xmlns:a16="http://schemas.microsoft.com/office/drawing/2014/main" id="{BB4BFC15-BCFD-5FB1-A5DD-A01F5793D325}"/>
                </a:ext>
              </a:extLst>
            </p:cNvPr>
            <p:cNvSpPr/>
            <p:nvPr/>
          </p:nvSpPr>
          <p:spPr>
            <a:xfrm>
              <a:off x="3497189" y="3067230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70" name="pg50">
              <a:extLst>
                <a:ext uri="{FF2B5EF4-FFF2-40B4-BE49-F238E27FC236}">
                  <a16:creationId xmlns:a16="http://schemas.microsoft.com/office/drawing/2014/main" id="{3439C68E-FA99-ACF8-6C00-D91910207A2F}"/>
                </a:ext>
              </a:extLst>
            </p:cNvPr>
            <p:cNvSpPr/>
            <p:nvPr/>
          </p:nvSpPr>
          <p:spPr>
            <a:xfrm>
              <a:off x="3908579" y="3015618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71" name="pg51">
              <a:extLst>
                <a:ext uri="{FF2B5EF4-FFF2-40B4-BE49-F238E27FC236}">
                  <a16:creationId xmlns:a16="http://schemas.microsoft.com/office/drawing/2014/main" id="{FFC28CC5-D50E-B13C-CF0F-8EFA26746646}"/>
                </a:ext>
              </a:extLst>
            </p:cNvPr>
            <p:cNvSpPr/>
            <p:nvPr/>
          </p:nvSpPr>
          <p:spPr>
            <a:xfrm>
              <a:off x="3570264" y="2977668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72" name="pg52">
              <a:extLst>
                <a:ext uri="{FF2B5EF4-FFF2-40B4-BE49-F238E27FC236}">
                  <a16:creationId xmlns:a16="http://schemas.microsoft.com/office/drawing/2014/main" id="{688F9F8A-C07C-5144-B635-755540D89A9A}"/>
                </a:ext>
              </a:extLst>
            </p:cNvPr>
            <p:cNvSpPr/>
            <p:nvPr/>
          </p:nvSpPr>
          <p:spPr>
            <a:xfrm>
              <a:off x="3605999" y="296233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73" name="pg53">
              <a:extLst>
                <a:ext uri="{FF2B5EF4-FFF2-40B4-BE49-F238E27FC236}">
                  <a16:creationId xmlns:a16="http://schemas.microsoft.com/office/drawing/2014/main" id="{9BB47983-B07F-E9A5-F897-7B5A3B813E4C}"/>
                </a:ext>
              </a:extLst>
            </p:cNvPr>
            <p:cNvSpPr/>
            <p:nvPr/>
          </p:nvSpPr>
          <p:spPr>
            <a:xfrm>
              <a:off x="3376008" y="3212855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74" name="pg54">
              <a:extLst>
                <a:ext uri="{FF2B5EF4-FFF2-40B4-BE49-F238E27FC236}">
                  <a16:creationId xmlns:a16="http://schemas.microsoft.com/office/drawing/2014/main" id="{E698D35A-DFAA-20E4-436B-7104A3C66FBB}"/>
                </a:ext>
              </a:extLst>
            </p:cNvPr>
            <p:cNvSpPr/>
            <p:nvPr/>
          </p:nvSpPr>
          <p:spPr>
            <a:xfrm>
              <a:off x="3317104" y="310109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75" name="pg55">
              <a:extLst>
                <a:ext uri="{FF2B5EF4-FFF2-40B4-BE49-F238E27FC236}">
                  <a16:creationId xmlns:a16="http://schemas.microsoft.com/office/drawing/2014/main" id="{485E6214-46F8-BDF8-A8EC-1EFC7308640B}"/>
                </a:ext>
              </a:extLst>
            </p:cNvPr>
            <p:cNvSpPr/>
            <p:nvPr/>
          </p:nvSpPr>
          <p:spPr>
            <a:xfrm>
              <a:off x="3303312" y="307900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76" name="pg56">
              <a:extLst>
                <a:ext uri="{FF2B5EF4-FFF2-40B4-BE49-F238E27FC236}">
                  <a16:creationId xmlns:a16="http://schemas.microsoft.com/office/drawing/2014/main" id="{871FA1AE-7A27-5FE0-48BF-8E6576DD2A65}"/>
                </a:ext>
              </a:extLst>
            </p:cNvPr>
            <p:cNvSpPr/>
            <p:nvPr/>
          </p:nvSpPr>
          <p:spPr>
            <a:xfrm>
              <a:off x="3202508" y="3118595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77" name="pt57">
              <a:extLst>
                <a:ext uri="{FF2B5EF4-FFF2-40B4-BE49-F238E27FC236}">
                  <a16:creationId xmlns:a16="http://schemas.microsoft.com/office/drawing/2014/main" id="{65B01758-A014-839C-F87A-1B1C6327C802}"/>
                </a:ext>
              </a:extLst>
            </p:cNvPr>
            <p:cNvSpPr/>
            <p:nvPr/>
          </p:nvSpPr>
          <p:spPr>
            <a:xfrm>
              <a:off x="4185728" y="3184247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78" name="pt58">
              <a:extLst>
                <a:ext uri="{FF2B5EF4-FFF2-40B4-BE49-F238E27FC236}">
                  <a16:creationId xmlns:a16="http://schemas.microsoft.com/office/drawing/2014/main" id="{CB9DF40C-B444-B401-B9F0-1E74160E8588}"/>
                </a:ext>
              </a:extLst>
            </p:cNvPr>
            <p:cNvSpPr/>
            <p:nvPr/>
          </p:nvSpPr>
          <p:spPr>
            <a:xfrm>
              <a:off x="5935900" y="3111869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79" name="pt59">
              <a:extLst>
                <a:ext uri="{FF2B5EF4-FFF2-40B4-BE49-F238E27FC236}">
                  <a16:creationId xmlns:a16="http://schemas.microsoft.com/office/drawing/2014/main" id="{C83E8E7D-6A6F-D3D7-251B-7069E2A0293F}"/>
                </a:ext>
              </a:extLst>
            </p:cNvPr>
            <p:cNvSpPr/>
            <p:nvPr/>
          </p:nvSpPr>
          <p:spPr>
            <a:xfrm>
              <a:off x="6102350" y="3107071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80" name="pt60">
              <a:extLst>
                <a:ext uri="{FF2B5EF4-FFF2-40B4-BE49-F238E27FC236}">
                  <a16:creationId xmlns:a16="http://schemas.microsoft.com/office/drawing/2014/main" id="{EB15A42F-77ED-2BED-4609-F634681D8EF5}"/>
                </a:ext>
              </a:extLst>
            </p:cNvPr>
            <p:cNvSpPr/>
            <p:nvPr/>
          </p:nvSpPr>
          <p:spPr>
            <a:xfrm>
              <a:off x="6239031" y="3004319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81" name="pt61">
              <a:extLst>
                <a:ext uri="{FF2B5EF4-FFF2-40B4-BE49-F238E27FC236}">
                  <a16:creationId xmlns:a16="http://schemas.microsoft.com/office/drawing/2014/main" id="{5A2459FB-A12C-39F8-D0A1-CA7961A1DCF4}"/>
                </a:ext>
              </a:extLst>
            </p:cNvPr>
            <p:cNvSpPr/>
            <p:nvPr/>
          </p:nvSpPr>
          <p:spPr>
            <a:xfrm>
              <a:off x="6382886" y="2992569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82" name="pt62">
              <a:extLst>
                <a:ext uri="{FF2B5EF4-FFF2-40B4-BE49-F238E27FC236}">
                  <a16:creationId xmlns:a16="http://schemas.microsoft.com/office/drawing/2014/main" id="{2A13F9AC-24BC-5C4A-138A-104EC0733DDD}"/>
                </a:ext>
              </a:extLst>
            </p:cNvPr>
            <p:cNvSpPr/>
            <p:nvPr/>
          </p:nvSpPr>
          <p:spPr>
            <a:xfrm>
              <a:off x="6387480" y="2977476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83" name="pt63">
              <a:extLst>
                <a:ext uri="{FF2B5EF4-FFF2-40B4-BE49-F238E27FC236}">
                  <a16:creationId xmlns:a16="http://schemas.microsoft.com/office/drawing/2014/main" id="{773EAC0A-2DDA-8FF2-8C7E-861335E06F6C}"/>
                </a:ext>
              </a:extLst>
            </p:cNvPr>
            <p:cNvSpPr/>
            <p:nvPr/>
          </p:nvSpPr>
          <p:spPr>
            <a:xfrm>
              <a:off x="6444773" y="2945518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84" name="pt64">
              <a:extLst>
                <a:ext uri="{FF2B5EF4-FFF2-40B4-BE49-F238E27FC236}">
                  <a16:creationId xmlns:a16="http://schemas.microsoft.com/office/drawing/2014/main" id="{08C3C805-91F5-BC76-86F0-DFF95DD59DF8}"/>
                </a:ext>
              </a:extLst>
            </p:cNvPr>
            <p:cNvSpPr/>
            <p:nvPr/>
          </p:nvSpPr>
          <p:spPr>
            <a:xfrm>
              <a:off x="6386209" y="2943616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85" name="pt65">
              <a:extLst>
                <a:ext uri="{FF2B5EF4-FFF2-40B4-BE49-F238E27FC236}">
                  <a16:creationId xmlns:a16="http://schemas.microsoft.com/office/drawing/2014/main" id="{A0DD5A65-E21C-9B29-26C7-601089FFFB0E}"/>
                </a:ext>
              </a:extLst>
            </p:cNvPr>
            <p:cNvSpPr/>
            <p:nvPr/>
          </p:nvSpPr>
          <p:spPr>
            <a:xfrm>
              <a:off x="6316611" y="2994993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86" name="pt66">
              <a:extLst>
                <a:ext uri="{FF2B5EF4-FFF2-40B4-BE49-F238E27FC236}">
                  <a16:creationId xmlns:a16="http://schemas.microsoft.com/office/drawing/2014/main" id="{D1697D3F-B85F-6737-5FB4-B8AA998E5BE9}"/>
                </a:ext>
              </a:extLst>
            </p:cNvPr>
            <p:cNvSpPr/>
            <p:nvPr/>
          </p:nvSpPr>
          <p:spPr>
            <a:xfrm>
              <a:off x="6372914" y="2981844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87" name="pt67">
              <a:extLst>
                <a:ext uri="{FF2B5EF4-FFF2-40B4-BE49-F238E27FC236}">
                  <a16:creationId xmlns:a16="http://schemas.microsoft.com/office/drawing/2014/main" id="{7C49E0B2-7AF2-FED2-10AB-D4C7D92E4F5D}"/>
                </a:ext>
              </a:extLst>
            </p:cNvPr>
            <p:cNvSpPr/>
            <p:nvPr/>
          </p:nvSpPr>
          <p:spPr>
            <a:xfrm>
              <a:off x="6392064" y="2990041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88" name="pt68">
              <a:extLst>
                <a:ext uri="{FF2B5EF4-FFF2-40B4-BE49-F238E27FC236}">
                  <a16:creationId xmlns:a16="http://schemas.microsoft.com/office/drawing/2014/main" id="{76008E01-A5E3-EEB0-1D1B-EB863CA040F9}"/>
                </a:ext>
              </a:extLst>
            </p:cNvPr>
            <p:cNvSpPr/>
            <p:nvPr/>
          </p:nvSpPr>
          <p:spPr>
            <a:xfrm>
              <a:off x="6407227" y="2966870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89" name="pg69">
              <a:extLst>
                <a:ext uri="{FF2B5EF4-FFF2-40B4-BE49-F238E27FC236}">
                  <a16:creationId xmlns:a16="http://schemas.microsoft.com/office/drawing/2014/main" id="{9A563455-B17B-AFEF-3926-E8A37ACA46B6}"/>
                </a:ext>
              </a:extLst>
            </p:cNvPr>
            <p:cNvSpPr/>
            <p:nvPr/>
          </p:nvSpPr>
          <p:spPr>
            <a:xfrm>
              <a:off x="3162106" y="3029736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90" name="pg70">
              <a:extLst>
                <a:ext uri="{FF2B5EF4-FFF2-40B4-BE49-F238E27FC236}">
                  <a16:creationId xmlns:a16="http://schemas.microsoft.com/office/drawing/2014/main" id="{2B699D28-E8F8-1FAF-3282-98EFB58EE830}"/>
                </a:ext>
              </a:extLst>
            </p:cNvPr>
            <p:cNvSpPr/>
            <p:nvPr/>
          </p:nvSpPr>
          <p:spPr>
            <a:xfrm>
              <a:off x="3142720" y="2997611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91" name="pg71">
              <a:extLst>
                <a:ext uri="{FF2B5EF4-FFF2-40B4-BE49-F238E27FC236}">
                  <a16:creationId xmlns:a16="http://schemas.microsoft.com/office/drawing/2014/main" id="{19D5622B-C1AD-C6FB-0B44-C6B0D44090A4}"/>
                </a:ext>
              </a:extLst>
            </p:cNvPr>
            <p:cNvSpPr/>
            <p:nvPr/>
          </p:nvSpPr>
          <p:spPr>
            <a:xfrm>
              <a:off x="3271289" y="2976815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92" name="pt72">
              <a:extLst>
                <a:ext uri="{FF2B5EF4-FFF2-40B4-BE49-F238E27FC236}">
                  <a16:creationId xmlns:a16="http://schemas.microsoft.com/office/drawing/2014/main" id="{B2BBA9C1-3A4C-6253-46EF-BD97A33C5F14}"/>
                </a:ext>
              </a:extLst>
            </p:cNvPr>
            <p:cNvSpPr/>
            <p:nvPr/>
          </p:nvSpPr>
          <p:spPr>
            <a:xfrm>
              <a:off x="4339716" y="3012859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93" name="pt73">
              <a:extLst>
                <a:ext uri="{FF2B5EF4-FFF2-40B4-BE49-F238E27FC236}">
                  <a16:creationId xmlns:a16="http://schemas.microsoft.com/office/drawing/2014/main" id="{D4A8FE34-4EA4-FB4E-F5C9-F687167A9C11}"/>
                </a:ext>
              </a:extLst>
            </p:cNvPr>
            <p:cNvSpPr/>
            <p:nvPr/>
          </p:nvSpPr>
          <p:spPr>
            <a:xfrm>
              <a:off x="5555563" y="3085734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94" name="pt74">
              <a:extLst>
                <a:ext uri="{FF2B5EF4-FFF2-40B4-BE49-F238E27FC236}">
                  <a16:creationId xmlns:a16="http://schemas.microsoft.com/office/drawing/2014/main" id="{CAE25FA3-E219-919C-2130-EFC96E9BAE54}"/>
                </a:ext>
              </a:extLst>
            </p:cNvPr>
            <p:cNvSpPr/>
            <p:nvPr/>
          </p:nvSpPr>
          <p:spPr>
            <a:xfrm>
              <a:off x="3299741" y="2981687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95" name="pt75">
              <a:extLst>
                <a:ext uri="{FF2B5EF4-FFF2-40B4-BE49-F238E27FC236}">
                  <a16:creationId xmlns:a16="http://schemas.microsoft.com/office/drawing/2014/main" id="{75CC38B5-FF7E-5DF7-A8C9-BA7F62CC80D6}"/>
                </a:ext>
              </a:extLst>
            </p:cNvPr>
            <p:cNvSpPr/>
            <p:nvPr/>
          </p:nvSpPr>
          <p:spPr>
            <a:xfrm>
              <a:off x="6151182" y="3096219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96" name="pt76">
              <a:extLst>
                <a:ext uri="{FF2B5EF4-FFF2-40B4-BE49-F238E27FC236}">
                  <a16:creationId xmlns:a16="http://schemas.microsoft.com/office/drawing/2014/main" id="{4AB41B00-627C-8222-84C8-64677059F25F}"/>
                </a:ext>
              </a:extLst>
            </p:cNvPr>
            <p:cNvSpPr/>
            <p:nvPr/>
          </p:nvSpPr>
          <p:spPr>
            <a:xfrm>
              <a:off x="6236503" y="3005079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97" name="pt77">
              <a:extLst>
                <a:ext uri="{FF2B5EF4-FFF2-40B4-BE49-F238E27FC236}">
                  <a16:creationId xmlns:a16="http://schemas.microsoft.com/office/drawing/2014/main" id="{B06B7B47-C5CD-89A7-4F0F-E0583422770D}"/>
                </a:ext>
              </a:extLst>
            </p:cNvPr>
            <p:cNvSpPr/>
            <p:nvPr/>
          </p:nvSpPr>
          <p:spPr>
            <a:xfrm>
              <a:off x="6338112" y="3016281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98" name="pt78">
              <a:extLst>
                <a:ext uri="{FF2B5EF4-FFF2-40B4-BE49-F238E27FC236}">
                  <a16:creationId xmlns:a16="http://schemas.microsoft.com/office/drawing/2014/main" id="{49745499-0209-FB92-74CB-4ED8D9D2E38D}"/>
                </a:ext>
              </a:extLst>
            </p:cNvPr>
            <p:cNvSpPr/>
            <p:nvPr/>
          </p:nvSpPr>
          <p:spPr>
            <a:xfrm>
              <a:off x="6445941" y="2971140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99" name="pt79">
              <a:extLst>
                <a:ext uri="{FF2B5EF4-FFF2-40B4-BE49-F238E27FC236}">
                  <a16:creationId xmlns:a16="http://schemas.microsoft.com/office/drawing/2014/main" id="{E7E95FAB-A0A7-538B-AA73-2C986A89055B}"/>
                </a:ext>
              </a:extLst>
            </p:cNvPr>
            <p:cNvSpPr/>
            <p:nvPr/>
          </p:nvSpPr>
          <p:spPr>
            <a:xfrm>
              <a:off x="6464921" y="2937045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400" name="pt80">
              <a:extLst>
                <a:ext uri="{FF2B5EF4-FFF2-40B4-BE49-F238E27FC236}">
                  <a16:creationId xmlns:a16="http://schemas.microsoft.com/office/drawing/2014/main" id="{81A3A58F-B66C-804F-67DB-BEBF45541C39}"/>
                </a:ext>
              </a:extLst>
            </p:cNvPr>
            <p:cNvSpPr/>
            <p:nvPr/>
          </p:nvSpPr>
          <p:spPr>
            <a:xfrm>
              <a:off x="6402473" y="2935734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401" name="pt81">
              <a:extLst>
                <a:ext uri="{FF2B5EF4-FFF2-40B4-BE49-F238E27FC236}">
                  <a16:creationId xmlns:a16="http://schemas.microsoft.com/office/drawing/2014/main" id="{69EB91F9-FB33-D7BD-A630-20BCDF965F3B}"/>
                </a:ext>
              </a:extLst>
            </p:cNvPr>
            <p:cNvSpPr/>
            <p:nvPr/>
          </p:nvSpPr>
          <p:spPr>
            <a:xfrm>
              <a:off x="6404834" y="2936393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402" name="pt82">
              <a:extLst>
                <a:ext uri="{FF2B5EF4-FFF2-40B4-BE49-F238E27FC236}">
                  <a16:creationId xmlns:a16="http://schemas.microsoft.com/office/drawing/2014/main" id="{8C3BE95E-DA4F-46F4-F353-1DF9677FBBD5}"/>
                </a:ext>
              </a:extLst>
            </p:cNvPr>
            <p:cNvSpPr/>
            <p:nvPr/>
          </p:nvSpPr>
          <p:spPr>
            <a:xfrm>
              <a:off x="6344842" y="2960917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403" name="pt83">
              <a:extLst>
                <a:ext uri="{FF2B5EF4-FFF2-40B4-BE49-F238E27FC236}">
                  <a16:creationId xmlns:a16="http://schemas.microsoft.com/office/drawing/2014/main" id="{A5880278-A067-9566-3958-38492C585655}"/>
                </a:ext>
              </a:extLst>
            </p:cNvPr>
            <p:cNvSpPr/>
            <p:nvPr/>
          </p:nvSpPr>
          <p:spPr>
            <a:xfrm>
              <a:off x="6330320" y="2994622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404" name="pt84">
              <a:extLst>
                <a:ext uri="{FF2B5EF4-FFF2-40B4-BE49-F238E27FC236}">
                  <a16:creationId xmlns:a16="http://schemas.microsoft.com/office/drawing/2014/main" id="{14CE2720-4CE8-8B7E-9181-2621A066FB80}"/>
                </a:ext>
              </a:extLst>
            </p:cNvPr>
            <p:cNvSpPr/>
            <p:nvPr/>
          </p:nvSpPr>
          <p:spPr>
            <a:xfrm>
              <a:off x="6305287" y="2972781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405" name="pg85">
              <a:extLst>
                <a:ext uri="{FF2B5EF4-FFF2-40B4-BE49-F238E27FC236}">
                  <a16:creationId xmlns:a16="http://schemas.microsoft.com/office/drawing/2014/main" id="{853C7984-1FD4-2613-4E9D-DEB8079B987E}"/>
                </a:ext>
              </a:extLst>
            </p:cNvPr>
            <p:cNvSpPr/>
            <p:nvPr/>
          </p:nvSpPr>
          <p:spPr>
            <a:xfrm>
              <a:off x="3325854" y="2869062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06" name="pg86">
              <a:extLst>
                <a:ext uri="{FF2B5EF4-FFF2-40B4-BE49-F238E27FC236}">
                  <a16:creationId xmlns:a16="http://schemas.microsoft.com/office/drawing/2014/main" id="{8F063668-2FD8-F879-9C6E-1FE0B231D4AC}"/>
                </a:ext>
              </a:extLst>
            </p:cNvPr>
            <p:cNvSpPr/>
            <p:nvPr/>
          </p:nvSpPr>
          <p:spPr>
            <a:xfrm>
              <a:off x="3287898" y="2908795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07" name="pg87">
              <a:extLst>
                <a:ext uri="{FF2B5EF4-FFF2-40B4-BE49-F238E27FC236}">
                  <a16:creationId xmlns:a16="http://schemas.microsoft.com/office/drawing/2014/main" id="{410CE422-1E3D-A304-4010-6D3596D0A348}"/>
                </a:ext>
              </a:extLst>
            </p:cNvPr>
            <p:cNvSpPr/>
            <p:nvPr/>
          </p:nvSpPr>
          <p:spPr>
            <a:xfrm>
              <a:off x="3240193" y="2942930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08" name="pg88">
              <a:extLst>
                <a:ext uri="{FF2B5EF4-FFF2-40B4-BE49-F238E27FC236}">
                  <a16:creationId xmlns:a16="http://schemas.microsoft.com/office/drawing/2014/main" id="{1FED7B63-923C-FDF3-D23E-C93060A33C38}"/>
                </a:ext>
              </a:extLst>
            </p:cNvPr>
            <p:cNvSpPr/>
            <p:nvPr/>
          </p:nvSpPr>
          <p:spPr>
            <a:xfrm>
              <a:off x="3432735" y="3000139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09" name="pg89">
              <a:extLst>
                <a:ext uri="{FF2B5EF4-FFF2-40B4-BE49-F238E27FC236}">
                  <a16:creationId xmlns:a16="http://schemas.microsoft.com/office/drawing/2014/main" id="{EF7F25F1-3212-4B9B-4FBA-0C3FF51B81A5}"/>
                </a:ext>
              </a:extLst>
            </p:cNvPr>
            <p:cNvSpPr/>
            <p:nvPr/>
          </p:nvSpPr>
          <p:spPr>
            <a:xfrm>
              <a:off x="3270543" y="285095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10" name="pg90">
              <a:extLst>
                <a:ext uri="{FF2B5EF4-FFF2-40B4-BE49-F238E27FC236}">
                  <a16:creationId xmlns:a16="http://schemas.microsoft.com/office/drawing/2014/main" id="{FF382381-98E3-E6FA-10CA-1FC2442A9F5B}"/>
                </a:ext>
              </a:extLst>
            </p:cNvPr>
            <p:cNvSpPr/>
            <p:nvPr/>
          </p:nvSpPr>
          <p:spPr>
            <a:xfrm>
              <a:off x="3433240" y="2706712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11" name="pg91">
              <a:extLst>
                <a:ext uri="{FF2B5EF4-FFF2-40B4-BE49-F238E27FC236}">
                  <a16:creationId xmlns:a16="http://schemas.microsoft.com/office/drawing/2014/main" id="{79CD7279-1C53-D0CF-159A-02FD24248373}"/>
                </a:ext>
              </a:extLst>
            </p:cNvPr>
            <p:cNvSpPr/>
            <p:nvPr/>
          </p:nvSpPr>
          <p:spPr>
            <a:xfrm>
              <a:off x="3602449" y="2820761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12" name="pg92">
              <a:extLst>
                <a:ext uri="{FF2B5EF4-FFF2-40B4-BE49-F238E27FC236}">
                  <a16:creationId xmlns:a16="http://schemas.microsoft.com/office/drawing/2014/main" id="{F91CC9DA-877F-F7B0-5C38-CDEEC113E446}"/>
                </a:ext>
              </a:extLst>
            </p:cNvPr>
            <p:cNvSpPr/>
            <p:nvPr/>
          </p:nvSpPr>
          <p:spPr>
            <a:xfrm>
              <a:off x="4206003" y="296119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13" name="pg93">
              <a:extLst>
                <a:ext uri="{FF2B5EF4-FFF2-40B4-BE49-F238E27FC236}">
                  <a16:creationId xmlns:a16="http://schemas.microsoft.com/office/drawing/2014/main" id="{BE5330A3-CAFB-0589-F1D8-596D2D74C194}"/>
                </a:ext>
              </a:extLst>
            </p:cNvPr>
            <p:cNvSpPr/>
            <p:nvPr/>
          </p:nvSpPr>
          <p:spPr>
            <a:xfrm>
              <a:off x="3246323" y="294913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14" name="pg94">
              <a:extLst>
                <a:ext uri="{FF2B5EF4-FFF2-40B4-BE49-F238E27FC236}">
                  <a16:creationId xmlns:a16="http://schemas.microsoft.com/office/drawing/2014/main" id="{1E9ECA85-8F3A-4A89-491D-7343487DDE81}"/>
                </a:ext>
              </a:extLst>
            </p:cNvPr>
            <p:cNvSpPr/>
            <p:nvPr/>
          </p:nvSpPr>
          <p:spPr>
            <a:xfrm>
              <a:off x="3281792" y="2978872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15" name="pg95">
              <a:extLst>
                <a:ext uri="{FF2B5EF4-FFF2-40B4-BE49-F238E27FC236}">
                  <a16:creationId xmlns:a16="http://schemas.microsoft.com/office/drawing/2014/main" id="{0725A7E1-FABA-7024-99B4-05C567BD463F}"/>
                </a:ext>
              </a:extLst>
            </p:cNvPr>
            <p:cNvSpPr/>
            <p:nvPr/>
          </p:nvSpPr>
          <p:spPr>
            <a:xfrm>
              <a:off x="3776825" y="3084471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16" name="pg96">
              <a:extLst>
                <a:ext uri="{FF2B5EF4-FFF2-40B4-BE49-F238E27FC236}">
                  <a16:creationId xmlns:a16="http://schemas.microsoft.com/office/drawing/2014/main" id="{16D70832-8E24-51EF-6F94-618B5860E151}"/>
                </a:ext>
              </a:extLst>
            </p:cNvPr>
            <p:cNvSpPr/>
            <p:nvPr/>
          </p:nvSpPr>
          <p:spPr>
            <a:xfrm>
              <a:off x="3483263" y="2954899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17" name="pg97">
              <a:extLst>
                <a:ext uri="{FF2B5EF4-FFF2-40B4-BE49-F238E27FC236}">
                  <a16:creationId xmlns:a16="http://schemas.microsoft.com/office/drawing/2014/main" id="{3E8FF9D5-53C5-EC66-DB3B-661EDE3A0D73}"/>
                </a:ext>
              </a:extLst>
            </p:cNvPr>
            <p:cNvSpPr/>
            <p:nvPr/>
          </p:nvSpPr>
          <p:spPr>
            <a:xfrm>
              <a:off x="3977340" y="304935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18" name="pg98">
              <a:extLst>
                <a:ext uri="{FF2B5EF4-FFF2-40B4-BE49-F238E27FC236}">
                  <a16:creationId xmlns:a16="http://schemas.microsoft.com/office/drawing/2014/main" id="{2CCC36BC-9636-1AB4-CB27-63265C5F8A25}"/>
                </a:ext>
              </a:extLst>
            </p:cNvPr>
            <p:cNvSpPr/>
            <p:nvPr/>
          </p:nvSpPr>
          <p:spPr>
            <a:xfrm>
              <a:off x="3915560" y="2923725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19" name="pg99">
              <a:extLst>
                <a:ext uri="{FF2B5EF4-FFF2-40B4-BE49-F238E27FC236}">
                  <a16:creationId xmlns:a16="http://schemas.microsoft.com/office/drawing/2014/main" id="{198BBC55-E300-3E3B-FBFB-BD14D4D25C2C}"/>
                </a:ext>
              </a:extLst>
            </p:cNvPr>
            <p:cNvSpPr/>
            <p:nvPr/>
          </p:nvSpPr>
          <p:spPr>
            <a:xfrm>
              <a:off x="4028773" y="3005637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20" name="pg100">
              <a:extLst>
                <a:ext uri="{FF2B5EF4-FFF2-40B4-BE49-F238E27FC236}">
                  <a16:creationId xmlns:a16="http://schemas.microsoft.com/office/drawing/2014/main" id="{F40E0D4D-FC05-76B3-151B-BF5E093F106B}"/>
                </a:ext>
              </a:extLst>
            </p:cNvPr>
            <p:cNvSpPr/>
            <p:nvPr/>
          </p:nvSpPr>
          <p:spPr>
            <a:xfrm>
              <a:off x="3454877" y="2973570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21" name="pl101">
              <a:extLst>
                <a:ext uri="{FF2B5EF4-FFF2-40B4-BE49-F238E27FC236}">
                  <a16:creationId xmlns:a16="http://schemas.microsoft.com/office/drawing/2014/main" id="{46F05222-2B20-E03A-335E-84527F2ECB7B}"/>
                </a:ext>
              </a:extLst>
            </p:cNvPr>
            <p:cNvSpPr/>
            <p:nvPr/>
          </p:nvSpPr>
          <p:spPr>
            <a:xfrm>
              <a:off x="3301002" y="2776929"/>
              <a:ext cx="965810" cy="377758"/>
            </a:xfrm>
            <a:custGeom>
              <a:avLst/>
              <a:gdLst/>
              <a:ahLst/>
              <a:cxnLst/>
              <a:rect l="0" t="0" r="0" b="0"/>
              <a:pathLst>
                <a:path w="965810" h="377758">
                  <a:moveTo>
                    <a:pt x="85660" y="162349"/>
                  </a:moveTo>
                  <a:lnTo>
                    <a:pt x="47704" y="202082"/>
                  </a:lnTo>
                  <a:lnTo>
                    <a:pt x="0" y="236217"/>
                  </a:lnTo>
                  <a:lnTo>
                    <a:pt x="192542" y="293427"/>
                  </a:lnTo>
                  <a:lnTo>
                    <a:pt x="30349" y="144240"/>
                  </a:lnTo>
                  <a:lnTo>
                    <a:pt x="193047" y="0"/>
                  </a:lnTo>
                  <a:lnTo>
                    <a:pt x="362256" y="114048"/>
                  </a:lnTo>
                  <a:lnTo>
                    <a:pt x="965810" y="254480"/>
                  </a:lnTo>
                  <a:lnTo>
                    <a:pt x="6130" y="242421"/>
                  </a:lnTo>
                  <a:lnTo>
                    <a:pt x="41599" y="272159"/>
                  </a:lnTo>
                  <a:lnTo>
                    <a:pt x="536632" y="377758"/>
                  </a:lnTo>
                  <a:lnTo>
                    <a:pt x="243070" y="248186"/>
                  </a:lnTo>
                  <a:lnTo>
                    <a:pt x="737147" y="342641"/>
                  </a:lnTo>
                  <a:lnTo>
                    <a:pt x="675367" y="217012"/>
                  </a:lnTo>
                  <a:lnTo>
                    <a:pt x="788580" y="298924"/>
                  </a:lnTo>
                  <a:lnTo>
                    <a:pt x="214684" y="266857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22" name="pl102">
              <a:extLst>
                <a:ext uri="{FF2B5EF4-FFF2-40B4-BE49-F238E27FC236}">
                  <a16:creationId xmlns:a16="http://schemas.microsoft.com/office/drawing/2014/main" id="{3F29BDB9-1EA9-736E-CDE8-46CF135D171B}"/>
                </a:ext>
              </a:extLst>
            </p:cNvPr>
            <p:cNvSpPr/>
            <p:nvPr/>
          </p:nvSpPr>
          <p:spPr>
            <a:xfrm>
              <a:off x="3515686" y="2981940"/>
              <a:ext cx="122425" cy="136946"/>
            </a:xfrm>
            <a:custGeom>
              <a:avLst/>
              <a:gdLst/>
              <a:ahLst/>
              <a:cxnLst/>
              <a:rect l="0" t="0" r="0" b="0"/>
              <a:pathLst>
                <a:path w="122425" h="136946">
                  <a:moveTo>
                    <a:pt x="122425" y="0"/>
                  </a:moveTo>
                  <a:lnTo>
                    <a:pt x="0" y="61846"/>
                  </a:lnTo>
                  <a:lnTo>
                    <a:pt x="114773" y="136946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23" name="pl103">
              <a:extLst>
                <a:ext uri="{FF2B5EF4-FFF2-40B4-BE49-F238E27FC236}">
                  <a16:creationId xmlns:a16="http://schemas.microsoft.com/office/drawing/2014/main" id="{33A64C0D-9DE5-ED7B-3628-C8C034464095}"/>
                </a:ext>
              </a:extLst>
            </p:cNvPr>
            <p:cNvSpPr/>
            <p:nvPr/>
          </p:nvSpPr>
          <p:spPr>
            <a:xfrm>
              <a:off x="3165454" y="2995579"/>
              <a:ext cx="1464233" cy="1912857"/>
            </a:xfrm>
            <a:custGeom>
              <a:avLst/>
              <a:gdLst/>
              <a:ahLst/>
              <a:cxnLst/>
              <a:rect l="0" t="0" r="0" b="0"/>
              <a:pathLst>
                <a:path w="1464233" h="1912857">
                  <a:moveTo>
                    <a:pt x="148713" y="492264"/>
                  </a:moveTo>
                  <a:lnTo>
                    <a:pt x="33981" y="426629"/>
                  </a:lnTo>
                  <a:lnTo>
                    <a:pt x="244531" y="662007"/>
                  </a:lnTo>
                  <a:lnTo>
                    <a:pt x="745878" y="1288938"/>
                  </a:lnTo>
                  <a:lnTo>
                    <a:pt x="1232583" y="1567932"/>
                  </a:lnTo>
                  <a:lnTo>
                    <a:pt x="1459517" y="1774710"/>
                  </a:lnTo>
                  <a:lnTo>
                    <a:pt x="1464233" y="1912857"/>
                  </a:lnTo>
                  <a:lnTo>
                    <a:pt x="1137523" y="1767779"/>
                  </a:lnTo>
                  <a:lnTo>
                    <a:pt x="1223866" y="1553994"/>
                  </a:lnTo>
                  <a:lnTo>
                    <a:pt x="0" y="0"/>
                  </a:lnTo>
                  <a:lnTo>
                    <a:pt x="466626" y="1149471"/>
                  </a:lnTo>
                  <a:lnTo>
                    <a:pt x="779971" y="995977"/>
                  </a:lnTo>
                  <a:lnTo>
                    <a:pt x="573752" y="950043"/>
                  </a:lnTo>
                  <a:lnTo>
                    <a:pt x="652273" y="931356"/>
                  </a:lnTo>
                  <a:lnTo>
                    <a:pt x="516290" y="778087"/>
                  </a:lnTo>
                  <a:lnTo>
                    <a:pt x="433994" y="74498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24" name="pl104">
              <a:extLst>
                <a:ext uri="{FF2B5EF4-FFF2-40B4-BE49-F238E27FC236}">
                  <a16:creationId xmlns:a16="http://schemas.microsoft.com/office/drawing/2014/main" id="{AFB2234C-D460-9F95-7BC6-8CD98BCE7734}"/>
                </a:ext>
              </a:extLst>
            </p:cNvPr>
            <p:cNvSpPr/>
            <p:nvPr/>
          </p:nvSpPr>
          <p:spPr>
            <a:xfrm>
              <a:off x="3599449" y="3721267"/>
              <a:ext cx="135796" cy="127249"/>
            </a:xfrm>
            <a:custGeom>
              <a:avLst/>
              <a:gdLst/>
              <a:ahLst/>
              <a:cxnLst/>
              <a:rect l="0" t="0" r="0" b="0"/>
              <a:pathLst>
                <a:path w="135796" h="127249">
                  <a:moveTo>
                    <a:pt x="135796" y="0"/>
                  </a:moveTo>
                  <a:lnTo>
                    <a:pt x="0" y="19292"/>
                  </a:lnTo>
                  <a:lnTo>
                    <a:pt x="84605" y="127249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25" name="pl106">
              <a:extLst>
                <a:ext uri="{FF2B5EF4-FFF2-40B4-BE49-F238E27FC236}">
                  <a16:creationId xmlns:a16="http://schemas.microsoft.com/office/drawing/2014/main" id="{C908E6BD-3303-5148-F6F1-FC9C850E2D1B}"/>
                </a:ext>
              </a:extLst>
            </p:cNvPr>
            <p:cNvSpPr/>
            <p:nvPr/>
          </p:nvSpPr>
          <p:spPr>
            <a:xfrm>
              <a:off x="4876331" y="4715970"/>
              <a:ext cx="137064" cy="121258"/>
            </a:xfrm>
            <a:custGeom>
              <a:avLst/>
              <a:gdLst/>
              <a:ahLst/>
              <a:cxnLst/>
              <a:rect l="0" t="0" r="0" b="0"/>
              <a:pathLst>
                <a:path w="137064" h="121258">
                  <a:moveTo>
                    <a:pt x="64103" y="121258"/>
                  </a:moveTo>
                  <a:lnTo>
                    <a:pt x="137064" y="5114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26" name="pl107">
              <a:extLst>
                <a:ext uri="{FF2B5EF4-FFF2-40B4-BE49-F238E27FC236}">
                  <a16:creationId xmlns:a16="http://schemas.microsoft.com/office/drawing/2014/main" id="{0A1072A3-3E9E-9B58-0FFD-5A7F4278C4DE}"/>
                </a:ext>
              </a:extLst>
            </p:cNvPr>
            <p:cNvSpPr/>
            <p:nvPr/>
          </p:nvSpPr>
          <p:spPr>
            <a:xfrm>
              <a:off x="3106897" y="3032550"/>
              <a:ext cx="862491" cy="327833"/>
            </a:xfrm>
            <a:custGeom>
              <a:avLst/>
              <a:gdLst/>
              <a:ahLst/>
              <a:cxnLst/>
              <a:rect l="0" t="0" r="0" b="0"/>
              <a:pathLst>
                <a:path w="862491" h="327833">
                  <a:moveTo>
                    <a:pt x="400767" y="327833"/>
                  </a:moveTo>
                  <a:lnTo>
                    <a:pt x="270538" y="285146"/>
                  </a:lnTo>
                  <a:lnTo>
                    <a:pt x="427" y="192640"/>
                  </a:lnTo>
                  <a:lnTo>
                    <a:pt x="259688" y="128241"/>
                  </a:lnTo>
                  <a:lnTo>
                    <a:pt x="116169" y="29496"/>
                  </a:lnTo>
                  <a:lnTo>
                    <a:pt x="15057" y="25539"/>
                  </a:lnTo>
                  <a:lnTo>
                    <a:pt x="112858" y="76305"/>
                  </a:lnTo>
                  <a:lnTo>
                    <a:pt x="179611" y="62380"/>
                  </a:lnTo>
                  <a:lnTo>
                    <a:pt x="0" y="71119"/>
                  </a:lnTo>
                  <a:lnTo>
                    <a:pt x="193190" y="250252"/>
                  </a:lnTo>
                  <a:lnTo>
                    <a:pt x="116422" y="117326"/>
                  </a:lnTo>
                  <a:lnTo>
                    <a:pt x="451101" y="104896"/>
                  </a:lnTo>
                  <a:lnTo>
                    <a:pt x="862491" y="53284"/>
                  </a:lnTo>
                  <a:lnTo>
                    <a:pt x="524176" y="15334"/>
                  </a:lnTo>
                  <a:lnTo>
                    <a:pt x="559910" y="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27" name="pl108">
              <a:extLst>
                <a:ext uri="{FF2B5EF4-FFF2-40B4-BE49-F238E27FC236}">
                  <a16:creationId xmlns:a16="http://schemas.microsoft.com/office/drawing/2014/main" id="{2A0B4D31-372D-5057-7AEF-3CC2018CA25D}"/>
                </a:ext>
              </a:extLst>
            </p:cNvPr>
            <p:cNvSpPr/>
            <p:nvPr/>
          </p:nvSpPr>
          <p:spPr>
            <a:xfrm>
              <a:off x="3530606" y="3016371"/>
              <a:ext cx="136202" cy="126044"/>
            </a:xfrm>
            <a:custGeom>
              <a:avLst/>
              <a:gdLst/>
              <a:ahLst/>
              <a:cxnLst/>
              <a:rect l="0" t="0" r="0" b="0"/>
              <a:pathLst>
                <a:path w="136202" h="126044">
                  <a:moveTo>
                    <a:pt x="54089" y="126044"/>
                  </a:moveTo>
                  <a:lnTo>
                    <a:pt x="136202" y="16179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28" name="pl109">
              <a:extLst>
                <a:ext uri="{FF2B5EF4-FFF2-40B4-BE49-F238E27FC236}">
                  <a16:creationId xmlns:a16="http://schemas.microsoft.com/office/drawing/2014/main" id="{B16E07AE-CE3E-FF34-E69C-52039B0EBF1F}"/>
                </a:ext>
              </a:extLst>
            </p:cNvPr>
            <p:cNvSpPr/>
            <p:nvPr/>
          </p:nvSpPr>
          <p:spPr>
            <a:xfrm>
              <a:off x="3203529" y="2980886"/>
              <a:ext cx="3306544" cy="160485"/>
            </a:xfrm>
            <a:custGeom>
              <a:avLst/>
              <a:gdLst/>
              <a:ahLst/>
              <a:cxnLst/>
              <a:rect l="0" t="0" r="0" b="0"/>
              <a:pathLst>
                <a:path w="3306544" h="160485">
                  <a:moveTo>
                    <a:pt x="19386" y="119066"/>
                  </a:moveTo>
                  <a:lnTo>
                    <a:pt x="0" y="86941"/>
                  </a:lnTo>
                  <a:lnTo>
                    <a:pt x="128569" y="66145"/>
                  </a:lnTo>
                  <a:lnTo>
                    <a:pt x="1181339" y="77124"/>
                  </a:lnTo>
                  <a:lnTo>
                    <a:pt x="2397185" y="149999"/>
                  </a:lnTo>
                  <a:lnTo>
                    <a:pt x="141363" y="45952"/>
                  </a:lnTo>
                  <a:lnTo>
                    <a:pt x="2992804" y="160485"/>
                  </a:lnTo>
                  <a:lnTo>
                    <a:pt x="3078125" y="69344"/>
                  </a:lnTo>
                  <a:lnTo>
                    <a:pt x="3179735" y="80546"/>
                  </a:lnTo>
                  <a:lnTo>
                    <a:pt x="3287564" y="35405"/>
                  </a:lnTo>
                  <a:lnTo>
                    <a:pt x="3306544" y="1310"/>
                  </a:lnTo>
                  <a:lnTo>
                    <a:pt x="3244095" y="0"/>
                  </a:lnTo>
                  <a:lnTo>
                    <a:pt x="3246456" y="658"/>
                  </a:lnTo>
                  <a:lnTo>
                    <a:pt x="3186464" y="25182"/>
                  </a:lnTo>
                  <a:lnTo>
                    <a:pt x="3171942" y="58888"/>
                  </a:lnTo>
                  <a:lnTo>
                    <a:pt x="3146910" y="37046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29" name="pl110">
              <a:extLst>
                <a:ext uri="{FF2B5EF4-FFF2-40B4-BE49-F238E27FC236}">
                  <a16:creationId xmlns:a16="http://schemas.microsoft.com/office/drawing/2014/main" id="{DEE63774-CFCA-BA09-3B26-34C611F0191B}"/>
                </a:ext>
              </a:extLst>
            </p:cNvPr>
            <p:cNvSpPr/>
            <p:nvPr/>
          </p:nvSpPr>
          <p:spPr>
            <a:xfrm>
              <a:off x="6350439" y="3017933"/>
              <a:ext cx="134591" cy="129769"/>
            </a:xfrm>
            <a:custGeom>
              <a:avLst/>
              <a:gdLst/>
              <a:ahLst/>
              <a:cxnLst/>
              <a:rect l="0" t="0" r="0" b="0"/>
              <a:pathLst>
                <a:path w="134591" h="129769">
                  <a:moveTo>
                    <a:pt x="134591" y="26420"/>
                  </a:moveTo>
                  <a:lnTo>
                    <a:pt x="0" y="0"/>
                  </a:lnTo>
                  <a:lnTo>
                    <a:pt x="44414" y="129769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30" name="pl111">
              <a:extLst>
                <a:ext uri="{FF2B5EF4-FFF2-40B4-BE49-F238E27FC236}">
                  <a16:creationId xmlns:a16="http://schemas.microsoft.com/office/drawing/2014/main" id="{117B5E53-CF67-EFD3-0DB5-A684CA38888A}"/>
                </a:ext>
              </a:extLst>
            </p:cNvPr>
            <p:cNvSpPr/>
            <p:nvPr/>
          </p:nvSpPr>
          <p:spPr>
            <a:xfrm>
              <a:off x="3263317" y="2988767"/>
              <a:ext cx="3226607" cy="294304"/>
            </a:xfrm>
            <a:custGeom>
              <a:avLst/>
              <a:gdLst/>
              <a:ahLst/>
              <a:cxnLst/>
              <a:rect l="0" t="0" r="0" b="0"/>
              <a:pathLst>
                <a:path w="3226607" h="294304">
                  <a:moveTo>
                    <a:pt x="173500" y="294304"/>
                  </a:moveTo>
                  <a:lnTo>
                    <a:pt x="114596" y="182543"/>
                  </a:lnTo>
                  <a:lnTo>
                    <a:pt x="100804" y="160452"/>
                  </a:lnTo>
                  <a:lnTo>
                    <a:pt x="0" y="200044"/>
                  </a:lnTo>
                  <a:lnTo>
                    <a:pt x="967562" y="240631"/>
                  </a:lnTo>
                  <a:lnTo>
                    <a:pt x="2717734" y="168253"/>
                  </a:lnTo>
                  <a:lnTo>
                    <a:pt x="2884184" y="163455"/>
                  </a:lnTo>
                  <a:lnTo>
                    <a:pt x="3020865" y="60703"/>
                  </a:lnTo>
                  <a:lnTo>
                    <a:pt x="3164720" y="48953"/>
                  </a:lnTo>
                  <a:lnTo>
                    <a:pt x="3169314" y="33859"/>
                  </a:lnTo>
                  <a:lnTo>
                    <a:pt x="3226607" y="1902"/>
                  </a:lnTo>
                  <a:lnTo>
                    <a:pt x="3168043" y="0"/>
                  </a:lnTo>
                  <a:lnTo>
                    <a:pt x="3098445" y="51377"/>
                  </a:lnTo>
                  <a:lnTo>
                    <a:pt x="3154748" y="38228"/>
                  </a:lnTo>
                  <a:lnTo>
                    <a:pt x="3173898" y="46425"/>
                  </a:lnTo>
                  <a:lnTo>
                    <a:pt x="3189061" y="23254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31" name="pl112">
              <a:extLst>
                <a:ext uri="{FF2B5EF4-FFF2-40B4-BE49-F238E27FC236}">
                  <a16:creationId xmlns:a16="http://schemas.microsoft.com/office/drawing/2014/main" id="{2BB73F7E-D8C5-43E8-F84F-A654AA1FA271}"/>
                </a:ext>
              </a:extLst>
            </p:cNvPr>
            <p:cNvSpPr/>
            <p:nvPr/>
          </p:nvSpPr>
          <p:spPr>
            <a:xfrm>
              <a:off x="6329951" y="3012022"/>
              <a:ext cx="122428" cy="136945"/>
            </a:xfrm>
            <a:custGeom>
              <a:avLst/>
              <a:gdLst/>
              <a:ahLst/>
              <a:cxnLst/>
              <a:rect l="0" t="0" r="0" b="0"/>
              <a:pathLst>
                <a:path w="122428" h="136945">
                  <a:moveTo>
                    <a:pt x="114769" y="136945"/>
                  </a:moveTo>
                  <a:lnTo>
                    <a:pt x="122428" y="0"/>
                  </a:lnTo>
                  <a:lnTo>
                    <a:pt x="0" y="61839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32" name="pl113">
              <a:extLst>
                <a:ext uri="{FF2B5EF4-FFF2-40B4-BE49-F238E27FC236}">
                  <a16:creationId xmlns:a16="http://schemas.microsoft.com/office/drawing/2014/main" id="{502E20A9-3023-AE97-ECA7-DB7B91B64592}"/>
                </a:ext>
              </a:extLst>
            </p:cNvPr>
            <p:cNvSpPr/>
            <p:nvPr/>
          </p:nvSpPr>
          <p:spPr>
            <a:xfrm>
              <a:off x="4361109" y="2621550"/>
              <a:ext cx="228155" cy="846319"/>
            </a:xfrm>
            <a:custGeom>
              <a:avLst/>
              <a:gdLst/>
              <a:ahLst/>
              <a:cxnLst/>
              <a:rect l="0" t="0" r="0" b="0"/>
              <a:pathLst>
                <a:path w="228155" h="846319">
                  <a:moveTo>
                    <a:pt x="0" y="846319"/>
                  </a:moveTo>
                  <a:lnTo>
                    <a:pt x="228155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3" name="pl114">
              <a:extLst>
                <a:ext uri="{FF2B5EF4-FFF2-40B4-BE49-F238E27FC236}">
                  <a16:creationId xmlns:a16="http://schemas.microsoft.com/office/drawing/2014/main" id="{3CB7145A-56A8-CA1A-79AC-9915322E72D0}"/>
                </a:ext>
              </a:extLst>
            </p:cNvPr>
            <p:cNvSpPr/>
            <p:nvPr/>
          </p:nvSpPr>
          <p:spPr>
            <a:xfrm>
              <a:off x="4525528" y="2621550"/>
              <a:ext cx="86897" cy="86968"/>
            </a:xfrm>
            <a:custGeom>
              <a:avLst/>
              <a:gdLst/>
              <a:ahLst/>
              <a:cxnLst/>
              <a:rect l="0" t="0" r="0" b="0"/>
              <a:pathLst>
                <a:path w="86897" h="86968">
                  <a:moveTo>
                    <a:pt x="86897" y="86968"/>
                  </a:moveTo>
                  <a:lnTo>
                    <a:pt x="63736" y="0"/>
                  </a:lnTo>
                  <a:lnTo>
                    <a:pt x="0" y="63542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4" name="pl115">
              <a:extLst>
                <a:ext uri="{FF2B5EF4-FFF2-40B4-BE49-F238E27FC236}">
                  <a16:creationId xmlns:a16="http://schemas.microsoft.com/office/drawing/2014/main" id="{FF02D46F-241A-7767-C610-11E3723D1EA8}"/>
                </a:ext>
              </a:extLst>
            </p:cNvPr>
            <p:cNvSpPr/>
            <p:nvPr/>
          </p:nvSpPr>
          <p:spPr>
            <a:xfrm>
              <a:off x="3829568" y="3467870"/>
              <a:ext cx="531541" cy="854612"/>
            </a:xfrm>
            <a:custGeom>
              <a:avLst/>
              <a:gdLst/>
              <a:ahLst/>
              <a:cxnLst/>
              <a:rect l="0" t="0" r="0" b="0"/>
              <a:pathLst>
                <a:path w="531541" h="854612">
                  <a:moveTo>
                    <a:pt x="531541" y="0"/>
                  </a:moveTo>
                  <a:lnTo>
                    <a:pt x="0" y="854612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5" name="pl116">
              <a:extLst>
                <a:ext uri="{FF2B5EF4-FFF2-40B4-BE49-F238E27FC236}">
                  <a16:creationId xmlns:a16="http://schemas.microsoft.com/office/drawing/2014/main" id="{144CDAA0-E861-DCFC-4064-3D28F51176A5}"/>
                </a:ext>
              </a:extLst>
            </p:cNvPr>
            <p:cNvSpPr/>
            <p:nvPr/>
          </p:nvSpPr>
          <p:spPr>
            <a:xfrm>
              <a:off x="3829568" y="4232530"/>
              <a:ext cx="79376" cy="89951"/>
            </a:xfrm>
            <a:custGeom>
              <a:avLst/>
              <a:gdLst/>
              <a:ahLst/>
              <a:cxnLst/>
              <a:rect l="0" t="0" r="0" b="0"/>
              <a:pathLst>
                <a:path w="79376" h="89951">
                  <a:moveTo>
                    <a:pt x="2953" y="0"/>
                  </a:moveTo>
                  <a:lnTo>
                    <a:pt x="0" y="89951"/>
                  </a:lnTo>
                  <a:lnTo>
                    <a:pt x="79376" y="47533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6" name="pl117">
              <a:extLst>
                <a:ext uri="{FF2B5EF4-FFF2-40B4-BE49-F238E27FC236}">
                  <a16:creationId xmlns:a16="http://schemas.microsoft.com/office/drawing/2014/main" id="{B2C3FDB5-9F1D-EF75-BEE6-61233581682B}"/>
                </a:ext>
              </a:extLst>
            </p:cNvPr>
            <p:cNvSpPr/>
            <p:nvPr/>
          </p:nvSpPr>
          <p:spPr>
            <a:xfrm>
              <a:off x="3698638" y="3467870"/>
              <a:ext cx="662471" cy="803891"/>
            </a:xfrm>
            <a:custGeom>
              <a:avLst/>
              <a:gdLst/>
              <a:ahLst/>
              <a:cxnLst/>
              <a:rect l="0" t="0" r="0" b="0"/>
              <a:pathLst>
                <a:path w="662471" h="803891">
                  <a:moveTo>
                    <a:pt x="662471" y="0"/>
                  </a:moveTo>
                  <a:lnTo>
                    <a:pt x="0" y="803891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7" name="pl118">
              <a:extLst>
                <a:ext uri="{FF2B5EF4-FFF2-40B4-BE49-F238E27FC236}">
                  <a16:creationId xmlns:a16="http://schemas.microsoft.com/office/drawing/2014/main" id="{84F4BF61-3EB0-EB55-BA81-BEEB766B321B}"/>
                </a:ext>
              </a:extLst>
            </p:cNvPr>
            <p:cNvSpPr/>
            <p:nvPr/>
          </p:nvSpPr>
          <p:spPr>
            <a:xfrm>
              <a:off x="3698638" y="4182993"/>
              <a:ext cx="84295" cy="88767"/>
            </a:xfrm>
            <a:custGeom>
              <a:avLst/>
              <a:gdLst/>
              <a:ahLst/>
              <a:cxnLst/>
              <a:rect l="0" t="0" r="0" b="0"/>
              <a:pathLst>
                <a:path w="84295" h="88767">
                  <a:moveTo>
                    <a:pt x="14840" y="0"/>
                  </a:moveTo>
                  <a:lnTo>
                    <a:pt x="0" y="88767"/>
                  </a:lnTo>
                  <a:lnTo>
                    <a:pt x="84295" y="57236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8" name="pl119">
              <a:extLst>
                <a:ext uri="{FF2B5EF4-FFF2-40B4-BE49-F238E27FC236}">
                  <a16:creationId xmlns:a16="http://schemas.microsoft.com/office/drawing/2014/main" id="{5DC0C0F5-922C-FE57-2A78-47372CF4C94B}"/>
                </a:ext>
              </a:extLst>
            </p:cNvPr>
            <p:cNvSpPr/>
            <p:nvPr/>
          </p:nvSpPr>
          <p:spPr>
            <a:xfrm>
              <a:off x="3762590" y="3467870"/>
              <a:ext cx="598519" cy="820497"/>
            </a:xfrm>
            <a:custGeom>
              <a:avLst/>
              <a:gdLst/>
              <a:ahLst/>
              <a:cxnLst/>
              <a:rect l="0" t="0" r="0" b="0"/>
              <a:pathLst>
                <a:path w="598519" h="820497">
                  <a:moveTo>
                    <a:pt x="598519" y="0"/>
                  </a:moveTo>
                  <a:lnTo>
                    <a:pt x="0" y="820497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9" name="pl120">
              <a:extLst>
                <a:ext uri="{FF2B5EF4-FFF2-40B4-BE49-F238E27FC236}">
                  <a16:creationId xmlns:a16="http://schemas.microsoft.com/office/drawing/2014/main" id="{F9B620EB-3015-BB1D-1B80-952408EED837}"/>
                </a:ext>
              </a:extLst>
            </p:cNvPr>
            <p:cNvSpPr/>
            <p:nvPr/>
          </p:nvSpPr>
          <p:spPr>
            <a:xfrm>
              <a:off x="3762590" y="4198878"/>
              <a:ext cx="82288" cy="89488"/>
            </a:xfrm>
            <a:custGeom>
              <a:avLst/>
              <a:gdLst/>
              <a:ahLst/>
              <a:cxnLst/>
              <a:rect l="0" t="0" r="0" b="0"/>
              <a:pathLst>
                <a:path w="82288" h="89488">
                  <a:moveTo>
                    <a:pt x="9578" y="0"/>
                  </a:moveTo>
                  <a:lnTo>
                    <a:pt x="0" y="89488"/>
                  </a:lnTo>
                  <a:lnTo>
                    <a:pt x="82288" y="53039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0" name="pl121">
              <a:extLst>
                <a:ext uri="{FF2B5EF4-FFF2-40B4-BE49-F238E27FC236}">
                  <a16:creationId xmlns:a16="http://schemas.microsoft.com/office/drawing/2014/main" id="{8759EA83-CDC2-AB74-C3B9-1000E912B0B9}"/>
                </a:ext>
              </a:extLst>
            </p:cNvPr>
            <p:cNvSpPr/>
            <p:nvPr/>
          </p:nvSpPr>
          <p:spPr>
            <a:xfrm>
              <a:off x="3636442" y="3000080"/>
              <a:ext cx="724666" cy="467789"/>
            </a:xfrm>
            <a:custGeom>
              <a:avLst/>
              <a:gdLst/>
              <a:ahLst/>
              <a:cxnLst/>
              <a:rect l="0" t="0" r="0" b="0"/>
              <a:pathLst>
                <a:path w="724666" h="467789">
                  <a:moveTo>
                    <a:pt x="724666" y="467789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1" name="pl122">
              <a:extLst>
                <a:ext uri="{FF2B5EF4-FFF2-40B4-BE49-F238E27FC236}">
                  <a16:creationId xmlns:a16="http://schemas.microsoft.com/office/drawing/2014/main" id="{D4A7E60B-8A1D-25A7-B266-8B61B433BC58}"/>
                </a:ext>
              </a:extLst>
            </p:cNvPr>
            <p:cNvSpPr/>
            <p:nvPr/>
          </p:nvSpPr>
          <p:spPr>
            <a:xfrm>
              <a:off x="3636442" y="3000080"/>
              <a:ext cx="89889" cy="80078"/>
            </a:xfrm>
            <a:custGeom>
              <a:avLst/>
              <a:gdLst/>
              <a:ahLst/>
              <a:cxnLst/>
              <a:rect l="0" t="0" r="0" b="0"/>
              <a:pathLst>
                <a:path w="89889" h="80078">
                  <a:moveTo>
                    <a:pt x="89889" y="4464"/>
                  </a:moveTo>
                  <a:lnTo>
                    <a:pt x="0" y="0"/>
                  </a:lnTo>
                  <a:lnTo>
                    <a:pt x="41078" y="80078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2" name="pl123">
              <a:extLst>
                <a:ext uri="{FF2B5EF4-FFF2-40B4-BE49-F238E27FC236}">
                  <a16:creationId xmlns:a16="http://schemas.microsoft.com/office/drawing/2014/main" id="{CDB9EBAA-0CAE-F51F-1C9C-8748E04E88C8}"/>
                </a:ext>
              </a:extLst>
            </p:cNvPr>
            <p:cNvSpPr/>
            <p:nvPr/>
          </p:nvSpPr>
          <p:spPr>
            <a:xfrm>
              <a:off x="4361109" y="2953215"/>
              <a:ext cx="700387" cy="514654"/>
            </a:xfrm>
            <a:custGeom>
              <a:avLst/>
              <a:gdLst/>
              <a:ahLst/>
              <a:cxnLst/>
              <a:rect l="0" t="0" r="0" b="0"/>
              <a:pathLst>
                <a:path w="700387" h="514654">
                  <a:moveTo>
                    <a:pt x="0" y="514654"/>
                  </a:moveTo>
                  <a:lnTo>
                    <a:pt x="700387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3" name="pl124">
              <a:extLst>
                <a:ext uri="{FF2B5EF4-FFF2-40B4-BE49-F238E27FC236}">
                  <a16:creationId xmlns:a16="http://schemas.microsoft.com/office/drawing/2014/main" id="{8E1565AC-0300-16E1-DD28-C330E166ABA4}"/>
                </a:ext>
              </a:extLst>
            </p:cNvPr>
            <p:cNvSpPr/>
            <p:nvPr/>
          </p:nvSpPr>
          <p:spPr>
            <a:xfrm>
              <a:off x="4972042" y="2953215"/>
              <a:ext cx="89454" cy="82415"/>
            </a:xfrm>
            <a:custGeom>
              <a:avLst/>
              <a:gdLst/>
              <a:ahLst/>
              <a:cxnLst/>
              <a:rect l="0" t="0" r="0" b="0"/>
              <a:pathLst>
                <a:path w="89454" h="82415">
                  <a:moveTo>
                    <a:pt x="53292" y="82415"/>
                  </a:moveTo>
                  <a:lnTo>
                    <a:pt x="89454" y="0"/>
                  </a:lnTo>
                  <a:lnTo>
                    <a:pt x="0" y="989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4" name="pl125">
              <a:extLst>
                <a:ext uri="{FF2B5EF4-FFF2-40B4-BE49-F238E27FC236}">
                  <a16:creationId xmlns:a16="http://schemas.microsoft.com/office/drawing/2014/main" id="{2C6797C1-39AC-E1EE-8989-1D0807F53EBA}"/>
                </a:ext>
              </a:extLst>
            </p:cNvPr>
            <p:cNvSpPr/>
            <p:nvPr/>
          </p:nvSpPr>
          <p:spPr>
            <a:xfrm>
              <a:off x="3574588" y="2997436"/>
              <a:ext cx="786521" cy="470433"/>
            </a:xfrm>
            <a:custGeom>
              <a:avLst/>
              <a:gdLst/>
              <a:ahLst/>
              <a:cxnLst/>
              <a:rect l="0" t="0" r="0" b="0"/>
              <a:pathLst>
                <a:path w="786521" h="470433">
                  <a:moveTo>
                    <a:pt x="786521" y="470433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5" name="pl126">
              <a:extLst>
                <a:ext uri="{FF2B5EF4-FFF2-40B4-BE49-F238E27FC236}">
                  <a16:creationId xmlns:a16="http://schemas.microsoft.com/office/drawing/2014/main" id="{232C76FA-E7F0-4196-F85B-2D305FA00C0E}"/>
                </a:ext>
              </a:extLst>
            </p:cNvPr>
            <p:cNvSpPr/>
            <p:nvPr/>
          </p:nvSpPr>
          <p:spPr>
            <a:xfrm>
              <a:off x="3574588" y="2997436"/>
              <a:ext cx="89989" cy="78627"/>
            </a:xfrm>
            <a:custGeom>
              <a:avLst/>
              <a:gdLst/>
              <a:ahLst/>
              <a:cxnLst/>
              <a:rect l="0" t="0" r="0" b="0"/>
              <a:pathLst>
                <a:path w="89989" h="78627">
                  <a:moveTo>
                    <a:pt x="89989" y="1389"/>
                  </a:moveTo>
                  <a:lnTo>
                    <a:pt x="0" y="0"/>
                  </a:lnTo>
                  <a:lnTo>
                    <a:pt x="43791" y="78627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6" name="pl127">
              <a:extLst>
                <a:ext uri="{FF2B5EF4-FFF2-40B4-BE49-F238E27FC236}">
                  <a16:creationId xmlns:a16="http://schemas.microsoft.com/office/drawing/2014/main" id="{FCB2373E-239B-4BF6-6EA3-9D8E00ECF29C}"/>
                </a:ext>
              </a:extLst>
            </p:cNvPr>
            <p:cNvSpPr/>
            <p:nvPr/>
          </p:nvSpPr>
          <p:spPr>
            <a:xfrm>
              <a:off x="3570666" y="3002995"/>
              <a:ext cx="790443" cy="464874"/>
            </a:xfrm>
            <a:custGeom>
              <a:avLst/>
              <a:gdLst/>
              <a:ahLst/>
              <a:cxnLst/>
              <a:rect l="0" t="0" r="0" b="0"/>
              <a:pathLst>
                <a:path w="790443" h="464874">
                  <a:moveTo>
                    <a:pt x="790443" y="46487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7" name="pl128">
              <a:extLst>
                <a:ext uri="{FF2B5EF4-FFF2-40B4-BE49-F238E27FC236}">
                  <a16:creationId xmlns:a16="http://schemas.microsoft.com/office/drawing/2014/main" id="{517917C5-0F19-C2DE-99A1-572437368727}"/>
                </a:ext>
              </a:extLst>
            </p:cNvPr>
            <p:cNvSpPr/>
            <p:nvPr/>
          </p:nvSpPr>
          <p:spPr>
            <a:xfrm>
              <a:off x="3570666" y="3002995"/>
              <a:ext cx="89997" cy="78301"/>
            </a:xfrm>
            <a:custGeom>
              <a:avLst/>
              <a:gdLst/>
              <a:ahLst/>
              <a:cxnLst/>
              <a:rect l="0" t="0" r="0" b="0"/>
              <a:pathLst>
                <a:path w="89997" h="78301">
                  <a:moveTo>
                    <a:pt x="89997" y="723"/>
                  </a:moveTo>
                  <a:lnTo>
                    <a:pt x="0" y="0"/>
                  </a:lnTo>
                  <a:lnTo>
                    <a:pt x="44372" y="78301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8" name="pl129">
              <a:extLst>
                <a:ext uri="{FF2B5EF4-FFF2-40B4-BE49-F238E27FC236}">
                  <a16:creationId xmlns:a16="http://schemas.microsoft.com/office/drawing/2014/main" id="{A6652C06-C790-73FD-CF63-2AAD9C7F2720}"/>
                </a:ext>
              </a:extLst>
            </p:cNvPr>
            <p:cNvSpPr/>
            <p:nvPr/>
          </p:nvSpPr>
          <p:spPr>
            <a:xfrm>
              <a:off x="3779491" y="4253983"/>
              <a:ext cx="192744" cy="31611"/>
            </a:xfrm>
            <a:custGeom>
              <a:avLst/>
              <a:gdLst/>
              <a:ahLst/>
              <a:cxnLst/>
              <a:rect l="0" t="0" r="0" b="0"/>
              <a:pathLst>
                <a:path w="192744" h="31611">
                  <a:moveTo>
                    <a:pt x="192744" y="0"/>
                  </a:moveTo>
                  <a:lnTo>
                    <a:pt x="0" y="31611"/>
                  </a:lnTo>
                </a:path>
              </a:pathLst>
            </a:custGeom>
            <a:ln w="6775" cap="rnd">
              <a:solidFill>
                <a:srgbClr val="B3B3B3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9" name="pl130">
              <a:extLst>
                <a:ext uri="{FF2B5EF4-FFF2-40B4-BE49-F238E27FC236}">
                  <a16:creationId xmlns:a16="http://schemas.microsoft.com/office/drawing/2014/main" id="{395549F9-A81B-C809-0117-846BDD392F8E}"/>
                </a:ext>
              </a:extLst>
            </p:cNvPr>
            <p:cNvSpPr/>
            <p:nvPr/>
          </p:nvSpPr>
          <p:spPr>
            <a:xfrm>
              <a:off x="3652152" y="3005323"/>
              <a:ext cx="170486" cy="56905"/>
            </a:xfrm>
            <a:custGeom>
              <a:avLst/>
              <a:gdLst/>
              <a:ahLst/>
              <a:cxnLst/>
              <a:rect l="0" t="0" r="0" b="0"/>
              <a:pathLst>
                <a:path w="170486" h="56905">
                  <a:moveTo>
                    <a:pt x="170486" y="56905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B3B3B3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0" name="tx131">
              <a:extLst>
                <a:ext uri="{FF2B5EF4-FFF2-40B4-BE49-F238E27FC236}">
                  <a16:creationId xmlns:a16="http://schemas.microsoft.com/office/drawing/2014/main" id="{0EAD5723-A874-0FFF-7299-1B59CA6B0D70}"/>
                </a:ext>
              </a:extLst>
            </p:cNvPr>
            <p:cNvSpPr/>
            <p:nvPr/>
          </p:nvSpPr>
          <p:spPr>
            <a:xfrm>
              <a:off x="4058636" y="2661161"/>
              <a:ext cx="771379" cy="1017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Morganellaceae</a:t>
              </a:r>
            </a:p>
          </p:txBody>
        </p:sp>
        <p:sp>
          <p:nvSpPr>
            <p:cNvPr id="451" name="tx132">
              <a:extLst>
                <a:ext uri="{FF2B5EF4-FFF2-40B4-BE49-F238E27FC236}">
                  <a16:creationId xmlns:a16="http://schemas.microsoft.com/office/drawing/2014/main" id="{A9BEE5EA-6B6B-A27B-E657-D2F95FC49060}"/>
                </a:ext>
              </a:extLst>
            </p:cNvPr>
            <p:cNvSpPr/>
            <p:nvPr/>
          </p:nvSpPr>
          <p:spPr>
            <a:xfrm>
              <a:off x="3522597" y="4383308"/>
              <a:ext cx="891800" cy="798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Ruminococcaceae</a:t>
              </a:r>
            </a:p>
          </p:txBody>
        </p:sp>
        <p:sp>
          <p:nvSpPr>
            <p:cNvPr id="452" name="tx133">
              <a:extLst>
                <a:ext uri="{FF2B5EF4-FFF2-40B4-BE49-F238E27FC236}">
                  <a16:creationId xmlns:a16="http://schemas.microsoft.com/office/drawing/2014/main" id="{7180BD12-4E8C-B38A-5053-02905E2E9423}"/>
                </a:ext>
              </a:extLst>
            </p:cNvPr>
            <p:cNvSpPr/>
            <p:nvPr/>
          </p:nvSpPr>
          <p:spPr>
            <a:xfrm>
              <a:off x="3081574" y="4113030"/>
              <a:ext cx="825688" cy="1006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Lachnospiraceae</a:t>
              </a:r>
            </a:p>
          </p:txBody>
        </p:sp>
        <p:sp>
          <p:nvSpPr>
            <p:cNvPr id="453" name="tx134">
              <a:extLst>
                <a:ext uri="{FF2B5EF4-FFF2-40B4-BE49-F238E27FC236}">
                  <a16:creationId xmlns:a16="http://schemas.microsoft.com/office/drawing/2014/main" id="{C432F162-A6F8-B880-2500-6FF9268BAD24}"/>
                </a:ext>
              </a:extLst>
            </p:cNvPr>
            <p:cNvSpPr/>
            <p:nvPr/>
          </p:nvSpPr>
          <p:spPr>
            <a:xfrm>
              <a:off x="3995096" y="4189441"/>
              <a:ext cx="795305" cy="1024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Oscillospiraceae</a:t>
              </a:r>
            </a:p>
          </p:txBody>
        </p:sp>
        <p:sp>
          <p:nvSpPr>
            <p:cNvPr id="454" name="tx135">
              <a:extLst>
                <a:ext uri="{FF2B5EF4-FFF2-40B4-BE49-F238E27FC236}">
                  <a16:creationId xmlns:a16="http://schemas.microsoft.com/office/drawing/2014/main" id="{A8603F76-1059-84B7-36AC-6F6DC6CEB86E}"/>
                </a:ext>
              </a:extLst>
            </p:cNvPr>
            <p:cNvSpPr/>
            <p:nvPr/>
          </p:nvSpPr>
          <p:spPr>
            <a:xfrm>
              <a:off x="3845498" y="3006712"/>
              <a:ext cx="1199071" cy="10125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Erysipelatoclostridiaceae</a:t>
              </a:r>
            </a:p>
          </p:txBody>
        </p:sp>
        <p:sp>
          <p:nvSpPr>
            <p:cNvPr id="455" name="tx136">
              <a:extLst>
                <a:ext uri="{FF2B5EF4-FFF2-40B4-BE49-F238E27FC236}">
                  <a16:creationId xmlns:a16="http://schemas.microsoft.com/office/drawing/2014/main" id="{65D08B4F-B0F7-2AF6-521A-EF3459F0F73E}"/>
                </a:ext>
              </a:extLst>
            </p:cNvPr>
            <p:cNvSpPr/>
            <p:nvPr/>
          </p:nvSpPr>
          <p:spPr>
            <a:xfrm>
              <a:off x="4923748" y="2813204"/>
              <a:ext cx="910009" cy="798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Anaerovoracaceae</a:t>
              </a:r>
            </a:p>
          </p:txBody>
        </p:sp>
        <p:sp>
          <p:nvSpPr>
            <p:cNvPr id="456" name="tx137">
              <a:extLst>
                <a:ext uri="{FF2B5EF4-FFF2-40B4-BE49-F238E27FC236}">
                  <a16:creationId xmlns:a16="http://schemas.microsoft.com/office/drawing/2014/main" id="{3156BACF-5E20-CED6-B9BB-CCD8DE5FC334}"/>
                </a:ext>
              </a:extLst>
            </p:cNvPr>
            <p:cNvSpPr/>
            <p:nvPr/>
          </p:nvSpPr>
          <p:spPr>
            <a:xfrm>
              <a:off x="2982819" y="2845751"/>
              <a:ext cx="982261" cy="8204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Christensenellaceae</a:t>
              </a:r>
            </a:p>
          </p:txBody>
        </p:sp>
        <p:sp>
          <p:nvSpPr>
            <p:cNvPr id="457" name="tx138">
              <a:extLst>
                <a:ext uri="{FF2B5EF4-FFF2-40B4-BE49-F238E27FC236}">
                  <a16:creationId xmlns:a16="http://schemas.microsoft.com/office/drawing/2014/main" id="{A0D46EC8-1010-3D6F-8ED9-F9DE267A6B2B}"/>
                </a:ext>
              </a:extLst>
            </p:cNvPr>
            <p:cNvSpPr/>
            <p:nvPr/>
          </p:nvSpPr>
          <p:spPr>
            <a:xfrm>
              <a:off x="2983727" y="3044785"/>
              <a:ext cx="771485" cy="1020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Monoglobaceae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46042" y="1987346"/>
            <a:ext cx="5806080" cy="3588157"/>
            <a:chOff x="2446042" y="1987346"/>
            <a:chExt cx="5806080" cy="3588157"/>
          </a:xfrm>
        </p:grpSpPr>
        <p:sp>
          <p:nvSpPr>
            <p:cNvPr id="3" name="rc3"/>
            <p:cNvSpPr/>
            <p:nvPr/>
          </p:nvSpPr>
          <p:spPr>
            <a:xfrm>
              <a:off x="2446041" y="1987346"/>
              <a:ext cx="5806079" cy="35881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4672188" y="2172147"/>
              <a:ext cx="1353785" cy="208832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4741777" y="2435238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t6"/>
            <p:cNvSpPr/>
            <p:nvPr/>
          </p:nvSpPr>
          <p:spPr>
            <a:xfrm>
              <a:off x="4806354" y="2499815"/>
              <a:ext cx="90303" cy="90303"/>
            </a:xfrm>
            <a:prstGeom prst="ellipse">
              <a:avLst/>
            </a:prstGeom>
            <a:solidFill>
              <a:srgbClr val="3CB371">
                <a:alpha val="100000"/>
              </a:srgbClr>
            </a:solidFill>
            <a:ln w="9000" cap="rnd">
              <a:solidFill>
                <a:srgbClr val="3CB3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4763723" y="2544966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" cap="flat">
              <a:solidFill>
                <a:srgbClr val="3CB371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4820504" y="2476386"/>
              <a:ext cx="118784" cy="137160"/>
            </a:xfrm>
            <a:custGeom>
              <a:avLst/>
              <a:gdLst/>
              <a:ahLst/>
              <a:cxnLst/>
              <a:rect l="0" t="0" r="0" b="0"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3CB371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9"/>
            <p:cNvSpPr/>
            <p:nvPr/>
          </p:nvSpPr>
          <p:spPr>
            <a:xfrm>
              <a:off x="4741777" y="2654694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" name="pt10"/>
            <p:cNvSpPr/>
            <p:nvPr/>
          </p:nvSpPr>
          <p:spPr>
            <a:xfrm>
              <a:off x="4806354" y="2719271"/>
              <a:ext cx="90303" cy="90303"/>
            </a:xfrm>
            <a:prstGeom prst="ellipse">
              <a:avLst/>
            </a:prstGeom>
            <a:solidFill>
              <a:srgbClr val="7C8181">
                <a:alpha val="100000"/>
              </a:srgbClr>
            </a:solidFill>
            <a:ln w="9000" cap="rnd">
              <a:solidFill>
                <a:srgbClr val="7C81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4763723" y="276442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" cap="flat">
              <a:solidFill>
                <a:srgbClr val="7C8181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4820504" y="2695842"/>
              <a:ext cx="118784" cy="137160"/>
            </a:xfrm>
            <a:custGeom>
              <a:avLst/>
              <a:gdLst/>
              <a:ahLst/>
              <a:cxnLst/>
              <a:rect l="0" t="0" r="0" b="0"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7C8181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rc13"/>
            <p:cNvSpPr/>
            <p:nvPr/>
          </p:nvSpPr>
          <p:spPr>
            <a:xfrm>
              <a:off x="4741777" y="2874150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" name="pt14"/>
            <p:cNvSpPr/>
            <p:nvPr/>
          </p:nvSpPr>
          <p:spPr>
            <a:xfrm>
              <a:off x="4806354" y="2938727"/>
              <a:ext cx="90303" cy="90303"/>
            </a:xfrm>
            <a:prstGeom prst="ellipse">
              <a:avLst/>
            </a:prstGeom>
            <a:solidFill>
              <a:srgbClr val="D73027">
                <a:alpha val="100000"/>
              </a:srgbClr>
            </a:solidFill>
            <a:ln w="9000" cap="rnd">
              <a:solidFill>
                <a:srgbClr val="D73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4763723" y="2983878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" cap="flat">
              <a:solidFill>
                <a:srgbClr val="D73027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4820504" y="2915298"/>
              <a:ext cx="118784" cy="137160"/>
            </a:xfrm>
            <a:custGeom>
              <a:avLst/>
              <a:gdLst/>
              <a:ahLst/>
              <a:cxnLst/>
              <a:rect l="0" t="0" r="0" b="0"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D73027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rc17"/>
            <p:cNvSpPr/>
            <p:nvPr/>
          </p:nvSpPr>
          <p:spPr>
            <a:xfrm>
              <a:off x="4741777" y="309360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" name="pt18"/>
            <p:cNvSpPr/>
            <p:nvPr/>
          </p:nvSpPr>
          <p:spPr>
            <a:xfrm>
              <a:off x="4806354" y="3158183"/>
              <a:ext cx="90303" cy="90303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4763723" y="3203334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" cap="flat">
              <a:solidFill>
                <a:srgbClr val="FC8D59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4820504" y="3134754"/>
              <a:ext cx="118784" cy="137160"/>
            </a:xfrm>
            <a:custGeom>
              <a:avLst/>
              <a:gdLst/>
              <a:ahLst/>
              <a:cxnLst/>
              <a:rect l="0" t="0" r="0" b="0"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FC8D59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rc21"/>
            <p:cNvSpPr/>
            <p:nvPr/>
          </p:nvSpPr>
          <p:spPr>
            <a:xfrm>
              <a:off x="4741777" y="3313062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" name="pt22"/>
            <p:cNvSpPr/>
            <p:nvPr/>
          </p:nvSpPr>
          <p:spPr>
            <a:xfrm>
              <a:off x="4806354" y="3377639"/>
              <a:ext cx="90303" cy="90303"/>
            </a:xfrm>
            <a:prstGeom prst="ellipse">
              <a:avLst/>
            </a:prstGeom>
            <a:solidFill>
              <a:srgbClr val="FEE090">
                <a:alpha val="100000"/>
              </a:srgbClr>
            </a:solidFill>
            <a:ln w="9000" cap="rnd">
              <a:solidFill>
                <a:srgbClr val="FEE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4763723" y="3422790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" cap="flat">
              <a:solidFill>
                <a:srgbClr val="FEE090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4820504" y="3354210"/>
              <a:ext cx="118784" cy="137160"/>
            </a:xfrm>
            <a:custGeom>
              <a:avLst/>
              <a:gdLst/>
              <a:ahLst/>
              <a:cxnLst/>
              <a:rect l="0" t="0" r="0" b="0"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FEE090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rc25"/>
            <p:cNvSpPr/>
            <p:nvPr/>
          </p:nvSpPr>
          <p:spPr>
            <a:xfrm>
              <a:off x="4741777" y="3532518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" name="pt26"/>
            <p:cNvSpPr/>
            <p:nvPr/>
          </p:nvSpPr>
          <p:spPr>
            <a:xfrm>
              <a:off x="4806354" y="3597095"/>
              <a:ext cx="90303" cy="90303"/>
            </a:xfrm>
            <a:prstGeom prst="ellipse">
              <a:avLst/>
            </a:prstGeom>
            <a:solidFill>
              <a:srgbClr val="4575B4">
                <a:alpha val="100000"/>
              </a:srgbClr>
            </a:solidFill>
            <a:ln w="9000" cap="rnd">
              <a:solidFill>
                <a:srgbClr val="457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4763723" y="3642246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" cap="flat">
              <a:solidFill>
                <a:srgbClr val="4575B4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4820504" y="3573666"/>
              <a:ext cx="118784" cy="137160"/>
            </a:xfrm>
            <a:custGeom>
              <a:avLst/>
              <a:gdLst/>
              <a:ahLst/>
              <a:cxnLst/>
              <a:rect l="0" t="0" r="0" b="0"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4575B4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rc29"/>
            <p:cNvSpPr/>
            <p:nvPr/>
          </p:nvSpPr>
          <p:spPr>
            <a:xfrm>
              <a:off x="4741777" y="3751974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" name="pt30"/>
            <p:cNvSpPr/>
            <p:nvPr/>
          </p:nvSpPr>
          <p:spPr>
            <a:xfrm>
              <a:off x="4806354" y="3816551"/>
              <a:ext cx="90303" cy="90303"/>
            </a:xfrm>
            <a:prstGeom prst="ellipse">
              <a:avLst/>
            </a:prstGeom>
            <a:solidFill>
              <a:srgbClr val="91BFDB">
                <a:alpha val="100000"/>
              </a:srgbClr>
            </a:solidFill>
            <a:ln w="9000" cap="rnd">
              <a:solidFill>
                <a:srgbClr val="91BF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4763723" y="386170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" cap="flat">
              <a:solidFill>
                <a:srgbClr val="91BFDB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4820504" y="3793122"/>
              <a:ext cx="118784" cy="137160"/>
            </a:xfrm>
            <a:custGeom>
              <a:avLst/>
              <a:gdLst/>
              <a:ahLst/>
              <a:cxnLst/>
              <a:rect l="0" t="0" r="0" b="0"/>
              <a:pathLst>
                <a:path w="118784" h="137160">
                  <a:moveTo>
                    <a:pt x="0" y="137160"/>
                  </a:moveTo>
                  <a:lnTo>
                    <a:pt x="118784" y="68579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91BFDB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rc33"/>
            <p:cNvSpPr/>
            <p:nvPr/>
          </p:nvSpPr>
          <p:spPr>
            <a:xfrm>
              <a:off x="4741777" y="3971430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" name="pt34"/>
            <p:cNvSpPr/>
            <p:nvPr/>
          </p:nvSpPr>
          <p:spPr>
            <a:xfrm>
              <a:off x="4806354" y="4036007"/>
              <a:ext cx="90303" cy="90303"/>
            </a:xfrm>
            <a:prstGeom prst="ellipse">
              <a:avLst/>
            </a:prstGeom>
            <a:solidFill>
              <a:srgbClr val="E0F3F8">
                <a:alpha val="100000"/>
              </a:srgbClr>
            </a:solidFill>
            <a:ln w="9000" cap="rnd">
              <a:solidFill>
                <a:srgbClr val="E0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4763723" y="4081158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" cap="flat">
              <a:solidFill>
                <a:srgbClr val="E0F3F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6"/>
            <p:cNvSpPr/>
            <p:nvPr/>
          </p:nvSpPr>
          <p:spPr>
            <a:xfrm>
              <a:off x="4820504" y="4012578"/>
              <a:ext cx="118784" cy="137160"/>
            </a:xfrm>
            <a:custGeom>
              <a:avLst/>
              <a:gdLst/>
              <a:ahLst/>
              <a:cxnLst/>
              <a:rect l="0" t="0" r="0" b="0"/>
              <a:pathLst>
                <a:path w="118784" h="137160">
                  <a:moveTo>
                    <a:pt x="0" y="137160"/>
                  </a:moveTo>
                  <a:lnTo>
                    <a:pt x="118784" y="68580"/>
                  </a:lnTo>
                  <a:lnTo>
                    <a:pt x="0" y="0"/>
                  </a:lnTo>
                </a:path>
              </a:pathLst>
            </a:custGeom>
            <a:ln w="2710" cap="flat">
              <a:solidFill>
                <a:srgbClr val="E0F3F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tx37"/>
            <p:cNvSpPr/>
            <p:nvPr/>
          </p:nvSpPr>
          <p:spPr>
            <a:xfrm>
              <a:off x="5030822" y="2500355"/>
              <a:ext cx="415989" cy="846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DONOR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030822" y="2722212"/>
              <a:ext cx="683002" cy="82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UNTREATED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5030822" y="2939540"/>
              <a:ext cx="223520" cy="844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030822" y="3158887"/>
              <a:ext cx="723711" cy="845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CTX+HV292.1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030822" y="3380526"/>
              <a:ext cx="434925" cy="823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HV292.1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030822" y="3602165"/>
              <a:ext cx="229795" cy="801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5030822" y="3817200"/>
              <a:ext cx="934898" cy="845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VAN+CCUG59168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030822" y="4036656"/>
              <a:ext cx="639836" cy="845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CCUG59168</a:t>
              </a:r>
            </a:p>
          </p:txBody>
        </p:sp>
        <p:sp>
          <p:nvSpPr>
            <p:cNvPr id="45" name="rc45"/>
            <p:cNvSpPr/>
            <p:nvPr/>
          </p:nvSpPr>
          <p:spPr>
            <a:xfrm>
              <a:off x="4672188" y="4399654"/>
              <a:ext cx="583302" cy="9910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" name="rc46"/>
            <p:cNvSpPr/>
            <p:nvPr/>
          </p:nvSpPr>
          <p:spPr>
            <a:xfrm>
              <a:off x="4741777" y="4662745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" name="pg47"/>
            <p:cNvSpPr/>
            <p:nvPr/>
          </p:nvSpPr>
          <p:spPr>
            <a:xfrm>
              <a:off x="4806354" y="4727321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" name="rc48"/>
            <p:cNvSpPr/>
            <p:nvPr/>
          </p:nvSpPr>
          <p:spPr>
            <a:xfrm>
              <a:off x="4741777" y="4882201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" name="pt49"/>
            <p:cNvSpPr/>
            <p:nvPr/>
          </p:nvSpPr>
          <p:spPr>
            <a:xfrm>
              <a:off x="4806354" y="494677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" name="rc50"/>
            <p:cNvSpPr/>
            <p:nvPr/>
          </p:nvSpPr>
          <p:spPr>
            <a:xfrm>
              <a:off x="4741777" y="5101657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" name="pg51"/>
            <p:cNvSpPr/>
            <p:nvPr/>
          </p:nvSpPr>
          <p:spPr>
            <a:xfrm>
              <a:off x="4790696" y="5141168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" name="tx52"/>
            <p:cNvSpPr/>
            <p:nvPr/>
          </p:nvSpPr>
          <p:spPr>
            <a:xfrm>
              <a:off x="5030822" y="4732009"/>
              <a:ext cx="124311" cy="805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dirty="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030822" y="4951574"/>
              <a:ext cx="124311" cy="8043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90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030822" y="5171303"/>
              <a:ext cx="155252" cy="801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NA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g30"/>
          <p:cNvSpPr/>
          <p:nvPr/>
        </p:nvSpPr>
        <p:spPr>
          <a:xfrm>
            <a:off x="4864184" y="5005875"/>
            <a:ext cx="90303" cy="90303"/>
          </a:xfrm>
          <a:custGeom>
            <a:avLst/>
            <a:gdLst/>
            <a:ahLst/>
            <a:cxnLst/>
            <a:rect l="0" t="0" r="0" b="0"/>
            <a:pathLst>
              <a:path w="90303" h="90303">
                <a:moveTo>
                  <a:pt x="0" y="90303"/>
                </a:moveTo>
                <a:lnTo>
                  <a:pt x="90303" y="90303"/>
                </a:lnTo>
                <a:lnTo>
                  <a:pt x="90303" y="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endParaRPr/>
          </a:p>
        </p:txBody>
      </p:sp>
      <p:sp>
        <p:nvSpPr>
          <p:cNvPr id="31" name="pg31"/>
          <p:cNvSpPr/>
          <p:nvPr/>
        </p:nvSpPr>
        <p:spPr>
          <a:xfrm>
            <a:off x="4916984" y="4948288"/>
            <a:ext cx="90303" cy="90303"/>
          </a:xfrm>
          <a:custGeom>
            <a:avLst/>
            <a:gdLst/>
            <a:ahLst/>
            <a:cxnLst/>
            <a:rect l="0" t="0" r="0" b="0"/>
            <a:pathLst>
              <a:path w="90303" h="90303">
                <a:moveTo>
                  <a:pt x="0" y="90303"/>
                </a:moveTo>
                <a:lnTo>
                  <a:pt x="90303" y="90303"/>
                </a:lnTo>
                <a:lnTo>
                  <a:pt x="90303" y="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endParaRPr/>
          </a:p>
        </p:txBody>
      </p:sp>
      <p:sp>
        <p:nvSpPr>
          <p:cNvPr id="32" name="pg32"/>
          <p:cNvSpPr/>
          <p:nvPr/>
        </p:nvSpPr>
        <p:spPr>
          <a:xfrm>
            <a:off x="4807124" y="4949283"/>
            <a:ext cx="90303" cy="90303"/>
          </a:xfrm>
          <a:custGeom>
            <a:avLst/>
            <a:gdLst/>
            <a:ahLst/>
            <a:cxnLst/>
            <a:rect l="0" t="0" r="0" b="0"/>
            <a:pathLst>
              <a:path w="90303" h="90303">
                <a:moveTo>
                  <a:pt x="0" y="90303"/>
                </a:moveTo>
                <a:lnTo>
                  <a:pt x="90303" y="90303"/>
                </a:lnTo>
                <a:lnTo>
                  <a:pt x="90303" y="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endParaRPr/>
          </a:p>
        </p:txBody>
      </p:sp>
      <p:sp>
        <p:nvSpPr>
          <p:cNvPr id="105" name="pl105"/>
          <p:cNvSpPr/>
          <p:nvPr/>
        </p:nvSpPr>
        <p:spPr>
          <a:xfrm>
            <a:off x="3180112" y="3444626"/>
            <a:ext cx="1852123" cy="1606400"/>
          </a:xfrm>
          <a:custGeom>
            <a:avLst/>
            <a:gdLst/>
            <a:ahLst/>
            <a:cxnLst/>
            <a:rect l="0" t="0" r="0" b="0"/>
            <a:pathLst>
              <a:path w="1852123" h="1606400">
                <a:moveTo>
                  <a:pt x="254911" y="24875"/>
                </a:moveTo>
                <a:lnTo>
                  <a:pt x="153737" y="0"/>
                </a:lnTo>
                <a:lnTo>
                  <a:pt x="172446" y="97963"/>
                </a:lnTo>
                <a:lnTo>
                  <a:pt x="0" y="22079"/>
                </a:lnTo>
                <a:lnTo>
                  <a:pt x="141294" y="387308"/>
                </a:lnTo>
                <a:lnTo>
                  <a:pt x="1077265" y="1020142"/>
                </a:lnTo>
                <a:lnTo>
                  <a:pt x="1753979" y="1159911"/>
                </a:lnTo>
                <a:lnTo>
                  <a:pt x="1748733" y="1536088"/>
                </a:lnTo>
                <a:lnTo>
                  <a:pt x="1729223" y="1606400"/>
                </a:lnTo>
                <a:lnTo>
                  <a:pt x="1782023" y="1548814"/>
                </a:lnTo>
                <a:lnTo>
                  <a:pt x="1672164" y="1549808"/>
                </a:lnTo>
                <a:lnTo>
                  <a:pt x="1376789" y="1439526"/>
                </a:lnTo>
                <a:lnTo>
                  <a:pt x="1284462" y="1393141"/>
                </a:lnTo>
                <a:lnTo>
                  <a:pt x="1852123" y="1436702"/>
                </a:lnTo>
                <a:lnTo>
                  <a:pt x="1725547" y="1333413"/>
                </a:lnTo>
                <a:lnTo>
                  <a:pt x="1833283" y="1276458"/>
                </a:lnTo>
              </a:path>
            </a:pathLst>
          </a:custGeom>
        </p:spPr>
        <p:txBody>
          <a:bodyPr/>
          <a:lstStyle/>
          <a:p>
            <a:endParaRPr/>
          </a:p>
        </p:txBody>
      </p: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1160DBEA-84BA-DA2B-07B7-4530B92E56DA}"/>
              </a:ext>
            </a:extLst>
          </p:cNvPr>
          <p:cNvGrpSpPr/>
          <p:nvPr/>
        </p:nvGrpSpPr>
        <p:grpSpPr>
          <a:xfrm>
            <a:off x="2982819" y="2621550"/>
            <a:ext cx="3572405" cy="2404316"/>
            <a:chOff x="2982819" y="2621550"/>
            <a:chExt cx="3572405" cy="2404316"/>
          </a:xfrm>
        </p:grpSpPr>
        <p:sp>
          <p:nvSpPr>
            <p:cNvPr id="6" name="pg6"/>
            <p:cNvSpPr/>
            <p:nvPr/>
          </p:nvSpPr>
          <p:spPr>
            <a:xfrm>
              <a:off x="3694055" y="3900470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7" name="pg7"/>
            <p:cNvSpPr/>
            <p:nvPr/>
          </p:nvSpPr>
          <p:spPr>
            <a:xfrm>
              <a:off x="3253359" y="3417627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8" name="pg8"/>
            <p:cNvSpPr/>
            <p:nvPr/>
          </p:nvSpPr>
          <p:spPr>
            <a:xfrm>
              <a:off x="3138627" y="3351992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9" name="pg9"/>
            <p:cNvSpPr/>
            <p:nvPr/>
          </p:nvSpPr>
          <p:spPr>
            <a:xfrm>
              <a:off x="3364834" y="3612434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0" name="pg10"/>
            <p:cNvSpPr/>
            <p:nvPr/>
          </p:nvSpPr>
          <p:spPr>
            <a:xfrm>
              <a:off x="3866181" y="4239365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1" name="pg11"/>
            <p:cNvSpPr/>
            <p:nvPr/>
          </p:nvSpPr>
          <p:spPr>
            <a:xfrm>
              <a:off x="4352886" y="4518359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2" name="pg12"/>
            <p:cNvSpPr/>
            <p:nvPr/>
          </p:nvSpPr>
          <p:spPr>
            <a:xfrm>
              <a:off x="4579820" y="4725137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3" name="pg13"/>
            <p:cNvSpPr/>
            <p:nvPr/>
          </p:nvSpPr>
          <p:spPr>
            <a:xfrm>
              <a:off x="4584536" y="4863285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4" name="pg14"/>
            <p:cNvSpPr/>
            <p:nvPr/>
          </p:nvSpPr>
          <p:spPr>
            <a:xfrm>
              <a:off x="4257826" y="4718206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5" name="pg15"/>
            <p:cNvSpPr/>
            <p:nvPr/>
          </p:nvSpPr>
          <p:spPr>
            <a:xfrm>
              <a:off x="4344169" y="4504422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6" name="pg16"/>
            <p:cNvSpPr/>
            <p:nvPr/>
          </p:nvSpPr>
          <p:spPr>
            <a:xfrm>
              <a:off x="3120303" y="2950427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7" name="pg17"/>
            <p:cNvSpPr/>
            <p:nvPr/>
          </p:nvSpPr>
          <p:spPr>
            <a:xfrm>
              <a:off x="3586929" y="4099898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8" name="pg18"/>
            <p:cNvSpPr/>
            <p:nvPr/>
          </p:nvSpPr>
          <p:spPr>
            <a:xfrm>
              <a:off x="3900274" y="3946404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9" name="pg19"/>
            <p:cNvSpPr/>
            <p:nvPr/>
          </p:nvSpPr>
          <p:spPr>
            <a:xfrm>
              <a:off x="3772576" y="3881783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0" name="pg20"/>
            <p:cNvSpPr/>
            <p:nvPr/>
          </p:nvSpPr>
          <p:spPr>
            <a:xfrm>
              <a:off x="3636593" y="3728514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1" name="pg21"/>
            <p:cNvSpPr/>
            <p:nvPr/>
          </p:nvSpPr>
          <p:spPr>
            <a:xfrm>
              <a:off x="3554297" y="3695407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2" name="pg22"/>
            <p:cNvSpPr/>
            <p:nvPr/>
          </p:nvSpPr>
          <p:spPr>
            <a:xfrm>
              <a:off x="3374214" y="339928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3" name="pg23"/>
            <p:cNvSpPr/>
            <p:nvPr/>
          </p:nvSpPr>
          <p:spPr>
            <a:xfrm>
              <a:off x="3273040" y="3374409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4" name="pg24"/>
            <p:cNvSpPr/>
            <p:nvPr/>
          </p:nvSpPr>
          <p:spPr>
            <a:xfrm>
              <a:off x="3291749" y="347237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5" name="pg25"/>
            <p:cNvSpPr/>
            <p:nvPr/>
          </p:nvSpPr>
          <p:spPr>
            <a:xfrm>
              <a:off x="3119302" y="3396489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6" name="pg26"/>
            <p:cNvSpPr/>
            <p:nvPr/>
          </p:nvSpPr>
          <p:spPr>
            <a:xfrm>
              <a:off x="3276254" y="3786782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7" name="pg27"/>
            <p:cNvSpPr/>
            <p:nvPr/>
          </p:nvSpPr>
          <p:spPr>
            <a:xfrm>
              <a:off x="4212225" y="4419616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8" name="pg28"/>
            <p:cNvSpPr/>
            <p:nvPr/>
          </p:nvSpPr>
          <p:spPr>
            <a:xfrm>
              <a:off x="4888939" y="4559386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9" name="pg29"/>
            <p:cNvSpPr/>
            <p:nvPr/>
          </p:nvSpPr>
          <p:spPr>
            <a:xfrm>
              <a:off x="4883694" y="4935563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3" name="pg33"/>
            <p:cNvSpPr/>
            <p:nvPr/>
          </p:nvSpPr>
          <p:spPr>
            <a:xfrm>
              <a:off x="4511750" y="4839001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4" name="pg34"/>
            <p:cNvSpPr/>
            <p:nvPr/>
          </p:nvSpPr>
          <p:spPr>
            <a:xfrm>
              <a:off x="4419423" y="4792615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5" name="pg35"/>
            <p:cNvSpPr/>
            <p:nvPr/>
          </p:nvSpPr>
          <p:spPr>
            <a:xfrm>
              <a:off x="4987083" y="4836176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6" name="pg36"/>
            <p:cNvSpPr/>
            <p:nvPr/>
          </p:nvSpPr>
          <p:spPr>
            <a:xfrm>
              <a:off x="4860507" y="4732887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7" name="pg37"/>
            <p:cNvSpPr/>
            <p:nvPr/>
          </p:nvSpPr>
          <p:spPr>
            <a:xfrm>
              <a:off x="4968243" y="4675933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8" name="pg38"/>
            <p:cNvSpPr/>
            <p:nvPr/>
          </p:nvSpPr>
          <p:spPr>
            <a:xfrm>
              <a:off x="3446856" y="3290167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9" name="pg39"/>
            <p:cNvSpPr/>
            <p:nvPr/>
          </p:nvSpPr>
          <p:spPr>
            <a:xfrm>
              <a:off x="3316626" y="3247480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0" name="pg40"/>
            <p:cNvSpPr/>
            <p:nvPr/>
          </p:nvSpPr>
          <p:spPr>
            <a:xfrm>
              <a:off x="3046515" y="315497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1" name="pg41"/>
            <p:cNvSpPr/>
            <p:nvPr/>
          </p:nvSpPr>
          <p:spPr>
            <a:xfrm>
              <a:off x="3305777" y="3090575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2" name="pg42"/>
            <p:cNvSpPr/>
            <p:nvPr/>
          </p:nvSpPr>
          <p:spPr>
            <a:xfrm>
              <a:off x="3162257" y="2991830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3" name="pg43"/>
            <p:cNvSpPr/>
            <p:nvPr/>
          </p:nvSpPr>
          <p:spPr>
            <a:xfrm>
              <a:off x="3061146" y="298787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4" name="pg44"/>
            <p:cNvSpPr/>
            <p:nvPr/>
          </p:nvSpPr>
          <p:spPr>
            <a:xfrm>
              <a:off x="3158946" y="3038639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5" name="pg45"/>
            <p:cNvSpPr/>
            <p:nvPr/>
          </p:nvSpPr>
          <p:spPr>
            <a:xfrm>
              <a:off x="3225700" y="302471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6" name="pg46"/>
            <p:cNvSpPr/>
            <p:nvPr/>
          </p:nvSpPr>
          <p:spPr>
            <a:xfrm>
              <a:off x="3046088" y="303345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7" name="pg47"/>
            <p:cNvSpPr/>
            <p:nvPr/>
          </p:nvSpPr>
          <p:spPr>
            <a:xfrm>
              <a:off x="3239278" y="3212586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8" name="pg48"/>
            <p:cNvSpPr/>
            <p:nvPr/>
          </p:nvSpPr>
          <p:spPr>
            <a:xfrm>
              <a:off x="3162510" y="3079660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9" name="pg49"/>
            <p:cNvSpPr/>
            <p:nvPr/>
          </p:nvSpPr>
          <p:spPr>
            <a:xfrm>
              <a:off x="3497189" y="3067230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50" name="pg50"/>
            <p:cNvSpPr/>
            <p:nvPr/>
          </p:nvSpPr>
          <p:spPr>
            <a:xfrm>
              <a:off x="3908579" y="3015618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51" name="pg51"/>
            <p:cNvSpPr/>
            <p:nvPr/>
          </p:nvSpPr>
          <p:spPr>
            <a:xfrm>
              <a:off x="3570264" y="2977668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52" name="pg52"/>
            <p:cNvSpPr/>
            <p:nvPr/>
          </p:nvSpPr>
          <p:spPr>
            <a:xfrm>
              <a:off x="3605999" y="296233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53" name="pg53"/>
            <p:cNvSpPr/>
            <p:nvPr/>
          </p:nvSpPr>
          <p:spPr>
            <a:xfrm>
              <a:off x="3376008" y="3212855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54" name="pg54"/>
            <p:cNvSpPr/>
            <p:nvPr/>
          </p:nvSpPr>
          <p:spPr>
            <a:xfrm>
              <a:off x="3317104" y="310109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55" name="pg55"/>
            <p:cNvSpPr/>
            <p:nvPr/>
          </p:nvSpPr>
          <p:spPr>
            <a:xfrm>
              <a:off x="3303312" y="307900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56" name="pg56"/>
            <p:cNvSpPr/>
            <p:nvPr/>
          </p:nvSpPr>
          <p:spPr>
            <a:xfrm>
              <a:off x="3202508" y="3118595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57" name="pt57"/>
            <p:cNvSpPr/>
            <p:nvPr/>
          </p:nvSpPr>
          <p:spPr>
            <a:xfrm>
              <a:off x="4185728" y="3184247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58" name="pt58"/>
            <p:cNvSpPr/>
            <p:nvPr/>
          </p:nvSpPr>
          <p:spPr>
            <a:xfrm>
              <a:off x="5935900" y="3111869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59" name="pt59"/>
            <p:cNvSpPr/>
            <p:nvPr/>
          </p:nvSpPr>
          <p:spPr>
            <a:xfrm>
              <a:off x="6102350" y="3107071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60" name="pt60"/>
            <p:cNvSpPr/>
            <p:nvPr/>
          </p:nvSpPr>
          <p:spPr>
            <a:xfrm>
              <a:off x="6239031" y="3004319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61" name="pt61"/>
            <p:cNvSpPr/>
            <p:nvPr/>
          </p:nvSpPr>
          <p:spPr>
            <a:xfrm>
              <a:off x="6382886" y="2992569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62" name="pt62"/>
            <p:cNvSpPr/>
            <p:nvPr/>
          </p:nvSpPr>
          <p:spPr>
            <a:xfrm>
              <a:off x="6387480" y="2977476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63" name="pt63"/>
            <p:cNvSpPr/>
            <p:nvPr/>
          </p:nvSpPr>
          <p:spPr>
            <a:xfrm>
              <a:off x="6444773" y="2945518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64" name="pt64"/>
            <p:cNvSpPr/>
            <p:nvPr/>
          </p:nvSpPr>
          <p:spPr>
            <a:xfrm>
              <a:off x="6386209" y="2943616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65" name="pt65"/>
            <p:cNvSpPr/>
            <p:nvPr/>
          </p:nvSpPr>
          <p:spPr>
            <a:xfrm>
              <a:off x="6316611" y="2994993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66" name="pt66"/>
            <p:cNvSpPr/>
            <p:nvPr/>
          </p:nvSpPr>
          <p:spPr>
            <a:xfrm>
              <a:off x="6372914" y="2981844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67" name="pt67"/>
            <p:cNvSpPr/>
            <p:nvPr/>
          </p:nvSpPr>
          <p:spPr>
            <a:xfrm>
              <a:off x="6392064" y="2990041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68" name="pt68"/>
            <p:cNvSpPr/>
            <p:nvPr/>
          </p:nvSpPr>
          <p:spPr>
            <a:xfrm>
              <a:off x="6407227" y="2966870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69" name="pg69"/>
            <p:cNvSpPr/>
            <p:nvPr/>
          </p:nvSpPr>
          <p:spPr>
            <a:xfrm>
              <a:off x="3162106" y="3029736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70" name="pg70"/>
            <p:cNvSpPr/>
            <p:nvPr/>
          </p:nvSpPr>
          <p:spPr>
            <a:xfrm>
              <a:off x="3142720" y="2997611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71" name="pg71"/>
            <p:cNvSpPr/>
            <p:nvPr/>
          </p:nvSpPr>
          <p:spPr>
            <a:xfrm>
              <a:off x="3271289" y="2976815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72" name="pt72"/>
            <p:cNvSpPr/>
            <p:nvPr/>
          </p:nvSpPr>
          <p:spPr>
            <a:xfrm>
              <a:off x="4339716" y="3012859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73" name="pt73"/>
            <p:cNvSpPr/>
            <p:nvPr/>
          </p:nvSpPr>
          <p:spPr>
            <a:xfrm>
              <a:off x="5555563" y="3085734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74" name="pt74"/>
            <p:cNvSpPr/>
            <p:nvPr/>
          </p:nvSpPr>
          <p:spPr>
            <a:xfrm>
              <a:off x="3299741" y="2981687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75" name="pt75"/>
            <p:cNvSpPr/>
            <p:nvPr/>
          </p:nvSpPr>
          <p:spPr>
            <a:xfrm>
              <a:off x="6151182" y="3096219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76" name="pt76"/>
            <p:cNvSpPr/>
            <p:nvPr/>
          </p:nvSpPr>
          <p:spPr>
            <a:xfrm>
              <a:off x="6236503" y="3005079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77" name="pt77"/>
            <p:cNvSpPr/>
            <p:nvPr/>
          </p:nvSpPr>
          <p:spPr>
            <a:xfrm>
              <a:off x="6338112" y="3016281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78" name="pt78"/>
            <p:cNvSpPr/>
            <p:nvPr/>
          </p:nvSpPr>
          <p:spPr>
            <a:xfrm>
              <a:off x="6445941" y="2971140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79" name="pt79"/>
            <p:cNvSpPr/>
            <p:nvPr/>
          </p:nvSpPr>
          <p:spPr>
            <a:xfrm>
              <a:off x="6464921" y="2937045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80" name="pt80"/>
            <p:cNvSpPr/>
            <p:nvPr/>
          </p:nvSpPr>
          <p:spPr>
            <a:xfrm>
              <a:off x="6402473" y="2935734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81" name="pt81"/>
            <p:cNvSpPr/>
            <p:nvPr/>
          </p:nvSpPr>
          <p:spPr>
            <a:xfrm>
              <a:off x="6404834" y="2936393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82" name="pt82"/>
            <p:cNvSpPr/>
            <p:nvPr/>
          </p:nvSpPr>
          <p:spPr>
            <a:xfrm>
              <a:off x="6344842" y="2960917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83" name="pt83"/>
            <p:cNvSpPr/>
            <p:nvPr/>
          </p:nvSpPr>
          <p:spPr>
            <a:xfrm>
              <a:off x="6330320" y="2994622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84" name="pt84"/>
            <p:cNvSpPr/>
            <p:nvPr/>
          </p:nvSpPr>
          <p:spPr>
            <a:xfrm>
              <a:off x="6305287" y="2972781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85" name="pg85"/>
            <p:cNvSpPr/>
            <p:nvPr/>
          </p:nvSpPr>
          <p:spPr>
            <a:xfrm>
              <a:off x="3325854" y="2869062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86" name="pg86"/>
            <p:cNvSpPr/>
            <p:nvPr/>
          </p:nvSpPr>
          <p:spPr>
            <a:xfrm>
              <a:off x="3287898" y="2908795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87" name="pg87"/>
            <p:cNvSpPr/>
            <p:nvPr/>
          </p:nvSpPr>
          <p:spPr>
            <a:xfrm>
              <a:off x="3240193" y="2942930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88" name="pg88"/>
            <p:cNvSpPr/>
            <p:nvPr/>
          </p:nvSpPr>
          <p:spPr>
            <a:xfrm>
              <a:off x="3432735" y="3000139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89" name="pg89"/>
            <p:cNvSpPr/>
            <p:nvPr/>
          </p:nvSpPr>
          <p:spPr>
            <a:xfrm>
              <a:off x="3270543" y="285095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90" name="pg90"/>
            <p:cNvSpPr/>
            <p:nvPr/>
          </p:nvSpPr>
          <p:spPr>
            <a:xfrm>
              <a:off x="3433240" y="2706712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91" name="pg91"/>
            <p:cNvSpPr/>
            <p:nvPr/>
          </p:nvSpPr>
          <p:spPr>
            <a:xfrm>
              <a:off x="3602449" y="2820761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92" name="pg92"/>
            <p:cNvSpPr/>
            <p:nvPr/>
          </p:nvSpPr>
          <p:spPr>
            <a:xfrm>
              <a:off x="4206003" y="296119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93" name="pg93"/>
            <p:cNvSpPr/>
            <p:nvPr/>
          </p:nvSpPr>
          <p:spPr>
            <a:xfrm>
              <a:off x="3246323" y="294913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94" name="pg94"/>
            <p:cNvSpPr/>
            <p:nvPr/>
          </p:nvSpPr>
          <p:spPr>
            <a:xfrm>
              <a:off x="3281792" y="2978872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95" name="pg95"/>
            <p:cNvSpPr/>
            <p:nvPr/>
          </p:nvSpPr>
          <p:spPr>
            <a:xfrm>
              <a:off x="3776825" y="3084471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96" name="pg96"/>
            <p:cNvSpPr/>
            <p:nvPr/>
          </p:nvSpPr>
          <p:spPr>
            <a:xfrm>
              <a:off x="3483263" y="2954899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97" name="pg97"/>
            <p:cNvSpPr/>
            <p:nvPr/>
          </p:nvSpPr>
          <p:spPr>
            <a:xfrm>
              <a:off x="3977340" y="304935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98" name="pg98"/>
            <p:cNvSpPr/>
            <p:nvPr/>
          </p:nvSpPr>
          <p:spPr>
            <a:xfrm>
              <a:off x="3915560" y="2923725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99" name="pg99"/>
            <p:cNvSpPr/>
            <p:nvPr/>
          </p:nvSpPr>
          <p:spPr>
            <a:xfrm>
              <a:off x="4028773" y="3005637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00" name="pg100"/>
            <p:cNvSpPr/>
            <p:nvPr/>
          </p:nvSpPr>
          <p:spPr>
            <a:xfrm>
              <a:off x="3454877" y="2973570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01" name="pl101"/>
            <p:cNvSpPr/>
            <p:nvPr/>
          </p:nvSpPr>
          <p:spPr>
            <a:xfrm>
              <a:off x="3301002" y="2776929"/>
              <a:ext cx="965810" cy="377758"/>
            </a:xfrm>
            <a:custGeom>
              <a:avLst/>
              <a:gdLst/>
              <a:ahLst/>
              <a:cxnLst/>
              <a:rect l="0" t="0" r="0" b="0"/>
              <a:pathLst>
                <a:path w="965810" h="377758">
                  <a:moveTo>
                    <a:pt x="85660" y="162349"/>
                  </a:moveTo>
                  <a:lnTo>
                    <a:pt x="47704" y="202082"/>
                  </a:lnTo>
                  <a:lnTo>
                    <a:pt x="0" y="236217"/>
                  </a:lnTo>
                  <a:lnTo>
                    <a:pt x="192542" y="293427"/>
                  </a:lnTo>
                  <a:lnTo>
                    <a:pt x="30349" y="144240"/>
                  </a:lnTo>
                  <a:lnTo>
                    <a:pt x="193047" y="0"/>
                  </a:lnTo>
                  <a:lnTo>
                    <a:pt x="362256" y="114048"/>
                  </a:lnTo>
                  <a:lnTo>
                    <a:pt x="965810" y="254480"/>
                  </a:lnTo>
                  <a:lnTo>
                    <a:pt x="6130" y="242421"/>
                  </a:lnTo>
                  <a:lnTo>
                    <a:pt x="41599" y="272159"/>
                  </a:lnTo>
                  <a:lnTo>
                    <a:pt x="536632" y="377758"/>
                  </a:lnTo>
                  <a:lnTo>
                    <a:pt x="243070" y="248186"/>
                  </a:lnTo>
                  <a:lnTo>
                    <a:pt x="737147" y="342641"/>
                  </a:lnTo>
                  <a:lnTo>
                    <a:pt x="675367" y="217012"/>
                  </a:lnTo>
                  <a:lnTo>
                    <a:pt x="788580" y="298924"/>
                  </a:lnTo>
                  <a:lnTo>
                    <a:pt x="214684" y="266857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02" name="pl102"/>
            <p:cNvSpPr/>
            <p:nvPr/>
          </p:nvSpPr>
          <p:spPr>
            <a:xfrm>
              <a:off x="3515686" y="2981940"/>
              <a:ext cx="122425" cy="136946"/>
            </a:xfrm>
            <a:custGeom>
              <a:avLst/>
              <a:gdLst/>
              <a:ahLst/>
              <a:cxnLst/>
              <a:rect l="0" t="0" r="0" b="0"/>
              <a:pathLst>
                <a:path w="122425" h="136946">
                  <a:moveTo>
                    <a:pt x="122425" y="0"/>
                  </a:moveTo>
                  <a:lnTo>
                    <a:pt x="0" y="61846"/>
                  </a:lnTo>
                  <a:lnTo>
                    <a:pt x="114773" y="136946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03" name="pl103"/>
            <p:cNvSpPr/>
            <p:nvPr/>
          </p:nvSpPr>
          <p:spPr>
            <a:xfrm>
              <a:off x="3165454" y="2995579"/>
              <a:ext cx="1464233" cy="1912857"/>
            </a:xfrm>
            <a:custGeom>
              <a:avLst/>
              <a:gdLst/>
              <a:ahLst/>
              <a:cxnLst/>
              <a:rect l="0" t="0" r="0" b="0"/>
              <a:pathLst>
                <a:path w="1464233" h="1912857">
                  <a:moveTo>
                    <a:pt x="148713" y="492264"/>
                  </a:moveTo>
                  <a:lnTo>
                    <a:pt x="33981" y="426629"/>
                  </a:lnTo>
                  <a:lnTo>
                    <a:pt x="244531" y="662007"/>
                  </a:lnTo>
                  <a:lnTo>
                    <a:pt x="745878" y="1288938"/>
                  </a:lnTo>
                  <a:lnTo>
                    <a:pt x="1232583" y="1567932"/>
                  </a:lnTo>
                  <a:lnTo>
                    <a:pt x="1459517" y="1774710"/>
                  </a:lnTo>
                  <a:lnTo>
                    <a:pt x="1464233" y="1912857"/>
                  </a:lnTo>
                  <a:lnTo>
                    <a:pt x="1137523" y="1767779"/>
                  </a:lnTo>
                  <a:lnTo>
                    <a:pt x="1223866" y="1553994"/>
                  </a:lnTo>
                  <a:lnTo>
                    <a:pt x="0" y="0"/>
                  </a:lnTo>
                  <a:lnTo>
                    <a:pt x="466626" y="1149471"/>
                  </a:lnTo>
                  <a:lnTo>
                    <a:pt x="779971" y="995977"/>
                  </a:lnTo>
                  <a:lnTo>
                    <a:pt x="573752" y="950043"/>
                  </a:lnTo>
                  <a:lnTo>
                    <a:pt x="652273" y="931356"/>
                  </a:lnTo>
                  <a:lnTo>
                    <a:pt x="516290" y="778087"/>
                  </a:lnTo>
                  <a:lnTo>
                    <a:pt x="433994" y="74498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04" name="pl104"/>
            <p:cNvSpPr/>
            <p:nvPr/>
          </p:nvSpPr>
          <p:spPr>
            <a:xfrm>
              <a:off x="3599449" y="3721267"/>
              <a:ext cx="135796" cy="127249"/>
            </a:xfrm>
            <a:custGeom>
              <a:avLst/>
              <a:gdLst/>
              <a:ahLst/>
              <a:cxnLst/>
              <a:rect l="0" t="0" r="0" b="0"/>
              <a:pathLst>
                <a:path w="135796" h="127249">
                  <a:moveTo>
                    <a:pt x="135796" y="0"/>
                  </a:moveTo>
                  <a:lnTo>
                    <a:pt x="0" y="19292"/>
                  </a:lnTo>
                  <a:lnTo>
                    <a:pt x="84605" y="127249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06" name="pl106"/>
            <p:cNvSpPr/>
            <p:nvPr/>
          </p:nvSpPr>
          <p:spPr>
            <a:xfrm>
              <a:off x="4876331" y="4715970"/>
              <a:ext cx="137064" cy="121258"/>
            </a:xfrm>
            <a:custGeom>
              <a:avLst/>
              <a:gdLst/>
              <a:ahLst/>
              <a:cxnLst/>
              <a:rect l="0" t="0" r="0" b="0"/>
              <a:pathLst>
                <a:path w="137064" h="121258">
                  <a:moveTo>
                    <a:pt x="64103" y="121258"/>
                  </a:moveTo>
                  <a:lnTo>
                    <a:pt x="137064" y="5114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07" name="pl107"/>
            <p:cNvSpPr/>
            <p:nvPr/>
          </p:nvSpPr>
          <p:spPr>
            <a:xfrm>
              <a:off x="3106897" y="3032550"/>
              <a:ext cx="862491" cy="327833"/>
            </a:xfrm>
            <a:custGeom>
              <a:avLst/>
              <a:gdLst/>
              <a:ahLst/>
              <a:cxnLst/>
              <a:rect l="0" t="0" r="0" b="0"/>
              <a:pathLst>
                <a:path w="862491" h="327833">
                  <a:moveTo>
                    <a:pt x="400767" y="327833"/>
                  </a:moveTo>
                  <a:lnTo>
                    <a:pt x="270538" y="285146"/>
                  </a:lnTo>
                  <a:lnTo>
                    <a:pt x="427" y="192640"/>
                  </a:lnTo>
                  <a:lnTo>
                    <a:pt x="259688" y="128241"/>
                  </a:lnTo>
                  <a:lnTo>
                    <a:pt x="116169" y="29496"/>
                  </a:lnTo>
                  <a:lnTo>
                    <a:pt x="15057" y="25539"/>
                  </a:lnTo>
                  <a:lnTo>
                    <a:pt x="112858" y="76305"/>
                  </a:lnTo>
                  <a:lnTo>
                    <a:pt x="179611" y="62380"/>
                  </a:lnTo>
                  <a:lnTo>
                    <a:pt x="0" y="71119"/>
                  </a:lnTo>
                  <a:lnTo>
                    <a:pt x="193190" y="250252"/>
                  </a:lnTo>
                  <a:lnTo>
                    <a:pt x="116422" y="117326"/>
                  </a:lnTo>
                  <a:lnTo>
                    <a:pt x="451101" y="104896"/>
                  </a:lnTo>
                  <a:lnTo>
                    <a:pt x="862491" y="53284"/>
                  </a:lnTo>
                  <a:lnTo>
                    <a:pt x="524176" y="15334"/>
                  </a:lnTo>
                  <a:lnTo>
                    <a:pt x="559910" y="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08" name="pl108"/>
            <p:cNvSpPr/>
            <p:nvPr/>
          </p:nvSpPr>
          <p:spPr>
            <a:xfrm>
              <a:off x="3530606" y="3016371"/>
              <a:ext cx="136202" cy="126044"/>
            </a:xfrm>
            <a:custGeom>
              <a:avLst/>
              <a:gdLst/>
              <a:ahLst/>
              <a:cxnLst/>
              <a:rect l="0" t="0" r="0" b="0"/>
              <a:pathLst>
                <a:path w="136202" h="126044">
                  <a:moveTo>
                    <a:pt x="54089" y="126044"/>
                  </a:moveTo>
                  <a:lnTo>
                    <a:pt x="136202" y="16179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09" name="pl109"/>
            <p:cNvSpPr/>
            <p:nvPr/>
          </p:nvSpPr>
          <p:spPr>
            <a:xfrm>
              <a:off x="3203529" y="2980886"/>
              <a:ext cx="3306544" cy="160485"/>
            </a:xfrm>
            <a:custGeom>
              <a:avLst/>
              <a:gdLst/>
              <a:ahLst/>
              <a:cxnLst/>
              <a:rect l="0" t="0" r="0" b="0"/>
              <a:pathLst>
                <a:path w="3306544" h="160485">
                  <a:moveTo>
                    <a:pt x="19386" y="119066"/>
                  </a:moveTo>
                  <a:lnTo>
                    <a:pt x="0" y="86941"/>
                  </a:lnTo>
                  <a:lnTo>
                    <a:pt x="128569" y="66145"/>
                  </a:lnTo>
                  <a:lnTo>
                    <a:pt x="1181339" y="77124"/>
                  </a:lnTo>
                  <a:lnTo>
                    <a:pt x="2397185" y="149999"/>
                  </a:lnTo>
                  <a:lnTo>
                    <a:pt x="141363" y="45952"/>
                  </a:lnTo>
                  <a:lnTo>
                    <a:pt x="2992804" y="160485"/>
                  </a:lnTo>
                  <a:lnTo>
                    <a:pt x="3078125" y="69344"/>
                  </a:lnTo>
                  <a:lnTo>
                    <a:pt x="3179735" y="80546"/>
                  </a:lnTo>
                  <a:lnTo>
                    <a:pt x="3287564" y="35405"/>
                  </a:lnTo>
                  <a:lnTo>
                    <a:pt x="3306544" y="1310"/>
                  </a:lnTo>
                  <a:lnTo>
                    <a:pt x="3244095" y="0"/>
                  </a:lnTo>
                  <a:lnTo>
                    <a:pt x="3246456" y="658"/>
                  </a:lnTo>
                  <a:lnTo>
                    <a:pt x="3186464" y="25182"/>
                  </a:lnTo>
                  <a:lnTo>
                    <a:pt x="3171942" y="58888"/>
                  </a:lnTo>
                  <a:lnTo>
                    <a:pt x="3146910" y="37046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10" name="pl110"/>
            <p:cNvSpPr/>
            <p:nvPr/>
          </p:nvSpPr>
          <p:spPr>
            <a:xfrm>
              <a:off x="6350439" y="3017933"/>
              <a:ext cx="134591" cy="129769"/>
            </a:xfrm>
            <a:custGeom>
              <a:avLst/>
              <a:gdLst/>
              <a:ahLst/>
              <a:cxnLst/>
              <a:rect l="0" t="0" r="0" b="0"/>
              <a:pathLst>
                <a:path w="134591" h="129769">
                  <a:moveTo>
                    <a:pt x="134591" y="26420"/>
                  </a:moveTo>
                  <a:lnTo>
                    <a:pt x="0" y="0"/>
                  </a:lnTo>
                  <a:lnTo>
                    <a:pt x="44414" y="129769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11" name="pl111"/>
            <p:cNvSpPr/>
            <p:nvPr/>
          </p:nvSpPr>
          <p:spPr>
            <a:xfrm>
              <a:off x="3263317" y="2988767"/>
              <a:ext cx="3226607" cy="294304"/>
            </a:xfrm>
            <a:custGeom>
              <a:avLst/>
              <a:gdLst/>
              <a:ahLst/>
              <a:cxnLst/>
              <a:rect l="0" t="0" r="0" b="0"/>
              <a:pathLst>
                <a:path w="3226607" h="294304">
                  <a:moveTo>
                    <a:pt x="173500" y="294304"/>
                  </a:moveTo>
                  <a:lnTo>
                    <a:pt x="114596" y="182543"/>
                  </a:lnTo>
                  <a:lnTo>
                    <a:pt x="100804" y="160452"/>
                  </a:lnTo>
                  <a:lnTo>
                    <a:pt x="0" y="200044"/>
                  </a:lnTo>
                  <a:lnTo>
                    <a:pt x="967562" y="240631"/>
                  </a:lnTo>
                  <a:lnTo>
                    <a:pt x="2717734" y="168253"/>
                  </a:lnTo>
                  <a:lnTo>
                    <a:pt x="2884184" y="163455"/>
                  </a:lnTo>
                  <a:lnTo>
                    <a:pt x="3020865" y="60703"/>
                  </a:lnTo>
                  <a:lnTo>
                    <a:pt x="3164720" y="48953"/>
                  </a:lnTo>
                  <a:lnTo>
                    <a:pt x="3169314" y="33859"/>
                  </a:lnTo>
                  <a:lnTo>
                    <a:pt x="3226607" y="1902"/>
                  </a:lnTo>
                  <a:lnTo>
                    <a:pt x="3168043" y="0"/>
                  </a:lnTo>
                  <a:lnTo>
                    <a:pt x="3098445" y="51377"/>
                  </a:lnTo>
                  <a:lnTo>
                    <a:pt x="3154748" y="38228"/>
                  </a:lnTo>
                  <a:lnTo>
                    <a:pt x="3173898" y="46425"/>
                  </a:lnTo>
                  <a:lnTo>
                    <a:pt x="3189061" y="23254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12" name="pl112"/>
            <p:cNvSpPr/>
            <p:nvPr/>
          </p:nvSpPr>
          <p:spPr>
            <a:xfrm>
              <a:off x="6329951" y="3012022"/>
              <a:ext cx="122428" cy="136945"/>
            </a:xfrm>
            <a:custGeom>
              <a:avLst/>
              <a:gdLst/>
              <a:ahLst/>
              <a:cxnLst/>
              <a:rect l="0" t="0" r="0" b="0"/>
              <a:pathLst>
                <a:path w="122428" h="136945">
                  <a:moveTo>
                    <a:pt x="114769" y="136945"/>
                  </a:moveTo>
                  <a:lnTo>
                    <a:pt x="122428" y="0"/>
                  </a:lnTo>
                  <a:lnTo>
                    <a:pt x="0" y="61839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13" name="pl113"/>
            <p:cNvSpPr/>
            <p:nvPr/>
          </p:nvSpPr>
          <p:spPr>
            <a:xfrm>
              <a:off x="4361109" y="2621550"/>
              <a:ext cx="228155" cy="846319"/>
            </a:xfrm>
            <a:custGeom>
              <a:avLst/>
              <a:gdLst/>
              <a:ahLst/>
              <a:cxnLst/>
              <a:rect l="0" t="0" r="0" b="0"/>
              <a:pathLst>
                <a:path w="228155" h="846319">
                  <a:moveTo>
                    <a:pt x="0" y="846319"/>
                  </a:moveTo>
                  <a:lnTo>
                    <a:pt x="228155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" name="pl114"/>
            <p:cNvSpPr/>
            <p:nvPr/>
          </p:nvSpPr>
          <p:spPr>
            <a:xfrm>
              <a:off x="4525528" y="2621550"/>
              <a:ext cx="86897" cy="86968"/>
            </a:xfrm>
            <a:custGeom>
              <a:avLst/>
              <a:gdLst/>
              <a:ahLst/>
              <a:cxnLst/>
              <a:rect l="0" t="0" r="0" b="0"/>
              <a:pathLst>
                <a:path w="86897" h="86968">
                  <a:moveTo>
                    <a:pt x="86897" y="86968"/>
                  </a:moveTo>
                  <a:lnTo>
                    <a:pt x="63736" y="0"/>
                  </a:lnTo>
                  <a:lnTo>
                    <a:pt x="0" y="63542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" name="pl115"/>
            <p:cNvSpPr/>
            <p:nvPr/>
          </p:nvSpPr>
          <p:spPr>
            <a:xfrm>
              <a:off x="3829568" y="3467870"/>
              <a:ext cx="531541" cy="854612"/>
            </a:xfrm>
            <a:custGeom>
              <a:avLst/>
              <a:gdLst/>
              <a:ahLst/>
              <a:cxnLst/>
              <a:rect l="0" t="0" r="0" b="0"/>
              <a:pathLst>
                <a:path w="531541" h="854612">
                  <a:moveTo>
                    <a:pt x="531541" y="0"/>
                  </a:moveTo>
                  <a:lnTo>
                    <a:pt x="0" y="854612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pl116"/>
            <p:cNvSpPr/>
            <p:nvPr/>
          </p:nvSpPr>
          <p:spPr>
            <a:xfrm>
              <a:off x="3829568" y="4232530"/>
              <a:ext cx="79376" cy="89951"/>
            </a:xfrm>
            <a:custGeom>
              <a:avLst/>
              <a:gdLst/>
              <a:ahLst/>
              <a:cxnLst/>
              <a:rect l="0" t="0" r="0" b="0"/>
              <a:pathLst>
                <a:path w="79376" h="89951">
                  <a:moveTo>
                    <a:pt x="2953" y="0"/>
                  </a:moveTo>
                  <a:lnTo>
                    <a:pt x="0" y="89951"/>
                  </a:lnTo>
                  <a:lnTo>
                    <a:pt x="79376" y="47533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" name="pl117"/>
            <p:cNvSpPr/>
            <p:nvPr/>
          </p:nvSpPr>
          <p:spPr>
            <a:xfrm>
              <a:off x="3698638" y="3467870"/>
              <a:ext cx="662471" cy="803891"/>
            </a:xfrm>
            <a:custGeom>
              <a:avLst/>
              <a:gdLst/>
              <a:ahLst/>
              <a:cxnLst/>
              <a:rect l="0" t="0" r="0" b="0"/>
              <a:pathLst>
                <a:path w="662471" h="803891">
                  <a:moveTo>
                    <a:pt x="662471" y="0"/>
                  </a:moveTo>
                  <a:lnTo>
                    <a:pt x="0" y="803891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" name="pl118"/>
            <p:cNvSpPr/>
            <p:nvPr/>
          </p:nvSpPr>
          <p:spPr>
            <a:xfrm>
              <a:off x="3698638" y="4182993"/>
              <a:ext cx="84295" cy="88767"/>
            </a:xfrm>
            <a:custGeom>
              <a:avLst/>
              <a:gdLst/>
              <a:ahLst/>
              <a:cxnLst/>
              <a:rect l="0" t="0" r="0" b="0"/>
              <a:pathLst>
                <a:path w="84295" h="88767">
                  <a:moveTo>
                    <a:pt x="14840" y="0"/>
                  </a:moveTo>
                  <a:lnTo>
                    <a:pt x="0" y="88767"/>
                  </a:lnTo>
                  <a:lnTo>
                    <a:pt x="84295" y="57236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" name="pl119"/>
            <p:cNvSpPr/>
            <p:nvPr/>
          </p:nvSpPr>
          <p:spPr>
            <a:xfrm>
              <a:off x="3762590" y="3467870"/>
              <a:ext cx="598519" cy="820497"/>
            </a:xfrm>
            <a:custGeom>
              <a:avLst/>
              <a:gdLst/>
              <a:ahLst/>
              <a:cxnLst/>
              <a:rect l="0" t="0" r="0" b="0"/>
              <a:pathLst>
                <a:path w="598519" h="820497">
                  <a:moveTo>
                    <a:pt x="598519" y="0"/>
                  </a:moveTo>
                  <a:lnTo>
                    <a:pt x="0" y="820497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" name="pl120"/>
            <p:cNvSpPr/>
            <p:nvPr/>
          </p:nvSpPr>
          <p:spPr>
            <a:xfrm>
              <a:off x="3762590" y="4198878"/>
              <a:ext cx="82288" cy="89488"/>
            </a:xfrm>
            <a:custGeom>
              <a:avLst/>
              <a:gdLst/>
              <a:ahLst/>
              <a:cxnLst/>
              <a:rect l="0" t="0" r="0" b="0"/>
              <a:pathLst>
                <a:path w="82288" h="89488">
                  <a:moveTo>
                    <a:pt x="9578" y="0"/>
                  </a:moveTo>
                  <a:lnTo>
                    <a:pt x="0" y="89488"/>
                  </a:lnTo>
                  <a:lnTo>
                    <a:pt x="82288" y="53039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" name="pl121"/>
            <p:cNvSpPr/>
            <p:nvPr/>
          </p:nvSpPr>
          <p:spPr>
            <a:xfrm>
              <a:off x="3636442" y="3000080"/>
              <a:ext cx="724666" cy="467789"/>
            </a:xfrm>
            <a:custGeom>
              <a:avLst/>
              <a:gdLst/>
              <a:ahLst/>
              <a:cxnLst/>
              <a:rect l="0" t="0" r="0" b="0"/>
              <a:pathLst>
                <a:path w="724666" h="467789">
                  <a:moveTo>
                    <a:pt x="724666" y="467789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" name="pl122"/>
            <p:cNvSpPr/>
            <p:nvPr/>
          </p:nvSpPr>
          <p:spPr>
            <a:xfrm>
              <a:off x="3636442" y="3000080"/>
              <a:ext cx="89889" cy="80078"/>
            </a:xfrm>
            <a:custGeom>
              <a:avLst/>
              <a:gdLst/>
              <a:ahLst/>
              <a:cxnLst/>
              <a:rect l="0" t="0" r="0" b="0"/>
              <a:pathLst>
                <a:path w="89889" h="80078">
                  <a:moveTo>
                    <a:pt x="89889" y="4464"/>
                  </a:moveTo>
                  <a:lnTo>
                    <a:pt x="0" y="0"/>
                  </a:lnTo>
                  <a:lnTo>
                    <a:pt x="41078" y="80078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" name="pl123"/>
            <p:cNvSpPr/>
            <p:nvPr/>
          </p:nvSpPr>
          <p:spPr>
            <a:xfrm>
              <a:off x="4361109" y="2953215"/>
              <a:ext cx="700387" cy="514654"/>
            </a:xfrm>
            <a:custGeom>
              <a:avLst/>
              <a:gdLst/>
              <a:ahLst/>
              <a:cxnLst/>
              <a:rect l="0" t="0" r="0" b="0"/>
              <a:pathLst>
                <a:path w="700387" h="514654">
                  <a:moveTo>
                    <a:pt x="0" y="514654"/>
                  </a:moveTo>
                  <a:lnTo>
                    <a:pt x="700387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" name="pl124"/>
            <p:cNvSpPr/>
            <p:nvPr/>
          </p:nvSpPr>
          <p:spPr>
            <a:xfrm>
              <a:off x="4972042" y="2953215"/>
              <a:ext cx="89454" cy="82415"/>
            </a:xfrm>
            <a:custGeom>
              <a:avLst/>
              <a:gdLst/>
              <a:ahLst/>
              <a:cxnLst/>
              <a:rect l="0" t="0" r="0" b="0"/>
              <a:pathLst>
                <a:path w="89454" h="82415">
                  <a:moveTo>
                    <a:pt x="53292" y="82415"/>
                  </a:moveTo>
                  <a:lnTo>
                    <a:pt x="89454" y="0"/>
                  </a:lnTo>
                  <a:lnTo>
                    <a:pt x="0" y="989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" name="pl125"/>
            <p:cNvSpPr/>
            <p:nvPr/>
          </p:nvSpPr>
          <p:spPr>
            <a:xfrm>
              <a:off x="3574588" y="2997436"/>
              <a:ext cx="786521" cy="470433"/>
            </a:xfrm>
            <a:custGeom>
              <a:avLst/>
              <a:gdLst/>
              <a:ahLst/>
              <a:cxnLst/>
              <a:rect l="0" t="0" r="0" b="0"/>
              <a:pathLst>
                <a:path w="786521" h="470433">
                  <a:moveTo>
                    <a:pt x="786521" y="470433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" name="pl126"/>
            <p:cNvSpPr/>
            <p:nvPr/>
          </p:nvSpPr>
          <p:spPr>
            <a:xfrm>
              <a:off x="3574588" y="2997436"/>
              <a:ext cx="89989" cy="78627"/>
            </a:xfrm>
            <a:custGeom>
              <a:avLst/>
              <a:gdLst/>
              <a:ahLst/>
              <a:cxnLst/>
              <a:rect l="0" t="0" r="0" b="0"/>
              <a:pathLst>
                <a:path w="89989" h="78627">
                  <a:moveTo>
                    <a:pt x="89989" y="1389"/>
                  </a:moveTo>
                  <a:lnTo>
                    <a:pt x="0" y="0"/>
                  </a:lnTo>
                  <a:lnTo>
                    <a:pt x="43791" y="78627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" name="pl127"/>
            <p:cNvSpPr/>
            <p:nvPr/>
          </p:nvSpPr>
          <p:spPr>
            <a:xfrm>
              <a:off x="3570666" y="3002995"/>
              <a:ext cx="790443" cy="464874"/>
            </a:xfrm>
            <a:custGeom>
              <a:avLst/>
              <a:gdLst/>
              <a:ahLst/>
              <a:cxnLst/>
              <a:rect l="0" t="0" r="0" b="0"/>
              <a:pathLst>
                <a:path w="790443" h="464874">
                  <a:moveTo>
                    <a:pt x="790443" y="46487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" name="pl128"/>
            <p:cNvSpPr/>
            <p:nvPr/>
          </p:nvSpPr>
          <p:spPr>
            <a:xfrm>
              <a:off x="3570666" y="3002995"/>
              <a:ext cx="89997" cy="78301"/>
            </a:xfrm>
            <a:custGeom>
              <a:avLst/>
              <a:gdLst/>
              <a:ahLst/>
              <a:cxnLst/>
              <a:rect l="0" t="0" r="0" b="0"/>
              <a:pathLst>
                <a:path w="89997" h="78301">
                  <a:moveTo>
                    <a:pt x="89997" y="723"/>
                  </a:moveTo>
                  <a:lnTo>
                    <a:pt x="0" y="0"/>
                  </a:lnTo>
                  <a:lnTo>
                    <a:pt x="44372" y="78301"/>
                  </a:lnTo>
                </a:path>
              </a:pathLst>
            </a:custGeom>
            <a:ln w="8130" cap="flat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" name="pl129"/>
            <p:cNvSpPr/>
            <p:nvPr/>
          </p:nvSpPr>
          <p:spPr>
            <a:xfrm>
              <a:off x="3779491" y="4253983"/>
              <a:ext cx="192744" cy="31611"/>
            </a:xfrm>
            <a:custGeom>
              <a:avLst/>
              <a:gdLst/>
              <a:ahLst/>
              <a:cxnLst/>
              <a:rect l="0" t="0" r="0" b="0"/>
              <a:pathLst>
                <a:path w="192744" h="31611">
                  <a:moveTo>
                    <a:pt x="192744" y="0"/>
                  </a:moveTo>
                  <a:lnTo>
                    <a:pt x="0" y="31611"/>
                  </a:lnTo>
                </a:path>
              </a:pathLst>
            </a:custGeom>
            <a:ln w="6775" cap="rnd">
              <a:solidFill>
                <a:srgbClr val="B3B3B3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" name="pl130"/>
            <p:cNvSpPr/>
            <p:nvPr/>
          </p:nvSpPr>
          <p:spPr>
            <a:xfrm>
              <a:off x="3652152" y="3005323"/>
              <a:ext cx="170486" cy="56905"/>
            </a:xfrm>
            <a:custGeom>
              <a:avLst/>
              <a:gdLst/>
              <a:ahLst/>
              <a:cxnLst/>
              <a:rect l="0" t="0" r="0" b="0"/>
              <a:pathLst>
                <a:path w="170486" h="56905">
                  <a:moveTo>
                    <a:pt x="170486" y="56905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B3B3B3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" name="tx131"/>
            <p:cNvSpPr/>
            <p:nvPr/>
          </p:nvSpPr>
          <p:spPr>
            <a:xfrm>
              <a:off x="4058636" y="2661161"/>
              <a:ext cx="771379" cy="1017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Morganellaceae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3522597" y="4383308"/>
              <a:ext cx="891800" cy="798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Ruminococcaceae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3081574" y="4113030"/>
              <a:ext cx="825688" cy="1006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Lachnospiraceae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3995096" y="4189441"/>
              <a:ext cx="795305" cy="1024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Oscillospiraceae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3845498" y="3006712"/>
              <a:ext cx="1199071" cy="10125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Erysipelatoclostridiaceae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4923748" y="2813204"/>
              <a:ext cx="910009" cy="798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Anaerovoracaceae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2982819" y="2845751"/>
              <a:ext cx="982261" cy="8204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Christensenellaceae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2983727" y="3044785"/>
              <a:ext cx="771485" cy="1020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Monoglobaceae</a:t>
              </a:r>
            </a:p>
          </p:txBody>
        </p:sp>
      </p:grpSp>
      <p:sp>
        <p:nvSpPr>
          <p:cNvPr id="139" name="rc139"/>
          <p:cNvSpPr/>
          <p:nvPr/>
        </p:nvSpPr>
        <p:spPr>
          <a:xfrm>
            <a:off x="2936739" y="2283850"/>
            <a:ext cx="3743493" cy="216226"/>
          </a:xfrm>
          <a:prstGeom prst="rect">
            <a:avLst/>
          </a:prstGeom>
          <a:solidFill>
            <a:srgbClr val="B3B3B3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40" name="tx140"/>
          <p:cNvSpPr/>
          <p:nvPr/>
        </p:nvSpPr>
        <p:spPr>
          <a:xfrm>
            <a:off x="4575525" y="2347625"/>
            <a:ext cx="465921" cy="8442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FFFFFF">
                    <a:alpha val="100000"/>
                  </a:srgbClr>
                </a:solidFill>
                <a:latin typeface="Helvetica"/>
                <a:cs typeface="Helvetica"/>
              </a:rPr>
              <a:t>Chicken1</a:t>
            </a:r>
          </a:p>
        </p:txBody>
      </p:sp>
      <p:sp>
        <p:nvSpPr>
          <p:cNvPr id="141" name="pl141"/>
          <p:cNvSpPr/>
          <p:nvPr/>
        </p:nvSpPr>
        <p:spPr>
          <a:xfrm>
            <a:off x="2936739" y="5172500"/>
            <a:ext cx="3743493" cy="0"/>
          </a:xfrm>
          <a:custGeom>
            <a:avLst/>
            <a:gdLst/>
            <a:ahLst/>
            <a:cxnLst/>
            <a:rect l="0" t="0" r="0" b="0"/>
            <a:pathLst>
              <a:path w="3743493">
                <a:moveTo>
                  <a:pt x="0" y="0"/>
                </a:moveTo>
                <a:lnTo>
                  <a:pt x="3743493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42" name="pl142"/>
          <p:cNvSpPr/>
          <p:nvPr/>
        </p:nvSpPr>
        <p:spPr>
          <a:xfrm>
            <a:off x="3087398" y="5172500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6775" cap="flat">
            <a:solidFill>
              <a:srgbClr val="B3B3B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43" name="pl143"/>
          <p:cNvSpPr/>
          <p:nvPr/>
        </p:nvSpPr>
        <p:spPr>
          <a:xfrm>
            <a:off x="4361109" y="5172500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6775" cap="flat">
            <a:solidFill>
              <a:srgbClr val="B3B3B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44" name="pl144"/>
          <p:cNvSpPr/>
          <p:nvPr/>
        </p:nvSpPr>
        <p:spPr>
          <a:xfrm>
            <a:off x="5634820" y="5172500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6775" cap="flat">
            <a:solidFill>
              <a:srgbClr val="B3B3B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45" name="tx145"/>
          <p:cNvSpPr/>
          <p:nvPr/>
        </p:nvSpPr>
        <p:spPr>
          <a:xfrm>
            <a:off x="2991109" y="5234748"/>
            <a:ext cx="192578" cy="8054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-0.2</a:t>
            </a:r>
          </a:p>
        </p:txBody>
      </p:sp>
      <p:sp>
        <p:nvSpPr>
          <p:cNvPr id="146" name="tx146"/>
          <p:cNvSpPr/>
          <p:nvPr/>
        </p:nvSpPr>
        <p:spPr>
          <a:xfrm>
            <a:off x="4283428" y="5235021"/>
            <a:ext cx="155361" cy="8027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0.0</a:t>
            </a:r>
          </a:p>
        </p:txBody>
      </p:sp>
      <p:sp>
        <p:nvSpPr>
          <p:cNvPr id="147" name="tx147"/>
          <p:cNvSpPr/>
          <p:nvPr/>
        </p:nvSpPr>
        <p:spPr>
          <a:xfrm>
            <a:off x="5557139" y="5234748"/>
            <a:ext cx="155361" cy="8054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0.2</a:t>
            </a:r>
          </a:p>
        </p:txBody>
      </p:sp>
      <p:sp>
        <p:nvSpPr>
          <p:cNvPr id="148" name="pl148"/>
          <p:cNvSpPr/>
          <p:nvPr/>
        </p:nvSpPr>
        <p:spPr>
          <a:xfrm>
            <a:off x="2936739" y="2500077"/>
            <a:ext cx="0" cy="2672423"/>
          </a:xfrm>
          <a:custGeom>
            <a:avLst/>
            <a:gdLst/>
            <a:ahLst/>
            <a:cxnLst/>
            <a:rect l="0" t="0" r="0" b="0"/>
            <a:pathLst>
              <a:path h="2672423">
                <a:moveTo>
                  <a:pt x="0" y="2672423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49" name="tx149"/>
          <p:cNvSpPr/>
          <p:nvPr/>
        </p:nvSpPr>
        <p:spPr>
          <a:xfrm>
            <a:off x="2681530" y="5096124"/>
            <a:ext cx="192578" cy="8038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-0.3</a:t>
            </a:r>
          </a:p>
        </p:txBody>
      </p:sp>
      <p:sp>
        <p:nvSpPr>
          <p:cNvPr id="150" name="tx150"/>
          <p:cNvSpPr/>
          <p:nvPr/>
        </p:nvSpPr>
        <p:spPr>
          <a:xfrm>
            <a:off x="2681530" y="4539775"/>
            <a:ext cx="192578" cy="8054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-0.2</a:t>
            </a:r>
          </a:p>
        </p:txBody>
      </p:sp>
      <p:sp>
        <p:nvSpPr>
          <p:cNvPr id="151" name="tx151"/>
          <p:cNvSpPr/>
          <p:nvPr/>
        </p:nvSpPr>
        <p:spPr>
          <a:xfrm>
            <a:off x="2681530" y="3983863"/>
            <a:ext cx="192578" cy="8027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-0.1</a:t>
            </a:r>
          </a:p>
        </p:txBody>
      </p:sp>
      <p:sp>
        <p:nvSpPr>
          <p:cNvPr id="152" name="tx152"/>
          <p:cNvSpPr/>
          <p:nvPr/>
        </p:nvSpPr>
        <p:spPr>
          <a:xfrm>
            <a:off x="2718747" y="3427678"/>
            <a:ext cx="155361" cy="8027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0.0</a:t>
            </a:r>
          </a:p>
        </p:txBody>
      </p:sp>
      <p:sp>
        <p:nvSpPr>
          <p:cNvPr id="153" name="tx153"/>
          <p:cNvSpPr/>
          <p:nvPr/>
        </p:nvSpPr>
        <p:spPr>
          <a:xfrm>
            <a:off x="2718747" y="2871494"/>
            <a:ext cx="155361" cy="8027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0.1</a:t>
            </a:r>
          </a:p>
        </p:txBody>
      </p:sp>
      <p:sp>
        <p:nvSpPr>
          <p:cNvPr id="154" name="pl154"/>
          <p:cNvSpPr/>
          <p:nvPr/>
        </p:nvSpPr>
        <p:spPr>
          <a:xfrm>
            <a:off x="2901944" y="5136424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6775" cap="flat">
            <a:solidFill>
              <a:srgbClr val="B3B3B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55" name="pl155"/>
          <p:cNvSpPr/>
          <p:nvPr/>
        </p:nvSpPr>
        <p:spPr>
          <a:xfrm>
            <a:off x="2901944" y="4580239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6775" cap="flat">
            <a:solidFill>
              <a:srgbClr val="B3B3B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56" name="pl156"/>
          <p:cNvSpPr/>
          <p:nvPr/>
        </p:nvSpPr>
        <p:spPr>
          <a:xfrm>
            <a:off x="2901944" y="4024054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6775" cap="flat">
            <a:solidFill>
              <a:srgbClr val="B3B3B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57" name="pl157"/>
          <p:cNvSpPr/>
          <p:nvPr/>
        </p:nvSpPr>
        <p:spPr>
          <a:xfrm>
            <a:off x="2901944" y="3467870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6775" cap="flat">
            <a:solidFill>
              <a:srgbClr val="B3B3B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58" name="pl158"/>
          <p:cNvSpPr/>
          <p:nvPr/>
        </p:nvSpPr>
        <p:spPr>
          <a:xfrm>
            <a:off x="2901944" y="2911685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6775" cap="flat">
            <a:solidFill>
              <a:srgbClr val="B3B3B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59" name="tx159"/>
          <p:cNvSpPr/>
          <p:nvPr/>
        </p:nvSpPr>
        <p:spPr>
          <a:xfrm>
            <a:off x="4323185" y="5346637"/>
            <a:ext cx="970601" cy="12837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10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Axis.1   [38.2%]</a:t>
            </a:r>
          </a:p>
        </p:txBody>
      </p:sp>
      <p:sp>
        <p:nvSpPr>
          <p:cNvPr id="160" name="tx160"/>
          <p:cNvSpPr/>
          <p:nvPr/>
        </p:nvSpPr>
        <p:spPr>
          <a:xfrm rot="16200000">
            <a:off x="2066346" y="3772100"/>
            <a:ext cx="970601" cy="12837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10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Axis.2   [15.2%]</a:t>
            </a:r>
          </a:p>
        </p:txBody>
      </p:sp>
      <p:sp>
        <p:nvSpPr>
          <p:cNvPr id="161" name="rc161"/>
          <p:cNvSpPr/>
          <p:nvPr/>
        </p:nvSpPr>
        <p:spPr>
          <a:xfrm>
            <a:off x="6819410" y="2439275"/>
            <a:ext cx="1363121" cy="1656608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62" name="tx162"/>
          <p:cNvSpPr/>
          <p:nvPr/>
        </p:nvSpPr>
        <p:spPr>
          <a:xfrm>
            <a:off x="6888999" y="2521654"/>
            <a:ext cx="380491" cy="10286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10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colour</a:t>
            </a:r>
          </a:p>
        </p:txBody>
      </p:sp>
      <p:sp>
        <p:nvSpPr>
          <p:cNvPr id="163" name="rc163"/>
          <p:cNvSpPr/>
          <p:nvPr/>
        </p:nvSpPr>
        <p:spPr>
          <a:xfrm>
            <a:off x="6888999" y="2709558"/>
            <a:ext cx="219455" cy="219456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64" name="pt164"/>
          <p:cNvSpPr/>
          <p:nvPr/>
        </p:nvSpPr>
        <p:spPr>
          <a:xfrm>
            <a:off x="6953575" y="2774134"/>
            <a:ext cx="90303" cy="90303"/>
          </a:xfrm>
          <a:prstGeom prst="ellipse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5" name="pl165"/>
          <p:cNvSpPr/>
          <p:nvPr/>
        </p:nvSpPr>
        <p:spPr>
          <a:xfrm>
            <a:off x="6910945" y="2819286"/>
            <a:ext cx="175564" cy="0"/>
          </a:xfrm>
          <a:custGeom>
            <a:avLst/>
            <a:gdLst/>
            <a:ahLst/>
            <a:cxnLst/>
            <a:rect l="0" t="0" r="0" b="0"/>
            <a:pathLst>
              <a:path w="175564">
                <a:moveTo>
                  <a:pt x="0" y="0"/>
                </a:moveTo>
                <a:lnTo>
                  <a:pt x="175564" y="0"/>
                </a:lnTo>
              </a:path>
            </a:pathLst>
          </a:custGeom>
        </p:spPr>
        <p:txBody>
          <a:bodyPr/>
          <a:lstStyle/>
          <a:p>
            <a:endParaRPr/>
          </a:p>
        </p:txBody>
      </p:sp>
      <p:sp>
        <p:nvSpPr>
          <p:cNvPr id="166" name="pl166"/>
          <p:cNvSpPr/>
          <p:nvPr/>
        </p:nvSpPr>
        <p:spPr>
          <a:xfrm>
            <a:off x="6967726" y="2750706"/>
            <a:ext cx="118784" cy="137160"/>
          </a:xfrm>
          <a:custGeom>
            <a:avLst/>
            <a:gdLst/>
            <a:ahLst/>
            <a:cxnLst/>
            <a:rect l="0" t="0" r="0" b="0"/>
            <a:pathLst>
              <a:path w="118784" h="137160">
                <a:moveTo>
                  <a:pt x="0" y="137160"/>
                </a:moveTo>
                <a:lnTo>
                  <a:pt x="118784" y="68580"/>
                </a:lnTo>
                <a:lnTo>
                  <a:pt x="0" y="0"/>
                </a:lnTo>
              </a:path>
            </a:pathLst>
          </a:custGeom>
        </p:spPr>
        <p:txBody>
          <a:bodyPr/>
          <a:lstStyle/>
          <a:p>
            <a:endParaRPr/>
          </a:p>
        </p:txBody>
      </p:sp>
      <p:sp>
        <p:nvSpPr>
          <p:cNvPr id="167" name="rc167"/>
          <p:cNvSpPr/>
          <p:nvPr/>
        </p:nvSpPr>
        <p:spPr>
          <a:xfrm>
            <a:off x="6888999" y="2929014"/>
            <a:ext cx="219455" cy="219456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68" name="pt168"/>
          <p:cNvSpPr/>
          <p:nvPr/>
        </p:nvSpPr>
        <p:spPr>
          <a:xfrm>
            <a:off x="6953575" y="2993590"/>
            <a:ext cx="90303" cy="90303"/>
          </a:xfrm>
          <a:prstGeom prst="ellipse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9" name="pl169"/>
          <p:cNvSpPr/>
          <p:nvPr/>
        </p:nvSpPr>
        <p:spPr>
          <a:xfrm>
            <a:off x="6910945" y="3038742"/>
            <a:ext cx="175564" cy="0"/>
          </a:xfrm>
          <a:custGeom>
            <a:avLst/>
            <a:gdLst/>
            <a:ahLst/>
            <a:cxnLst/>
            <a:rect l="0" t="0" r="0" b="0"/>
            <a:pathLst>
              <a:path w="175564">
                <a:moveTo>
                  <a:pt x="0" y="0"/>
                </a:moveTo>
                <a:lnTo>
                  <a:pt x="175564" y="0"/>
                </a:lnTo>
              </a:path>
            </a:pathLst>
          </a:custGeom>
        </p:spPr>
        <p:txBody>
          <a:bodyPr/>
          <a:lstStyle/>
          <a:p>
            <a:endParaRPr/>
          </a:p>
        </p:txBody>
      </p:sp>
      <p:sp>
        <p:nvSpPr>
          <p:cNvPr id="170" name="pl170"/>
          <p:cNvSpPr/>
          <p:nvPr/>
        </p:nvSpPr>
        <p:spPr>
          <a:xfrm>
            <a:off x="6967726" y="2970162"/>
            <a:ext cx="118784" cy="137160"/>
          </a:xfrm>
          <a:custGeom>
            <a:avLst/>
            <a:gdLst/>
            <a:ahLst/>
            <a:cxnLst/>
            <a:rect l="0" t="0" r="0" b="0"/>
            <a:pathLst>
              <a:path w="118784" h="137160">
                <a:moveTo>
                  <a:pt x="0" y="137160"/>
                </a:moveTo>
                <a:lnTo>
                  <a:pt x="118784" y="68580"/>
                </a:lnTo>
                <a:lnTo>
                  <a:pt x="0" y="0"/>
                </a:lnTo>
              </a:path>
            </a:pathLst>
          </a:custGeom>
        </p:spPr>
        <p:txBody>
          <a:bodyPr/>
          <a:lstStyle/>
          <a:p>
            <a:endParaRPr/>
          </a:p>
        </p:txBody>
      </p:sp>
      <p:sp>
        <p:nvSpPr>
          <p:cNvPr id="171" name="rc171"/>
          <p:cNvSpPr/>
          <p:nvPr/>
        </p:nvSpPr>
        <p:spPr>
          <a:xfrm>
            <a:off x="6888999" y="3148470"/>
            <a:ext cx="219455" cy="219455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72" name="pt172"/>
          <p:cNvSpPr/>
          <p:nvPr/>
        </p:nvSpPr>
        <p:spPr>
          <a:xfrm>
            <a:off x="6953575" y="3213046"/>
            <a:ext cx="90303" cy="90303"/>
          </a:xfrm>
          <a:prstGeom prst="ellipse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3" name="pl173"/>
          <p:cNvSpPr/>
          <p:nvPr/>
        </p:nvSpPr>
        <p:spPr>
          <a:xfrm>
            <a:off x="6910945" y="3258198"/>
            <a:ext cx="175564" cy="0"/>
          </a:xfrm>
          <a:custGeom>
            <a:avLst/>
            <a:gdLst/>
            <a:ahLst/>
            <a:cxnLst/>
            <a:rect l="0" t="0" r="0" b="0"/>
            <a:pathLst>
              <a:path w="175564">
                <a:moveTo>
                  <a:pt x="0" y="0"/>
                </a:moveTo>
                <a:lnTo>
                  <a:pt x="175564" y="0"/>
                </a:lnTo>
              </a:path>
            </a:pathLst>
          </a:custGeom>
        </p:spPr>
        <p:txBody>
          <a:bodyPr/>
          <a:lstStyle/>
          <a:p>
            <a:endParaRPr/>
          </a:p>
        </p:txBody>
      </p:sp>
      <p:sp>
        <p:nvSpPr>
          <p:cNvPr id="174" name="pl174"/>
          <p:cNvSpPr/>
          <p:nvPr/>
        </p:nvSpPr>
        <p:spPr>
          <a:xfrm>
            <a:off x="6967726" y="3189618"/>
            <a:ext cx="118784" cy="137160"/>
          </a:xfrm>
          <a:custGeom>
            <a:avLst/>
            <a:gdLst/>
            <a:ahLst/>
            <a:cxnLst/>
            <a:rect l="0" t="0" r="0" b="0"/>
            <a:pathLst>
              <a:path w="118784" h="137160">
                <a:moveTo>
                  <a:pt x="0" y="137160"/>
                </a:moveTo>
                <a:lnTo>
                  <a:pt x="118784" y="68580"/>
                </a:lnTo>
                <a:lnTo>
                  <a:pt x="0" y="0"/>
                </a:lnTo>
              </a:path>
            </a:pathLst>
          </a:custGeom>
        </p:spPr>
        <p:txBody>
          <a:bodyPr/>
          <a:lstStyle/>
          <a:p>
            <a:endParaRPr/>
          </a:p>
        </p:txBody>
      </p:sp>
      <p:sp>
        <p:nvSpPr>
          <p:cNvPr id="175" name="rc175"/>
          <p:cNvSpPr/>
          <p:nvPr/>
        </p:nvSpPr>
        <p:spPr>
          <a:xfrm>
            <a:off x="6888999" y="3367926"/>
            <a:ext cx="219455" cy="219455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76" name="pt176"/>
          <p:cNvSpPr/>
          <p:nvPr/>
        </p:nvSpPr>
        <p:spPr>
          <a:xfrm>
            <a:off x="6953575" y="3432502"/>
            <a:ext cx="90303" cy="90303"/>
          </a:xfrm>
          <a:prstGeom prst="ellipse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7" name="pl177"/>
          <p:cNvSpPr/>
          <p:nvPr/>
        </p:nvSpPr>
        <p:spPr>
          <a:xfrm>
            <a:off x="6910945" y="3477654"/>
            <a:ext cx="175564" cy="0"/>
          </a:xfrm>
          <a:custGeom>
            <a:avLst/>
            <a:gdLst/>
            <a:ahLst/>
            <a:cxnLst/>
            <a:rect l="0" t="0" r="0" b="0"/>
            <a:pathLst>
              <a:path w="175564">
                <a:moveTo>
                  <a:pt x="0" y="0"/>
                </a:moveTo>
                <a:lnTo>
                  <a:pt x="175564" y="0"/>
                </a:lnTo>
              </a:path>
            </a:pathLst>
          </a:custGeom>
        </p:spPr>
        <p:txBody>
          <a:bodyPr/>
          <a:lstStyle/>
          <a:p>
            <a:endParaRPr/>
          </a:p>
        </p:txBody>
      </p:sp>
      <p:sp>
        <p:nvSpPr>
          <p:cNvPr id="178" name="pl178"/>
          <p:cNvSpPr/>
          <p:nvPr/>
        </p:nvSpPr>
        <p:spPr>
          <a:xfrm>
            <a:off x="6967726" y="3409074"/>
            <a:ext cx="118784" cy="137160"/>
          </a:xfrm>
          <a:custGeom>
            <a:avLst/>
            <a:gdLst/>
            <a:ahLst/>
            <a:cxnLst/>
            <a:rect l="0" t="0" r="0" b="0"/>
            <a:pathLst>
              <a:path w="118784" h="137160">
                <a:moveTo>
                  <a:pt x="0" y="137160"/>
                </a:moveTo>
                <a:lnTo>
                  <a:pt x="118784" y="68579"/>
                </a:lnTo>
                <a:lnTo>
                  <a:pt x="0" y="0"/>
                </a:lnTo>
              </a:path>
            </a:pathLst>
          </a:custGeom>
        </p:spPr>
        <p:txBody>
          <a:bodyPr/>
          <a:lstStyle/>
          <a:p>
            <a:endParaRPr/>
          </a:p>
        </p:txBody>
      </p:sp>
      <p:sp>
        <p:nvSpPr>
          <p:cNvPr id="179" name="rc179"/>
          <p:cNvSpPr/>
          <p:nvPr/>
        </p:nvSpPr>
        <p:spPr>
          <a:xfrm>
            <a:off x="6888999" y="3587382"/>
            <a:ext cx="219455" cy="219456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80" name="pt180"/>
          <p:cNvSpPr/>
          <p:nvPr/>
        </p:nvSpPr>
        <p:spPr>
          <a:xfrm>
            <a:off x="6953575" y="3651958"/>
            <a:ext cx="90303" cy="90303"/>
          </a:xfrm>
          <a:prstGeom prst="ellipse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1" name="pl181"/>
          <p:cNvSpPr/>
          <p:nvPr/>
        </p:nvSpPr>
        <p:spPr>
          <a:xfrm>
            <a:off x="6910945" y="3697110"/>
            <a:ext cx="175564" cy="0"/>
          </a:xfrm>
          <a:custGeom>
            <a:avLst/>
            <a:gdLst/>
            <a:ahLst/>
            <a:cxnLst/>
            <a:rect l="0" t="0" r="0" b="0"/>
            <a:pathLst>
              <a:path w="175564">
                <a:moveTo>
                  <a:pt x="0" y="0"/>
                </a:moveTo>
                <a:lnTo>
                  <a:pt x="175564" y="0"/>
                </a:lnTo>
              </a:path>
            </a:pathLst>
          </a:custGeom>
        </p:spPr>
        <p:txBody>
          <a:bodyPr/>
          <a:lstStyle/>
          <a:p>
            <a:endParaRPr/>
          </a:p>
        </p:txBody>
      </p:sp>
      <p:sp>
        <p:nvSpPr>
          <p:cNvPr id="182" name="pl182"/>
          <p:cNvSpPr/>
          <p:nvPr/>
        </p:nvSpPr>
        <p:spPr>
          <a:xfrm>
            <a:off x="6967726" y="3628530"/>
            <a:ext cx="118784" cy="137160"/>
          </a:xfrm>
          <a:custGeom>
            <a:avLst/>
            <a:gdLst/>
            <a:ahLst/>
            <a:cxnLst/>
            <a:rect l="0" t="0" r="0" b="0"/>
            <a:pathLst>
              <a:path w="118784" h="137160">
                <a:moveTo>
                  <a:pt x="0" y="137160"/>
                </a:moveTo>
                <a:lnTo>
                  <a:pt x="118784" y="68579"/>
                </a:lnTo>
                <a:lnTo>
                  <a:pt x="0" y="0"/>
                </a:lnTo>
              </a:path>
            </a:pathLst>
          </a:custGeom>
        </p:spPr>
        <p:txBody>
          <a:bodyPr/>
          <a:lstStyle/>
          <a:p>
            <a:endParaRPr/>
          </a:p>
        </p:txBody>
      </p:sp>
      <p:sp>
        <p:nvSpPr>
          <p:cNvPr id="183" name="rc183"/>
          <p:cNvSpPr/>
          <p:nvPr/>
        </p:nvSpPr>
        <p:spPr>
          <a:xfrm>
            <a:off x="6888999" y="3806838"/>
            <a:ext cx="219455" cy="219456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84" name="pt184"/>
          <p:cNvSpPr/>
          <p:nvPr/>
        </p:nvSpPr>
        <p:spPr>
          <a:xfrm>
            <a:off x="6953575" y="3871414"/>
            <a:ext cx="90303" cy="90303"/>
          </a:xfrm>
          <a:prstGeom prst="ellipse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5" name="pl185"/>
          <p:cNvSpPr/>
          <p:nvPr/>
        </p:nvSpPr>
        <p:spPr>
          <a:xfrm>
            <a:off x="6910945" y="3916566"/>
            <a:ext cx="175564" cy="0"/>
          </a:xfrm>
          <a:custGeom>
            <a:avLst/>
            <a:gdLst/>
            <a:ahLst/>
            <a:cxnLst/>
            <a:rect l="0" t="0" r="0" b="0"/>
            <a:pathLst>
              <a:path w="175564">
                <a:moveTo>
                  <a:pt x="0" y="0"/>
                </a:moveTo>
                <a:lnTo>
                  <a:pt x="175564" y="0"/>
                </a:lnTo>
              </a:path>
            </a:pathLst>
          </a:custGeom>
        </p:spPr>
        <p:txBody>
          <a:bodyPr/>
          <a:lstStyle/>
          <a:p>
            <a:endParaRPr/>
          </a:p>
        </p:txBody>
      </p:sp>
      <p:sp>
        <p:nvSpPr>
          <p:cNvPr id="186" name="pl186"/>
          <p:cNvSpPr/>
          <p:nvPr/>
        </p:nvSpPr>
        <p:spPr>
          <a:xfrm>
            <a:off x="6967726" y="3847986"/>
            <a:ext cx="118784" cy="137160"/>
          </a:xfrm>
          <a:custGeom>
            <a:avLst/>
            <a:gdLst/>
            <a:ahLst/>
            <a:cxnLst/>
            <a:rect l="0" t="0" r="0" b="0"/>
            <a:pathLst>
              <a:path w="118784" h="137160">
                <a:moveTo>
                  <a:pt x="0" y="137160"/>
                </a:moveTo>
                <a:lnTo>
                  <a:pt x="118784" y="68580"/>
                </a:lnTo>
                <a:lnTo>
                  <a:pt x="0" y="0"/>
                </a:lnTo>
              </a:path>
            </a:pathLst>
          </a:custGeom>
        </p:spPr>
        <p:txBody>
          <a:bodyPr/>
          <a:lstStyle/>
          <a:p>
            <a:endParaRPr/>
          </a:p>
        </p:txBody>
      </p:sp>
      <p:sp>
        <p:nvSpPr>
          <p:cNvPr id="187" name="tx187"/>
          <p:cNvSpPr/>
          <p:nvPr/>
        </p:nvSpPr>
        <p:spPr>
          <a:xfrm>
            <a:off x="7178044" y="2774948"/>
            <a:ext cx="223520" cy="8442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CTX</a:t>
            </a:r>
          </a:p>
        </p:txBody>
      </p:sp>
      <p:sp>
        <p:nvSpPr>
          <p:cNvPr id="188" name="tx188"/>
          <p:cNvSpPr/>
          <p:nvPr/>
        </p:nvSpPr>
        <p:spPr>
          <a:xfrm>
            <a:off x="7178044" y="2994295"/>
            <a:ext cx="723711" cy="8452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CTX+HV292.1</a:t>
            </a:r>
          </a:p>
        </p:txBody>
      </p:sp>
      <p:sp>
        <p:nvSpPr>
          <p:cNvPr id="189" name="tx189"/>
          <p:cNvSpPr/>
          <p:nvPr/>
        </p:nvSpPr>
        <p:spPr>
          <a:xfrm>
            <a:off x="7178044" y="3215934"/>
            <a:ext cx="434925" cy="8234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HV292.1</a:t>
            </a:r>
          </a:p>
        </p:txBody>
      </p:sp>
      <p:sp>
        <p:nvSpPr>
          <p:cNvPr id="190" name="tx190"/>
          <p:cNvSpPr/>
          <p:nvPr/>
        </p:nvSpPr>
        <p:spPr>
          <a:xfrm>
            <a:off x="7178044" y="3437572"/>
            <a:ext cx="229795" cy="8016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VAN</a:t>
            </a:r>
          </a:p>
        </p:txBody>
      </p:sp>
      <p:sp>
        <p:nvSpPr>
          <p:cNvPr id="191" name="tx191"/>
          <p:cNvSpPr/>
          <p:nvPr/>
        </p:nvSpPr>
        <p:spPr>
          <a:xfrm>
            <a:off x="7178044" y="3652608"/>
            <a:ext cx="934898" cy="8458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VAN+CCUG59168</a:t>
            </a:r>
          </a:p>
        </p:txBody>
      </p:sp>
      <p:sp>
        <p:nvSpPr>
          <p:cNvPr id="192" name="tx192"/>
          <p:cNvSpPr/>
          <p:nvPr/>
        </p:nvSpPr>
        <p:spPr>
          <a:xfrm>
            <a:off x="7178044" y="3872064"/>
            <a:ext cx="639836" cy="8458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CCUG59168</a:t>
            </a:r>
          </a:p>
        </p:txBody>
      </p:sp>
      <p:sp>
        <p:nvSpPr>
          <p:cNvPr id="193" name="rc193"/>
          <p:cNvSpPr/>
          <p:nvPr/>
        </p:nvSpPr>
        <p:spPr>
          <a:xfrm>
            <a:off x="6819410" y="4235061"/>
            <a:ext cx="583475" cy="998240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94" name="rc194"/>
          <p:cNvSpPr/>
          <p:nvPr/>
        </p:nvSpPr>
        <p:spPr>
          <a:xfrm>
            <a:off x="6888999" y="4505345"/>
            <a:ext cx="219455" cy="219455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95" name="pg195"/>
          <p:cNvSpPr/>
          <p:nvPr/>
        </p:nvSpPr>
        <p:spPr>
          <a:xfrm>
            <a:off x="6953575" y="4569921"/>
            <a:ext cx="90303" cy="90303"/>
          </a:xfrm>
          <a:custGeom>
            <a:avLst/>
            <a:gdLst/>
            <a:ahLst/>
            <a:cxnLst/>
            <a:rect l="0" t="0" r="0" b="0"/>
            <a:pathLst>
              <a:path w="90303" h="90303">
                <a:moveTo>
                  <a:pt x="0" y="90303"/>
                </a:moveTo>
                <a:lnTo>
                  <a:pt x="90303" y="90303"/>
                </a:lnTo>
                <a:lnTo>
                  <a:pt x="9030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96" name="rc196"/>
          <p:cNvSpPr/>
          <p:nvPr/>
        </p:nvSpPr>
        <p:spPr>
          <a:xfrm>
            <a:off x="6888999" y="4724801"/>
            <a:ext cx="219455" cy="219455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97" name="pt197"/>
          <p:cNvSpPr/>
          <p:nvPr/>
        </p:nvSpPr>
        <p:spPr>
          <a:xfrm>
            <a:off x="6953575" y="4789377"/>
            <a:ext cx="90303" cy="90303"/>
          </a:xfrm>
          <a:prstGeom prst="ellipse">
            <a:avLst/>
          </a:prstGeom>
          <a:solidFill>
            <a:srgbClr val="0000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98" name="rc198"/>
          <p:cNvSpPr/>
          <p:nvPr/>
        </p:nvSpPr>
        <p:spPr>
          <a:xfrm>
            <a:off x="6888999" y="4944257"/>
            <a:ext cx="219455" cy="219456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99" name="pg199"/>
          <p:cNvSpPr/>
          <p:nvPr/>
        </p:nvSpPr>
        <p:spPr>
          <a:xfrm>
            <a:off x="6937918" y="4983768"/>
            <a:ext cx="121618" cy="105324"/>
          </a:xfrm>
          <a:custGeom>
            <a:avLst/>
            <a:gdLst/>
            <a:ahLst/>
            <a:cxnLst/>
            <a:rect l="0" t="0" r="0" b="0"/>
            <a:pathLst>
              <a:path w="121618" h="105324">
                <a:moveTo>
                  <a:pt x="60809" y="0"/>
                </a:moveTo>
                <a:lnTo>
                  <a:pt x="121618" y="105324"/>
                </a:lnTo>
                <a:lnTo>
                  <a:pt x="0" y="105324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00" name="tx200"/>
          <p:cNvSpPr/>
          <p:nvPr/>
        </p:nvSpPr>
        <p:spPr>
          <a:xfrm>
            <a:off x="7178044" y="4574609"/>
            <a:ext cx="124311" cy="8054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20</a:t>
            </a:r>
          </a:p>
        </p:txBody>
      </p:sp>
      <p:sp>
        <p:nvSpPr>
          <p:cNvPr id="201" name="tx201"/>
          <p:cNvSpPr/>
          <p:nvPr/>
        </p:nvSpPr>
        <p:spPr>
          <a:xfrm>
            <a:off x="7178044" y="4794174"/>
            <a:ext cx="124311" cy="8043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90</a:t>
            </a:r>
          </a:p>
        </p:txBody>
      </p:sp>
      <p:sp>
        <p:nvSpPr>
          <p:cNvPr id="202" name="tx202"/>
          <p:cNvSpPr/>
          <p:nvPr/>
        </p:nvSpPr>
        <p:spPr>
          <a:xfrm>
            <a:off x="7178044" y="5013903"/>
            <a:ext cx="155252" cy="8016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NA</a:t>
            </a:r>
          </a:p>
        </p:txBody>
      </p:sp>
      <p:sp>
        <p:nvSpPr>
          <p:cNvPr id="203" name="tx203"/>
          <p:cNvSpPr/>
          <p:nvPr/>
        </p:nvSpPr>
        <p:spPr>
          <a:xfrm>
            <a:off x="2936739" y="2016580"/>
            <a:ext cx="2916837" cy="1606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320"/>
              </a:lnSpc>
              <a:spcBef>
                <a:spcPts val="0"/>
              </a:spcBef>
              <a:spcAft>
                <a:spcPts val="0"/>
              </a:spcAft>
            </a:pPr>
            <a:r>
              <a:rPr sz="132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PCoA using distance method aichinson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g30"/>
          <p:cNvSpPr/>
          <p:nvPr/>
        </p:nvSpPr>
        <p:spPr>
          <a:xfrm>
            <a:off x="4992235" y="5005875"/>
            <a:ext cx="90303" cy="90303"/>
          </a:xfrm>
          <a:custGeom>
            <a:avLst/>
            <a:gdLst/>
            <a:ahLst/>
            <a:cxnLst/>
            <a:rect l="0" t="0" r="0" b="0"/>
            <a:pathLst>
              <a:path w="90303" h="90303">
                <a:moveTo>
                  <a:pt x="0" y="90303"/>
                </a:moveTo>
                <a:lnTo>
                  <a:pt x="90303" y="90303"/>
                </a:lnTo>
                <a:lnTo>
                  <a:pt x="90303" y="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endParaRPr/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7CB9FDAF-4171-605D-49D9-1904C5F21175}"/>
              </a:ext>
            </a:extLst>
          </p:cNvPr>
          <p:cNvGrpSpPr/>
          <p:nvPr/>
        </p:nvGrpSpPr>
        <p:grpSpPr>
          <a:xfrm>
            <a:off x="2982459" y="2621550"/>
            <a:ext cx="3572765" cy="2429476"/>
            <a:chOff x="2982459" y="2621550"/>
            <a:chExt cx="3572765" cy="2429476"/>
          </a:xfrm>
        </p:grpSpPr>
        <p:sp>
          <p:nvSpPr>
            <p:cNvPr id="6" name="pg6"/>
            <p:cNvSpPr/>
            <p:nvPr/>
          </p:nvSpPr>
          <p:spPr>
            <a:xfrm>
              <a:off x="3915710" y="4019862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7" name="pg7"/>
            <p:cNvSpPr/>
            <p:nvPr/>
          </p:nvSpPr>
          <p:spPr>
            <a:xfrm>
              <a:off x="3509015" y="358646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8" name="pg8"/>
            <p:cNvSpPr/>
            <p:nvPr/>
          </p:nvSpPr>
          <p:spPr>
            <a:xfrm>
              <a:off x="3403461" y="3527917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9" name="pg9"/>
            <p:cNvSpPr/>
            <p:nvPr/>
          </p:nvSpPr>
          <p:spPr>
            <a:xfrm>
              <a:off x="3612826" y="3762937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0" name="pg10"/>
            <p:cNvSpPr/>
            <p:nvPr/>
          </p:nvSpPr>
          <p:spPr>
            <a:xfrm>
              <a:off x="4074067" y="4322154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1" name="pg11"/>
            <p:cNvSpPr/>
            <p:nvPr/>
          </p:nvSpPr>
          <p:spPr>
            <a:xfrm>
              <a:off x="4521838" y="4571015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2" name="pg12"/>
            <p:cNvSpPr/>
            <p:nvPr/>
          </p:nvSpPr>
          <p:spPr>
            <a:xfrm>
              <a:off x="4730619" y="4755459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3" name="pg13"/>
            <p:cNvSpPr/>
            <p:nvPr/>
          </p:nvSpPr>
          <p:spPr>
            <a:xfrm>
              <a:off x="4734957" y="4878685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4" name="pg14"/>
            <p:cNvSpPr/>
            <p:nvPr/>
          </p:nvSpPr>
          <p:spPr>
            <a:xfrm>
              <a:off x="4434383" y="4749277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5" name="pg15"/>
            <p:cNvSpPr/>
            <p:nvPr/>
          </p:nvSpPr>
          <p:spPr>
            <a:xfrm>
              <a:off x="4513818" y="4558582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6" name="pg16"/>
            <p:cNvSpPr/>
            <p:nvPr/>
          </p:nvSpPr>
          <p:spPr>
            <a:xfrm>
              <a:off x="3387855" y="3172431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7" name="pg17"/>
            <p:cNvSpPr/>
            <p:nvPr/>
          </p:nvSpPr>
          <p:spPr>
            <a:xfrm>
              <a:off x="3817154" y="4197750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8" name="pg18"/>
            <p:cNvSpPr/>
            <p:nvPr/>
          </p:nvSpPr>
          <p:spPr>
            <a:xfrm>
              <a:off x="4105433" y="4060835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9" name="pg19"/>
            <p:cNvSpPr/>
            <p:nvPr/>
          </p:nvSpPr>
          <p:spPr>
            <a:xfrm>
              <a:off x="3987950" y="4003194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0" name="pg20"/>
            <p:cNvSpPr/>
            <p:nvPr/>
          </p:nvSpPr>
          <p:spPr>
            <a:xfrm>
              <a:off x="3862845" y="3866479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1" name="pg21"/>
            <p:cNvSpPr/>
            <p:nvPr/>
          </p:nvSpPr>
          <p:spPr>
            <a:xfrm>
              <a:off x="3787132" y="3836948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2" name="pg22"/>
            <p:cNvSpPr/>
            <p:nvPr/>
          </p:nvSpPr>
          <p:spPr>
            <a:xfrm>
              <a:off x="3620202" y="3570101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3" name="pg23"/>
            <p:cNvSpPr/>
            <p:nvPr/>
          </p:nvSpPr>
          <p:spPr>
            <a:xfrm>
              <a:off x="3527121" y="354791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4" name="pg24"/>
            <p:cNvSpPr/>
            <p:nvPr/>
          </p:nvSpPr>
          <p:spPr>
            <a:xfrm>
              <a:off x="3544334" y="3635296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5" name="pg25"/>
            <p:cNvSpPr/>
            <p:nvPr/>
          </p:nvSpPr>
          <p:spPr>
            <a:xfrm>
              <a:off x="3385683" y="3567608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6" name="pg26"/>
            <p:cNvSpPr/>
            <p:nvPr/>
          </p:nvSpPr>
          <p:spPr>
            <a:xfrm>
              <a:off x="3531331" y="3918454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7" name="pg27"/>
            <p:cNvSpPr/>
            <p:nvPr/>
          </p:nvSpPr>
          <p:spPr>
            <a:xfrm>
              <a:off x="4392430" y="4482937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8" name="pg28"/>
            <p:cNvSpPr/>
            <p:nvPr/>
          </p:nvSpPr>
          <p:spPr>
            <a:xfrm>
              <a:off x="5015010" y="4607610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9" name="pg29"/>
            <p:cNvSpPr/>
            <p:nvPr/>
          </p:nvSpPr>
          <p:spPr>
            <a:xfrm>
              <a:off x="5010184" y="4943157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1" name="pg31"/>
            <p:cNvSpPr/>
            <p:nvPr/>
          </p:nvSpPr>
          <p:spPr>
            <a:xfrm>
              <a:off x="5040811" y="4954508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2" name="pg32"/>
            <p:cNvSpPr/>
            <p:nvPr/>
          </p:nvSpPr>
          <p:spPr>
            <a:xfrm>
              <a:off x="4939740" y="4955395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3" name="pg33"/>
            <p:cNvSpPr/>
            <p:nvPr/>
          </p:nvSpPr>
          <p:spPr>
            <a:xfrm>
              <a:off x="4667994" y="4857024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4" name="pg34"/>
            <p:cNvSpPr/>
            <p:nvPr/>
          </p:nvSpPr>
          <p:spPr>
            <a:xfrm>
              <a:off x="4583052" y="4815649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5" name="pg35"/>
            <p:cNvSpPr/>
            <p:nvPr/>
          </p:nvSpPr>
          <p:spPr>
            <a:xfrm>
              <a:off x="5105303" y="4854505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6" name="pg36"/>
            <p:cNvSpPr/>
            <p:nvPr/>
          </p:nvSpPr>
          <p:spPr>
            <a:xfrm>
              <a:off x="4988852" y="4762372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7" name="pg37"/>
            <p:cNvSpPr/>
            <p:nvPr/>
          </p:nvSpPr>
          <p:spPr>
            <a:xfrm>
              <a:off x="5087970" y="4711569"/>
              <a:ext cx="90303" cy="90303"/>
            </a:xfrm>
            <a:custGeom>
              <a:avLst/>
              <a:gdLst/>
              <a:ahLst/>
              <a:cxnLst/>
              <a:rect l="0" t="0" r="0" b="0"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8" name="pg38"/>
            <p:cNvSpPr/>
            <p:nvPr/>
          </p:nvSpPr>
          <p:spPr>
            <a:xfrm>
              <a:off x="3687033" y="3472769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9" name="pg39"/>
            <p:cNvSpPr/>
            <p:nvPr/>
          </p:nvSpPr>
          <p:spPr>
            <a:xfrm>
              <a:off x="3567221" y="343469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0" name="pg40"/>
            <p:cNvSpPr/>
            <p:nvPr/>
          </p:nvSpPr>
          <p:spPr>
            <a:xfrm>
              <a:off x="3318718" y="3352178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1" name="pg41"/>
            <p:cNvSpPr/>
            <p:nvPr/>
          </p:nvSpPr>
          <p:spPr>
            <a:xfrm>
              <a:off x="3557240" y="3294735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2" name="pg42"/>
            <p:cNvSpPr/>
            <p:nvPr/>
          </p:nvSpPr>
          <p:spPr>
            <a:xfrm>
              <a:off x="3425201" y="3206655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3" name="pg43"/>
            <p:cNvSpPr/>
            <p:nvPr/>
          </p:nvSpPr>
          <p:spPr>
            <a:xfrm>
              <a:off x="3332178" y="3203126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4" name="pg44"/>
            <p:cNvSpPr/>
            <p:nvPr/>
          </p:nvSpPr>
          <p:spPr>
            <a:xfrm>
              <a:off x="3422155" y="3248409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5" name="pg45"/>
            <p:cNvSpPr/>
            <p:nvPr/>
          </p:nvSpPr>
          <p:spPr>
            <a:xfrm>
              <a:off x="3483569" y="3235988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6" name="pg46"/>
            <p:cNvSpPr/>
            <p:nvPr/>
          </p:nvSpPr>
          <p:spPr>
            <a:xfrm>
              <a:off x="3318325" y="324378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7" name="pg47"/>
            <p:cNvSpPr/>
            <p:nvPr/>
          </p:nvSpPr>
          <p:spPr>
            <a:xfrm>
              <a:off x="3496061" y="3403568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8" name="pg48"/>
            <p:cNvSpPr/>
            <p:nvPr/>
          </p:nvSpPr>
          <p:spPr>
            <a:xfrm>
              <a:off x="3425434" y="3284999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9" name="pg49"/>
            <p:cNvSpPr/>
            <p:nvPr/>
          </p:nvSpPr>
          <p:spPr>
            <a:xfrm>
              <a:off x="3733340" y="3273912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50" name="pg50"/>
            <p:cNvSpPr/>
            <p:nvPr/>
          </p:nvSpPr>
          <p:spPr>
            <a:xfrm>
              <a:off x="4111821" y="322787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51" name="pg51"/>
            <p:cNvSpPr/>
            <p:nvPr/>
          </p:nvSpPr>
          <p:spPr>
            <a:xfrm>
              <a:off x="3800570" y="319402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52" name="pg52"/>
            <p:cNvSpPr/>
            <p:nvPr/>
          </p:nvSpPr>
          <p:spPr>
            <a:xfrm>
              <a:off x="3833446" y="3180345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53" name="pg53"/>
            <p:cNvSpPr/>
            <p:nvPr/>
          </p:nvSpPr>
          <p:spPr>
            <a:xfrm>
              <a:off x="3621853" y="3403808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54" name="pg54"/>
            <p:cNvSpPr/>
            <p:nvPr/>
          </p:nvSpPr>
          <p:spPr>
            <a:xfrm>
              <a:off x="3567661" y="3304118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55" name="pg55"/>
            <p:cNvSpPr/>
            <p:nvPr/>
          </p:nvSpPr>
          <p:spPr>
            <a:xfrm>
              <a:off x="3554972" y="328441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56" name="pg56"/>
            <p:cNvSpPr/>
            <p:nvPr/>
          </p:nvSpPr>
          <p:spPr>
            <a:xfrm>
              <a:off x="3462232" y="3319729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57" name="pt57"/>
            <p:cNvSpPr/>
            <p:nvPr/>
          </p:nvSpPr>
          <p:spPr>
            <a:xfrm>
              <a:off x="4368052" y="3380997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58" name="pt58"/>
            <p:cNvSpPr/>
            <p:nvPr/>
          </p:nvSpPr>
          <p:spPr>
            <a:xfrm>
              <a:off x="5978219" y="3316436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59" name="pt59"/>
            <p:cNvSpPr/>
            <p:nvPr/>
          </p:nvSpPr>
          <p:spPr>
            <a:xfrm>
              <a:off x="6131353" y="3312156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60" name="pt60"/>
            <p:cNvSpPr/>
            <p:nvPr/>
          </p:nvSpPr>
          <p:spPr>
            <a:xfrm>
              <a:off x="6257101" y="3220503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61" name="pt61"/>
            <p:cNvSpPr/>
            <p:nvPr/>
          </p:nvSpPr>
          <p:spPr>
            <a:xfrm>
              <a:off x="6389448" y="3210022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62" name="pt62"/>
            <p:cNvSpPr/>
            <p:nvPr/>
          </p:nvSpPr>
          <p:spPr>
            <a:xfrm>
              <a:off x="6393675" y="3196558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63" name="pt63"/>
            <p:cNvSpPr/>
            <p:nvPr/>
          </p:nvSpPr>
          <p:spPr>
            <a:xfrm>
              <a:off x="6446384" y="3168053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64" name="pt64"/>
            <p:cNvSpPr/>
            <p:nvPr/>
          </p:nvSpPr>
          <p:spPr>
            <a:xfrm>
              <a:off x="6392506" y="3166356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65" name="pt65"/>
            <p:cNvSpPr/>
            <p:nvPr/>
          </p:nvSpPr>
          <p:spPr>
            <a:xfrm>
              <a:off x="6328475" y="3212184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66" name="pt66"/>
            <p:cNvSpPr/>
            <p:nvPr/>
          </p:nvSpPr>
          <p:spPr>
            <a:xfrm>
              <a:off x="6380274" y="3200455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67" name="pt67"/>
            <p:cNvSpPr/>
            <p:nvPr/>
          </p:nvSpPr>
          <p:spPr>
            <a:xfrm>
              <a:off x="6397892" y="3207767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68" name="pt68"/>
            <p:cNvSpPr/>
            <p:nvPr/>
          </p:nvSpPr>
          <p:spPr>
            <a:xfrm>
              <a:off x="6411842" y="3187099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69" name="pg69"/>
            <p:cNvSpPr/>
            <p:nvPr/>
          </p:nvSpPr>
          <p:spPr>
            <a:xfrm>
              <a:off x="3425062" y="3240467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70" name="pg70"/>
            <p:cNvSpPr/>
            <p:nvPr/>
          </p:nvSpPr>
          <p:spPr>
            <a:xfrm>
              <a:off x="3407227" y="3211812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71" name="pg71"/>
            <p:cNvSpPr/>
            <p:nvPr/>
          </p:nvSpPr>
          <p:spPr>
            <a:xfrm>
              <a:off x="3525511" y="3193262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72" name="pt72"/>
            <p:cNvSpPr/>
            <p:nvPr/>
          </p:nvSpPr>
          <p:spPr>
            <a:xfrm>
              <a:off x="4509722" y="3228120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73" name="pt73"/>
            <p:cNvSpPr/>
            <p:nvPr/>
          </p:nvSpPr>
          <p:spPr>
            <a:xfrm>
              <a:off x="5628307" y="3293124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74" name="pt74"/>
            <p:cNvSpPr/>
            <p:nvPr/>
          </p:nvSpPr>
          <p:spPr>
            <a:xfrm>
              <a:off x="3552939" y="3200315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75" name="pt75"/>
            <p:cNvSpPr/>
            <p:nvPr/>
          </p:nvSpPr>
          <p:spPr>
            <a:xfrm>
              <a:off x="6176279" y="3302477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76" name="pt76"/>
            <p:cNvSpPr/>
            <p:nvPr/>
          </p:nvSpPr>
          <p:spPr>
            <a:xfrm>
              <a:off x="6254775" y="3221180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77" name="pt77"/>
            <p:cNvSpPr/>
            <p:nvPr/>
          </p:nvSpPr>
          <p:spPr>
            <a:xfrm>
              <a:off x="6348256" y="3231172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78" name="pt78"/>
            <p:cNvSpPr/>
            <p:nvPr/>
          </p:nvSpPr>
          <p:spPr>
            <a:xfrm>
              <a:off x="6447460" y="3190907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79" name="pt79"/>
            <p:cNvSpPr/>
            <p:nvPr/>
          </p:nvSpPr>
          <p:spPr>
            <a:xfrm>
              <a:off x="6464921" y="3160495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80" name="pt80"/>
            <p:cNvSpPr/>
            <p:nvPr/>
          </p:nvSpPr>
          <p:spPr>
            <a:xfrm>
              <a:off x="6407468" y="3159325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81" name="pt81"/>
            <p:cNvSpPr/>
            <p:nvPr/>
          </p:nvSpPr>
          <p:spPr>
            <a:xfrm>
              <a:off x="6409641" y="3159913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82" name="pt82"/>
            <p:cNvSpPr/>
            <p:nvPr/>
          </p:nvSpPr>
          <p:spPr>
            <a:xfrm>
              <a:off x="6354447" y="3181788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83" name="pt83"/>
            <p:cNvSpPr/>
            <p:nvPr/>
          </p:nvSpPr>
          <p:spPr>
            <a:xfrm>
              <a:off x="6341087" y="3211853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84" name="pt84"/>
            <p:cNvSpPr/>
            <p:nvPr/>
          </p:nvSpPr>
          <p:spPr>
            <a:xfrm>
              <a:off x="6318057" y="3192371"/>
              <a:ext cx="90303" cy="90303"/>
            </a:xfrm>
            <a:prstGeom prst="ellipse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85" name="pg85"/>
            <p:cNvSpPr/>
            <p:nvPr/>
          </p:nvSpPr>
          <p:spPr>
            <a:xfrm>
              <a:off x="3575711" y="3097147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86" name="pg86"/>
            <p:cNvSpPr/>
            <p:nvPr/>
          </p:nvSpPr>
          <p:spPr>
            <a:xfrm>
              <a:off x="3540791" y="3132588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87" name="pg87"/>
            <p:cNvSpPr/>
            <p:nvPr/>
          </p:nvSpPr>
          <p:spPr>
            <a:xfrm>
              <a:off x="3496902" y="3163037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88" name="pg88"/>
            <p:cNvSpPr/>
            <p:nvPr/>
          </p:nvSpPr>
          <p:spPr>
            <a:xfrm>
              <a:off x="3674042" y="3214067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89" name="pg89"/>
            <p:cNvSpPr/>
            <p:nvPr/>
          </p:nvSpPr>
          <p:spPr>
            <a:xfrm>
              <a:off x="3524824" y="3080994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90" name="pg90"/>
            <p:cNvSpPr/>
            <p:nvPr/>
          </p:nvSpPr>
          <p:spPr>
            <a:xfrm>
              <a:off x="3674507" y="295233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91" name="pg91"/>
            <p:cNvSpPr/>
            <p:nvPr/>
          </p:nvSpPr>
          <p:spPr>
            <a:xfrm>
              <a:off x="3830180" y="305406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92" name="pg92"/>
            <p:cNvSpPr/>
            <p:nvPr/>
          </p:nvSpPr>
          <p:spPr>
            <a:xfrm>
              <a:off x="4385453" y="3179327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93" name="pg93"/>
            <p:cNvSpPr/>
            <p:nvPr/>
          </p:nvSpPr>
          <p:spPr>
            <a:xfrm>
              <a:off x="3502542" y="3168570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94" name="pg94"/>
            <p:cNvSpPr/>
            <p:nvPr/>
          </p:nvSpPr>
          <p:spPr>
            <a:xfrm>
              <a:off x="3535174" y="3195097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95" name="pg95"/>
            <p:cNvSpPr/>
            <p:nvPr/>
          </p:nvSpPr>
          <p:spPr>
            <a:xfrm>
              <a:off x="3990606" y="3289290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96" name="pg96"/>
            <p:cNvSpPr/>
            <p:nvPr/>
          </p:nvSpPr>
          <p:spPr>
            <a:xfrm>
              <a:off x="3720528" y="3173713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97" name="pg97"/>
            <p:cNvSpPr/>
            <p:nvPr/>
          </p:nvSpPr>
          <p:spPr>
            <a:xfrm>
              <a:off x="4175081" y="3257966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98" name="pg98"/>
            <p:cNvSpPr/>
            <p:nvPr/>
          </p:nvSpPr>
          <p:spPr>
            <a:xfrm>
              <a:off x="4118243" y="3145906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99" name="pg99"/>
            <p:cNvSpPr/>
            <p:nvPr/>
          </p:nvSpPr>
          <p:spPr>
            <a:xfrm>
              <a:off x="4222400" y="3218971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00" name="pg100"/>
            <p:cNvSpPr/>
            <p:nvPr/>
          </p:nvSpPr>
          <p:spPr>
            <a:xfrm>
              <a:off x="3694413" y="3190367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01" name="pl101"/>
            <p:cNvSpPr/>
            <p:nvPr/>
          </p:nvSpPr>
          <p:spPr>
            <a:xfrm>
              <a:off x="3557712" y="3022549"/>
              <a:ext cx="888550" cy="336957"/>
            </a:xfrm>
            <a:custGeom>
              <a:avLst/>
              <a:gdLst/>
              <a:ahLst/>
              <a:cxnLst/>
              <a:rect l="0" t="0" r="0" b="0"/>
              <a:pathLst>
                <a:path w="888550" h="336957">
                  <a:moveTo>
                    <a:pt x="78808" y="144814"/>
                  </a:moveTo>
                  <a:lnTo>
                    <a:pt x="43888" y="180255"/>
                  </a:lnTo>
                  <a:lnTo>
                    <a:pt x="0" y="210704"/>
                  </a:lnTo>
                  <a:lnTo>
                    <a:pt x="177140" y="261734"/>
                  </a:lnTo>
                  <a:lnTo>
                    <a:pt x="27922" y="128661"/>
                  </a:lnTo>
                  <a:lnTo>
                    <a:pt x="177604" y="0"/>
                  </a:lnTo>
                  <a:lnTo>
                    <a:pt x="333277" y="101730"/>
                  </a:lnTo>
                  <a:lnTo>
                    <a:pt x="888550" y="226994"/>
                  </a:lnTo>
                  <a:lnTo>
                    <a:pt x="5640" y="216237"/>
                  </a:lnTo>
                  <a:lnTo>
                    <a:pt x="38271" y="242764"/>
                  </a:lnTo>
                  <a:lnTo>
                    <a:pt x="493704" y="336957"/>
                  </a:lnTo>
                  <a:lnTo>
                    <a:pt x="223625" y="221380"/>
                  </a:lnTo>
                  <a:lnTo>
                    <a:pt x="678179" y="305633"/>
                  </a:lnTo>
                  <a:lnTo>
                    <a:pt x="621341" y="193573"/>
                  </a:lnTo>
                  <a:lnTo>
                    <a:pt x="725497" y="266638"/>
                  </a:lnTo>
                  <a:lnTo>
                    <a:pt x="197510" y="238034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02" name="pl102"/>
            <p:cNvSpPr/>
            <p:nvPr/>
          </p:nvSpPr>
          <p:spPr>
            <a:xfrm>
              <a:off x="3755222" y="3198530"/>
              <a:ext cx="122319" cy="136959"/>
            </a:xfrm>
            <a:custGeom>
              <a:avLst/>
              <a:gdLst/>
              <a:ahLst/>
              <a:cxnLst/>
              <a:rect l="0" t="0" r="0" b="0"/>
              <a:pathLst>
                <a:path w="122319" h="136959">
                  <a:moveTo>
                    <a:pt x="122319" y="0"/>
                  </a:moveTo>
                  <a:lnTo>
                    <a:pt x="0" y="62053"/>
                  </a:lnTo>
                  <a:lnTo>
                    <a:pt x="114900" y="136959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03" name="pl103"/>
            <p:cNvSpPr/>
            <p:nvPr/>
          </p:nvSpPr>
          <p:spPr>
            <a:xfrm>
              <a:off x="3433007" y="3217583"/>
              <a:ext cx="1347102" cy="1706254"/>
            </a:xfrm>
            <a:custGeom>
              <a:avLst/>
              <a:gdLst/>
              <a:ahLst/>
              <a:cxnLst/>
              <a:rect l="0" t="0" r="0" b="0"/>
              <a:pathLst>
                <a:path w="1347102" h="1706254">
                  <a:moveTo>
                    <a:pt x="136817" y="439096"/>
                  </a:moveTo>
                  <a:lnTo>
                    <a:pt x="31263" y="380550"/>
                  </a:lnTo>
                  <a:lnTo>
                    <a:pt x="224970" y="590505"/>
                  </a:lnTo>
                  <a:lnTo>
                    <a:pt x="686211" y="1149723"/>
                  </a:lnTo>
                  <a:lnTo>
                    <a:pt x="1133982" y="1398583"/>
                  </a:lnTo>
                  <a:lnTo>
                    <a:pt x="1342763" y="1583028"/>
                  </a:lnTo>
                  <a:lnTo>
                    <a:pt x="1347102" y="1706254"/>
                  </a:lnTo>
                  <a:lnTo>
                    <a:pt x="1046527" y="1576845"/>
                  </a:lnTo>
                  <a:lnTo>
                    <a:pt x="1125963" y="1386151"/>
                  </a:lnTo>
                  <a:lnTo>
                    <a:pt x="0" y="0"/>
                  </a:lnTo>
                  <a:lnTo>
                    <a:pt x="429298" y="1025319"/>
                  </a:lnTo>
                  <a:lnTo>
                    <a:pt x="717577" y="888404"/>
                  </a:lnTo>
                  <a:lnTo>
                    <a:pt x="527855" y="847431"/>
                  </a:lnTo>
                  <a:lnTo>
                    <a:pt x="600094" y="830762"/>
                  </a:lnTo>
                  <a:lnTo>
                    <a:pt x="474989" y="694048"/>
                  </a:lnTo>
                  <a:lnTo>
                    <a:pt x="399276" y="664517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04" name="pl104"/>
            <p:cNvSpPr/>
            <p:nvPr/>
          </p:nvSpPr>
          <p:spPr>
            <a:xfrm>
              <a:off x="3832284" y="3861371"/>
              <a:ext cx="135584" cy="127784"/>
            </a:xfrm>
            <a:custGeom>
              <a:avLst/>
              <a:gdLst/>
              <a:ahLst/>
              <a:cxnLst/>
              <a:rect l="0" t="0" r="0" b="0"/>
              <a:pathLst>
                <a:path w="135584" h="127784">
                  <a:moveTo>
                    <a:pt x="135584" y="0"/>
                  </a:moveTo>
                  <a:lnTo>
                    <a:pt x="0" y="20728"/>
                  </a:lnTo>
                  <a:lnTo>
                    <a:pt x="85743" y="127784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05" name="pl105"/>
            <p:cNvSpPr/>
            <p:nvPr/>
          </p:nvSpPr>
          <p:spPr>
            <a:xfrm>
              <a:off x="3446492" y="3618130"/>
              <a:ext cx="1703962" cy="1432896"/>
            </a:xfrm>
            <a:custGeom>
              <a:avLst/>
              <a:gdLst/>
              <a:ahLst/>
              <a:cxnLst/>
              <a:rect l="0" t="0" r="0" b="0"/>
              <a:pathLst>
                <a:path w="1703962" h="1432896">
                  <a:moveTo>
                    <a:pt x="234519" y="22188"/>
                  </a:moveTo>
                  <a:lnTo>
                    <a:pt x="141438" y="0"/>
                  </a:lnTo>
                  <a:lnTo>
                    <a:pt x="158651" y="87383"/>
                  </a:lnTo>
                  <a:lnTo>
                    <a:pt x="0" y="19695"/>
                  </a:lnTo>
                  <a:lnTo>
                    <a:pt x="129991" y="345475"/>
                  </a:lnTo>
                  <a:lnTo>
                    <a:pt x="991089" y="909959"/>
                  </a:lnTo>
                  <a:lnTo>
                    <a:pt x="1613670" y="1034632"/>
                  </a:lnTo>
                  <a:lnTo>
                    <a:pt x="1608843" y="1370179"/>
                  </a:lnTo>
                  <a:lnTo>
                    <a:pt x="1590894" y="1432896"/>
                  </a:lnTo>
                  <a:lnTo>
                    <a:pt x="1639470" y="1381530"/>
                  </a:lnTo>
                  <a:lnTo>
                    <a:pt x="1538399" y="1382417"/>
                  </a:lnTo>
                  <a:lnTo>
                    <a:pt x="1266653" y="1284046"/>
                  </a:lnTo>
                  <a:lnTo>
                    <a:pt x="1181712" y="1242671"/>
                  </a:lnTo>
                  <a:lnTo>
                    <a:pt x="1703962" y="1281527"/>
                  </a:lnTo>
                  <a:lnTo>
                    <a:pt x="1587512" y="1189394"/>
                  </a:lnTo>
                  <a:lnTo>
                    <a:pt x="1686630" y="1138591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06" name="pl106"/>
            <p:cNvSpPr/>
            <p:nvPr/>
          </p:nvSpPr>
          <p:spPr>
            <a:xfrm>
              <a:off x="4996133" y="4749871"/>
              <a:ext cx="136988" cy="122060"/>
            </a:xfrm>
            <a:custGeom>
              <a:avLst/>
              <a:gdLst/>
              <a:ahLst/>
              <a:cxnLst/>
              <a:rect l="0" t="0" r="0" b="0"/>
              <a:pathLst>
                <a:path w="136988" h="122060">
                  <a:moveTo>
                    <a:pt x="62562" y="122060"/>
                  </a:moveTo>
                  <a:lnTo>
                    <a:pt x="136988" y="6849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07" name="pl107"/>
            <p:cNvSpPr/>
            <p:nvPr/>
          </p:nvSpPr>
          <p:spPr>
            <a:xfrm>
              <a:off x="3379134" y="3250561"/>
              <a:ext cx="793496" cy="292424"/>
            </a:xfrm>
            <a:custGeom>
              <a:avLst/>
              <a:gdLst/>
              <a:ahLst/>
              <a:cxnLst/>
              <a:rect l="0" t="0" r="0" b="0"/>
              <a:pathLst>
                <a:path w="793496" h="292424">
                  <a:moveTo>
                    <a:pt x="368708" y="292424"/>
                  </a:moveTo>
                  <a:lnTo>
                    <a:pt x="248896" y="254348"/>
                  </a:lnTo>
                  <a:lnTo>
                    <a:pt x="393" y="171833"/>
                  </a:lnTo>
                  <a:lnTo>
                    <a:pt x="238914" y="114390"/>
                  </a:lnTo>
                  <a:lnTo>
                    <a:pt x="106876" y="26310"/>
                  </a:lnTo>
                  <a:lnTo>
                    <a:pt x="13853" y="22781"/>
                  </a:lnTo>
                  <a:lnTo>
                    <a:pt x="103830" y="68064"/>
                  </a:lnTo>
                  <a:lnTo>
                    <a:pt x="165243" y="55642"/>
                  </a:lnTo>
                  <a:lnTo>
                    <a:pt x="0" y="63438"/>
                  </a:lnTo>
                  <a:lnTo>
                    <a:pt x="177736" y="223223"/>
                  </a:lnTo>
                  <a:lnTo>
                    <a:pt x="107109" y="104654"/>
                  </a:lnTo>
                  <a:lnTo>
                    <a:pt x="415015" y="93566"/>
                  </a:lnTo>
                  <a:lnTo>
                    <a:pt x="793496" y="47529"/>
                  </a:lnTo>
                  <a:lnTo>
                    <a:pt x="482244" y="13678"/>
                  </a:lnTo>
                  <a:lnTo>
                    <a:pt x="515120" y="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08" name="pl108"/>
            <p:cNvSpPr/>
            <p:nvPr/>
          </p:nvSpPr>
          <p:spPr>
            <a:xfrm>
              <a:off x="3758241" y="3232873"/>
              <a:ext cx="136014" cy="126636"/>
            </a:xfrm>
            <a:custGeom>
              <a:avLst/>
              <a:gdLst/>
              <a:ahLst/>
              <a:cxnLst/>
              <a:rect l="0" t="0" r="0" b="0"/>
              <a:pathLst>
                <a:path w="136014" h="126636">
                  <a:moveTo>
                    <a:pt x="52688" y="126636"/>
                  </a:moveTo>
                  <a:lnTo>
                    <a:pt x="136014" y="17688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09" name="pl109"/>
            <p:cNvSpPr/>
            <p:nvPr/>
          </p:nvSpPr>
          <p:spPr>
            <a:xfrm>
              <a:off x="3468036" y="3204477"/>
              <a:ext cx="3042037" cy="143151"/>
            </a:xfrm>
            <a:custGeom>
              <a:avLst/>
              <a:gdLst/>
              <a:ahLst/>
              <a:cxnLst/>
              <a:rect l="0" t="0" r="0" b="0"/>
              <a:pathLst>
                <a:path w="3042037" h="143151">
                  <a:moveTo>
                    <a:pt x="17835" y="106206"/>
                  </a:moveTo>
                  <a:lnTo>
                    <a:pt x="0" y="77550"/>
                  </a:lnTo>
                  <a:lnTo>
                    <a:pt x="118284" y="59000"/>
                  </a:lnTo>
                  <a:lnTo>
                    <a:pt x="1086837" y="68794"/>
                  </a:lnTo>
                  <a:lnTo>
                    <a:pt x="2205422" y="133798"/>
                  </a:lnTo>
                  <a:lnTo>
                    <a:pt x="130055" y="40989"/>
                  </a:lnTo>
                  <a:lnTo>
                    <a:pt x="2753395" y="143151"/>
                  </a:lnTo>
                  <a:lnTo>
                    <a:pt x="2831890" y="61854"/>
                  </a:lnTo>
                  <a:lnTo>
                    <a:pt x="2925372" y="71846"/>
                  </a:lnTo>
                  <a:lnTo>
                    <a:pt x="3024575" y="31581"/>
                  </a:lnTo>
                  <a:lnTo>
                    <a:pt x="3042037" y="1169"/>
                  </a:lnTo>
                  <a:lnTo>
                    <a:pt x="2984584" y="0"/>
                  </a:lnTo>
                  <a:lnTo>
                    <a:pt x="2986756" y="587"/>
                  </a:lnTo>
                  <a:lnTo>
                    <a:pt x="2931563" y="22462"/>
                  </a:lnTo>
                  <a:lnTo>
                    <a:pt x="2918203" y="52527"/>
                  </a:lnTo>
                  <a:lnTo>
                    <a:pt x="2895173" y="33045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10" name="pl110"/>
            <p:cNvSpPr/>
            <p:nvPr/>
          </p:nvSpPr>
          <p:spPr>
            <a:xfrm>
              <a:off x="6363209" y="3237522"/>
              <a:ext cx="134979" cy="129075"/>
            </a:xfrm>
            <a:custGeom>
              <a:avLst/>
              <a:gdLst/>
              <a:ahLst/>
              <a:cxnLst/>
              <a:rect l="0" t="0" r="0" b="0"/>
              <a:pathLst>
                <a:path w="134979" h="129075">
                  <a:moveTo>
                    <a:pt x="134979" y="24360"/>
                  </a:moveTo>
                  <a:lnTo>
                    <a:pt x="0" y="0"/>
                  </a:lnTo>
                  <a:lnTo>
                    <a:pt x="46393" y="129075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11" name="pl111"/>
            <p:cNvSpPr/>
            <p:nvPr/>
          </p:nvSpPr>
          <p:spPr>
            <a:xfrm>
              <a:off x="3523041" y="3211507"/>
              <a:ext cx="2968494" cy="262516"/>
            </a:xfrm>
            <a:custGeom>
              <a:avLst/>
              <a:gdLst/>
              <a:ahLst/>
              <a:cxnLst/>
              <a:rect l="0" t="0" r="0" b="0"/>
              <a:pathLst>
                <a:path w="2968494" h="262516">
                  <a:moveTo>
                    <a:pt x="159621" y="262516"/>
                  </a:moveTo>
                  <a:lnTo>
                    <a:pt x="105429" y="162827"/>
                  </a:lnTo>
                  <a:lnTo>
                    <a:pt x="92740" y="143122"/>
                  </a:lnTo>
                  <a:lnTo>
                    <a:pt x="0" y="178437"/>
                  </a:lnTo>
                  <a:lnTo>
                    <a:pt x="890162" y="214641"/>
                  </a:lnTo>
                  <a:lnTo>
                    <a:pt x="2500329" y="150080"/>
                  </a:lnTo>
                  <a:lnTo>
                    <a:pt x="2653463" y="145800"/>
                  </a:lnTo>
                  <a:lnTo>
                    <a:pt x="2779211" y="54147"/>
                  </a:lnTo>
                  <a:lnTo>
                    <a:pt x="2911558" y="43666"/>
                  </a:lnTo>
                  <a:lnTo>
                    <a:pt x="2915785" y="30202"/>
                  </a:lnTo>
                  <a:lnTo>
                    <a:pt x="2968494" y="1697"/>
                  </a:lnTo>
                  <a:lnTo>
                    <a:pt x="2914616" y="0"/>
                  </a:lnTo>
                  <a:lnTo>
                    <a:pt x="2850585" y="45828"/>
                  </a:lnTo>
                  <a:lnTo>
                    <a:pt x="2902384" y="34099"/>
                  </a:lnTo>
                  <a:lnTo>
                    <a:pt x="2920002" y="41411"/>
                  </a:lnTo>
                  <a:lnTo>
                    <a:pt x="2933952" y="20743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12" name="pl112"/>
            <p:cNvSpPr/>
            <p:nvPr/>
          </p:nvSpPr>
          <p:spPr>
            <a:xfrm>
              <a:off x="6333697" y="3232250"/>
              <a:ext cx="123297" cy="136822"/>
            </a:xfrm>
            <a:custGeom>
              <a:avLst/>
              <a:gdLst/>
              <a:ahLst/>
              <a:cxnLst/>
              <a:rect l="0" t="0" r="0" b="0"/>
              <a:pathLst>
                <a:path w="123297" h="136822">
                  <a:moveTo>
                    <a:pt x="113686" y="136822"/>
                  </a:moveTo>
                  <a:lnTo>
                    <a:pt x="123297" y="0"/>
                  </a:lnTo>
                  <a:lnTo>
                    <a:pt x="0" y="60088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13" name="pl113"/>
            <p:cNvSpPr/>
            <p:nvPr/>
          </p:nvSpPr>
          <p:spPr>
            <a:xfrm>
              <a:off x="4533016" y="3373446"/>
              <a:ext cx="1404047" cy="265417"/>
            </a:xfrm>
            <a:custGeom>
              <a:avLst/>
              <a:gdLst/>
              <a:ahLst/>
              <a:cxnLst/>
              <a:rect l="0" t="0" r="0" b="0"/>
              <a:pathLst>
                <a:path w="1404047" h="265417">
                  <a:moveTo>
                    <a:pt x="0" y="265417"/>
                  </a:moveTo>
                  <a:lnTo>
                    <a:pt x="1404047" y="0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" name="pl114"/>
            <p:cNvSpPr/>
            <p:nvPr/>
          </p:nvSpPr>
          <p:spPr>
            <a:xfrm>
              <a:off x="5852119" y="3343706"/>
              <a:ext cx="84944" cy="88433"/>
            </a:xfrm>
            <a:custGeom>
              <a:avLst/>
              <a:gdLst/>
              <a:ahLst/>
              <a:cxnLst/>
              <a:rect l="0" t="0" r="0" b="0"/>
              <a:pathLst>
                <a:path w="84944" h="88433">
                  <a:moveTo>
                    <a:pt x="16717" y="88433"/>
                  </a:moveTo>
                  <a:lnTo>
                    <a:pt x="84944" y="29739"/>
                  </a:lnTo>
                  <a:lnTo>
                    <a:pt x="0" y="0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" name="pl115"/>
            <p:cNvSpPr/>
            <p:nvPr/>
          </p:nvSpPr>
          <p:spPr>
            <a:xfrm>
              <a:off x="3190422" y="3638863"/>
              <a:ext cx="1342593" cy="596685"/>
            </a:xfrm>
            <a:custGeom>
              <a:avLst/>
              <a:gdLst/>
              <a:ahLst/>
              <a:cxnLst/>
              <a:rect l="0" t="0" r="0" b="0"/>
              <a:pathLst>
                <a:path w="1342593" h="596685">
                  <a:moveTo>
                    <a:pt x="1342593" y="0"/>
                  </a:moveTo>
                  <a:lnTo>
                    <a:pt x="0" y="596685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pl116"/>
            <p:cNvSpPr/>
            <p:nvPr/>
          </p:nvSpPr>
          <p:spPr>
            <a:xfrm>
              <a:off x="3190422" y="4162772"/>
              <a:ext cx="89500" cy="82243"/>
            </a:xfrm>
            <a:custGeom>
              <a:avLst/>
              <a:gdLst/>
              <a:ahLst/>
              <a:cxnLst/>
              <a:rect l="0" t="0" r="0" b="0"/>
              <a:pathLst>
                <a:path w="89500" h="82243">
                  <a:moveTo>
                    <a:pt x="52949" y="0"/>
                  </a:moveTo>
                  <a:lnTo>
                    <a:pt x="0" y="72776"/>
                  </a:lnTo>
                  <a:lnTo>
                    <a:pt x="89500" y="82243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" name="pl117"/>
            <p:cNvSpPr/>
            <p:nvPr/>
          </p:nvSpPr>
          <p:spPr>
            <a:xfrm>
              <a:off x="4533016" y="2621550"/>
              <a:ext cx="477398" cy="1017312"/>
            </a:xfrm>
            <a:custGeom>
              <a:avLst/>
              <a:gdLst/>
              <a:ahLst/>
              <a:cxnLst/>
              <a:rect l="0" t="0" r="0" b="0"/>
              <a:pathLst>
                <a:path w="477398" h="1017312">
                  <a:moveTo>
                    <a:pt x="0" y="1017312"/>
                  </a:moveTo>
                  <a:lnTo>
                    <a:pt x="477398" y="0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" name="pl118"/>
            <p:cNvSpPr/>
            <p:nvPr/>
          </p:nvSpPr>
          <p:spPr>
            <a:xfrm>
              <a:off x="4936565" y="2621550"/>
              <a:ext cx="81474" cy="89676"/>
            </a:xfrm>
            <a:custGeom>
              <a:avLst/>
              <a:gdLst/>
              <a:ahLst/>
              <a:cxnLst/>
              <a:rect l="0" t="0" r="0" b="0"/>
              <a:pathLst>
                <a:path w="81474" h="89676">
                  <a:moveTo>
                    <a:pt x="81474" y="89676"/>
                  </a:moveTo>
                  <a:lnTo>
                    <a:pt x="73849" y="0"/>
                  </a:lnTo>
                  <a:lnTo>
                    <a:pt x="0" y="51442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" name="pl119"/>
            <p:cNvSpPr/>
            <p:nvPr/>
          </p:nvSpPr>
          <p:spPr>
            <a:xfrm>
              <a:off x="3451671" y="3638863"/>
              <a:ext cx="1081345" cy="1056144"/>
            </a:xfrm>
            <a:custGeom>
              <a:avLst/>
              <a:gdLst/>
              <a:ahLst/>
              <a:cxnLst/>
              <a:rect l="0" t="0" r="0" b="0"/>
              <a:pathLst>
                <a:path w="1081345" h="1056144">
                  <a:moveTo>
                    <a:pt x="1081345" y="0"/>
                  </a:moveTo>
                  <a:lnTo>
                    <a:pt x="0" y="1056144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" name="pl120"/>
            <p:cNvSpPr/>
            <p:nvPr/>
          </p:nvSpPr>
          <p:spPr>
            <a:xfrm>
              <a:off x="3451671" y="4608355"/>
              <a:ext cx="87201" cy="86652"/>
            </a:xfrm>
            <a:custGeom>
              <a:avLst/>
              <a:gdLst/>
              <a:ahLst/>
              <a:cxnLst/>
              <a:rect l="0" t="0" r="0" b="0"/>
              <a:pathLst>
                <a:path w="87201" h="86652">
                  <a:moveTo>
                    <a:pt x="24316" y="0"/>
                  </a:moveTo>
                  <a:lnTo>
                    <a:pt x="0" y="86652"/>
                  </a:lnTo>
                  <a:lnTo>
                    <a:pt x="87201" y="64385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" name="pl121"/>
            <p:cNvSpPr/>
            <p:nvPr/>
          </p:nvSpPr>
          <p:spPr>
            <a:xfrm>
              <a:off x="3408498" y="3024933"/>
              <a:ext cx="1124517" cy="613930"/>
            </a:xfrm>
            <a:custGeom>
              <a:avLst/>
              <a:gdLst/>
              <a:ahLst/>
              <a:cxnLst/>
              <a:rect l="0" t="0" r="0" b="0"/>
              <a:pathLst>
                <a:path w="1124517" h="613930">
                  <a:moveTo>
                    <a:pt x="1124517" y="613930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" name="pl122"/>
            <p:cNvSpPr/>
            <p:nvPr/>
          </p:nvSpPr>
          <p:spPr>
            <a:xfrm>
              <a:off x="3408498" y="3022785"/>
              <a:ext cx="89974" cy="78994"/>
            </a:xfrm>
            <a:custGeom>
              <a:avLst/>
              <a:gdLst/>
              <a:ahLst/>
              <a:cxnLst/>
              <a:rect l="0" t="0" r="0" b="0"/>
              <a:pathLst>
                <a:path w="89974" h="78994">
                  <a:moveTo>
                    <a:pt x="89974" y="0"/>
                  </a:moveTo>
                  <a:lnTo>
                    <a:pt x="0" y="2148"/>
                  </a:lnTo>
                  <a:lnTo>
                    <a:pt x="46847" y="78994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" name="pl123"/>
            <p:cNvSpPr/>
            <p:nvPr/>
          </p:nvSpPr>
          <p:spPr>
            <a:xfrm>
              <a:off x="3106897" y="3638863"/>
              <a:ext cx="1426118" cy="580177"/>
            </a:xfrm>
            <a:custGeom>
              <a:avLst/>
              <a:gdLst/>
              <a:ahLst/>
              <a:cxnLst/>
              <a:rect l="0" t="0" r="0" b="0"/>
              <a:pathLst>
                <a:path w="1426118" h="580177">
                  <a:moveTo>
                    <a:pt x="1426118" y="0"/>
                  </a:moveTo>
                  <a:lnTo>
                    <a:pt x="0" y="580177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" name="pl124"/>
            <p:cNvSpPr/>
            <p:nvPr/>
          </p:nvSpPr>
          <p:spPr>
            <a:xfrm>
              <a:off x="3106897" y="4147987"/>
              <a:ext cx="89153" cy="83365"/>
            </a:xfrm>
            <a:custGeom>
              <a:avLst/>
              <a:gdLst/>
              <a:ahLst/>
              <a:cxnLst/>
              <a:rect l="0" t="0" r="0" b="0"/>
              <a:pathLst>
                <a:path w="89153" h="83365">
                  <a:moveTo>
                    <a:pt x="55239" y="0"/>
                  </a:moveTo>
                  <a:lnTo>
                    <a:pt x="0" y="71053"/>
                  </a:lnTo>
                  <a:lnTo>
                    <a:pt x="89153" y="83365"/>
                  </a:lnTo>
                </a:path>
              </a:pathLst>
            </a:custGeom>
            <a:ln w="8130" cap="flat">
              <a:solidFill>
                <a:srgbClr val="00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" name="tx125"/>
            <p:cNvSpPr/>
            <p:nvPr/>
          </p:nvSpPr>
          <p:spPr>
            <a:xfrm>
              <a:off x="5744148" y="3221971"/>
              <a:ext cx="656675" cy="9342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FF00">
                      <a:alpha val="100000"/>
                    </a:srgbClr>
                  </a:solidFill>
                  <a:latin typeface="Helvetica"/>
                  <a:cs typeface="Helvetica"/>
                </a:rPr>
                <a:t>Succinat_mM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3051079" y="4279455"/>
              <a:ext cx="548218" cy="9130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FF00">
                      <a:alpha val="100000"/>
                    </a:srgbClr>
                  </a:solidFill>
                  <a:latin typeface="Helvetica"/>
                  <a:cs typeface="Helvetica"/>
                </a:rPr>
                <a:t>Acetat_mM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4522679" y="2656494"/>
              <a:ext cx="704950" cy="10035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FF00">
                      <a:alpha val="100000"/>
                    </a:srgbClr>
                  </a:solidFill>
                  <a:latin typeface="Helvetica"/>
                  <a:cs typeface="Helvetica"/>
                </a:rPr>
                <a:t>Propionat_mM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3024197" y="4729625"/>
              <a:ext cx="584317" cy="1009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FF00">
                      <a:alpha val="100000"/>
                    </a:srgbClr>
                  </a:solidFill>
                  <a:latin typeface="Helvetica"/>
                  <a:cs typeface="Helvetica"/>
                </a:rPr>
                <a:t>Butyrat_mM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2983364" y="3069055"/>
              <a:ext cx="584370" cy="9130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FF00">
                      <a:alpha val="100000"/>
                    </a:srgbClr>
                  </a:solidFill>
                  <a:latin typeface="Helvetica"/>
                  <a:cs typeface="Helvetica"/>
                </a:rPr>
                <a:t>Valerat_mM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2982459" y="4068038"/>
              <a:ext cx="831299" cy="9342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FF00">
                      <a:alpha val="100000"/>
                    </a:srgbClr>
                  </a:solidFill>
                  <a:latin typeface="Helvetica"/>
                  <a:cs typeface="Helvetica"/>
                </a:rPr>
                <a:t>Total_SCFA_mM</a:t>
              </a:r>
            </a:p>
          </p:txBody>
        </p:sp>
      </p:grpSp>
      <p:sp>
        <p:nvSpPr>
          <p:cNvPr id="131" name="rc131"/>
          <p:cNvSpPr/>
          <p:nvPr/>
        </p:nvSpPr>
        <p:spPr>
          <a:xfrm>
            <a:off x="2936739" y="2283850"/>
            <a:ext cx="3743493" cy="216226"/>
          </a:xfrm>
          <a:prstGeom prst="rect">
            <a:avLst/>
          </a:prstGeom>
          <a:solidFill>
            <a:srgbClr val="B3B3B3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32" name="tx132"/>
          <p:cNvSpPr/>
          <p:nvPr/>
        </p:nvSpPr>
        <p:spPr>
          <a:xfrm>
            <a:off x="4575525" y="2347625"/>
            <a:ext cx="465921" cy="8442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FFFFFF">
                    <a:alpha val="100000"/>
                  </a:srgbClr>
                </a:solidFill>
                <a:latin typeface="Helvetica"/>
                <a:cs typeface="Helvetica"/>
              </a:rPr>
              <a:t>Chicken1</a:t>
            </a:r>
          </a:p>
        </p:txBody>
      </p:sp>
      <p:sp>
        <p:nvSpPr>
          <p:cNvPr id="133" name="pl133"/>
          <p:cNvSpPr/>
          <p:nvPr/>
        </p:nvSpPr>
        <p:spPr>
          <a:xfrm>
            <a:off x="2936739" y="5172500"/>
            <a:ext cx="3743493" cy="0"/>
          </a:xfrm>
          <a:custGeom>
            <a:avLst/>
            <a:gdLst/>
            <a:ahLst/>
            <a:cxnLst/>
            <a:rect l="0" t="0" r="0" b="0"/>
            <a:pathLst>
              <a:path w="3743493">
                <a:moveTo>
                  <a:pt x="0" y="0"/>
                </a:moveTo>
                <a:lnTo>
                  <a:pt x="3743493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34" name="pl134"/>
          <p:cNvSpPr/>
          <p:nvPr/>
        </p:nvSpPr>
        <p:spPr>
          <a:xfrm>
            <a:off x="3361195" y="5172500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6775" cap="flat">
            <a:solidFill>
              <a:srgbClr val="B3B3B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35" name="pl135"/>
          <p:cNvSpPr/>
          <p:nvPr/>
        </p:nvSpPr>
        <p:spPr>
          <a:xfrm>
            <a:off x="4533016" y="5172500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6775" cap="flat">
            <a:solidFill>
              <a:srgbClr val="B3B3B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36" name="pl136"/>
          <p:cNvSpPr/>
          <p:nvPr/>
        </p:nvSpPr>
        <p:spPr>
          <a:xfrm>
            <a:off x="5704836" y="5172500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6775" cap="flat">
            <a:solidFill>
              <a:srgbClr val="B3B3B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37" name="tx137"/>
          <p:cNvSpPr/>
          <p:nvPr/>
        </p:nvSpPr>
        <p:spPr>
          <a:xfrm>
            <a:off x="3264906" y="5234748"/>
            <a:ext cx="192578" cy="8054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-0.2</a:t>
            </a:r>
          </a:p>
        </p:txBody>
      </p:sp>
      <p:sp>
        <p:nvSpPr>
          <p:cNvPr id="138" name="tx138"/>
          <p:cNvSpPr/>
          <p:nvPr/>
        </p:nvSpPr>
        <p:spPr>
          <a:xfrm>
            <a:off x="4455335" y="5235021"/>
            <a:ext cx="155361" cy="8027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0.0</a:t>
            </a:r>
          </a:p>
        </p:txBody>
      </p:sp>
      <p:sp>
        <p:nvSpPr>
          <p:cNvPr id="139" name="tx139"/>
          <p:cNvSpPr/>
          <p:nvPr/>
        </p:nvSpPr>
        <p:spPr>
          <a:xfrm>
            <a:off x="5627155" y="5234748"/>
            <a:ext cx="155361" cy="8054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0.2</a:t>
            </a:r>
          </a:p>
        </p:txBody>
      </p:sp>
      <p:sp>
        <p:nvSpPr>
          <p:cNvPr id="140" name="pl140"/>
          <p:cNvSpPr/>
          <p:nvPr/>
        </p:nvSpPr>
        <p:spPr>
          <a:xfrm>
            <a:off x="2936739" y="2500077"/>
            <a:ext cx="0" cy="2672423"/>
          </a:xfrm>
          <a:custGeom>
            <a:avLst/>
            <a:gdLst/>
            <a:ahLst/>
            <a:cxnLst/>
            <a:rect l="0" t="0" r="0" b="0"/>
            <a:pathLst>
              <a:path h="2672423">
                <a:moveTo>
                  <a:pt x="0" y="2672423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41" name="tx141"/>
          <p:cNvSpPr/>
          <p:nvPr/>
        </p:nvSpPr>
        <p:spPr>
          <a:xfrm>
            <a:off x="2681530" y="5086900"/>
            <a:ext cx="192578" cy="8038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-0.3</a:t>
            </a:r>
          </a:p>
        </p:txBody>
      </p:sp>
      <p:sp>
        <p:nvSpPr>
          <p:cNvPr id="142" name="tx142"/>
          <p:cNvSpPr/>
          <p:nvPr/>
        </p:nvSpPr>
        <p:spPr>
          <a:xfrm>
            <a:off x="2681530" y="4590624"/>
            <a:ext cx="192578" cy="8054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-0.2</a:t>
            </a:r>
          </a:p>
        </p:txBody>
      </p:sp>
      <p:sp>
        <p:nvSpPr>
          <p:cNvPr id="143" name="tx143"/>
          <p:cNvSpPr/>
          <p:nvPr/>
        </p:nvSpPr>
        <p:spPr>
          <a:xfrm>
            <a:off x="2681530" y="4094784"/>
            <a:ext cx="192578" cy="8027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-0.1</a:t>
            </a:r>
          </a:p>
        </p:txBody>
      </p:sp>
      <p:sp>
        <p:nvSpPr>
          <p:cNvPr id="144" name="tx144"/>
          <p:cNvSpPr/>
          <p:nvPr/>
        </p:nvSpPr>
        <p:spPr>
          <a:xfrm>
            <a:off x="2718747" y="3598672"/>
            <a:ext cx="155361" cy="8027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0.0</a:t>
            </a:r>
          </a:p>
        </p:txBody>
      </p:sp>
      <p:sp>
        <p:nvSpPr>
          <p:cNvPr id="145" name="tx145"/>
          <p:cNvSpPr/>
          <p:nvPr/>
        </p:nvSpPr>
        <p:spPr>
          <a:xfrm>
            <a:off x="2718747" y="3102559"/>
            <a:ext cx="155361" cy="8027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0.1</a:t>
            </a:r>
          </a:p>
        </p:txBody>
      </p:sp>
      <p:sp>
        <p:nvSpPr>
          <p:cNvPr id="146" name="tx146"/>
          <p:cNvSpPr/>
          <p:nvPr/>
        </p:nvSpPr>
        <p:spPr>
          <a:xfrm>
            <a:off x="2718747" y="2606174"/>
            <a:ext cx="155361" cy="8054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0.2</a:t>
            </a:r>
          </a:p>
        </p:txBody>
      </p:sp>
      <p:sp>
        <p:nvSpPr>
          <p:cNvPr id="147" name="pl147"/>
          <p:cNvSpPr/>
          <p:nvPr/>
        </p:nvSpPr>
        <p:spPr>
          <a:xfrm>
            <a:off x="2901944" y="5127201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6775" cap="flat">
            <a:solidFill>
              <a:srgbClr val="B3B3B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48" name="pl148"/>
          <p:cNvSpPr/>
          <p:nvPr/>
        </p:nvSpPr>
        <p:spPr>
          <a:xfrm>
            <a:off x="2901944" y="4631088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6775" cap="flat">
            <a:solidFill>
              <a:srgbClr val="B3B3B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49" name="pl149"/>
          <p:cNvSpPr/>
          <p:nvPr/>
        </p:nvSpPr>
        <p:spPr>
          <a:xfrm>
            <a:off x="2901944" y="4134975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6775" cap="flat">
            <a:solidFill>
              <a:srgbClr val="B3B3B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50" name="pl150"/>
          <p:cNvSpPr/>
          <p:nvPr/>
        </p:nvSpPr>
        <p:spPr>
          <a:xfrm>
            <a:off x="2901944" y="3638863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6775" cap="flat">
            <a:solidFill>
              <a:srgbClr val="B3B3B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51" name="pl151"/>
          <p:cNvSpPr/>
          <p:nvPr/>
        </p:nvSpPr>
        <p:spPr>
          <a:xfrm>
            <a:off x="2901944" y="3142750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6775" cap="flat">
            <a:solidFill>
              <a:srgbClr val="B3B3B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52" name="pl152"/>
          <p:cNvSpPr/>
          <p:nvPr/>
        </p:nvSpPr>
        <p:spPr>
          <a:xfrm>
            <a:off x="2901944" y="2646638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6775" cap="flat">
            <a:solidFill>
              <a:srgbClr val="B3B3B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53" name="tx153"/>
          <p:cNvSpPr/>
          <p:nvPr/>
        </p:nvSpPr>
        <p:spPr>
          <a:xfrm>
            <a:off x="4323185" y="5346637"/>
            <a:ext cx="970601" cy="12837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10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Axis.1   [38.2%]</a:t>
            </a:r>
          </a:p>
        </p:txBody>
      </p:sp>
      <p:sp>
        <p:nvSpPr>
          <p:cNvPr id="154" name="tx154"/>
          <p:cNvSpPr/>
          <p:nvPr/>
        </p:nvSpPr>
        <p:spPr>
          <a:xfrm rot="16200000">
            <a:off x="2066346" y="3772100"/>
            <a:ext cx="970601" cy="12837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10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Axis.2   [15.2%]</a:t>
            </a:r>
          </a:p>
        </p:txBody>
      </p:sp>
      <p:sp>
        <p:nvSpPr>
          <p:cNvPr id="155" name="rc155"/>
          <p:cNvSpPr/>
          <p:nvPr/>
        </p:nvSpPr>
        <p:spPr>
          <a:xfrm>
            <a:off x="6819410" y="2439275"/>
            <a:ext cx="1363121" cy="1656608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56" name="tx156"/>
          <p:cNvSpPr/>
          <p:nvPr/>
        </p:nvSpPr>
        <p:spPr>
          <a:xfrm>
            <a:off x="6888999" y="2521654"/>
            <a:ext cx="380491" cy="10286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10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colour</a:t>
            </a:r>
          </a:p>
        </p:txBody>
      </p:sp>
      <p:sp>
        <p:nvSpPr>
          <p:cNvPr id="157" name="rc157"/>
          <p:cNvSpPr/>
          <p:nvPr/>
        </p:nvSpPr>
        <p:spPr>
          <a:xfrm>
            <a:off x="6888999" y="2709558"/>
            <a:ext cx="219455" cy="219456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58" name="pt158"/>
          <p:cNvSpPr/>
          <p:nvPr/>
        </p:nvSpPr>
        <p:spPr>
          <a:xfrm>
            <a:off x="6953575" y="2774134"/>
            <a:ext cx="90303" cy="90303"/>
          </a:xfrm>
          <a:prstGeom prst="ellipse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9" name="pl159"/>
          <p:cNvSpPr/>
          <p:nvPr/>
        </p:nvSpPr>
        <p:spPr>
          <a:xfrm>
            <a:off x="6910945" y="2819286"/>
            <a:ext cx="175564" cy="0"/>
          </a:xfrm>
          <a:custGeom>
            <a:avLst/>
            <a:gdLst/>
            <a:ahLst/>
            <a:cxnLst/>
            <a:rect l="0" t="0" r="0" b="0"/>
            <a:pathLst>
              <a:path w="175564">
                <a:moveTo>
                  <a:pt x="0" y="0"/>
                </a:moveTo>
                <a:lnTo>
                  <a:pt x="175564" y="0"/>
                </a:lnTo>
              </a:path>
            </a:pathLst>
          </a:custGeom>
        </p:spPr>
        <p:txBody>
          <a:bodyPr/>
          <a:lstStyle/>
          <a:p>
            <a:endParaRPr/>
          </a:p>
        </p:txBody>
      </p:sp>
      <p:sp>
        <p:nvSpPr>
          <p:cNvPr id="160" name="pl160"/>
          <p:cNvSpPr/>
          <p:nvPr/>
        </p:nvSpPr>
        <p:spPr>
          <a:xfrm>
            <a:off x="6967726" y="2750706"/>
            <a:ext cx="118784" cy="137160"/>
          </a:xfrm>
          <a:custGeom>
            <a:avLst/>
            <a:gdLst/>
            <a:ahLst/>
            <a:cxnLst/>
            <a:rect l="0" t="0" r="0" b="0"/>
            <a:pathLst>
              <a:path w="118784" h="137160">
                <a:moveTo>
                  <a:pt x="0" y="137160"/>
                </a:moveTo>
                <a:lnTo>
                  <a:pt x="118784" y="68580"/>
                </a:lnTo>
                <a:lnTo>
                  <a:pt x="0" y="0"/>
                </a:lnTo>
              </a:path>
            </a:pathLst>
          </a:custGeom>
        </p:spPr>
        <p:txBody>
          <a:bodyPr/>
          <a:lstStyle/>
          <a:p>
            <a:endParaRPr/>
          </a:p>
        </p:txBody>
      </p:sp>
      <p:sp>
        <p:nvSpPr>
          <p:cNvPr id="161" name="rc161"/>
          <p:cNvSpPr/>
          <p:nvPr/>
        </p:nvSpPr>
        <p:spPr>
          <a:xfrm>
            <a:off x="6888999" y="2929014"/>
            <a:ext cx="219455" cy="219456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62" name="pt162"/>
          <p:cNvSpPr/>
          <p:nvPr/>
        </p:nvSpPr>
        <p:spPr>
          <a:xfrm>
            <a:off x="6953575" y="2993590"/>
            <a:ext cx="90303" cy="90303"/>
          </a:xfrm>
          <a:prstGeom prst="ellipse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3" name="pl163"/>
          <p:cNvSpPr/>
          <p:nvPr/>
        </p:nvSpPr>
        <p:spPr>
          <a:xfrm>
            <a:off x="6910945" y="3038742"/>
            <a:ext cx="175564" cy="0"/>
          </a:xfrm>
          <a:custGeom>
            <a:avLst/>
            <a:gdLst/>
            <a:ahLst/>
            <a:cxnLst/>
            <a:rect l="0" t="0" r="0" b="0"/>
            <a:pathLst>
              <a:path w="175564">
                <a:moveTo>
                  <a:pt x="0" y="0"/>
                </a:moveTo>
                <a:lnTo>
                  <a:pt x="175564" y="0"/>
                </a:lnTo>
              </a:path>
            </a:pathLst>
          </a:custGeom>
        </p:spPr>
        <p:txBody>
          <a:bodyPr/>
          <a:lstStyle/>
          <a:p>
            <a:endParaRPr/>
          </a:p>
        </p:txBody>
      </p:sp>
      <p:sp>
        <p:nvSpPr>
          <p:cNvPr id="164" name="pl164"/>
          <p:cNvSpPr/>
          <p:nvPr/>
        </p:nvSpPr>
        <p:spPr>
          <a:xfrm>
            <a:off x="6967726" y="2970162"/>
            <a:ext cx="118784" cy="137160"/>
          </a:xfrm>
          <a:custGeom>
            <a:avLst/>
            <a:gdLst/>
            <a:ahLst/>
            <a:cxnLst/>
            <a:rect l="0" t="0" r="0" b="0"/>
            <a:pathLst>
              <a:path w="118784" h="137160">
                <a:moveTo>
                  <a:pt x="0" y="137160"/>
                </a:moveTo>
                <a:lnTo>
                  <a:pt x="118784" y="68580"/>
                </a:lnTo>
                <a:lnTo>
                  <a:pt x="0" y="0"/>
                </a:lnTo>
              </a:path>
            </a:pathLst>
          </a:custGeom>
        </p:spPr>
        <p:txBody>
          <a:bodyPr/>
          <a:lstStyle/>
          <a:p>
            <a:endParaRPr/>
          </a:p>
        </p:txBody>
      </p:sp>
      <p:sp>
        <p:nvSpPr>
          <p:cNvPr id="165" name="rc165"/>
          <p:cNvSpPr/>
          <p:nvPr/>
        </p:nvSpPr>
        <p:spPr>
          <a:xfrm>
            <a:off x="6888999" y="3148470"/>
            <a:ext cx="219455" cy="219455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66" name="pt166"/>
          <p:cNvSpPr/>
          <p:nvPr/>
        </p:nvSpPr>
        <p:spPr>
          <a:xfrm>
            <a:off x="6953575" y="3213046"/>
            <a:ext cx="90303" cy="90303"/>
          </a:xfrm>
          <a:prstGeom prst="ellipse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7" name="pl167"/>
          <p:cNvSpPr/>
          <p:nvPr/>
        </p:nvSpPr>
        <p:spPr>
          <a:xfrm>
            <a:off x="6910945" y="3258198"/>
            <a:ext cx="175564" cy="0"/>
          </a:xfrm>
          <a:custGeom>
            <a:avLst/>
            <a:gdLst/>
            <a:ahLst/>
            <a:cxnLst/>
            <a:rect l="0" t="0" r="0" b="0"/>
            <a:pathLst>
              <a:path w="175564">
                <a:moveTo>
                  <a:pt x="0" y="0"/>
                </a:moveTo>
                <a:lnTo>
                  <a:pt x="175564" y="0"/>
                </a:lnTo>
              </a:path>
            </a:pathLst>
          </a:custGeom>
        </p:spPr>
        <p:txBody>
          <a:bodyPr/>
          <a:lstStyle/>
          <a:p>
            <a:endParaRPr/>
          </a:p>
        </p:txBody>
      </p:sp>
      <p:sp>
        <p:nvSpPr>
          <p:cNvPr id="168" name="pl168"/>
          <p:cNvSpPr/>
          <p:nvPr/>
        </p:nvSpPr>
        <p:spPr>
          <a:xfrm>
            <a:off x="6967726" y="3189618"/>
            <a:ext cx="118784" cy="137160"/>
          </a:xfrm>
          <a:custGeom>
            <a:avLst/>
            <a:gdLst/>
            <a:ahLst/>
            <a:cxnLst/>
            <a:rect l="0" t="0" r="0" b="0"/>
            <a:pathLst>
              <a:path w="118784" h="137160">
                <a:moveTo>
                  <a:pt x="0" y="137160"/>
                </a:moveTo>
                <a:lnTo>
                  <a:pt x="118784" y="68580"/>
                </a:lnTo>
                <a:lnTo>
                  <a:pt x="0" y="0"/>
                </a:lnTo>
              </a:path>
            </a:pathLst>
          </a:custGeom>
        </p:spPr>
        <p:txBody>
          <a:bodyPr/>
          <a:lstStyle/>
          <a:p>
            <a:endParaRPr/>
          </a:p>
        </p:txBody>
      </p:sp>
      <p:sp>
        <p:nvSpPr>
          <p:cNvPr id="169" name="rc169"/>
          <p:cNvSpPr/>
          <p:nvPr/>
        </p:nvSpPr>
        <p:spPr>
          <a:xfrm>
            <a:off x="6888999" y="3367926"/>
            <a:ext cx="219455" cy="219455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70" name="pt170"/>
          <p:cNvSpPr/>
          <p:nvPr/>
        </p:nvSpPr>
        <p:spPr>
          <a:xfrm>
            <a:off x="6953575" y="3432502"/>
            <a:ext cx="90303" cy="90303"/>
          </a:xfrm>
          <a:prstGeom prst="ellipse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1" name="pl171"/>
          <p:cNvSpPr/>
          <p:nvPr/>
        </p:nvSpPr>
        <p:spPr>
          <a:xfrm>
            <a:off x="6910945" y="3477654"/>
            <a:ext cx="175564" cy="0"/>
          </a:xfrm>
          <a:custGeom>
            <a:avLst/>
            <a:gdLst/>
            <a:ahLst/>
            <a:cxnLst/>
            <a:rect l="0" t="0" r="0" b="0"/>
            <a:pathLst>
              <a:path w="175564">
                <a:moveTo>
                  <a:pt x="0" y="0"/>
                </a:moveTo>
                <a:lnTo>
                  <a:pt x="175564" y="0"/>
                </a:lnTo>
              </a:path>
            </a:pathLst>
          </a:custGeom>
        </p:spPr>
        <p:txBody>
          <a:bodyPr/>
          <a:lstStyle/>
          <a:p>
            <a:endParaRPr/>
          </a:p>
        </p:txBody>
      </p:sp>
      <p:sp>
        <p:nvSpPr>
          <p:cNvPr id="172" name="pl172"/>
          <p:cNvSpPr/>
          <p:nvPr/>
        </p:nvSpPr>
        <p:spPr>
          <a:xfrm>
            <a:off x="6967726" y="3409074"/>
            <a:ext cx="118784" cy="137160"/>
          </a:xfrm>
          <a:custGeom>
            <a:avLst/>
            <a:gdLst/>
            <a:ahLst/>
            <a:cxnLst/>
            <a:rect l="0" t="0" r="0" b="0"/>
            <a:pathLst>
              <a:path w="118784" h="137160">
                <a:moveTo>
                  <a:pt x="0" y="137160"/>
                </a:moveTo>
                <a:lnTo>
                  <a:pt x="118784" y="68579"/>
                </a:lnTo>
                <a:lnTo>
                  <a:pt x="0" y="0"/>
                </a:lnTo>
              </a:path>
            </a:pathLst>
          </a:custGeom>
        </p:spPr>
        <p:txBody>
          <a:bodyPr/>
          <a:lstStyle/>
          <a:p>
            <a:endParaRPr/>
          </a:p>
        </p:txBody>
      </p:sp>
      <p:sp>
        <p:nvSpPr>
          <p:cNvPr id="173" name="rc173"/>
          <p:cNvSpPr/>
          <p:nvPr/>
        </p:nvSpPr>
        <p:spPr>
          <a:xfrm>
            <a:off x="6888999" y="3587382"/>
            <a:ext cx="219455" cy="219456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74" name="pt174"/>
          <p:cNvSpPr/>
          <p:nvPr/>
        </p:nvSpPr>
        <p:spPr>
          <a:xfrm>
            <a:off x="6953575" y="3651958"/>
            <a:ext cx="90303" cy="90303"/>
          </a:xfrm>
          <a:prstGeom prst="ellipse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5" name="pl175"/>
          <p:cNvSpPr/>
          <p:nvPr/>
        </p:nvSpPr>
        <p:spPr>
          <a:xfrm>
            <a:off x="6910945" y="3697110"/>
            <a:ext cx="175564" cy="0"/>
          </a:xfrm>
          <a:custGeom>
            <a:avLst/>
            <a:gdLst/>
            <a:ahLst/>
            <a:cxnLst/>
            <a:rect l="0" t="0" r="0" b="0"/>
            <a:pathLst>
              <a:path w="175564">
                <a:moveTo>
                  <a:pt x="0" y="0"/>
                </a:moveTo>
                <a:lnTo>
                  <a:pt x="175564" y="0"/>
                </a:lnTo>
              </a:path>
            </a:pathLst>
          </a:custGeom>
        </p:spPr>
        <p:txBody>
          <a:bodyPr/>
          <a:lstStyle/>
          <a:p>
            <a:endParaRPr/>
          </a:p>
        </p:txBody>
      </p:sp>
      <p:sp>
        <p:nvSpPr>
          <p:cNvPr id="176" name="pl176"/>
          <p:cNvSpPr/>
          <p:nvPr/>
        </p:nvSpPr>
        <p:spPr>
          <a:xfrm>
            <a:off x="6967726" y="3628530"/>
            <a:ext cx="118784" cy="137160"/>
          </a:xfrm>
          <a:custGeom>
            <a:avLst/>
            <a:gdLst/>
            <a:ahLst/>
            <a:cxnLst/>
            <a:rect l="0" t="0" r="0" b="0"/>
            <a:pathLst>
              <a:path w="118784" h="137160">
                <a:moveTo>
                  <a:pt x="0" y="137160"/>
                </a:moveTo>
                <a:lnTo>
                  <a:pt x="118784" y="68579"/>
                </a:lnTo>
                <a:lnTo>
                  <a:pt x="0" y="0"/>
                </a:lnTo>
              </a:path>
            </a:pathLst>
          </a:custGeom>
        </p:spPr>
        <p:txBody>
          <a:bodyPr/>
          <a:lstStyle/>
          <a:p>
            <a:endParaRPr/>
          </a:p>
        </p:txBody>
      </p:sp>
      <p:sp>
        <p:nvSpPr>
          <p:cNvPr id="177" name="rc177"/>
          <p:cNvSpPr/>
          <p:nvPr/>
        </p:nvSpPr>
        <p:spPr>
          <a:xfrm>
            <a:off x="6888999" y="3806838"/>
            <a:ext cx="219455" cy="219456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78" name="pt178"/>
          <p:cNvSpPr/>
          <p:nvPr/>
        </p:nvSpPr>
        <p:spPr>
          <a:xfrm>
            <a:off x="6953575" y="3871414"/>
            <a:ext cx="90303" cy="90303"/>
          </a:xfrm>
          <a:prstGeom prst="ellipse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9" name="pl179"/>
          <p:cNvSpPr/>
          <p:nvPr/>
        </p:nvSpPr>
        <p:spPr>
          <a:xfrm>
            <a:off x="6910945" y="3916566"/>
            <a:ext cx="175564" cy="0"/>
          </a:xfrm>
          <a:custGeom>
            <a:avLst/>
            <a:gdLst/>
            <a:ahLst/>
            <a:cxnLst/>
            <a:rect l="0" t="0" r="0" b="0"/>
            <a:pathLst>
              <a:path w="175564">
                <a:moveTo>
                  <a:pt x="0" y="0"/>
                </a:moveTo>
                <a:lnTo>
                  <a:pt x="175564" y="0"/>
                </a:lnTo>
              </a:path>
            </a:pathLst>
          </a:custGeom>
        </p:spPr>
        <p:txBody>
          <a:bodyPr/>
          <a:lstStyle/>
          <a:p>
            <a:endParaRPr/>
          </a:p>
        </p:txBody>
      </p:sp>
      <p:sp>
        <p:nvSpPr>
          <p:cNvPr id="180" name="pl180"/>
          <p:cNvSpPr/>
          <p:nvPr/>
        </p:nvSpPr>
        <p:spPr>
          <a:xfrm>
            <a:off x="6967726" y="3847986"/>
            <a:ext cx="118784" cy="137160"/>
          </a:xfrm>
          <a:custGeom>
            <a:avLst/>
            <a:gdLst/>
            <a:ahLst/>
            <a:cxnLst/>
            <a:rect l="0" t="0" r="0" b="0"/>
            <a:pathLst>
              <a:path w="118784" h="137160">
                <a:moveTo>
                  <a:pt x="0" y="137160"/>
                </a:moveTo>
                <a:lnTo>
                  <a:pt x="118784" y="68580"/>
                </a:lnTo>
                <a:lnTo>
                  <a:pt x="0" y="0"/>
                </a:lnTo>
              </a:path>
            </a:pathLst>
          </a:custGeom>
        </p:spPr>
        <p:txBody>
          <a:bodyPr/>
          <a:lstStyle/>
          <a:p>
            <a:endParaRPr/>
          </a:p>
        </p:txBody>
      </p:sp>
      <p:sp>
        <p:nvSpPr>
          <p:cNvPr id="181" name="tx181"/>
          <p:cNvSpPr/>
          <p:nvPr/>
        </p:nvSpPr>
        <p:spPr>
          <a:xfrm>
            <a:off x="7178044" y="2774948"/>
            <a:ext cx="223520" cy="8442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CTX</a:t>
            </a:r>
          </a:p>
        </p:txBody>
      </p:sp>
      <p:sp>
        <p:nvSpPr>
          <p:cNvPr id="182" name="tx182"/>
          <p:cNvSpPr/>
          <p:nvPr/>
        </p:nvSpPr>
        <p:spPr>
          <a:xfrm>
            <a:off x="7178044" y="2994295"/>
            <a:ext cx="723711" cy="8452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CTX+HV292.1</a:t>
            </a:r>
          </a:p>
        </p:txBody>
      </p:sp>
      <p:sp>
        <p:nvSpPr>
          <p:cNvPr id="183" name="tx183"/>
          <p:cNvSpPr/>
          <p:nvPr/>
        </p:nvSpPr>
        <p:spPr>
          <a:xfrm>
            <a:off x="7178044" y="3215934"/>
            <a:ext cx="434925" cy="8234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HV292.1</a:t>
            </a:r>
          </a:p>
        </p:txBody>
      </p:sp>
      <p:sp>
        <p:nvSpPr>
          <p:cNvPr id="184" name="tx184"/>
          <p:cNvSpPr/>
          <p:nvPr/>
        </p:nvSpPr>
        <p:spPr>
          <a:xfrm>
            <a:off x="7178044" y="3437572"/>
            <a:ext cx="229795" cy="8016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VAN</a:t>
            </a:r>
          </a:p>
        </p:txBody>
      </p:sp>
      <p:sp>
        <p:nvSpPr>
          <p:cNvPr id="185" name="tx185"/>
          <p:cNvSpPr/>
          <p:nvPr/>
        </p:nvSpPr>
        <p:spPr>
          <a:xfrm>
            <a:off x="7178044" y="3652608"/>
            <a:ext cx="934898" cy="8458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VAN+CCUG59168</a:t>
            </a:r>
          </a:p>
        </p:txBody>
      </p:sp>
      <p:sp>
        <p:nvSpPr>
          <p:cNvPr id="186" name="tx186"/>
          <p:cNvSpPr/>
          <p:nvPr/>
        </p:nvSpPr>
        <p:spPr>
          <a:xfrm>
            <a:off x="7178044" y="3872064"/>
            <a:ext cx="639836" cy="8458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CCUG59168</a:t>
            </a:r>
          </a:p>
        </p:txBody>
      </p:sp>
      <p:sp>
        <p:nvSpPr>
          <p:cNvPr id="187" name="rc187"/>
          <p:cNvSpPr/>
          <p:nvPr/>
        </p:nvSpPr>
        <p:spPr>
          <a:xfrm>
            <a:off x="6819410" y="4235061"/>
            <a:ext cx="583475" cy="998240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88" name="rc188"/>
          <p:cNvSpPr/>
          <p:nvPr/>
        </p:nvSpPr>
        <p:spPr>
          <a:xfrm>
            <a:off x="6888999" y="4505345"/>
            <a:ext cx="219455" cy="219455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89" name="pg189"/>
          <p:cNvSpPr/>
          <p:nvPr/>
        </p:nvSpPr>
        <p:spPr>
          <a:xfrm>
            <a:off x="6953575" y="4569921"/>
            <a:ext cx="90303" cy="90303"/>
          </a:xfrm>
          <a:custGeom>
            <a:avLst/>
            <a:gdLst/>
            <a:ahLst/>
            <a:cxnLst/>
            <a:rect l="0" t="0" r="0" b="0"/>
            <a:pathLst>
              <a:path w="90303" h="90303">
                <a:moveTo>
                  <a:pt x="0" y="90303"/>
                </a:moveTo>
                <a:lnTo>
                  <a:pt x="90303" y="90303"/>
                </a:lnTo>
                <a:lnTo>
                  <a:pt x="9030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90" name="rc190"/>
          <p:cNvSpPr/>
          <p:nvPr/>
        </p:nvSpPr>
        <p:spPr>
          <a:xfrm>
            <a:off x="6888999" y="4724801"/>
            <a:ext cx="219455" cy="219455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91" name="pt191"/>
          <p:cNvSpPr/>
          <p:nvPr/>
        </p:nvSpPr>
        <p:spPr>
          <a:xfrm>
            <a:off x="6953575" y="4789377"/>
            <a:ext cx="90303" cy="90303"/>
          </a:xfrm>
          <a:prstGeom prst="ellipse">
            <a:avLst/>
          </a:prstGeom>
          <a:solidFill>
            <a:srgbClr val="0000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92" name="rc192"/>
          <p:cNvSpPr/>
          <p:nvPr/>
        </p:nvSpPr>
        <p:spPr>
          <a:xfrm>
            <a:off x="6888999" y="4944257"/>
            <a:ext cx="219455" cy="219456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93" name="pg193"/>
          <p:cNvSpPr/>
          <p:nvPr/>
        </p:nvSpPr>
        <p:spPr>
          <a:xfrm>
            <a:off x="6937918" y="4983768"/>
            <a:ext cx="121618" cy="105324"/>
          </a:xfrm>
          <a:custGeom>
            <a:avLst/>
            <a:gdLst/>
            <a:ahLst/>
            <a:cxnLst/>
            <a:rect l="0" t="0" r="0" b="0"/>
            <a:pathLst>
              <a:path w="121618" h="105324">
                <a:moveTo>
                  <a:pt x="60809" y="0"/>
                </a:moveTo>
                <a:lnTo>
                  <a:pt x="121618" y="105324"/>
                </a:lnTo>
                <a:lnTo>
                  <a:pt x="0" y="105324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94" name="tx194"/>
          <p:cNvSpPr/>
          <p:nvPr/>
        </p:nvSpPr>
        <p:spPr>
          <a:xfrm>
            <a:off x="7178044" y="4574609"/>
            <a:ext cx="124311" cy="8054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20</a:t>
            </a:r>
          </a:p>
        </p:txBody>
      </p:sp>
      <p:sp>
        <p:nvSpPr>
          <p:cNvPr id="195" name="tx195"/>
          <p:cNvSpPr/>
          <p:nvPr/>
        </p:nvSpPr>
        <p:spPr>
          <a:xfrm>
            <a:off x="7178044" y="4794174"/>
            <a:ext cx="124311" cy="8043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90</a:t>
            </a:r>
          </a:p>
        </p:txBody>
      </p:sp>
      <p:sp>
        <p:nvSpPr>
          <p:cNvPr id="196" name="tx196"/>
          <p:cNvSpPr/>
          <p:nvPr/>
        </p:nvSpPr>
        <p:spPr>
          <a:xfrm>
            <a:off x="7178044" y="5013903"/>
            <a:ext cx="155252" cy="8016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NA</a:t>
            </a:r>
          </a:p>
        </p:txBody>
      </p:sp>
      <p:sp>
        <p:nvSpPr>
          <p:cNvPr id="197" name="tx197"/>
          <p:cNvSpPr/>
          <p:nvPr/>
        </p:nvSpPr>
        <p:spPr>
          <a:xfrm>
            <a:off x="2936739" y="2016580"/>
            <a:ext cx="2916837" cy="1606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320"/>
              </a:lnSpc>
              <a:spcBef>
                <a:spcPts val="0"/>
              </a:spcBef>
              <a:spcAft>
                <a:spcPts val="0"/>
              </a:spcAft>
            </a:pPr>
            <a:r>
              <a:rPr sz="132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PCoA using distance method aichinson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986</Words>
  <Application>Microsoft Macintosh PowerPoint</Application>
  <PresentationFormat>Custom</PresentationFormat>
  <Paragraphs>500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>Constancias  Florentin</cp:lastModifiedBy>
  <cp:revision>7</cp:revision>
  <dcterms:created xsi:type="dcterms:W3CDTF">2015-07-14T21:05:00Z</dcterms:created>
  <dcterms:modified xsi:type="dcterms:W3CDTF">2022-10-27T13:05:46Z</dcterms:modified>
</cp:coreProperties>
</file>