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70">
          <p15:clr>
            <a:srgbClr val="A4A3A4"/>
          </p15:clr>
        </p15:guide>
        <p15:guide id="2" pos="47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87"/>
  </p:normalViewPr>
  <p:slideViewPr>
    <p:cSldViewPr showGuides="1">
      <p:cViewPr varScale="1">
        <p:scale>
          <a:sx n="77" d="100"/>
          <a:sy n="77" d="100"/>
        </p:scale>
        <p:origin x="1448" y="208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07049" y="700881"/>
            <a:ext cx="11873498" cy="9783763"/>
            <a:chOff x="1607050" y="457200"/>
            <a:chExt cx="11873498" cy="9783763"/>
          </a:xfrm>
        </p:grpSpPr>
        <p:sp>
          <p:nvSpPr>
            <p:cNvPr id="3" name="rc3"/>
            <p:cNvSpPr/>
            <p:nvPr/>
          </p:nvSpPr>
          <p:spPr>
            <a:xfrm>
              <a:off x="1607050" y="457200"/>
              <a:ext cx="11873498" cy="97837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6537384" y="457200"/>
              <a:ext cx="2012831" cy="5235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pic>
          <p:nvPicPr>
            <p:cNvPr id="5" name="pic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83346" y="526789"/>
              <a:ext cx="1097280" cy="219455"/>
            </a:xfrm>
            <a:prstGeom prst="rect">
              <a:avLst/>
            </a:prstGeom>
          </p:spPr>
        </p:pic>
        <p:sp>
          <p:nvSpPr>
            <p:cNvPr id="6" name="tx6"/>
            <p:cNvSpPr/>
            <p:nvPr/>
          </p:nvSpPr>
          <p:spPr>
            <a:xfrm>
              <a:off x="7521788" y="816246"/>
              <a:ext cx="62155" cy="778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7853303" y="813790"/>
              <a:ext cx="12431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8072954" y="813517"/>
              <a:ext cx="124311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6606973" y="590522"/>
              <a:ext cx="496999" cy="1031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% Read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6606973" y="741398"/>
              <a:ext cx="706890" cy="1031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Abundance</a:t>
              </a:r>
            </a:p>
          </p:txBody>
        </p:sp>
        <p:sp>
          <p:nvSpPr>
            <p:cNvPr id="11" name="pl11"/>
            <p:cNvSpPr/>
            <p:nvPr/>
          </p:nvSpPr>
          <p:spPr>
            <a:xfrm>
              <a:off x="7552866" y="702353"/>
              <a:ext cx="0" cy="43891"/>
            </a:xfrm>
            <a:custGeom>
              <a:avLst/>
              <a:gdLst/>
              <a:ahLst/>
              <a:cxnLst/>
              <a:rect l="0" t="0" r="0" b="0"/>
              <a:pathLst>
                <a:path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7915459" y="702353"/>
              <a:ext cx="0" cy="43891"/>
            </a:xfrm>
            <a:custGeom>
              <a:avLst/>
              <a:gdLst/>
              <a:ahLst/>
              <a:cxnLst/>
              <a:rect l="0" t="0" r="0" b="0"/>
              <a:pathLst>
                <a:path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8135109" y="702353"/>
              <a:ext cx="0" cy="43891"/>
            </a:xfrm>
            <a:custGeom>
              <a:avLst/>
              <a:gdLst/>
              <a:ahLst/>
              <a:cxnLst/>
              <a:rect l="0" t="0" r="0" b="0"/>
              <a:pathLst>
                <a:path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7552866" y="526789"/>
              <a:ext cx="0" cy="43891"/>
            </a:xfrm>
            <a:custGeom>
              <a:avLst/>
              <a:gdLst/>
              <a:ahLst/>
              <a:cxnLst/>
              <a:rect l="0" t="0" r="0" b="0"/>
              <a:pathLst>
                <a:path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7915459" y="526789"/>
              <a:ext cx="0" cy="43891"/>
            </a:xfrm>
            <a:custGeom>
              <a:avLst/>
              <a:gdLst/>
              <a:ahLst/>
              <a:cxnLst/>
              <a:rect l="0" t="0" r="0" b="0"/>
              <a:pathLst>
                <a:path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8135109" y="526789"/>
              <a:ext cx="0" cy="43891"/>
            </a:xfrm>
            <a:custGeom>
              <a:avLst/>
              <a:gdLst/>
              <a:ahLst/>
              <a:cxnLst/>
              <a:rect l="0" t="0" r="0" b="0"/>
              <a:pathLst>
                <a:path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1607050" y="980791"/>
              <a:ext cx="11873498" cy="11224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rc18"/>
            <p:cNvSpPr/>
            <p:nvPr/>
          </p:nvSpPr>
          <p:spPr>
            <a:xfrm>
              <a:off x="4451684" y="1487492"/>
              <a:ext cx="216738" cy="5113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4451684" y="1880348"/>
              <a:ext cx="216738" cy="0"/>
            </a:xfrm>
            <a:custGeom>
              <a:avLst/>
              <a:gdLst/>
              <a:ahLst/>
              <a:cxnLst/>
              <a:rect l="0" t="0" r="0" b="0"/>
              <a:pathLst>
                <a:path w="216738">
                  <a:moveTo>
                    <a:pt x="0" y="0"/>
                  </a:moveTo>
                  <a:lnTo>
                    <a:pt x="216738" y="0"/>
                  </a:lnTo>
                  <a:lnTo>
                    <a:pt x="216738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4451684" y="1689826"/>
              <a:ext cx="216738" cy="0"/>
            </a:xfrm>
            <a:custGeom>
              <a:avLst/>
              <a:gdLst/>
              <a:ahLst/>
              <a:cxnLst/>
              <a:rect l="0" t="0" r="0" b="0"/>
              <a:pathLst>
                <a:path w="216738">
                  <a:moveTo>
                    <a:pt x="0" y="0"/>
                  </a:moveTo>
                  <a:lnTo>
                    <a:pt x="216738" y="0"/>
                  </a:lnTo>
                  <a:lnTo>
                    <a:pt x="216738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4451684" y="1499304"/>
              <a:ext cx="216738" cy="0"/>
            </a:xfrm>
            <a:custGeom>
              <a:avLst/>
              <a:gdLst/>
              <a:ahLst/>
              <a:cxnLst/>
              <a:rect l="0" t="0" r="0" b="0"/>
              <a:pathLst>
                <a:path w="216738">
                  <a:moveTo>
                    <a:pt x="0" y="0"/>
                  </a:moveTo>
                  <a:lnTo>
                    <a:pt x="216738" y="0"/>
                  </a:lnTo>
                  <a:lnTo>
                    <a:pt x="216738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4451684" y="1975609"/>
              <a:ext cx="216738" cy="0"/>
            </a:xfrm>
            <a:custGeom>
              <a:avLst/>
              <a:gdLst/>
              <a:ahLst/>
              <a:cxnLst/>
              <a:rect l="0" t="0" r="0" b="0"/>
              <a:pathLst>
                <a:path w="216738">
                  <a:moveTo>
                    <a:pt x="0" y="0"/>
                  </a:moveTo>
                  <a:lnTo>
                    <a:pt x="216738" y="0"/>
                  </a:lnTo>
                  <a:lnTo>
                    <a:pt x="2167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4451684" y="1785087"/>
              <a:ext cx="216738" cy="0"/>
            </a:xfrm>
            <a:custGeom>
              <a:avLst/>
              <a:gdLst/>
              <a:ahLst/>
              <a:cxnLst/>
              <a:rect l="0" t="0" r="0" b="0"/>
              <a:pathLst>
                <a:path w="216738">
                  <a:moveTo>
                    <a:pt x="0" y="0"/>
                  </a:moveTo>
                  <a:lnTo>
                    <a:pt x="216738" y="0"/>
                  </a:lnTo>
                  <a:lnTo>
                    <a:pt x="2167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4451684" y="1594565"/>
              <a:ext cx="216738" cy="0"/>
            </a:xfrm>
            <a:custGeom>
              <a:avLst/>
              <a:gdLst/>
              <a:ahLst/>
              <a:cxnLst/>
              <a:rect l="0" t="0" r="0" b="0"/>
              <a:pathLst>
                <a:path w="216738">
                  <a:moveTo>
                    <a:pt x="0" y="0"/>
                  </a:moveTo>
                  <a:lnTo>
                    <a:pt x="216738" y="0"/>
                  </a:lnTo>
                  <a:lnTo>
                    <a:pt x="2167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4560054" y="1487492"/>
              <a:ext cx="0" cy="511360"/>
            </a:xfrm>
            <a:custGeom>
              <a:avLst/>
              <a:gdLst/>
              <a:ahLst/>
              <a:cxnLst/>
              <a:rect l="0" t="0" r="0" b="0"/>
              <a:pathLst>
                <a:path h="511360">
                  <a:moveTo>
                    <a:pt x="0" y="5113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rc26"/>
            <p:cNvSpPr/>
            <p:nvPr/>
          </p:nvSpPr>
          <p:spPr>
            <a:xfrm>
              <a:off x="4487808" y="1675855"/>
              <a:ext cx="144492" cy="299754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rc27"/>
            <p:cNvSpPr/>
            <p:nvPr/>
          </p:nvSpPr>
          <p:spPr>
            <a:xfrm>
              <a:off x="4451684" y="1487492"/>
              <a:ext cx="216738" cy="51136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rc28"/>
            <p:cNvSpPr/>
            <p:nvPr/>
          </p:nvSpPr>
          <p:spPr>
            <a:xfrm>
              <a:off x="4738012" y="1487492"/>
              <a:ext cx="577970" cy="5113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4738012" y="1880348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4738012" y="1689826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4738012" y="1499304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4738012" y="1975609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4738012" y="1785087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4738012" y="1594565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4846382" y="1487492"/>
              <a:ext cx="0" cy="511360"/>
            </a:xfrm>
            <a:custGeom>
              <a:avLst/>
              <a:gdLst/>
              <a:ahLst/>
              <a:cxnLst/>
              <a:rect l="0" t="0" r="0" b="0"/>
              <a:pathLst>
                <a:path h="511360">
                  <a:moveTo>
                    <a:pt x="0" y="5113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5026997" y="1487492"/>
              <a:ext cx="0" cy="511360"/>
            </a:xfrm>
            <a:custGeom>
              <a:avLst/>
              <a:gdLst/>
              <a:ahLst/>
              <a:cxnLst/>
              <a:rect l="0" t="0" r="0" b="0"/>
              <a:pathLst>
                <a:path h="511360">
                  <a:moveTo>
                    <a:pt x="0" y="5113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5207613" y="1487492"/>
              <a:ext cx="0" cy="511360"/>
            </a:xfrm>
            <a:custGeom>
              <a:avLst/>
              <a:gdLst/>
              <a:ahLst/>
              <a:cxnLst/>
              <a:rect l="0" t="0" r="0" b="0"/>
              <a:pathLst>
                <a:path h="511360">
                  <a:moveTo>
                    <a:pt x="0" y="5113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rc38"/>
            <p:cNvSpPr/>
            <p:nvPr/>
          </p:nvSpPr>
          <p:spPr>
            <a:xfrm>
              <a:off x="4774135" y="1780006"/>
              <a:ext cx="144492" cy="195602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rc39"/>
            <p:cNvSpPr/>
            <p:nvPr/>
          </p:nvSpPr>
          <p:spPr>
            <a:xfrm>
              <a:off x="4954751" y="1757144"/>
              <a:ext cx="144492" cy="218465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5135367" y="1724120"/>
              <a:ext cx="144492" cy="251488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4738012" y="1487492"/>
              <a:ext cx="577970" cy="51136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5385571" y="1487492"/>
              <a:ext cx="397354" cy="5113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pl43"/>
            <p:cNvSpPr/>
            <p:nvPr/>
          </p:nvSpPr>
          <p:spPr>
            <a:xfrm>
              <a:off x="5385571" y="1880348"/>
              <a:ext cx="397354" cy="0"/>
            </a:xfrm>
            <a:custGeom>
              <a:avLst/>
              <a:gdLst/>
              <a:ahLst/>
              <a:cxnLst/>
              <a:rect l="0" t="0" r="0" b="0"/>
              <a:pathLst>
                <a:path w="397354">
                  <a:moveTo>
                    <a:pt x="0" y="0"/>
                  </a:moveTo>
                  <a:lnTo>
                    <a:pt x="397354" y="0"/>
                  </a:lnTo>
                  <a:lnTo>
                    <a:pt x="397354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4"/>
            <p:cNvSpPr/>
            <p:nvPr/>
          </p:nvSpPr>
          <p:spPr>
            <a:xfrm>
              <a:off x="5385571" y="1689826"/>
              <a:ext cx="397354" cy="0"/>
            </a:xfrm>
            <a:custGeom>
              <a:avLst/>
              <a:gdLst/>
              <a:ahLst/>
              <a:cxnLst/>
              <a:rect l="0" t="0" r="0" b="0"/>
              <a:pathLst>
                <a:path w="397354">
                  <a:moveTo>
                    <a:pt x="0" y="0"/>
                  </a:moveTo>
                  <a:lnTo>
                    <a:pt x="397354" y="0"/>
                  </a:lnTo>
                  <a:lnTo>
                    <a:pt x="397354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5"/>
            <p:cNvSpPr/>
            <p:nvPr/>
          </p:nvSpPr>
          <p:spPr>
            <a:xfrm>
              <a:off x="5385571" y="1499304"/>
              <a:ext cx="397354" cy="0"/>
            </a:xfrm>
            <a:custGeom>
              <a:avLst/>
              <a:gdLst/>
              <a:ahLst/>
              <a:cxnLst/>
              <a:rect l="0" t="0" r="0" b="0"/>
              <a:pathLst>
                <a:path w="397354">
                  <a:moveTo>
                    <a:pt x="0" y="0"/>
                  </a:moveTo>
                  <a:lnTo>
                    <a:pt x="397354" y="0"/>
                  </a:lnTo>
                  <a:lnTo>
                    <a:pt x="397354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6"/>
            <p:cNvSpPr/>
            <p:nvPr/>
          </p:nvSpPr>
          <p:spPr>
            <a:xfrm>
              <a:off x="5385571" y="1975609"/>
              <a:ext cx="397354" cy="0"/>
            </a:xfrm>
            <a:custGeom>
              <a:avLst/>
              <a:gdLst/>
              <a:ahLst/>
              <a:cxnLst/>
              <a:rect l="0" t="0" r="0" b="0"/>
              <a:pathLst>
                <a:path w="397354">
                  <a:moveTo>
                    <a:pt x="0" y="0"/>
                  </a:moveTo>
                  <a:lnTo>
                    <a:pt x="397354" y="0"/>
                  </a:lnTo>
                  <a:lnTo>
                    <a:pt x="39735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7"/>
            <p:cNvSpPr/>
            <p:nvPr/>
          </p:nvSpPr>
          <p:spPr>
            <a:xfrm>
              <a:off x="5385571" y="1785087"/>
              <a:ext cx="397354" cy="0"/>
            </a:xfrm>
            <a:custGeom>
              <a:avLst/>
              <a:gdLst/>
              <a:ahLst/>
              <a:cxnLst/>
              <a:rect l="0" t="0" r="0" b="0"/>
              <a:pathLst>
                <a:path w="397354">
                  <a:moveTo>
                    <a:pt x="0" y="0"/>
                  </a:moveTo>
                  <a:lnTo>
                    <a:pt x="397354" y="0"/>
                  </a:lnTo>
                  <a:lnTo>
                    <a:pt x="39735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8"/>
            <p:cNvSpPr/>
            <p:nvPr/>
          </p:nvSpPr>
          <p:spPr>
            <a:xfrm>
              <a:off x="5385571" y="1594565"/>
              <a:ext cx="397354" cy="0"/>
            </a:xfrm>
            <a:custGeom>
              <a:avLst/>
              <a:gdLst/>
              <a:ahLst/>
              <a:cxnLst/>
              <a:rect l="0" t="0" r="0" b="0"/>
              <a:pathLst>
                <a:path w="397354">
                  <a:moveTo>
                    <a:pt x="0" y="0"/>
                  </a:moveTo>
                  <a:lnTo>
                    <a:pt x="397354" y="0"/>
                  </a:lnTo>
                  <a:lnTo>
                    <a:pt x="39735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5493941" y="1487492"/>
              <a:ext cx="0" cy="511360"/>
            </a:xfrm>
            <a:custGeom>
              <a:avLst/>
              <a:gdLst/>
              <a:ahLst/>
              <a:cxnLst/>
              <a:rect l="0" t="0" r="0" b="0"/>
              <a:pathLst>
                <a:path h="511360">
                  <a:moveTo>
                    <a:pt x="0" y="5113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50"/>
            <p:cNvSpPr/>
            <p:nvPr/>
          </p:nvSpPr>
          <p:spPr>
            <a:xfrm>
              <a:off x="5674556" y="1487492"/>
              <a:ext cx="0" cy="511360"/>
            </a:xfrm>
            <a:custGeom>
              <a:avLst/>
              <a:gdLst/>
              <a:ahLst/>
              <a:cxnLst/>
              <a:rect l="0" t="0" r="0" b="0"/>
              <a:pathLst>
                <a:path h="511360">
                  <a:moveTo>
                    <a:pt x="0" y="5113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5421695" y="1759684"/>
              <a:ext cx="144492" cy="215924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rc52"/>
            <p:cNvSpPr/>
            <p:nvPr/>
          </p:nvSpPr>
          <p:spPr>
            <a:xfrm>
              <a:off x="5602310" y="1746983"/>
              <a:ext cx="144492" cy="228626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rc53"/>
            <p:cNvSpPr/>
            <p:nvPr/>
          </p:nvSpPr>
          <p:spPr>
            <a:xfrm>
              <a:off x="5385571" y="1487492"/>
              <a:ext cx="397354" cy="51136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rc54"/>
            <p:cNvSpPr/>
            <p:nvPr/>
          </p:nvSpPr>
          <p:spPr>
            <a:xfrm>
              <a:off x="5852515" y="1487492"/>
              <a:ext cx="577970" cy="5113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" name="pl55"/>
            <p:cNvSpPr/>
            <p:nvPr/>
          </p:nvSpPr>
          <p:spPr>
            <a:xfrm>
              <a:off x="5852515" y="1880348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6"/>
            <p:cNvSpPr/>
            <p:nvPr/>
          </p:nvSpPr>
          <p:spPr>
            <a:xfrm>
              <a:off x="5852515" y="1689826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7"/>
            <p:cNvSpPr/>
            <p:nvPr/>
          </p:nvSpPr>
          <p:spPr>
            <a:xfrm>
              <a:off x="5852515" y="1499304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8"/>
            <p:cNvSpPr/>
            <p:nvPr/>
          </p:nvSpPr>
          <p:spPr>
            <a:xfrm>
              <a:off x="5852515" y="1975609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9"/>
            <p:cNvSpPr/>
            <p:nvPr/>
          </p:nvSpPr>
          <p:spPr>
            <a:xfrm>
              <a:off x="5852515" y="1785087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l60"/>
            <p:cNvSpPr/>
            <p:nvPr/>
          </p:nvSpPr>
          <p:spPr>
            <a:xfrm>
              <a:off x="5852515" y="1594565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l61"/>
            <p:cNvSpPr/>
            <p:nvPr/>
          </p:nvSpPr>
          <p:spPr>
            <a:xfrm>
              <a:off x="5960884" y="1487492"/>
              <a:ext cx="0" cy="511360"/>
            </a:xfrm>
            <a:custGeom>
              <a:avLst/>
              <a:gdLst/>
              <a:ahLst/>
              <a:cxnLst/>
              <a:rect l="0" t="0" r="0" b="0"/>
              <a:pathLst>
                <a:path h="511360">
                  <a:moveTo>
                    <a:pt x="0" y="5113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l62"/>
            <p:cNvSpPr/>
            <p:nvPr/>
          </p:nvSpPr>
          <p:spPr>
            <a:xfrm>
              <a:off x="6141500" y="1487492"/>
              <a:ext cx="0" cy="511360"/>
            </a:xfrm>
            <a:custGeom>
              <a:avLst/>
              <a:gdLst/>
              <a:ahLst/>
              <a:cxnLst/>
              <a:rect l="0" t="0" r="0" b="0"/>
              <a:pathLst>
                <a:path h="511360">
                  <a:moveTo>
                    <a:pt x="0" y="5113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l63"/>
            <p:cNvSpPr/>
            <p:nvPr/>
          </p:nvSpPr>
          <p:spPr>
            <a:xfrm>
              <a:off x="6322116" y="1487492"/>
              <a:ext cx="0" cy="511360"/>
            </a:xfrm>
            <a:custGeom>
              <a:avLst/>
              <a:gdLst/>
              <a:ahLst/>
              <a:cxnLst/>
              <a:rect l="0" t="0" r="0" b="0"/>
              <a:pathLst>
                <a:path h="511360">
                  <a:moveTo>
                    <a:pt x="0" y="5113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rc64"/>
            <p:cNvSpPr/>
            <p:nvPr/>
          </p:nvSpPr>
          <p:spPr>
            <a:xfrm>
              <a:off x="5888638" y="1807950"/>
              <a:ext cx="144492" cy="167659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rc65"/>
            <p:cNvSpPr/>
            <p:nvPr/>
          </p:nvSpPr>
          <p:spPr>
            <a:xfrm>
              <a:off x="6069254" y="1780006"/>
              <a:ext cx="144492" cy="195602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rc66"/>
            <p:cNvSpPr/>
            <p:nvPr/>
          </p:nvSpPr>
          <p:spPr>
            <a:xfrm>
              <a:off x="6249869" y="1721580"/>
              <a:ext cx="144492" cy="254029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rc67"/>
            <p:cNvSpPr/>
            <p:nvPr/>
          </p:nvSpPr>
          <p:spPr>
            <a:xfrm>
              <a:off x="5852515" y="1487492"/>
              <a:ext cx="577970" cy="51136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rc68"/>
            <p:cNvSpPr/>
            <p:nvPr/>
          </p:nvSpPr>
          <p:spPr>
            <a:xfrm>
              <a:off x="6500074" y="1487492"/>
              <a:ext cx="577970" cy="5113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" name="pl69"/>
            <p:cNvSpPr/>
            <p:nvPr/>
          </p:nvSpPr>
          <p:spPr>
            <a:xfrm>
              <a:off x="6500074" y="1880348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l70"/>
            <p:cNvSpPr/>
            <p:nvPr/>
          </p:nvSpPr>
          <p:spPr>
            <a:xfrm>
              <a:off x="6500074" y="1689826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l71"/>
            <p:cNvSpPr/>
            <p:nvPr/>
          </p:nvSpPr>
          <p:spPr>
            <a:xfrm>
              <a:off x="6500074" y="1499304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l72"/>
            <p:cNvSpPr/>
            <p:nvPr/>
          </p:nvSpPr>
          <p:spPr>
            <a:xfrm>
              <a:off x="6500074" y="1975609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l73"/>
            <p:cNvSpPr/>
            <p:nvPr/>
          </p:nvSpPr>
          <p:spPr>
            <a:xfrm>
              <a:off x="6500074" y="1785087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l74"/>
            <p:cNvSpPr/>
            <p:nvPr/>
          </p:nvSpPr>
          <p:spPr>
            <a:xfrm>
              <a:off x="6500074" y="1594565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l75"/>
            <p:cNvSpPr/>
            <p:nvPr/>
          </p:nvSpPr>
          <p:spPr>
            <a:xfrm>
              <a:off x="6608443" y="1487492"/>
              <a:ext cx="0" cy="511360"/>
            </a:xfrm>
            <a:custGeom>
              <a:avLst/>
              <a:gdLst/>
              <a:ahLst/>
              <a:cxnLst/>
              <a:rect l="0" t="0" r="0" b="0"/>
              <a:pathLst>
                <a:path h="511360">
                  <a:moveTo>
                    <a:pt x="0" y="5113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l76"/>
            <p:cNvSpPr/>
            <p:nvPr/>
          </p:nvSpPr>
          <p:spPr>
            <a:xfrm>
              <a:off x="6789059" y="1487492"/>
              <a:ext cx="0" cy="511360"/>
            </a:xfrm>
            <a:custGeom>
              <a:avLst/>
              <a:gdLst/>
              <a:ahLst/>
              <a:cxnLst/>
              <a:rect l="0" t="0" r="0" b="0"/>
              <a:pathLst>
                <a:path h="511360">
                  <a:moveTo>
                    <a:pt x="0" y="5113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l77"/>
            <p:cNvSpPr/>
            <p:nvPr/>
          </p:nvSpPr>
          <p:spPr>
            <a:xfrm>
              <a:off x="6969675" y="1487492"/>
              <a:ext cx="0" cy="511360"/>
            </a:xfrm>
            <a:custGeom>
              <a:avLst/>
              <a:gdLst/>
              <a:ahLst/>
              <a:cxnLst/>
              <a:rect l="0" t="0" r="0" b="0"/>
              <a:pathLst>
                <a:path h="511360">
                  <a:moveTo>
                    <a:pt x="0" y="5113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rc78"/>
            <p:cNvSpPr/>
            <p:nvPr/>
          </p:nvSpPr>
          <p:spPr>
            <a:xfrm>
              <a:off x="6536197" y="1774926"/>
              <a:ext cx="144492" cy="200683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rc79"/>
            <p:cNvSpPr/>
            <p:nvPr/>
          </p:nvSpPr>
          <p:spPr>
            <a:xfrm>
              <a:off x="6716813" y="1769845"/>
              <a:ext cx="144492" cy="205763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rc80"/>
            <p:cNvSpPr/>
            <p:nvPr/>
          </p:nvSpPr>
          <p:spPr>
            <a:xfrm>
              <a:off x="6897428" y="1762224"/>
              <a:ext cx="144492" cy="213384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rc81"/>
            <p:cNvSpPr/>
            <p:nvPr/>
          </p:nvSpPr>
          <p:spPr>
            <a:xfrm>
              <a:off x="6500074" y="1487492"/>
              <a:ext cx="577970" cy="51136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rc82"/>
            <p:cNvSpPr/>
            <p:nvPr/>
          </p:nvSpPr>
          <p:spPr>
            <a:xfrm>
              <a:off x="7147633" y="1487492"/>
              <a:ext cx="577970" cy="5113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" name="pl83"/>
            <p:cNvSpPr/>
            <p:nvPr/>
          </p:nvSpPr>
          <p:spPr>
            <a:xfrm>
              <a:off x="7147633" y="1880348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l84"/>
            <p:cNvSpPr/>
            <p:nvPr/>
          </p:nvSpPr>
          <p:spPr>
            <a:xfrm>
              <a:off x="7147633" y="1689826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l85"/>
            <p:cNvSpPr/>
            <p:nvPr/>
          </p:nvSpPr>
          <p:spPr>
            <a:xfrm>
              <a:off x="7147633" y="1499304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l86"/>
            <p:cNvSpPr/>
            <p:nvPr/>
          </p:nvSpPr>
          <p:spPr>
            <a:xfrm>
              <a:off x="7147633" y="1975609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l87"/>
            <p:cNvSpPr/>
            <p:nvPr/>
          </p:nvSpPr>
          <p:spPr>
            <a:xfrm>
              <a:off x="7147633" y="1785087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l88"/>
            <p:cNvSpPr/>
            <p:nvPr/>
          </p:nvSpPr>
          <p:spPr>
            <a:xfrm>
              <a:off x="7147633" y="1594565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l89"/>
            <p:cNvSpPr/>
            <p:nvPr/>
          </p:nvSpPr>
          <p:spPr>
            <a:xfrm>
              <a:off x="7256003" y="1487492"/>
              <a:ext cx="0" cy="511360"/>
            </a:xfrm>
            <a:custGeom>
              <a:avLst/>
              <a:gdLst/>
              <a:ahLst/>
              <a:cxnLst/>
              <a:rect l="0" t="0" r="0" b="0"/>
              <a:pathLst>
                <a:path h="511360">
                  <a:moveTo>
                    <a:pt x="0" y="5113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l90"/>
            <p:cNvSpPr/>
            <p:nvPr/>
          </p:nvSpPr>
          <p:spPr>
            <a:xfrm>
              <a:off x="7436618" y="1487492"/>
              <a:ext cx="0" cy="511360"/>
            </a:xfrm>
            <a:custGeom>
              <a:avLst/>
              <a:gdLst/>
              <a:ahLst/>
              <a:cxnLst/>
              <a:rect l="0" t="0" r="0" b="0"/>
              <a:pathLst>
                <a:path h="511360">
                  <a:moveTo>
                    <a:pt x="0" y="5113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l91"/>
            <p:cNvSpPr/>
            <p:nvPr/>
          </p:nvSpPr>
          <p:spPr>
            <a:xfrm>
              <a:off x="7617234" y="1487492"/>
              <a:ext cx="0" cy="511360"/>
            </a:xfrm>
            <a:custGeom>
              <a:avLst/>
              <a:gdLst/>
              <a:ahLst/>
              <a:cxnLst/>
              <a:rect l="0" t="0" r="0" b="0"/>
              <a:pathLst>
                <a:path h="511360">
                  <a:moveTo>
                    <a:pt x="0" y="5113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rc92"/>
            <p:cNvSpPr/>
            <p:nvPr/>
          </p:nvSpPr>
          <p:spPr>
            <a:xfrm>
              <a:off x="7183756" y="1754604"/>
              <a:ext cx="144492" cy="221005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rc93"/>
            <p:cNvSpPr/>
            <p:nvPr/>
          </p:nvSpPr>
          <p:spPr>
            <a:xfrm>
              <a:off x="7364372" y="1726660"/>
              <a:ext cx="144492" cy="248948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rc94"/>
            <p:cNvSpPr/>
            <p:nvPr/>
          </p:nvSpPr>
          <p:spPr>
            <a:xfrm>
              <a:off x="7544988" y="1729201"/>
              <a:ext cx="144492" cy="246408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rc95"/>
            <p:cNvSpPr/>
            <p:nvPr/>
          </p:nvSpPr>
          <p:spPr>
            <a:xfrm>
              <a:off x="7147633" y="1487492"/>
              <a:ext cx="577970" cy="51136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rc96"/>
            <p:cNvSpPr/>
            <p:nvPr/>
          </p:nvSpPr>
          <p:spPr>
            <a:xfrm>
              <a:off x="7795192" y="1487492"/>
              <a:ext cx="577970" cy="5113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" name="pl97"/>
            <p:cNvSpPr/>
            <p:nvPr/>
          </p:nvSpPr>
          <p:spPr>
            <a:xfrm>
              <a:off x="7795192" y="1880348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l98"/>
            <p:cNvSpPr/>
            <p:nvPr/>
          </p:nvSpPr>
          <p:spPr>
            <a:xfrm>
              <a:off x="7795192" y="1689826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l99"/>
            <p:cNvSpPr/>
            <p:nvPr/>
          </p:nvSpPr>
          <p:spPr>
            <a:xfrm>
              <a:off x="7795192" y="1499304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l100"/>
            <p:cNvSpPr/>
            <p:nvPr/>
          </p:nvSpPr>
          <p:spPr>
            <a:xfrm>
              <a:off x="7795192" y="1975609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l101"/>
            <p:cNvSpPr/>
            <p:nvPr/>
          </p:nvSpPr>
          <p:spPr>
            <a:xfrm>
              <a:off x="7795192" y="1785087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l102"/>
            <p:cNvSpPr/>
            <p:nvPr/>
          </p:nvSpPr>
          <p:spPr>
            <a:xfrm>
              <a:off x="7795192" y="1594565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l103"/>
            <p:cNvSpPr/>
            <p:nvPr/>
          </p:nvSpPr>
          <p:spPr>
            <a:xfrm>
              <a:off x="7903562" y="1487492"/>
              <a:ext cx="0" cy="511360"/>
            </a:xfrm>
            <a:custGeom>
              <a:avLst/>
              <a:gdLst/>
              <a:ahLst/>
              <a:cxnLst/>
              <a:rect l="0" t="0" r="0" b="0"/>
              <a:pathLst>
                <a:path h="511360">
                  <a:moveTo>
                    <a:pt x="0" y="5113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l104"/>
            <p:cNvSpPr/>
            <p:nvPr/>
          </p:nvSpPr>
          <p:spPr>
            <a:xfrm>
              <a:off x="8084177" y="1487492"/>
              <a:ext cx="0" cy="511360"/>
            </a:xfrm>
            <a:custGeom>
              <a:avLst/>
              <a:gdLst/>
              <a:ahLst/>
              <a:cxnLst/>
              <a:rect l="0" t="0" r="0" b="0"/>
              <a:pathLst>
                <a:path h="511360">
                  <a:moveTo>
                    <a:pt x="0" y="5113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l105"/>
            <p:cNvSpPr/>
            <p:nvPr/>
          </p:nvSpPr>
          <p:spPr>
            <a:xfrm>
              <a:off x="8264793" y="1487492"/>
              <a:ext cx="0" cy="511360"/>
            </a:xfrm>
            <a:custGeom>
              <a:avLst/>
              <a:gdLst/>
              <a:ahLst/>
              <a:cxnLst/>
              <a:rect l="0" t="0" r="0" b="0"/>
              <a:pathLst>
                <a:path h="511360">
                  <a:moveTo>
                    <a:pt x="0" y="5113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rc106"/>
            <p:cNvSpPr/>
            <p:nvPr/>
          </p:nvSpPr>
          <p:spPr>
            <a:xfrm>
              <a:off x="7831315" y="1764765"/>
              <a:ext cx="144492" cy="210844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rc107"/>
            <p:cNvSpPr/>
            <p:nvPr/>
          </p:nvSpPr>
          <p:spPr>
            <a:xfrm>
              <a:off x="8011931" y="1749523"/>
              <a:ext cx="144492" cy="226085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rc108"/>
            <p:cNvSpPr/>
            <p:nvPr/>
          </p:nvSpPr>
          <p:spPr>
            <a:xfrm>
              <a:off x="8192547" y="1749523"/>
              <a:ext cx="144492" cy="226085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rc109"/>
            <p:cNvSpPr/>
            <p:nvPr/>
          </p:nvSpPr>
          <p:spPr>
            <a:xfrm>
              <a:off x="7795192" y="1487492"/>
              <a:ext cx="577970" cy="51136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rc110"/>
            <p:cNvSpPr/>
            <p:nvPr/>
          </p:nvSpPr>
          <p:spPr>
            <a:xfrm>
              <a:off x="8442751" y="1487492"/>
              <a:ext cx="216738" cy="5113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1" name="pl111"/>
            <p:cNvSpPr/>
            <p:nvPr/>
          </p:nvSpPr>
          <p:spPr>
            <a:xfrm>
              <a:off x="8442751" y="1880348"/>
              <a:ext cx="216738" cy="0"/>
            </a:xfrm>
            <a:custGeom>
              <a:avLst/>
              <a:gdLst/>
              <a:ahLst/>
              <a:cxnLst/>
              <a:rect l="0" t="0" r="0" b="0"/>
              <a:pathLst>
                <a:path w="216738">
                  <a:moveTo>
                    <a:pt x="0" y="0"/>
                  </a:moveTo>
                  <a:lnTo>
                    <a:pt x="216738" y="0"/>
                  </a:lnTo>
                  <a:lnTo>
                    <a:pt x="216738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l112"/>
            <p:cNvSpPr/>
            <p:nvPr/>
          </p:nvSpPr>
          <p:spPr>
            <a:xfrm>
              <a:off x="8442751" y="1689826"/>
              <a:ext cx="216738" cy="0"/>
            </a:xfrm>
            <a:custGeom>
              <a:avLst/>
              <a:gdLst/>
              <a:ahLst/>
              <a:cxnLst/>
              <a:rect l="0" t="0" r="0" b="0"/>
              <a:pathLst>
                <a:path w="216738">
                  <a:moveTo>
                    <a:pt x="0" y="0"/>
                  </a:moveTo>
                  <a:lnTo>
                    <a:pt x="216738" y="0"/>
                  </a:lnTo>
                  <a:lnTo>
                    <a:pt x="216738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l113"/>
            <p:cNvSpPr/>
            <p:nvPr/>
          </p:nvSpPr>
          <p:spPr>
            <a:xfrm>
              <a:off x="8442751" y="1499304"/>
              <a:ext cx="216738" cy="0"/>
            </a:xfrm>
            <a:custGeom>
              <a:avLst/>
              <a:gdLst/>
              <a:ahLst/>
              <a:cxnLst/>
              <a:rect l="0" t="0" r="0" b="0"/>
              <a:pathLst>
                <a:path w="216738">
                  <a:moveTo>
                    <a:pt x="0" y="0"/>
                  </a:moveTo>
                  <a:lnTo>
                    <a:pt x="216738" y="0"/>
                  </a:lnTo>
                  <a:lnTo>
                    <a:pt x="216738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l114"/>
            <p:cNvSpPr/>
            <p:nvPr/>
          </p:nvSpPr>
          <p:spPr>
            <a:xfrm>
              <a:off x="8442751" y="1975609"/>
              <a:ext cx="216738" cy="0"/>
            </a:xfrm>
            <a:custGeom>
              <a:avLst/>
              <a:gdLst/>
              <a:ahLst/>
              <a:cxnLst/>
              <a:rect l="0" t="0" r="0" b="0"/>
              <a:pathLst>
                <a:path w="216738">
                  <a:moveTo>
                    <a:pt x="0" y="0"/>
                  </a:moveTo>
                  <a:lnTo>
                    <a:pt x="216738" y="0"/>
                  </a:lnTo>
                  <a:lnTo>
                    <a:pt x="2167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l115"/>
            <p:cNvSpPr/>
            <p:nvPr/>
          </p:nvSpPr>
          <p:spPr>
            <a:xfrm>
              <a:off x="8442751" y="1785087"/>
              <a:ext cx="216738" cy="0"/>
            </a:xfrm>
            <a:custGeom>
              <a:avLst/>
              <a:gdLst/>
              <a:ahLst/>
              <a:cxnLst/>
              <a:rect l="0" t="0" r="0" b="0"/>
              <a:pathLst>
                <a:path w="216738">
                  <a:moveTo>
                    <a:pt x="0" y="0"/>
                  </a:moveTo>
                  <a:lnTo>
                    <a:pt x="216738" y="0"/>
                  </a:lnTo>
                  <a:lnTo>
                    <a:pt x="2167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l116"/>
            <p:cNvSpPr/>
            <p:nvPr/>
          </p:nvSpPr>
          <p:spPr>
            <a:xfrm>
              <a:off x="8442751" y="1594565"/>
              <a:ext cx="216738" cy="0"/>
            </a:xfrm>
            <a:custGeom>
              <a:avLst/>
              <a:gdLst/>
              <a:ahLst/>
              <a:cxnLst/>
              <a:rect l="0" t="0" r="0" b="0"/>
              <a:pathLst>
                <a:path w="216738">
                  <a:moveTo>
                    <a:pt x="0" y="0"/>
                  </a:moveTo>
                  <a:lnTo>
                    <a:pt x="216738" y="0"/>
                  </a:lnTo>
                  <a:lnTo>
                    <a:pt x="2167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l117"/>
            <p:cNvSpPr/>
            <p:nvPr/>
          </p:nvSpPr>
          <p:spPr>
            <a:xfrm>
              <a:off x="8551121" y="1487492"/>
              <a:ext cx="0" cy="511360"/>
            </a:xfrm>
            <a:custGeom>
              <a:avLst/>
              <a:gdLst/>
              <a:ahLst/>
              <a:cxnLst/>
              <a:rect l="0" t="0" r="0" b="0"/>
              <a:pathLst>
                <a:path h="511360">
                  <a:moveTo>
                    <a:pt x="0" y="5113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rc118"/>
            <p:cNvSpPr/>
            <p:nvPr/>
          </p:nvSpPr>
          <p:spPr>
            <a:xfrm>
              <a:off x="8478875" y="1510736"/>
              <a:ext cx="144492" cy="464873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rc119"/>
            <p:cNvSpPr/>
            <p:nvPr/>
          </p:nvSpPr>
          <p:spPr>
            <a:xfrm>
              <a:off x="8442751" y="1487492"/>
              <a:ext cx="216738" cy="51136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rc120"/>
            <p:cNvSpPr/>
            <p:nvPr/>
          </p:nvSpPr>
          <p:spPr>
            <a:xfrm>
              <a:off x="8729079" y="1487492"/>
              <a:ext cx="577970" cy="5113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1" name="pl121"/>
            <p:cNvSpPr/>
            <p:nvPr/>
          </p:nvSpPr>
          <p:spPr>
            <a:xfrm>
              <a:off x="8729079" y="1880348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l122"/>
            <p:cNvSpPr/>
            <p:nvPr/>
          </p:nvSpPr>
          <p:spPr>
            <a:xfrm>
              <a:off x="8729079" y="1689826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l123"/>
            <p:cNvSpPr/>
            <p:nvPr/>
          </p:nvSpPr>
          <p:spPr>
            <a:xfrm>
              <a:off x="8729079" y="1499304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l124"/>
            <p:cNvSpPr/>
            <p:nvPr/>
          </p:nvSpPr>
          <p:spPr>
            <a:xfrm>
              <a:off x="8729079" y="1975609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l125"/>
            <p:cNvSpPr/>
            <p:nvPr/>
          </p:nvSpPr>
          <p:spPr>
            <a:xfrm>
              <a:off x="8729079" y="1785087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l126"/>
            <p:cNvSpPr/>
            <p:nvPr/>
          </p:nvSpPr>
          <p:spPr>
            <a:xfrm>
              <a:off x="8729079" y="1594565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l127"/>
            <p:cNvSpPr/>
            <p:nvPr/>
          </p:nvSpPr>
          <p:spPr>
            <a:xfrm>
              <a:off x="8837449" y="1487492"/>
              <a:ext cx="0" cy="511360"/>
            </a:xfrm>
            <a:custGeom>
              <a:avLst/>
              <a:gdLst/>
              <a:ahLst/>
              <a:cxnLst/>
              <a:rect l="0" t="0" r="0" b="0"/>
              <a:pathLst>
                <a:path h="511360">
                  <a:moveTo>
                    <a:pt x="0" y="5113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l128"/>
            <p:cNvSpPr/>
            <p:nvPr/>
          </p:nvSpPr>
          <p:spPr>
            <a:xfrm>
              <a:off x="9018064" y="1487492"/>
              <a:ext cx="0" cy="511360"/>
            </a:xfrm>
            <a:custGeom>
              <a:avLst/>
              <a:gdLst/>
              <a:ahLst/>
              <a:cxnLst/>
              <a:rect l="0" t="0" r="0" b="0"/>
              <a:pathLst>
                <a:path h="511360">
                  <a:moveTo>
                    <a:pt x="0" y="5113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l129"/>
            <p:cNvSpPr/>
            <p:nvPr/>
          </p:nvSpPr>
          <p:spPr>
            <a:xfrm>
              <a:off x="9198680" y="1487492"/>
              <a:ext cx="0" cy="511360"/>
            </a:xfrm>
            <a:custGeom>
              <a:avLst/>
              <a:gdLst/>
              <a:ahLst/>
              <a:cxnLst/>
              <a:rect l="0" t="0" r="0" b="0"/>
              <a:pathLst>
                <a:path h="511360">
                  <a:moveTo>
                    <a:pt x="0" y="5113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rc130"/>
            <p:cNvSpPr/>
            <p:nvPr/>
          </p:nvSpPr>
          <p:spPr>
            <a:xfrm>
              <a:off x="9126434" y="1752063"/>
              <a:ext cx="144492" cy="223545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rc131"/>
            <p:cNvSpPr/>
            <p:nvPr/>
          </p:nvSpPr>
          <p:spPr>
            <a:xfrm>
              <a:off x="8945818" y="1706338"/>
              <a:ext cx="144492" cy="269270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rc132"/>
            <p:cNvSpPr/>
            <p:nvPr/>
          </p:nvSpPr>
          <p:spPr>
            <a:xfrm>
              <a:off x="8765202" y="1706338"/>
              <a:ext cx="144492" cy="269270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rc133"/>
            <p:cNvSpPr/>
            <p:nvPr/>
          </p:nvSpPr>
          <p:spPr>
            <a:xfrm>
              <a:off x="8729079" y="1487492"/>
              <a:ext cx="577970" cy="51136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rc134"/>
            <p:cNvSpPr/>
            <p:nvPr/>
          </p:nvSpPr>
          <p:spPr>
            <a:xfrm>
              <a:off x="9376638" y="1487492"/>
              <a:ext cx="577970" cy="5113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5" name="pl135"/>
            <p:cNvSpPr/>
            <p:nvPr/>
          </p:nvSpPr>
          <p:spPr>
            <a:xfrm>
              <a:off x="9376638" y="1880348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pl136"/>
            <p:cNvSpPr/>
            <p:nvPr/>
          </p:nvSpPr>
          <p:spPr>
            <a:xfrm>
              <a:off x="9376638" y="1689826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pl137"/>
            <p:cNvSpPr/>
            <p:nvPr/>
          </p:nvSpPr>
          <p:spPr>
            <a:xfrm>
              <a:off x="9376638" y="1499304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" name="pl138"/>
            <p:cNvSpPr/>
            <p:nvPr/>
          </p:nvSpPr>
          <p:spPr>
            <a:xfrm>
              <a:off x="9376638" y="1975609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l139"/>
            <p:cNvSpPr/>
            <p:nvPr/>
          </p:nvSpPr>
          <p:spPr>
            <a:xfrm>
              <a:off x="9376638" y="1785087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pl140"/>
            <p:cNvSpPr/>
            <p:nvPr/>
          </p:nvSpPr>
          <p:spPr>
            <a:xfrm>
              <a:off x="9376638" y="1594565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pl141"/>
            <p:cNvSpPr/>
            <p:nvPr/>
          </p:nvSpPr>
          <p:spPr>
            <a:xfrm>
              <a:off x="9485008" y="1487492"/>
              <a:ext cx="0" cy="511360"/>
            </a:xfrm>
            <a:custGeom>
              <a:avLst/>
              <a:gdLst/>
              <a:ahLst/>
              <a:cxnLst/>
              <a:rect l="0" t="0" r="0" b="0"/>
              <a:pathLst>
                <a:path h="511360">
                  <a:moveTo>
                    <a:pt x="0" y="5113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pl142"/>
            <p:cNvSpPr/>
            <p:nvPr/>
          </p:nvSpPr>
          <p:spPr>
            <a:xfrm>
              <a:off x="9665623" y="1487492"/>
              <a:ext cx="0" cy="511360"/>
            </a:xfrm>
            <a:custGeom>
              <a:avLst/>
              <a:gdLst/>
              <a:ahLst/>
              <a:cxnLst/>
              <a:rect l="0" t="0" r="0" b="0"/>
              <a:pathLst>
                <a:path h="511360">
                  <a:moveTo>
                    <a:pt x="0" y="5113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pl143"/>
            <p:cNvSpPr/>
            <p:nvPr/>
          </p:nvSpPr>
          <p:spPr>
            <a:xfrm>
              <a:off x="9846239" y="1487492"/>
              <a:ext cx="0" cy="511360"/>
            </a:xfrm>
            <a:custGeom>
              <a:avLst/>
              <a:gdLst/>
              <a:ahLst/>
              <a:cxnLst/>
              <a:rect l="0" t="0" r="0" b="0"/>
              <a:pathLst>
                <a:path h="511360">
                  <a:moveTo>
                    <a:pt x="0" y="5113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rc144"/>
            <p:cNvSpPr/>
            <p:nvPr/>
          </p:nvSpPr>
          <p:spPr>
            <a:xfrm>
              <a:off x="9773993" y="1780006"/>
              <a:ext cx="144492" cy="195602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rc145"/>
            <p:cNvSpPr/>
            <p:nvPr/>
          </p:nvSpPr>
          <p:spPr>
            <a:xfrm>
              <a:off x="9593377" y="1746983"/>
              <a:ext cx="144492" cy="228626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rc146"/>
            <p:cNvSpPr/>
            <p:nvPr/>
          </p:nvSpPr>
          <p:spPr>
            <a:xfrm>
              <a:off x="9412761" y="1698717"/>
              <a:ext cx="144492" cy="276891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rc147"/>
            <p:cNvSpPr/>
            <p:nvPr/>
          </p:nvSpPr>
          <p:spPr>
            <a:xfrm>
              <a:off x="9376638" y="1487492"/>
              <a:ext cx="577970" cy="51136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" name="rc148"/>
            <p:cNvSpPr/>
            <p:nvPr/>
          </p:nvSpPr>
          <p:spPr>
            <a:xfrm>
              <a:off x="10024197" y="1487492"/>
              <a:ext cx="577970" cy="5113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9" name="pl149"/>
            <p:cNvSpPr/>
            <p:nvPr/>
          </p:nvSpPr>
          <p:spPr>
            <a:xfrm>
              <a:off x="10024197" y="1880348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pl150"/>
            <p:cNvSpPr/>
            <p:nvPr/>
          </p:nvSpPr>
          <p:spPr>
            <a:xfrm>
              <a:off x="10024197" y="1689826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pl151"/>
            <p:cNvSpPr/>
            <p:nvPr/>
          </p:nvSpPr>
          <p:spPr>
            <a:xfrm>
              <a:off x="10024197" y="1499304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pl152"/>
            <p:cNvSpPr/>
            <p:nvPr/>
          </p:nvSpPr>
          <p:spPr>
            <a:xfrm>
              <a:off x="10024197" y="1975609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pl153"/>
            <p:cNvSpPr/>
            <p:nvPr/>
          </p:nvSpPr>
          <p:spPr>
            <a:xfrm>
              <a:off x="10024197" y="1785087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pl154"/>
            <p:cNvSpPr/>
            <p:nvPr/>
          </p:nvSpPr>
          <p:spPr>
            <a:xfrm>
              <a:off x="10024197" y="1594565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pl155"/>
            <p:cNvSpPr/>
            <p:nvPr/>
          </p:nvSpPr>
          <p:spPr>
            <a:xfrm>
              <a:off x="10132567" y="1487492"/>
              <a:ext cx="0" cy="511360"/>
            </a:xfrm>
            <a:custGeom>
              <a:avLst/>
              <a:gdLst/>
              <a:ahLst/>
              <a:cxnLst/>
              <a:rect l="0" t="0" r="0" b="0"/>
              <a:pathLst>
                <a:path h="511360">
                  <a:moveTo>
                    <a:pt x="0" y="5113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pl156"/>
            <p:cNvSpPr/>
            <p:nvPr/>
          </p:nvSpPr>
          <p:spPr>
            <a:xfrm>
              <a:off x="10313182" y="1487492"/>
              <a:ext cx="0" cy="511360"/>
            </a:xfrm>
            <a:custGeom>
              <a:avLst/>
              <a:gdLst/>
              <a:ahLst/>
              <a:cxnLst/>
              <a:rect l="0" t="0" r="0" b="0"/>
              <a:pathLst>
                <a:path h="511360">
                  <a:moveTo>
                    <a:pt x="0" y="5113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pl157"/>
            <p:cNvSpPr/>
            <p:nvPr/>
          </p:nvSpPr>
          <p:spPr>
            <a:xfrm>
              <a:off x="10493798" y="1487492"/>
              <a:ext cx="0" cy="511360"/>
            </a:xfrm>
            <a:custGeom>
              <a:avLst/>
              <a:gdLst/>
              <a:ahLst/>
              <a:cxnLst/>
              <a:rect l="0" t="0" r="0" b="0"/>
              <a:pathLst>
                <a:path h="511360">
                  <a:moveTo>
                    <a:pt x="0" y="5113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rc158"/>
            <p:cNvSpPr/>
            <p:nvPr/>
          </p:nvSpPr>
          <p:spPr>
            <a:xfrm>
              <a:off x="10421552" y="1785087"/>
              <a:ext cx="144492" cy="190521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rc159"/>
            <p:cNvSpPr/>
            <p:nvPr/>
          </p:nvSpPr>
          <p:spPr>
            <a:xfrm>
              <a:off x="10240936" y="1754604"/>
              <a:ext cx="144492" cy="221005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rc160"/>
            <p:cNvSpPr/>
            <p:nvPr/>
          </p:nvSpPr>
          <p:spPr>
            <a:xfrm>
              <a:off x="10060321" y="1752063"/>
              <a:ext cx="144492" cy="223545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rc161"/>
            <p:cNvSpPr/>
            <p:nvPr/>
          </p:nvSpPr>
          <p:spPr>
            <a:xfrm>
              <a:off x="10024197" y="1487492"/>
              <a:ext cx="577970" cy="51136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rc162"/>
            <p:cNvSpPr/>
            <p:nvPr/>
          </p:nvSpPr>
          <p:spPr>
            <a:xfrm>
              <a:off x="10671757" y="1487492"/>
              <a:ext cx="577970" cy="5113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3" name="pl163"/>
            <p:cNvSpPr/>
            <p:nvPr/>
          </p:nvSpPr>
          <p:spPr>
            <a:xfrm>
              <a:off x="10671757" y="1880348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pl164"/>
            <p:cNvSpPr/>
            <p:nvPr/>
          </p:nvSpPr>
          <p:spPr>
            <a:xfrm>
              <a:off x="10671757" y="1689826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pl165"/>
            <p:cNvSpPr/>
            <p:nvPr/>
          </p:nvSpPr>
          <p:spPr>
            <a:xfrm>
              <a:off x="10671757" y="1499304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pl166"/>
            <p:cNvSpPr/>
            <p:nvPr/>
          </p:nvSpPr>
          <p:spPr>
            <a:xfrm>
              <a:off x="10671757" y="1975609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l167"/>
            <p:cNvSpPr/>
            <p:nvPr/>
          </p:nvSpPr>
          <p:spPr>
            <a:xfrm>
              <a:off x="10671757" y="1785087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l168"/>
            <p:cNvSpPr/>
            <p:nvPr/>
          </p:nvSpPr>
          <p:spPr>
            <a:xfrm>
              <a:off x="10671757" y="1594565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pl169"/>
            <p:cNvSpPr/>
            <p:nvPr/>
          </p:nvSpPr>
          <p:spPr>
            <a:xfrm>
              <a:off x="10780126" y="1487492"/>
              <a:ext cx="0" cy="511360"/>
            </a:xfrm>
            <a:custGeom>
              <a:avLst/>
              <a:gdLst/>
              <a:ahLst/>
              <a:cxnLst/>
              <a:rect l="0" t="0" r="0" b="0"/>
              <a:pathLst>
                <a:path h="511360">
                  <a:moveTo>
                    <a:pt x="0" y="5113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pl170"/>
            <p:cNvSpPr/>
            <p:nvPr/>
          </p:nvSpPr>
          <p:spPr>
            <a:xfrm>
              <a:off x="10960742" y="1487492"/>
              <a:ext cx="0" cy="511360"/>
            </a:xfrm>
            <a:custGeom>
              <a:avLst/>
              <a:gdLst/>
              <a:ahLst/>
              <a:cxnLst/>
              <a:rect l="0" t="0" r="0" b="0"/>
              <a:pathLst>
                <a:path h="511360">
                  <a:moveTo>
                    <a:pt x="0" y="5113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pl171"/>
            <p:cNvSpPr/>
            <p:nvPr/>
          </p:nvSpPr>
          <p:spPr>
            <a:xfrm>
              <a:off x="11141357" y="1487492"/>
              <a:ext cx="0" cy="511360"/>
            </a:xfrm>
            <a:custGeom>
              <a:avLst/>
              <a:gdLst/>
              <a:ahLst/>
              <a:cxnLst/>
              <a:rect l="0" t="0" r="0" b="0"/>
              <a:pathLst>
                <a:path h="511360">
                  <a:moveTo>
                    <a:pt x="0" y="5113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rc172"/>
            <p:cNvSpPr/>
            <p:nvPr/>
          </p:nvSpPr>
          <p:spPr>
            <a:xfrm>
              <a:off x="11069111" y="1757144"/>
              <a:ext cx="144492" cy="218465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rc173"/>
            <p:cNvSpPr/>
            <p:nvPr/>
          </p:nvSpPr>
          <p:spPr>
            <a:xfrm>
              <a:off x="10888495" y="1769845"/>
              <a:ext cx="144492" cy="205763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rc174"/>
            <p:cNvSpPr/>
            <p:nvPr/>
          </p:nvSpPr>
          <p:spPr>
            <a:xfrm>
              <a:off x="10707880" y="1734281"/>
              <a:ext cx="144492" cy="241327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rc175"/>
            <p:cNvSpPr/>
            <p:nvPr/>
          </p:nvSpPr>
          <p:spPr>
            <a:xfrm>
              <a:off x="10671757" y="1487492"/>
              <a:ext cx="577970" cy="51136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rc176"/>
            <p:cNvSpPr/>
            <p:nvPr/>
          </p:nvSpPr>
          <p:spPr>
            <a:xfrm>
              <a:off x="11319316" y="1487492"/>
              <a:ext cx="577970" cy="5113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7" name="pl177"/>
            <p:cNvSpPr/>
            <p:nvPr/>
          </p:nvSpPr>
          <p:spPr>
            <a:xfrm>
              <a:off x="11319316" y="1880348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pl178"/>
            <p:cNvSpPr/>
            <p:nvPr/>
          </p:nvSpPr>
          <p:spPr>
            <a:xfrm>
              <a:off x="11319316" y="1689826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pl179"/>
            <p:cNvSpPr/>
            <p:nvPr/>
          </p:nvSpPr>
          <p:spPr>
            <a:xfrm>
              <a:off x="11319316" y="1499304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pl180"/>
            <p:cNvSpPr/>
            <p:nvPr/>
          </p:nvSpPr>
          <p:spPr>
            <a:xfrm>
              <a:off x="11319316" y="1975609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pl181"/>
            <p:cNvSpPr/>
            <p:nvPr/>
          </p:nvSpPr>
          <p:spPr>
            <a:xfrm>
              <a:off x="11319316" y="1785087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" name="pl182"/>
            <p:cNvSpPr/>
            <p:nvPr/>
          </p:nvSpPr>
          <p:spPr>
            <a:xfrm>
              <a:off x="11319316" y="1594565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pl183"/>
            <p:cNvSpPr/>
            <p:nvPr/>
          </p:nvSpPr>
          <p:spPr>
            <a:xfrm>
              <a:off x="11427685" y="1487492"/>
              <a:ext cx="0" cy="511360"/>
            </a:xfrm>
            <a:custGeom>
              <a:avLst/>
              <a:gdLst/>
              <a:ahLst/>
              <a:cxnLst/>
              <a:rect l="0" t="0" r="0" b="0"/>
              <a:pathLst>
                <a:path h="511360">
                  <a:moveTo>
                    <a:pt x="0" y="5113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pl184"/>
            <p:cNvSpPr/>
            <p:nvPr/>
          </p:nvSpPr>
          <p:spPr>
            <a:xfrm>
              <a:off x="11608301" y="1487492"/>
              <a:ext cx="0" cy="511360"/>
            </a:xfrm>
            <a:custGeom>
              <a:avLst/>
              <a:gdLst/>
              <a:ahLst/>
              <a:cxnLst/>
              <a:rect l="0" t="0" r="0" b="0"/>
              <a:pathLst>
                <a:path h="511360">
                  <a:moveTo>
                    <a:pt x="0" y="5113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" name="pl185"/>
            <p:cNvSpPr/>
            <p:nvPr/>
          </p:nvSpPr>
          <p:spPr>
            <a:xfrm>
              <a:off x="11788916" y="1487492"/>
              <a:ext cx="0" cy="511360"/>
            </a:xfrm>
            <a:custGeom>
              <a:avLst/>
              <a:gdLst/>
              <a:ahLst/>
              <a:cxnLst/>
              <a:rect l="0" t="0" r="0" b="0"/>
              <a:pathLst>
                <a:path h="511360">
                  <a:moveTo>
                    <a:pt x="0" y="5113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" name="rc186"/>
            <p:cNvSpPr/>
            <p:nvPr/>
          </p:nvSpPr>
          <p:spPr>
            <a:xfrm>
              <a:off x="11716670" y="1754604"/>
              <a:ext cx="144492" cy="221005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" name="rc187"/>
            <p:cNvSpPr/>
            <p:nvPr/>
          </p:nvSpPr>
          <p:spPr>
            <a:xfrm>
              <a:off x="11536054" y="1741902"/>
              <a:ext cx="144492" cy="233706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" name="rc188"/>
            <p:cNvSpPr/>
            <p:nvPr/>
          </p:nvSpPr>
          <p:spPr>
            <a:xfrm>
              <a:off x="11355439" y="1785087"/>
              <a:ext cx="144492" cy="190521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" name="rc189"/>
            <p:cNvSpPr/>
            <p:nvPr/>
          </p:nvSpPr>
          <p:spPr>
            <a:xfrm>
              <a:off x="11319316" y="1487492"/>
              <a:ext cx="577970" cy="51136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" name="rc190"/>
            <p:cNvSpPr/>
            <p:nvPr/>
          </p:nvSpPr>
          <p:spPr>
            <a:xfrm>
              <a:off x="11966875" y="1487492"/>
              <a:ext cx="577970" cy="5113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1" name="pl191"/>
            <p:cNvSpPr/>
            <p:nvPr/>
          </p:nvSpPr>
          <p:spPr>
            <a:xfrm>
              <a:off x="11966875" y="1880348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" name="pl192"/>
            <p:cNvSpPr/>
            <p:nvPr/>
          </p:nvSpPr>
          <p:spPr>
            <a:xfrm>
              <a:off x="11966875" y="1689826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pl193"/>
            <p:cNvSpPr/>
            <p:nvPr/>
          </p:nvSpPr>
          <p:spPr>
            <a:xfrm>
              <a:off x="11966875" y="1499304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pl194"/>
            <p:cNvSpPr/>
            <p:nvPr/>
          </p:nvSpPr>
          <p:spPr>
            <a:xfrm>
              <a:off x="11966875" y="1975609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pl195"/>
            <p:cNvSpPr/>
            <p:nvPr/>
          </p:nvSpPr>
          <p:spPr>
            <a:xfrm>
              <a:off x="11966875" y="1785087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" name="pl196"/>
            <p:cNvSpPr/>
            <p:nvPr/>
          </p:nvSpPr>
          <p:spPr>
            <a:xfrm>
              <a:off x="11966875" y="1594565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" name="pl197"/>
            <p:cNvSpPr/>
            <p:nvPr/>
          </p:nvSpPr>
          <p:spPr>
            <a:xfrm>
              <a:off x="12075244" y="1487492"/>
              <a:ext cx="0" cy="511360"/>
            </a:xfrm>
            <a:custGeom>
              <a:avLst/>
              <a:gdLst/>
              <a:ahLst/>
              <a:cxnLst/>
              <a:rect l="0" t="0" r="0" b="0"/>
              <a:pathLst>
                <a:path h="511360">
                  <a:moveTo>
                    <a:pt x="0" y="5113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pl198"/>
            <p:cNvSpPr/>
            <p:nvPr/>
          </p:nvSpPr>
          <p:spPr>
            <a:xfrm>
              <a:off x="12255860" y="1487492"/>
              <a:ext cx="0" cy="511360"/>
            </a:xfrm>
            <a:custGeom>
              <a:avLst/>
              <a:gdLst/>
              <a:ahLst/>
              <a:cxnLst/>
              <a:rect l="0" t="0" r="0" b="0"/>
              <a:pathLst>
                <a:path h="511360">
                  <a:moveTo>
                    <a:pt x="0" y="5113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" name="pl199"/>
            <p:cNvSpPr/>
            <p:nvPr/>
          </p:nvSpPr>
          <p:spPr>
            <a:xfrm>
              <a:off x="12436475" y="1487492"/>
              <a:ext cx="0" cy="511360"/>
            </a:xfrm>
            <a:custGeom>
              <a:avLst/>
              <a:gdLst/>
              <a:ahLst/>
              <a:cxnLst/>
              <a:rect l="0" t="0" r="0" b="0"/>
              <a:pathLst>
                <a:path h="511360">
                  <a:moveTo>
                    <a:pt x="0" y="5113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rc200"/>
            <p:cNvSpPr/>
            <p:nvPr/>
          </p:nvSpPr>
          <p:spPr>
            <a:xfrm>
              <a:off x="12364229" y="1746983"/>
              <a:ext cx="144492" cy="228626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" name="rc201"/>
            <p:cNvSpPr/>
            <p:nvPr/>
          </p:nvSpPr>
          <p:spPr>
            <a:xfrm>
              <a:off x="12183614" y="1716499"/>
              <a:ext cx="144492" cy="259109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" name="rc202"/>
            <p:cNvSpPr/>
            <p:nvPr/>
          </p:nvSpPr>
          <p:spPr>
            <a:xfrm>
              <a:off x="12002998" y="1797789"/>
              <a:ext cx="144492" cy="177820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" name="rc203"/>
            <p:cNvSpPr/>
            <p:nvPr/>
          </p:nvSpPr>
          <p:spPr>
            <a:xfrm>
              <a:off x="11966875" y="1487492"/>
              <a:ext cx="577970" cy="51136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" name="rc204"/>
            <p:cNvSpPr/>
            <p:nvPr/>
          </p:nvSpPr>
          <p:spPr>
            <a:xfrm>
              <a:off x="12614434" y="1487492"/>
              <a:ext cx="577970" cy="5113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5" name="pl205"/>
            <p:cNvSpPr/>
            <p:nvPr/>
          </p:nvSpPr>
          <p:spPr>
            <a:xfrm>
              <a:off x="12614434" y="1880348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" name="pl206"/>
            <p:cNvSpPr/>
            <p:nvPr/>
          </p:nvSpPr>
          <p:spPr>
            <a:xfrm>
              <a:off x="12614434" y="1689826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" name="pl207"/>
            <p:cNvSpPr/>
            <p:nvPr/>
          </p:nvSpPr>
          <p:spPr>
            <a:xfrm>
              <a:off x="12614434" y="1499304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" name="pl208"/>
            <p:cNvSpPr/>
            <p:nvPr/>
          </p:nvSpPr>
          <p:spPr>
            <a:xfrm>
              <a:off x="12614434" y="1975609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" name="pl209"/>
            <p:cNvSpPr/>
            <p:nvPr/>
          </p:nvSpPr>
          <p:spPr>
            <a:xfrm>
              <a:off x="12614434" y="1785087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" name="pl210"/>
            <p:cNvSpPr/>
            <p:nvPr/>
          </p:nvSpPr>
          <p:spPr>
            <a:xfrm>
              <a:off x="12614434" y="1594565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" name="pl211"/>
            <p:cNvSpPr/>
            <p:nvPr/>
          </p:nvSpPr>
          <p:spPr>
            <a:xfrm>
              <a:off x="12722803" y="1487492"/>
              <a:ext cx="0" cy="511360"/>
            </a:xfrm>
            <a:custGeom>
              <a:avLst/>
              <a:gdLst/>
              <a:ahLst/>
              <a:cxnLst/>
              <a:rect l="0" t="0" r="0" b="0"/>
              <a:pathLst>
                <a:path h="511360">
                  <a:moveTo>
                    <a:pt x="0" y="5113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" name="pl212"/>
            <p:cNvSpPr/>
            <p:nvPr/>
          </p:nvSpPr>
          <p:spPr>
            <a:xfrm>
              <a:off x="12903419" y="1487492"/>
              <a:ext cx="0" cy="511360"/>
            </a:xfrm>
            <a:custGeom>
              <a:avLst/>
              <a:gdLst/>
              <a:ahLst/>
              <a:cxnLst/>
              <a:rect l="0" t="0" r="0" b="0"/>
              <a:pathLst>
                <a:path h="511360">
                  <a:moveTo>
                    <a:pt x="0" y="5113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" name="pl213"/>
            <p:cNvSpPr/>
            <p:nvPr/>
          </p:nvSpPr>
          <p:spPr>
            <a:xfrm>
              <a:off x="13084035" y="1487492"/>
              <a:ext cx="0" cy="511360"/>
            </a:xfrm>
            <a:custGeom>
              <a:avLst/>
              <a:gdLst/>
              <a:ahLst/>
              <a:cxnLst/>
              <a:rect l="0" t="0" r="0" b="0"/>
              <a:pathLst>
                <a:path h="511360">
                  <a:moveTo>
                    <a:pt x="0" y="5113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" name="rc214"/>
            <p:cNvSpPr/>
            <p:nvPr/>
          </p:nvSpPr>
          <p:spPr>
            <a:xfrm>
              <a:off x="13011788" y="1777466"/>
              <a:ext cx="144492" cy="198142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" name="rc215"/>
            <p:cNvSpPr/>
            <p:nvPr/>
          </p:nvSpPr>
          <p:spPr>
            <a:xfrm>
              <a:off x="12831173" y="1754604"/>
              <a:ext cx="144492" cy="221005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" name="rc216"/>
            <p:cNvSpPr/>
            <p:nvPr/>
          </p:nvSpPr>
          <p:spPr>
            <a:xfrm>
              <a:off x="12650557" y="1739362"/>
              <a:ext cx="144492" cy="236247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" name="rc217"/>
            <p:cNvSpPr/>
            <p:nvPr/>
          </p:nvSpPr>
          <p:spPr>
            <a:xfrm>
              <a:off x="12614434" y="1487492"/>
              <a:ext cx="577970" cy="51136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" name="rc218"/>
            <p:cNvSpPr/>
            <p:nvPr/>
          </p:nvSpPr>
          <p:spPr>
            <a:xfrm>
              <a:off x="4451684" y="1050380"/>
              <a:ext cx="216738" cy="218555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9" name="tx219"/>
            <p:cNvSpPr/>
            <p:nvPr/>
          </p:nvSpPr>
          <p:spPr>
            <a:xfrm>
              <a:off x="4327093" y="1115320"/>
              <a:ext cx="465921" cy="844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Chicken1</a:t>
              </a:r>
            </a:p>
          </p:txBody>
        </p:sp>
        <p:sp>
          <p:nvSpPr>
            <p:cNvPr id="220" name="rc220"/>
            <p:cNvSpPr/>
            <p:nvPr/>
          </p:nvSpPr>
          <p:spPr>
            <a:xfrm>
              <a:off x="4451684" y="1268936"/>
              <a:ext cx="216738" cy="218555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1" name="tx221"/>
            <p:cNvSpPr/>
            <p:nvPr/>
          </p:nvSpPr>
          <p:spPr>
            <a:xfrm>
              <a:off x="4352059" y="1333603"/>
              <a:ext cx="415989" cy="846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DONOR</a:t>
              </a:r>
            </a:p>
          </p:txBody>
        </p:sp>
        <p:sp>
          <p:nvSpPr>
            <p:cNvPr id="222" name="rc222"/>
            <p:cNvSpPr/>
            <p:nvPr/>
          </p:nvSpPr>
          <p:spPr>
            <a:xfrm>
              <a:off x="4738012" y="1050380"/>
              <a:ext cx="577970" cy="218555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3" name="tx223"/>
            <p:cNvSpPr/>
            <p:nvPr/>
          </p:nvSpPr>
          <p:spPr>
            <a:xfrm>
              <a:off x="4794037" y="1115320"/>
              <a:ext cx="465921" cy="844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Chicken1</a:t>
              </a:r>
            </a:p>
          </p:txBody>
        </p:sp>
        <p:sp>
          <p:nvSpPr>
            <p:cNvPr id="224" name="rc224"/>
            <p:cNvSpPr/>
            <p:nvPr/>
          </p:nvSpPr>
          <p:spPr>
            <a:xfrm>
              <a:off x="4738012" y="1268936"/>
              <a:ext cx="577970" cy="218555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5" name="tx225"/>
            <p:cNvSpPr/>
            <p:nvPr/>
          </p:nvSpPr>
          <p:spPr>
            <a:xfrm>
              <a:off x="4716438" y="1321979"/>
              <a:ext cx="621119" cy="963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TR2_CTX20</a:t>
              </a:r>
            </a:p>
          </p:txBody>
        </p:sp>
        <p:sp>
          <p:nvSpPr>
            <p:cNvPr id="226" name="rc226"/>
            <p:cNvSpPr/>
            <p:nvPr/>
          </p:nvSpPr>
          <p:spPr>
            <a:xfrm>
              <a:off x="5385571" y="1050380"/>
              <a:ext cx="397354" cy="218555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7" name="tx227"/>
            <p:cNvSpPr/>
            <p:nvPr/>
          </p:nvSpPr>
          <p:spPr>
            <a:xfrm>
              <a:off x="5351288" y="1115320"/>
              <a:ext cx="465921" cy="844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Chicken1</a:t>
              </a:r>
            </a:p>
          </p:txBody>
        </p:sp>
        <p:sp>
          <p:nvSpPr>
            <p:cNvPr id="228" name="rc228"/>
            <p:cNvSpPr/>
            <p:nvPr/>
          </p:nvSpPr>
          <p:spPr>
            <a:xfrm>
              <a:off x="5385571" y="1268936"/>
              <a:ext cx="397354" cy="218555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9" name="tx229"/>
            <p:cNvSpPr/>
            <p:nvPr/>
          </p:nvSpPr>
          <p:spPr>
            <a:xfrm>
              <a:off x="5023593" y="1321979"/>
              <a:ext cx="1121310" cy="963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TR1_CTX+HV292.120</a:t>
              </a:r>
            </a:p>
          </p:txBody>
        </p:sp>
        <p:sp>
          <p:nvSpPr>
            <p:cNvPr id="230" name="rc230"/>
            <p:cNvSpPr/>
            <p:nvPr/>
          </p:nvSpPr>
          <p:spPr>
            <a:xfrm>
              <a:off x="5852515" y="1050380"/>
              <a:ext cx="577970" cy="218555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1" name="tx231"/>
            <p:cNvSpPr/>
            <p:nvPr/>
          </p:nvSpPr>
          <p:spPr>
            <a:xfrm>
              <a:off x="5908539" y="1115320"/>
              <a:ext cx="465921" cy="844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Chicken1</a:t>
              </a:r>
            </a:p>
          </p:txBody>
        </p:sp>
        <p:sp>
          <p:nvSpPr>
            <p:cNvPr id="232" name="rc232"/>
            <p:cNvSpPr/>
            <p:nvPr/>
          </p:nvSpPr>
          <p:spPr>
            <a:xfrm>
              <a:off x="5852515" y="1268936"/>
              <a:ext cx="577970" cy="218555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3" name="tx233"/>
            <p:cNvSpPr/>
            <p:nvPr/>
          </p:nvSpPr>
          <p:spPr>
            <a:xfrm>
              <a:off x="5787393" y="1324162"/>
              <a:ext cx="708213" cy="941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TR3_HV292.1</a:t>
              </a:r>
            </a:p>
          </p:txBody>
        </p:sp>
        <p:sp>
          <p:nvSpPr>
            <p:cNvPr id="234" name="rc234"/>
            <p:cNvSpPr/>
            <p:nvPr/>
          </p:nvSpPr>
          <p:spPr>
            <a:xfrm>
              <a:off x="6500074" y="1050380"/>
              <a:ext cx="577970" cy="218555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5" name="tx235"/>
            <p:cNvSpPr/>
            <p:nvPr/>
          </p:nvSpPr>
          <p:spPr>
            <a:xfrm>
              <a:off x="6556098" y="1115320"/>
              <a:ext cx="465921" cy="844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Chicken1</a:t>
              </a:r>
            </a:p>
          </p:txBody>
        </p:sp>
        <p:sp>
          <p:nvSpPr>
            <p:cNvPr id="236" name="rc236"/>
            <p:cNvSpPr/>
            <p:nvPr/>
          </p:nvSpPr>
          <p:spPr>
            <a:xfrm>
              <a:off x="6500074" y="1268936"/>
              <a:ext cx="577970" cy="218555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7" name="tx237"/>
            <p:cNvSpPr/>
            <p:nvPr/>
          </p:nvSpPr>
          <p:spPr>
            <a:xfrm>
              <a:off x="6475362" y="1324162"/>
              <a:ext cx="627394" cy="941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TR4_VAN90</a:t>
              </a:r>
            </a:p>
          </p:txBody>
        </p:sp>
        <p:sp>
          <p:nvSpPr>
            <p:cNvPr id="238" name="rc238"/>
            <p:cNvSpPr/>
            <p:nvPr/>
          </p:nvSpPr>
          <p:spPr>
            <a:xfrm>
              <a:off x="7147633" y="1050380"/>
              <a:ext cx="577970" cy="218555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9" name="tx239"/>
            <p:cNvSpPr/>
            <p:nvPr/>
          </p:nvSpPr>
          <p:spPr>
            <a:xfrm>
              <a:off x="7203658" y="1115320"/>
              <a:ext cx="465921" cy="844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Chicken1</a:t>
              </a:r>
            </a:p>
          </p:txBody>
        </p:sp>
        <p:sp>
          <p:nvSpPr>
            <p:cNvPr id="240" name="rc240"/>
            <p:cNvSpPr/>
            <p:nvPr/>
          </p:nvSpPr>
          <p:spPr>
            <a:xfrm>
              <a:off x="7147633" y="1268936"/>
              <a:ext cx="577970" cy="218555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1" name="tx241"/>
            <p:cNvSpPr/>
            <p:nvPr/>
          </p:nvSpPr>
          <p:spPr>
            <a:xfrm>
              <a:off x="6770369" y="1321979"/>
              <a:ext cx="1332497" cy="963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TR5_VAN+CCUG5916890</a:t>
              </a:r>
            </a:p>
          </p:txBody>
        </p:sp>
        <p:sp>
          <p:nvSpPr>
            <p:cNvPr id="242" name="rc242"/>
            <p:cNvSpPr/>
            <p:nvPr/>
          </p:nvSpPr>
          <p:spPr>
            <a:xfrm>
              <a:off x="7795192" y="1050380"/>
              <a:ext cx="577970" cy="218555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3" name="tx243"/>
            <p:cNvSpPr/>
            <p:nvPr/>
          </p:nvSpPr>
          <p:spPr>
            <a:xfrm>
              <a:off x="7851217" y="1115320"/>
              <a:ext cx="465921" cy="844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Chicken1</a:t>
              </a:r>
            </a:p>
          </p:txBody>
        </p:sp>
        <p:sp>
          <p:nvSpPr>
            <p:cNvPr id="244" name="rc244"/>
            <p:cNvSpPr/>
            <p:nvPr/>
          </p:nvSpPr>
          <p:spPr>
            <a:xfrm>
              <a:off x="7795192" y="1268936"/>
              <a:ext cx="577970" cy="218555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5" name="tx245"/>
            <p:cNvSpPr/>
            <p:nvPr/>
          </p:nvSpPr>
          <p:spPr>
            <a:xfrm>
              <a:off x="7627615" y="1321979"/>
              <a:ext cx="913125" cy="963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TR6_CCUG59168</a:t>
              </a:r>
            </a:p>
          </p:txBody>
        </p:sp>
        <p:sp>
          <p:nvSpPr>
            <p:cNvPr id="246" name="rc246"/>
            <p:cNvSpPr/>
            <p:nvPr/>
          </p:nvSpPr>
          <p:spPr>
            <a:xfrm>
              <a:off x="8442751" y="1050380"/>
              <a:ext cx="216738" cy="218555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7" name="tx247"/>
            <p:cNvSpPr/>
            <p:nvPr/>
          </p:nvSpPr>
          <p:spPr>
            <a:xfrm>
              <a:off x="8318160" y="1115320"/>
              <a:ext cx="465921" cy="844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Chicken2</a:t>
              </a:r>
            </a:p>
          </p:txBody>
        </p:sp>
        <p:sp>
          <p:nvSpPr>
            <p:cNvPr id="248" name="rc248"/>
            <p:cNvSpPr/>
            <p:nvPr/>
          </p:nvSpPr>
          <p:spPr>
            <a:xfrm>
              <a:off x="8442751" y="1268936"/>
              <a:ext cx="216738" cy="218555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9" name="tx249"/>
            <p:cNvSpPr/>
            <p:nvPr/>
          </p:nvSpPr>
          <p:spPr>
            <a:xfrm>
              <a:off x="8343126" y="1333603"/>
              <a:ext cx="415989" cy="846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DONOR</a:t>
              </a:r>
            </a:p>
          </p:txBody>
        </p:sp>
        <p:sp>
          <p:nvSpPr>
            <p:cNvPr id="250" name="rc250"/>
            <p:cNvSpPr/>
            <p:nvPr/>
          </p:nvSpPr>
          <p:spPr>
            <a:xfrm>
              <a:off x="8729079" y="1050380"/>
              <a:ext cx="577970" cy="218555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1" name="tx251"/>
            <p:cNvSpPr/>
            <p:nvPr/>
          </p:nvSpPr>
          <p:spPr>
            <a:xfrm>
              <a:off x="8785104" y="1115320"/>
              <a:ext cx="465921" cy="844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Chicken2</a:t>
              </a:r>
            </a:p>
          </p:txBody>
        </p:sp>
        <p:sp>
          <p:nvSpPr>
            <p:cNvPr id="252" name="rc252"/>
            <p:cNvSpPr/>
            <p:nvPr/>
          </p:nvSpPr>
          <p:spPr>
            <a:xfrm>
              <a:off x="8729079" y="1268936"/>
              <a:ext cx="577970" cy="218555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3" name="tx253"/>
            <p:cNvSpPr/>
            <p:nvPr/>
          </p:nvSpPr>
          <p:spPr>
            <a:xfrm>
              <a:off x="8564776" y="1321979"/>
              <a:ext cx="906576" cy="963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CR_UNTREATED</a:t>
              </a:r>
            </a:p>
          </p:txBody>
        </p:sp>
        <p:sp>
          <p:nvSpPr>
            <p:cNvPr id="254" name="rc254"/>
            <p:cNvSpPr/>
            <p:nvPr/>
          </p:nvSpPr>
          <p:spPr>
            <a:xfrm>
              <a:off x="9376638" y="1050380"/>
              <a:ext cx="577970" cy="218555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5" name="tx255"/>
            <p:cNvSpPr/>
            <p:nvPr/>
          </p:nvSpPr>
          <p:spPr>
            <a:xfrm>
              <a:off x="9432663" y="1115320"/>
              <a:ext cx="465921" cy="844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Chicken2</a:t>
              </a:r>
            </a:p>
          </p:txBody>
        </p:sp>
        <p:sp>
          <p:nvSpPr>
            <p:cNvPr id="256" name="rc256"/>
            <p:cNvSpPr/>
            <p:nvPr/>
          </p:nvSpPr>
          <p:spPr>
            <a:xfrm>
              <a:off x="9376638" y="1268936"/>
              <a:ext cx="577970" cy="218555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7" name="tx257"/>
            <p:cNvSpPr/>
            <p:nvPr/>
          </p:nvSpPr>
          <p:spPr>
            <a:xfrm>
              <a:off x="9355064" y="1321979"/>
              <a:ext cx="621119" cy="963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TR3_CTX20</a:t>
              </a:r>
            </a:p>
          </p:txBody>
        </p:sp>
        <p:sp>
          <p:nvSpPr>
            <p:cNvPr id="258" name="rc258"/>
            <p:cNvSpPr/>
            <p:nvPr/>
          </p:nvSpPr>
          <p:spPr>
            <a:xfrm>
              <a:off x="10024197" y="1050380"/>
              <a:ext cx="577970" cy="218555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9" name="tx259"/>
            <p:cNvSpPr/>
            <p:nvPr/>
          </p:nvSpPr>
          <p:spPr>
            <a:xfrm>
              <a:off x="10080222" y="1115320"/>
              <a:ext cx="465921" cy="844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Chicken2</a:t>
              </a:r>
            </a:p>
          </p:txBody>
        </p:sp>
        <p:sp>
          <p:nvSpPr>
            <p:cNvPr id="260" name="rc260"/>
            <p:cNvSpPr/>
            <p:nvPr/>
          </p:nvSpPr>
          <p:spPr>
            <a:xfrm>
              <a:off x="10024197" y="1268936"/>
              <a:ext cx="577970" cy="218555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1" name="tx261"/>
            <p:cNvSpPr/>
            <p:nvPr/>
          </p:nvSpPr>
          <p:spPr>
            <a:xfrm>
              <a:off x="9752527" y="1321979"/>
              <a:ext cx="1121310" cy="963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TR2_CTX+HV292.120</a:t>
              </a:r>
            </a:p>
          </p:txBody>
        </p:sp>
        <p:sp>
          <p:nvSpPr>
            <p:cNvPr id="262" name="rc262"/>
            <p:cNvSpPr/>
            <p:nvPr/>
          </p:nvSpPr>
          <p:spPr>
            <a:xfrm>
              <a:off x="10671757" y="1050380"/>
              <a:ext cx="577970" cy="218555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3" name="tx263"/>
            <p:cNvSpPr/>
            <p:nvPr/>
          </p:nvSpPr>
          <p:spPr>
            <a:xfrm>
              <a:off x="10727781" y="1115320"/>
              <a:ext cx="465921" cy="844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Chicken2</a:t>
              </a:r>
            </a:p>
          </p:txBody>
        </p:sp>
        <p:sp>
          <p:nvSpPr>
            <p:cNvPr id="264" name="rc264"/>
            <p:cNvSpPr/>
            <p:nvPr/>
          </p:nvSpPr>
          <p:spPr>
            <a:xfrm>
              <a:off x="10671757" y="1268936"/>
              <a:ext cx="577970" cy="218555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5" name="tx265"/>
            <p:cNvSpPr/>
            <p:nvPr/>
          </p:nvSpPr>
          <p:spPr>
            <a:xfrm>
              <a:off x="10606635" y="1324162"/>
              <a:ext cx="708213" cy="941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TR5_HV292.1</a:t>
              </a:r>
            </a:p>
          </p:txBody>
        </p:sp>
        <p:sp>
          <p:nvSpPr>
            <p:cNvPr id="266" name="rc266"/>
            <p:cNvSpPr/>
            <p:nvPr/>
          </p:nvSpPr>
          <p:spPr>
            <a:xfrm>
              <a:off x="11319316" y="1050380"/>
              <a:ext cx="577970" cy="218555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7" name="tx267"/>
            <p:cNvSpPr/>
            <p:nvPr/>
          </p:nvSpPr>
          <p:spPr>
            <a:xfrm>
              <a:off x="11375340" y="1115320"/>
              <a:ext cx="465921" cy="844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Chicken2</a:t>
              </a:r>
            </a:p>
          </p:txBody>
        </p:sp>
        <p:sp>
          <p:nvSpPr>
            <p:cNvPr id="268" name="rc268"/>
            <p:cNvSpPr/>
            <p:nvPr/>
          </p:nvSpPr>
          <p:spPr>
            <a:xfrm>
              <a:off x="11319316" y="1268936"/>
              <a:ext cx="577970" cy="218555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9" name="tx269"/>
            <p:cNvSpPr/>
            <p:nvPr/>
          </p:nvSpPr>
          <p:spPr>
            <a:xfrm>
              <a:off x="11294603" y="1324162"/>
              <a:ext cx="627394" cy="941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TR6_VAN90</a:t>
              </a:r>
            </a:p>
          </p:txBody>
        </p:sp>
        <p:sp>
          <p:nvSpPr>
            <p:cNvPr id="270" name="rc270"/>
            <p:cNvSpPr/>
            <p:nvPr/>
          </p:nvSpPr>
          <p:spPr>
            <a:xfrm>
              <a:off x="11966875" y="1050380"/>
              <a:ext cx="577970" cy="218555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1" name="tx271"/>
            <p:cNvSpPr/>
            <p:nvPr/>
          </p:nvSpPr>
          <p:spPr>
            <a:xfrm>
              <a:off x="12022899" y="1115320"/>
              <a:ext cx="465921" cy="844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Chicken2</a:t>
              </a:r>
            </a:p>
          </p:txBody>
        </p:sp>
        <p:sp>
          <p:nvSpPr>
            <p:cNvPr id="272" name="rc272"/>
            <p:cNvSpPr/>
            <p:nvPr/>
          </p:nvSpPr>
          <p:spPr>
            <a:xfrm>
              <a:off x="11966875" y="1268936"/>
              <a:ext cx="577970" cy="218555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3" name="tx273"/>
            <p:cNvSpPr/>
            <p:nvPr/>
          </p:nvSpPr>
          <p:spPr>
            <a:xfrm>
              <a:off x="11589611" y="1321979"/>
              <a:ext cx="1332497" cy="963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TR7_VAN+CCUG5916890</a:t>
              </a:r>
            </a:p>
          </p:txBody>
        </p:sp>
        <p:sp>
          <p:nvSpPr>
            <p:cNvPr id="274" name="rc274"/>
            <p:cNvSpPr/>
            <p:nvPr/>
          </p:nvSpPr>
          <p:spPr>
            <a:xfrm>
              <a:off x="12614434" y="1050380"/>
              <a:ext cx="577970" cy="218555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5" name="tx275"/>
            <p:cNvSpPr/>
            <p:nvPr/>
          </p:nvSpPr>
          <p:spPr>
            <a:xfrm>
              <a:off x="12670458" y="1115320"/>
              <a:ext cx="465921" cy="844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Chicken2</a:t>
              </a:r>
            </a:p>
          </p:txBody>
        </p:sp>
        <p:sp>
          <p:nvSpPr>
            <p:cNvPr id="276" name="rc276"/>
            <p:cNvSpPr/>
            <p:nvPr/>
          </p:nvSpPr>
          <p:spPr>
            <a:xfrm>
              <a:off x="12614434" y="1268936"/>
              <a:ext cx="577970" cy="218555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7" name="tx277"/>
            <p:cNvSpPr/>
            <p:nvPr/>
          </p:nvSpPr>
          <p:spPr>
            <a:xfrm>
              <a:off x="12446856" y="1321979"/>
              <a:ext cx="913125" cy="963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TR4_CCUG59168</a:t>
              </a:r>
            </a:p>
          </p:txBody>
        </p:sp>
        <p:sp>
          <p:nvSpPr>
            <p:cNvPr id="278" name="rc278"/>
            <p:cNvSpPr/>
            <p:nvPr/>
          </p:nvSpPr>
          <p:spPr>
            <a:xfrm>
              <a:off x="13192404" y="1487492"/>
              <a:ext cx="218555" cy="511360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9" name="tx279"/>
            <p:cNvSpPr/>
            <p:nvPr/>
          </p:nvSpPr>
          <p:spPr>
            <a:xfrm rot="5400000">
              <a:off x="13144519" y="1701890"/>
              <a:ext cx="316726" cy="825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Hill-d0</a:t>
              </a:r>
            </a:p>
          </p:txBody>
        </p:sp>
        <p:sp>
          <p:nvSpPr>
            <p:cNvPr id="280" name="tx280"/>
            <p:cNvSpPr/>
            <p:nvPr/>
          </p:nvSpPr>
          <p:spPr>
            <a:xfrm>
              <a:off x="4326899" y="1935418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81" name="tx281"/>
            <p:cNvSpPr/>
            <p:nvPr/>
          </p:nvSpPr>
          <p:spPr>
            <a:xfrm>
              <a:off x="4264743" y="1746369"/>
              <a:ext cx="124311" cy="787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75</a:t>
              </a:r>
            </a:p>
          </p:txBody>
        </p:sp>
        <p:sp>
          <p:nvSpPr>
            <p:cNvPr id="282" name="tx282"/>
            <p:cNvSpPr/>
            <p:nvPr/>
          </p:nvSpPr>
          <p:spPr>
            <a:xfrm>
              <a:off x="4202588" y="1554374"/>
              <a:ext cx="186466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150</a:t>
              </a:r>
            </a:p>
          </p:txBody>
        </p:sp>
        <p:sp>
          <p:nvSpPr>
            <p:cNvPr id="283" name="pl283"/>
            <p:cNvSpPr/>
            <p:nvPr/>
          </p:nvSpPr>
          <p:spPr>
            <a:xfrm>
              <a:off x="4416890" y="197560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" name="pl284"/>
            <p:cNvSpPr/>
            <p:nvPr/>
          </p:nvSpPr>
          <p:spPr>
            <a:xfrm>
              <a:off x="4416890" y="178508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" name="pl285"/>
            <p:cNvSpPr/>
            <p:nvPr/>
          </p:nvSpPr>
          <p:spPr>
            <a:xfrm>
              <a:off x="4416890" y="159456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" name="rc286"/>
            <p:cNvSpPr/>
            <p:nvPr/>
          </p:nvSpPr>
          <p:spPr>
            <a:xfrm>
              <a:off x="1607050" y="2103236"/>
              <a:ext cx="11873498" cy="154336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" name="rc287"/>
            <p:cNvSpPr/>
            <p:nvPr/>
          </p:nvSpPr>
          <p:spPr>
            <a:xfrm>
              <a:off x="4451684" y="2172825"/>
              <a:ext cx="216738" cy="136938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8" name="rc288"/>
            <p:cNvSpPr/>
            <p:nvPr/>
          </p:nvSpPr>
          <p:spPr>
            <a:xfrm>
              <a:off x="4469746" y="2191845"/>
              <a:ext cx="180615" cy="190192"/>
            </a:xfrm>
            <a:prstGeom prst="rect">
              <a:avLst/>
            </a:prstGeom>
            <a:solidFill>
              <a:srgbClr val="FF4B2C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" name="rc289"/>
            <p:cNvSpPr/>
            <p:nvPr/>
          </p:nvSpPr>
          <p:spPr>
            <a:xfrm>
              <a:off x="4469746" y="2762423"/>
              <a:ext cx="180615" cy="190192"/>
            </a:xfrm>
            <a:prstGeom prst="rect">
              <a:avLst/>
            </a:prstGeom>
            <a:solidFill>
              <a:srgbClr val="FF4C2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" name="rc290"/>
            <p:cNvSpPr/>
            <p:nvPr/>
          </p:nvSpPr>
          <p:spPr>
            <a:xfrm>
              <a:off x="4469746" y="3142809"/>
              <a:ext cx="180615" cy="190192"/>
            </a:xfrm>
            <a:prstGeom prst="rect">
              <a:avLst/>
            </a:prstGeom>
            <a:solidFill>
              <a:srgbClr val="FF987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" name="rc291"/>
            <p:cNvSpPr/>
            <p:nvPr/>
          </p:nvSpPr>
          <p:spPr>
            <a:xfrm>
              <a:off x="4469746" y="2952616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" name="rc292"/>
            <p:cNvSpPr/>
            <p:nvPr/>
          </p:nvSpPr>
          <p:spPr>
            <a:xfrm>
              <a:off x="4469746" y="3333002"/>
              <a:ext cx="180615" cy="190192"/>
            </a:xfrm>
            <a:prstGeom prst="rect">
              <a:avLst/>
            </a:prstGeom>
            <a:solidFill>
              <a:srgbClr val="FFD5C6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" name="rc293"/>
            <p:cNvSpPr/>
            <p:nvPr/>
          </p:nvSpPr>
          <p:spPr>
            <a:xfrm>
              <a:off x="4469746" y="2382037"/>
              <a:ext cx="180615" cy="190192"/>
            </a:xfrm>
            <a:prstGeom prst="rect">
              <a:avLst/>
            </a:prstGeom>
            <a:solidFill>
              <a:srgbClr val="FF927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" name="rc294"/>
            <p:cNvSpPr/>
            <p:nvPr/>
          </p:nvSpPr>
          <p:spPr>
            <a:xfrm>
              <a:off x="4469746" y="2572230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" name="rc295"/>
            <p:cNvSpPr/>
            <p:nvPr/>
          </p:nvSpPr>
          <p:spPr>
            <a:xfrm>
              <a:off x="4738012" y="2172825"/>
              <a:ext cx="577970" cy="136938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6" name="rc296"/>
            <p:cNvSpPr/>
            <p:nvPr/>
          </p:nvSpPr>
          <p:spPr>
            <a:xfrm>
              <a:off x="4936690" y="2572230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" name="rc297"/>
            <p:cNvSpPr/>
            <p:nvPr/>
          </p:nvSpPr>
          <p:spPr>
            <a:xfrm>
              <a:off x="4936690" y="2191845"/>
              <a:ext cx="180615" cy="190192"/>
            </a:xfrm>
            <a:prstGeom prst="rect">
              <a:avLst/>
            </a:prstGeom>
            <a:solidFill>
              <a:srgbClr val="FF6846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" name="rc298"/>
            <p:cNvSpPr/>
            <p:nvPr/>
          </p:nvSpPr>
          <p:spPr>
            <a:xfrm>
              <a:off x="4936690" y="2762423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" name="rc299"/>
            <p:cNvSpPr/>
            <p:nvPr/>
          </p:nvSpPr>
          <p:spPr>
            <a:xfrm>
              <a:off x="4936690" y="3333002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" name="rc300"/>
            <p:cNvSpPr/>
            <p:nvPr/>
          </p:nvSpPr>
          <p:spPr>
            <a:xfrm>
              <a:off x="4936690" y="2382037"/>
              <a:ext cx="180615" cy="190192"/>
            </a:xfrm>
            <a:prstGeom prst="rect">
              <a:avLst/>
            </a:prstGeom>
            <a:solidFill>
              <a:srgbClr val="FF8767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" name="rc301"/>
            <p:cNvSpPr/>
            <p:nvPr/>
          </p:nvSpPr>
          <p:spPr>
            <a:xfrm>
              <a:off x="4936690" y="3142809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" name="rc302"/>
            <p:cNvSpPr/>
            <p:nvPr/>
          </p:nvSpPr>
          <p:spPr>
            <a:xfrm>
              <a:off x="4936690" y="2952616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" name="rc303"/>
            <p:cNvSpPr/>
            <p:nvPr/>
          </p:nvSpPr>
          <p:spPr>
            <a:xfrm>
              <a:off x="4756074" y="2191845"/>
              <a:ext cx="180615" cy="190192"/>
            </a:xfrm>
            <a:prstGeom prst="rect">
              <a:avLst/>
            </a:prstGeom>
            <a:solidFill>
              <a:srgbClr val="FF5838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" name="rc304"/>
            <p:cNvSpPr/>
            <p:nvPr/>
          </p:nvSpPr>
          <p:spPr>
            <a:xfrm>
              <a:off x="4756074" y="2762423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" name="rc305"/>
            <p:cNvSpPr/>
            <p:nvPr/>
          </p:nvSpPr>
          <p:spPr>
            <a:xfrm>
              <a:off x="4756074" y="3142809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" name="rc306"/>
            <p:cNvSpPr/>
            <p:nvPr/>
          </p:nvSpPr>
          <p:spPr>
            <a:xfrm>
              <a:off x="4756074" y="2952616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" name="rc307"/>
            <p:cNvSpPr/>
            <p:nvPr/>
          </p:nvSpPr>
          <p:spPr>
            <a:xfrm>
              <a:off x="4756074" y="3333002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" name="rc308"/>
            <p:cNvSpPr/>
            <p:nvPr/>
          </p:nvSpPr>
          <p:spPr>
            <a:xfrm>
              <a:off x="4756074" y="2382037"/>
              <a:ext cx="180615" cy="190192"/>
            </a:xfrm>
            <a:prstGeom prst="rect">
              <a:avLst/>
            </a:prstGeom>
            <a:solidFill>
              <a:srgbClr val="FF8A6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" name="rc309"/>
            <p:cNvSpPr/>
            <p:nvPr/>
          </p:nvSpPr>
          <p:spPr>
            <a:xfrm>
              <a:off x="4756074" y="2572230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" name="rc310"/>
            <p:cNvSpPr/>
            <p:nvPr/>
          </p:nvSpPr>
          <p:spPr>
            <a:xfrm>
              <a:off x="5117305" y="2572230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" name="rc311"/>
            <p:cNvSpPr/>
            <p:nvPr/>
          </p:nvSpPr>
          <p:spPr>
            <a:xfrm>
              <a:off x="5117305" y="2191845"/>
              <a:ext cx="180615" cy="190192"/>
            </a:xfrm>
            <a:prstGeom prst="rect">
              <a:avLst/>
            </a:prstGeom>
            <a:solidFill>
              <a:srgbClr val="FF5233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" name="rc312"/>
            <p:cNvSpPr/>
            <p:nvPr/>
          </p:nvSpPr>
          <p:spPr>
            <a:xfrm>
              <a:off x="5117305" y="2762423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" name="rc313"/>
            <p:cNvSpPr/>
            <p:nvPr/>
          </p:nvSpPr>
          <p:spPr>
            <a:xfrm>
              <a:off x="5117305" y="3333002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" name="rc314"/>
            <p:cNvSpPr/>
            <p:nvPr/>
          </p:nvSpPr>
          <p:spPr>
            <a:xfrm>
              <a:off x="5117305" y="2382037"/>
              <a:ext cx="180615" cy="190192"/>
            </a:xfrm>
            <a:prstGeom prst="rect">
              <a:avLst/>
            </a:prstGeom>
            <a:solidFill>
              <a:srgbClr val="FF805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" name="rc315"/>
            <p:cNvSpPr/>
            <p:nvPr/>
          </p:nvSpPr>
          <p:spPr>
            <a:xfrm>
              <a:off x="5117305" y="3142809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" name="rc316"/>
            <p:cNvSpPr/>
            <p:nvPr/>
          </p:nvSpPr>
          <p:spPr>
            <a:xfrm>
              <a:off x="5117305" y="2952616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" name="rc317"/>
            <p:cNvSpPr/>
            <p:nvPr/>
          </p:nvSpPr>
          <p:spPr>
            <a:xfrm>
              <a:off x="5385571" y="2172825"/>
              <a:ext cx="397354" cy="136938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8" name="rc318"/>
            <p:cNvSpPr/>
            <p:nvPr/>
          </p:nvSpPr>
          <p:spPr>
            <a:xfrm>
              <a:off x="5584249" y="2762423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" name="rc319"/>
            <p:cNvSpPr/>
            <p:nvPr/>
          </p:nvSpPr>
          <p:spPr>
            <a:xfrm>
              <a:off x="5584249" y="2952616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" name="rc320"/>
            <p:cNvSpPr/>
            <p:nvPr/>
          </p:nvSpPr>
          <p:spPr>
            <a:xfrm>
              <a:off x="5584249" y="3333002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" name="rc321"/>
            <p:cNvSpPr/>
            <p:nvPr/>
          </p:nvSpPr>
          <p:spPr>
            <a:xfrm>
              <a:off x="5584249" y="2382037"/>
              <a:ext cx="180615" cy="190192"/>
            </a:xfrm>
            <a:prstGeom prst="rect">
              <a:avLst/>
            </a:prstGeom>
            <a:solidFill>
              <a:srgbClr val="FF7655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" name="rc322"/>
            <p:cNvSpPr/>
            <p:nvPr/>
          </p:nvSpPr>
          <p:spPr>
            <a:xfrm>
              <a:off x="5584249" y="2191845"/>
              <a:ext cx="180615" cy="190192"/>
            </a:xfrm>
            <a:prstGeom prst="rect">
              <a:avLst/>
            </a:prstGeom>
            <a:solidFill>
              <a:srgbClr val="FF6140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" name="rc323"/>
            <p:cNvSpPr/>
            <p:nvPr/>
          </p:nvSpPr>
          <p:spPr>
            <a:xfrm>
              <a:off x="5584249" y="3142809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" name="rc324"/>
            <p:cNvSpPr/>
            <p:nvPr/>
          </p:nvSpPr>
          <p:spPr>
            <a:xfrm>
              <a:off x="5584249" y="2572230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" name="rc325"/>
            <p:cNvSpPr/>
            <p:nvPr/>
          </p:nvSpPr>
          <p:spPr>
            <a:xfrm>
              <a:off x="5403633" y="2382037"/>
              <a:ext cx="180615" cy="190192"/>
            </a:xfrm>
            <a:prstGeom prst="rect">
              <a:avLst/>
            </a:prstGeom>
            <a:solidFill>
              <a:srgbClr val="FF7E5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" name="rc326"/>
            <p:cNvSpPr/>
            <p:nvPr/>
          </p:nvSpPr>
          <p:spPr>
            <a:xfrm>
              <a:off x="5403633" y="3333002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" name="rc327"/>
            <p:cNvSpPr/>
            <p:nvPr/>
          </p:nvSpPr>
          <p:spPr>
            <a:xfrm>
              <a:off x="5403633" y="2762423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" name="rc328"/>
            <p:cNvSpPr/>
            <p:nvPr/>
          </p:nvSpPr>
          <p:spPr>
            <a:xfrm>
              <a:off x="5403633" y="3142809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" name="rc329"/>
            <p:cNvSpPr/>
            <p:nvPr/>
          </p:nvSpPr>
          <p:spPr>
            <a:xfrm>
              <a:off x="5403633" y="2952616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" name="rc330"/>
            <p:cNvSpPr/>
            <p:nvPr/>
          </p:nvSpPr>
          <p:spPr>
            <a:xfrm>
              <a:off x="5403633" y="2191845"/>
              <a:ext cx="180615" cy="190192"/>
            </a:xfrm>
            <a:prstGeom prst="rect">
              <a:avLst/>
            </a:prstGeom>
            <a:solidFill>
              <a:srgbClr val="FF543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" name="rc331"/>
            <p:cNvSpPr/>
            <p:nvPr/>
          </p:nvSpPr>
          <p:spPr>
            <a:xfrm>
              <a:off x="5403633" y="2572230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" name="rc332"/>
            <p:cNvSpPr/>
            <p:nvPr/>
          </p:nvSpPr>
          <p:spPr>
            <a:xfrm>
              <a:off x="5852515" y="2172825"/>
              <a:ext cx="577970" cy="136938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3" name="rc333"/>
            <p:cNvSpPr/>
            <p:nvPr/>
          </p:nvSpPr>
          <p:spPr>
            <a:xfrm>
              <a:off x="6051192" y="2952616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" name="rc334"/>
            <p:cNvSpPr/>
            <p:nvPr/>
          </p:nvSpPr>
          <p:spPr>
            <a:xfrm>
              <a:off x="6051192" y="2762423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" name="rc335"/>
            <p:cNvSpPr/>
            <p:nvPr/>
          </p:nvSpPr>
          <p:spPr>
            <a:xfrm>
              <a:off x="6051192" y="3333002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" name="rc336"/>
            <p:cNvSpPr/>
            <p:nvPr/>
          </p:nvSpPr>
          <p:spPr>
            <a:xfrm>
              <a:off x="6051192" y="2572230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" name="rc337"/>
            <p:cNvSpPr/>
            <p:nvPr/>
          </p:nvSpPr>
          <p:spPr>
            <a:xfrm>
              <a:off x="6051192" y="2191845"/>
              <a:ext cx="180615" cy="190192"/>
            </a:xfrm>
            <a:prstGeom prst="rect">
              <a:avLst/>
            </a:prstGeom>
            <a:solidFill>
              <a:srgbClr val="FF4023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" name="rc338"/>
            <p:cNvSpPr/>
            <p:nvPr/>
          </p:nvSpPr>
          <p:spPr>
            <a:xfrm>
              <a:off x="6051192" y="2382037"/>
              <a:ext cx="180615" cy="190192"/>
            </a:xfrm>
            <a:prstGeom prst="rect">
              <a:avLst/>
            </a:prstGeom>
            <a:solidFill>
              <a:srgbClr val="FF7958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" name="rc339"/>
            <p:cNvSpPr/>
            <p:nvPr/>
          </p:nvSpPr>
          <p:spPr>
            <a:xfrm>
              <a:off x="6051192" y="3142809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" name="rc340"/>
            <p:cNvSpPr/>
            <p:nvPr/>
          </p:nvSpPr>
          <p:spPr>
            <a:xfrm>
              <a:off x="5870576" y="3333002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" name="rc341"/>
            <p:cNvSpPr/>
            <p:nvPr/>
          </p:nvSpPr>
          <p:spPr>
            <a:xfrm>
              <a:off x="5870576" y="2382037"/>
              <a:ext cx="180615" cy="190192"/>
            </a:xfrm>
            <a:prstGeom prst="rect">
              <a:avLst/>
            </a:prstGeom>
            <a:solidFill>
              <a:srgbClr val="FF714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" name="rc342"/>
            <p:cNvSpPr/>
            <p:nvPr/>
          </p:nvSpPr>
          <p:spPr>
            <a:xfrm>
              <a:off x="5870576" y="2762423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" name="rc343"/>
            <p:cNvSpPr/>
            <p:nvPr/>
          </p:nvSpPr>
          <p:spPr>
            <a:xfrm>
              <a:off x="5870576" y="3142809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" name="rc344"/>
            <p:cNvSpPr/>
            <p:nvPr/>
          </p:nvSpPr>
          <p:spPr>
            <a:xfrm>
              <a:off x="5870576" y="2952616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" name="rc345"/>
            <p:cNvSpPr/>
            <p:nvPr/>
          </p:nvSpPr>
          <p:spPr>
            <a:xfrm>
              <a:off x="5870576" y="2191845"/>
              <a:ext cx="180615" cy="190192"/>
            </a:xfrm>
            <a:prstGeom prst="rect">
              <a:avLst/>
            </a:prstGeom>
            <a:solidFill>
              <a:srgbClr val="FF321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" name="rc346"/>
            <p:cNvSpPr/>
            <p:nvPr/>
          </p:nvSpPr>
          <p:spPr>
            <a:xfrm>
              <a:off x="5870576" y="2572230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" name="rc347"/>
            <p:cNvSpPr/>
            <p:nvPr/>
          </p:nvSpPr>
          <p:spPr>
            <a:xfrm>
              <a:off x="6231808" y="2952616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" name="rc348"/>
            <p:cNvSpPr/>
            <p:nvPr/>
          </p:nvSpPr>
          <p:spPr>
            <a:xfrm>
              <a:off x="6231808" y="2762423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" name="rc349"/>
            <p:cNvSpPr/>
            <p:nvPr/>
          </p:nvSpPr>
          <p:spPr>
            <a:xfrm>
              <a:off x="6231808" y="3333002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" name="rc350"/>
            <p:cNvSpPr/>
            <p:nvPr/>
          </p:nvSpPr>
          <p:spPr>
            <a:xfrm>
              <a:off x="6231808" y="2572230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" name="rc351"/>
            <p:cNvSpPr/>
            <p:nvPr/>
          </p:nvSpPr>
          <p:spPr>
            <a:xfrm>
              <a:off x="6231808" y="2191845"/>
              <a:ext cx="180615" cy="190192"/>
            </a:xfrm>
            <a:prstGeom prst="rect">
              <a:avLst/>
            </a:prstGeom>
            <a:solidFill>
              <a:srgbClr val="FF3E22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" name="rc352"/>
            <p:cNvSpPr/>
            <p:nvPr/>
          </p:nvSpPr>
          <p:spPr>
            <a:xfrm>
              <a:off x="6231808" y="2382037"/>
              <a:ext cx="180615" cy="190192"/>
            </a:xfrm>
            <a:prstGeom prst="rect">
              <a:avLst/>
            </a:prstGeom>
            <a:solidFill>
              <a:srgbClr val="FF805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" name="rc353"/>
            <p:cNvSpPr/>
            <p:nvPr/>
          </p:nvSpPr>
          <p:spPr>
            <a:xfrm>
              <a:off x="6231808" y="3142809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" name="rc354"/>
            <p:cNvSpPr/>
            <p:nvPr/>
          </p:nvSpPr>
          <p:spPr>
            <a:xfrm>
              <a:off x="6500074" y="2172825"/>
              <a:ext cx="577970" cy="136938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5" name="rc355"/>
            <p:cNvSpPr/>
            <p:nvPr/>
          </p:nvSpPr>
          <p:spPr>
            <a:xfrm>
              <a:off x="6698751" y="2952616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" name="rc356"/>
            <p:cNvSpPr/>
            <p:nvPr/>
          </p:nvSpPr>
          <p:spPr>
            <a:xfrm>
              <a:off x="6698751" y="2191845"/>
              <a:ext cx="180615" cy="190192"/>
            </a:xfrm>
            <a:prstGeom prst="rect">
              <a:avLst/>
            </a:prstGeom>
            <a:solidFill>
              <a:srgbClr val="FF6645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" name="rc357"/>
            <p:cNvSpPr/>
            <p:nvPr/>
          </p:nvSpPr>
          <p:spPr>
            <a:xfrm>
              <a:off x="6698751" y="3142809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" name="rc358"/>
            <p:cNvSpPr/>
            <p:nvPr/>
          </p:nvSpPr>
          <p:spPr>
            <a:xfrm>
              <a:off x="6698751" y="2762423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" name="rc359"/>
            <p:cNvSpPr/>
            <p:nvPr/>
          </p:nvSpPr>
          <p:spPr>
            <a:xfrm>
              <a:off x="6698751" y="3333002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" name="rc360"/>
            <p:cNvSpPr/>
            <p:nvPr/>
          </p:nvSpPr>
          <p:spPr>
            <a:xfrm>
              <a:off x="6698751" y="2572230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" name="rc361"/>
            <p:cNvSpPr/>
            <p:nvPr/>
          </p:nvSpPr>
          <p:spPr>
            <a:xfrm>
              <a:off x="6698751" y="2382037"/>
              <a:ext cx="180615" cy="190192"/>
            </a:xfrm>
            <a:prstGeom prst="rect">
              <a:avLst/>
            </a:prstGeom>
            <a:solidFill>
              <a:srgbClr val="FF8666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" name="rc362"/>
            <p:cNvSpPr/>
            <p:nvPr/>
          </p:nvSpPr>
          <p:spPr>
            <a:xfrm>
              <a:off x="6518136" y="2572230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" name="rc363"/>
            <p:cNvSpPr/>
            <p:nvPr/>
          </p:nvSpPr>
          <p:spPr>
            <a:xfrm>
              <a:off x="6518136" y="2191845"/>
              <a:ext cx="180615" cy="190192"/>
            </a:xfrm>
            <a:prstGeom prst="rect">
              <a:avLst/>
            </a:prstGeom>
            <a:solidFill>
              <a:srgbClr val="FF5635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" name="rc364"/>
            <p:cNvSpPr/>
            <p:nvPr/>
          </p:nvSpPr>
          <p:spPr>
            <a:xfrm>
              <a:off x="6518136" y="2762423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" name="rc365"/>
            <p:cNvSpPr/>
            <p:nvPr/>
          </p:nvSpPr>
          <p:spPr>
            <a:xfrm>
              <a:off x="6518136" y="3333002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" name="rc366"/>
            <p:cNvSpPr/>
            <p:nvPr/>
          </p:nvSpPr>
          <p:spPr>
            <a:xfrm>
              <a:off x="6518136" y="2382037"/>
              <a:ext cx="180615" cy="190192"/>
            </a:xfrm>
            <a:prstGeom prst="rect">
              <a:avLst/>
            </a:prstGeom>
            <a:solidFill>
              <a:srgbClr val="FF7F5E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" name="rc367"/>
            <p:cNvSpPr/>
            <p:nvPr/>
          </p:nvSpPr>
          <p:spPr>
            <a:xfrm>
              <a:off x="6518136" y="3142809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" name="rc368"/>
            <p:cNvSpPr/>
            <p:nvPr/>
          </p:nvSpPr>
          <p:spPr>
            <a:xfrm>
              <a:off x="6518136" y="2952616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" name="rc369"/>
            <p:cNvSpPr/>
            <p:nvPr/>
          </p:nvSpPr>
          <p:spPr>
            <a:xfrm>
              <a:off x="6879367" y="2952616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" name="rc370"/>
            <p:cNvSpPr/>
            <p:nvPr/>
          </p:nvSpPr>
          <p:spPr>
            <a:xfrm>
              <a:off x="6879367" y="2191845"/>
              <a:ext cx="180615" cy="190192"/>
            </a:xfrm>
            <a:prstGeom prst="rect">
              <a:avLst/>
            </a:prstGeom>
            <a:solidFill>
              <a:srgbClr val="FF4C2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" name="rc371"/>
            <p:cNvSpPr/>
            <p:nvPr/>
          </p:nvSpPr>
          <p:spPr>
            <a:xfrm>
              <a:off x="6879367" y="3142809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" name="rc372"/>
            <p:cNvSpPr/>
            <p:nvPr/>
          </p:nvSpPr>
          <p:spPr>
            <a:xfrm>
              <a:off x="6879367" y="2762423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" name="rc373"/>
            <p:cNvSpPr/>
            <p:nvPr/>
          </p:nvSpPr>
          <p:spPr>
            <a:xfrm>
              <a:off x="6879367" y="3333002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" name="rc374"/>
            <p:cNvSpPr/>
            <p:nvPr/>
          </p:nvSpPr>
          <p:spPr>
            <a:xfrm>
              <a:off x="6879367" y="2572230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" name="rc375"/>
            <p:cNvSpPr/>
            <p:nvPr/>
          </p:nvSpPr>
          <p:spPr>
            <a:xfrm>
              <a:off x="6879367" y="2382037"/>
              <a:ext cx="180615" cy="190192"/>
            </a:xfrm>
            <a:prstGeom prst="rect">
              <a:avLst/>
            </a:prstGeom>
            <a:solidFill>
              <a:srgbClr val="FF755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" name="rc376"/>
            <p:cNvSpPr/>
            <p:nvPr/>
          </p:nvSpPr>
          <p:spPr>
            <a:xfrm>
              <a:off x="7147633" y="2172825"/>
              <a:ext cx="577970" cy="136938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7" name="rc377"/>
            <p:cNvSpPr/>
            <p:nvPr/>
          </p:nvSpPr>
          <p:spPr>
            <a:xfrm>
              <a:off x="7346310" y="2952616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" name="rc378"/>
            <p:cNvSpPr/>
            <p:nvPr/>
          </p:nvSpPr>
          <p:spPr>
            <a:xfrm>
              <a:off x="7346310" y="2762423"/>
              <a:ext cx="180615" cy="190192"/>
            </a:xfrm>
            <a:prstGeom prst="rect">
              <a:avLst/>
            </a:prstGeom>
            <a:solidFill>
              <a:srgbClr val="FFF4F0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" name="rc379"/>
            <p:cNvSpPr/>
            <p:nvPr/>
          </p:nvSpPr>
          <p:spPr>
            <a:xfrm>
              <a:off x="7346310" y="3333002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" name="rc380"/>
            <p:cNvSpPr/>
            <p:nvPr/>
          </p:nvSpPr>
          <p:spPr>
            <a:xfrm>
              <a:off x="7346310" y="2572230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" name="rc381"/>
            <p:cNvSpPr/>
            <p:nvPr/>
          </p:nvSpPr>
          <p:spPr>
            <a:xfrm>
              <a:off x="7346310" y="2191845"/>
              <a:ext cx="180615" cy="190192"/>
            </a:xfrm>
            <a:prstGeom prst="rect">
              <a:avLst/>
            </a:prstGeom>
            <a:solidFill>
              <a:srgbClr val="FF351B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" name="rc382"/>
            <p:cNvSpPr/>
            <p:nvPr/>
          </p:nvSpPr>
          <p:spPr>
            <a:xfrm>
              <a:off x="7346310" y="2382037"/>
              <a:ext cx="180615" cy="190192"/>
            </a:xfrm>
            <a:prstGeom prst="rect">
              <a:avLst/>
            </a:prstGeom>
            <a:solidFill>
              <a:srgbClr val="FF7251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" name="rc383"/>
            <p:cNvSpPr/>
            <p:nvPr/>
          </p:nvSpPr>
          <p:spPr>
            <a:xfrm>
              <a:off x="7346310" y="3142809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" name="rc384"/>
            <p:cNvSpPr/>
            <p:nvPr/>
          </p:nvSpPr>
          <p:spPr>
            <a:xfrm>
              <a:off x="7165695" y="2762423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" name="rc385"/>
            <p:cNvSpPr/>
            <p:nvPr/>
          </p:nvSpPr>
          <p:spPr>
            <a:xfrm>
              <a:off x="7165695" y="2952616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" name="rc386"/>
            <p:cNvSpPr/>
            <p:nvPr/>
          </p:nvSpPr>
          <p:spPr>
            <a:xfrm>
              <a:off x="7165695" y="3333002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" name="rc387"/>
            <p:cNvSpPr/>
            <p:nvPr/>
          </p:nvSpPr>
          <p:spPr>
            <a:xfrm>
              <a:off x="7165695" y="2382037"/>
              <a:ext cx="180615" cy="190192"/>
            </a:xfrm>
            <a:prstGeom prst="rect">
              <a:avLst/>
            </a:prstGeom>
            <a:solidFill>
              <a:srgbClr val="FF6C4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" name="rc388"/>
            <p:cNvSpPr/>
            <p:nvPr/>
          </p:nvSpPr>
          <p:spPr>
            <a:xfrm>
              <a:off x="7165695" y="2191845"/>
              <a:ext cx="180615" cy="190192"/>
            </a:xfrm>
            <a:prstGeom prst="rect">
              <a:avLst/>
            </a:prstGeom>
            <a:solidFill>
              <a:srgbClr val="FF1F0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" name="rc389"/>
            <p:cNvSpPr/>
            <p:nvPr/>
          </p:nvSpPr>
          <p:spPr>
            <a:xfrm>
              <a:off x="7165695" y="3142809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" name="rc390"/>
            <p:cNvSpPr/>
            <p:nvPr/>
          </p:nvSpPr>
          <p:spPr>
            <a:xfrm>
              <a:off x="7165695" y="2572230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" name="rc391"/>
            <p:cNvSpPr/>
            <p:nvPr/>
          </p:nvSpPr>
          <p:spPr>
            <a:xfrm>
              <a:off x="7526926" y="2952616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" name="rc392"/>
            <p:cNvSpPr/>
            <p:nvPr/>
          </p:nvSpPr>
          <p:spPr>
            <a:xfrm>
              <a:off x="7526926" y="3142809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" name="rc393"/>
            <p:cNvSpPr/>
            <p:nvPr/>
          </p:nvSpPr>
          <p:spPr>
            <a:xfrm>
              <a:off x="7526926" y="2572230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" name="rc394"/>
            <p:cNvSpPr/>
            <p:nvPr/>
          </p:nvSpPr>
          <p:spPr>
            <a:xfrm>
              <a:off x="7526926" y="2191845"/>
              <a:ext cx="180615" cy="190192"/>
            </a:xfrm>
            <a:prstGeom prst="rect">
              <a:avLst/>
            </a:prstGeom>
            <a:solidFill>
              <a:srgbClr val="FF5636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" name="rc395"/>
            <p:cNvSpPr/>
            <p:nvPr/>
          </p:nvSpPr>
          <p:spPr>
            <a:xfrm>
              <a:off x="7526926" y="2382037"/>
              <a:ext cx="180615" cy="190192"/>
            </a:xfrm>
            <a:prstGeom prst="rect">
              <a:avLst/>
            </a:prstGeom>
            <a:solidFill>
              <a:srgbClr val="FF8262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" name="rc396"/>
            <p:cNvSpPr/>
            <p:nvPr/>
          </p:nvSpPr>
          <p:spPr>
            <a:xfrm>
              <a:off x="7526926" y="2762423"/>
              <a:ext cx="180615" cy="190192"/>
            </a:xfrm>
            <a:prstGeom prst="rect">
              <a:avLst/>
            </a:prstGeom>
            <a:solidFill>
              <a:srgbClr val="FFF1EC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" name="rc397"/>
            <p:cNvSpPr/>
            <p:nvPr/>
          </p:nvSpPr>
          <p:spPr>
            <a:xfrm>
              <a:off x="7526926" y="3333002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" name="rc398"/>
            <p:cNvSpPr/>
            <p:nvPr/>
          </p:nvSpPr>
          <p:spPr>
            <a:xfrm>
              <a:off x="7795192" y="2172825"/>
              <a:ext cx="577970" cy="136938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9" name="rc399"/>
            <p:cNvSpPr/>
            <p:nvPr/>
          </p:nvSpPr>
          <p:spPr>
            <a:xfrm>
              <a:off x="7993869" y="2952616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" name="rc400"/>
            <p:cNvSpPr/>
            <p:nvPr/>
          </p:nvSpPr>
          <p:spPr>
            <a:xfrm>
              <a:off x="7993869" y="3142809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" name="rc401"/>
            <p:cNvSpPr/>
            <p:nvPr/>
          </p:nvSpPr>
          <p:spPr>
            <a:xfrm>
              <a:off x="7993869" y="2572230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" name="rc402"/>
            <p:cNvSpPr/>
            <p:nvPr/>
          </p:nvSpPr>
          <p:spPr>
            <a:xfrm>
              <a:off x="7993869" y="2191845"/>
              <a:ext cx="180615" cy="190192"/>
            </a:xfrm>
            <a:prstGeom prst="rect">
              <a:avLst/>
            </a:prstGeom>
            <a:solidFill>
              <a:srgbClr val="FF321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" name="rc403"/>
            <p:cNvSpPr/>
            <p:nvPr/>
          </p:nvSpPr>
          <p:spPr>
            <a:xfrm>
              <a:off x="7993869" y="2382037"/>
              <a:ext cx="180615" cy="190192"/>
            </a:xfrm>
            <a:prstGeom prst="rect">
              <a:avLst/>
            </a:prstGeom>
            <a:solidFill>
              <a:srgbClr val="FF7150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" name="rc404"/>
            <p:cNvSpPr/>
            <p:nvPr/>
          </p:nvSpPr>
          <p:spPr>
            <a:xfrm>
              <a:off x="7993869" y="2762423"/>
              <a:ext cx="180615" cy="190192"/>
            </a:xfrm>
            <a:prstGeom prst="rect">
              <a:avLst/>
            </a:prstGeom>
            <a:solidFill>
              <a:srgbClr val="FFF6F3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" name="rc405"/>
            <p:cNvSpPr/>
            <p:nvPr/>
          </p:nvSpPr>
          <p:spPr>
            <a:xfrm>
              <a:off x="7993869" y="3333002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" name="rc406"/>
            <p:cNvSpPr/>
            <p:nvPr/>
          </p:nvSpPr>
          <p:spPr>
            <a:xfrm>
              <a:off x="7813254" y="2952616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" name="rc407"/>
            <p:cNvSpPr/>
            <p:nvPr/>
          </p:nvSpPr>
          <p:spPr>
            <a:xfrm>
              <a:off x="7813254" y="2191845"/>
              <a:ext cx="180615" cy="190192"/>
            </a:xfrm>
            <a:prstGeom prst="rect">
              <a:avLst/>
            </a:prstGeom>
            <a:solidFill>
              <a:srgbClr val="FF3118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" name="rc408"/>
            <p:cNvSpPr/>
            <p:nvPr/>
          </p:nvSpPr>
          <p:spPr>
            <a:xfrm>
              <a:off x="7813254" y="3142809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" name="rc409"/>
            <p:cNvSpPr/>
            <p:nvPr/>
          </p:nvSpPr>
          <p:spPr>
            <a:xfrm>
              <a:off x="7813254" y="2762423"/>
              <a:ext cx="180615" cy="190192"/>
            </a:xfrm>
            <a:prstGeom prst="rect">
              <a:avLst/>
            </a:prstGeom>
            <a:solidFill>
              <a:srgbClr val="FFF5F1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" name="rc410"/>
            <p:cNvSpPr/>
            <p:nvPr/>
          </p:nvSpPr>
          <p:spPr>
            <a:xfrm>
              <a:off x="7813254" y="3333002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" name="rc411"/>
            <p:cNvSpPr/>
            <p:nvPr/>
          </p:nvSpPr>
          <p:spPr>
            <a:xfrm>
              <a:off x="7813254" y="2572230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" name="rc412"/>
            <p:cNvSpPr/>
            <p:nvPr/>
          </p:nvSpPr>
          <p:spPr>
            <a:xfrm>
              <a:off x="7813254" y="2382037"/>
              <a:ext cx="180615" cy="190192"/>
            </a:xfrm>
            <a:prstGeom prst="rect">
              <a:avLst/>
            </a:prstGeom>
            <a:solidFill>
              <a:srgbClr val="FF7453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" name="rc413"/>
            <p:cNvSpPr/>
            <p:nvPr/>
          </p:nvSpPr>
          <p:spPr>
            <a:xfrm>
              <a:off x="8174485" y="2952616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" name="rc414"/>
            <p:cNvSpPr/>
            <p:nvPr/>
          </p:nvSpPr>
          <p:spPr>
            <a:xfrm>
              <a:off x="8174485" y="3142809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" name="rc415"/>
            <p:cNvSpPr/>
            <p:nvPr/>
          </p:nvSpPr>
          <p:spPr>
            <a:xfrm>
              <a:off x="8174485" y="2572230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" name="rc416"/>
            <p:cNvSpPr/>
            <p:nvPr/>
          </p:nvSpPr>
          <p:spPr>
            <a:xfrm>
              <a:off x="8174485" y="2191845"/>
              <a:ext cx="180615" cy="190192"/>
            </a:xfrm>
            <a:prstGeom prst="rect">
              <a:avLst/>
            </a:prstGeom>
            <a:solidFill>
              <a:srgbClr val="FF341B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" name="rc417"/>
            <p:cNvSpPr/>
            <p:nvPr/>
          </p:nvSpPr>
          <p:spPr>
            <a:xfrm>
              <a:off x="8174485" y="2382037"/>
              <a:ext cx="180615" cy="190192"/>
            </a:xfrm>
            <a:prstGeom prst="rect">
              <a:avLst/>
            </a:prstGeom>
            <a:solidFill>
              <a:srgbClr val="FF7E5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" name="rc418"/>
            <p:cNvSpPr/>
            <p:nvPr/>
          </p:nvSpPr>
          <p:spPr>
            <a:xfrm>
              <a:off x="8174485" y="3333002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" name="rc419"/>
            <p:cNvSpPr/>
            <p:nvPr/>
          </p:nvSpPr>
          <p:spPr>
            <a:xfrm>
              <a:off x="8174485" y="2762423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" name="rc420"/>
            <p:cNvSpPr/>
            <p:nvPr/>
          </p:nvSpPr>
          <p:spPr>
            <a:xfrm>
              <a:off x="8442751" y="2172825"/>
              <a:ext cx="216738" cy="136938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1" name="rc421"/>
            <p:cNvSpPr/>
            <p:nvPr/>
          </p:nvSpPr>
          <p:spPr>
            <a:xfrm>
              <a:off x="8460813" y="2572230"/>
              <a:ext cx="180615" cy="190192"/>
            </a:xfrm>
            <a:prstGeom prst="rect">
              <a:avLst/>
            </a:prstGeom>
            <a:solidFill>
              <a:srgbClr val="FFAA90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" name="rc422"/>
            <p:cNvSpPr/>
            <p:nvPr/>
          </p:nvSpPr>
          <p:spPr>
            <a:xfrm>
              <a:off x="8460813" y="2191845"/>
              <a:ext cx="180615" cy="190192"/>
            </a:xfrm>
            <a:prstGeom prst="rect">
              <a:avLst/>
            </a:prstGeom>
            <a:solidFill>
              <a:srgbClr val="FF9E82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" name="rc423"/>
            <p:cNvSpPr/>
            <p:nvPr/>
          </p:nvSpPr>
          <p:spPr>
            <a:xfrm>
              <a:off x="8460813" y="2762423"/>
              <a:ext cx="180615" cy="190192"/>
            </a:xfrm>
            <a:prstGeom prst="rect">
              <a:avLst/>
            </a:prstGeom>
            <a:solidFill>
              <a:srgbClr val="FFD9CC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" name="rc424"/>
            <p:cNvSpPr/>
            <p:nvPr/>
          </p:nvSpPr>
          <p:spPr>
            <a:xfrm>
              <a:off x="8460813" y="3333002"/>
              <a:ext cx="180615" cy="190192"/>
            </a:xfrm>
            <a:prstGeom prst="rect">
              <a:avLst/>
            </a:prstGeom>
            <a:solidFill>
              <a:srgbClr val="FFB69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" name="rc425"/>
            <p:cNvSpPr/>
            <p:nvPr/>
          </p:nvSpPr>
          <p:spPr>
            <a:xfrm>
              <a:off x="8460813" y="2382037"/>
              <a:ext cx="180615" cy="190192"/>
            </a:xfrm>
            <a:prstGeom prst="rect">
              <a:avLst/>
            </a:prstGeom>
            <a:solidFill>
              <a:srgbClr val="FF8D6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" name="rc426"/>
            <p:cNvSpPr/>
            <p:nvPr/>
          </p:nvSpPr>
          <p:spPr>
            <a:xfrm>
              <a:off x="8460813" y="3142809"/>
              <a:ext cx="180615" cy="190192"/>
            </a:xfrm>
            <a:prstGeom prst="rect">
              <a:avLst/>
            </a:prstGeom>
            <a:solidFill>
              <a:srgbClr val="FFBBA5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" name="rc427"/>
            <p:cNvSpPr/>
            <p:nvPr/>
          </p:nvSpPr>
          <p:spPr>
            <a:xfrm>
              <a:off x="8460813" y="2952616"/>
              <a:ext cx="180615" cy="190192"/>
            </a:xfrm>
            <a:prstGeom prst="rect">
              <a:avLst/>
            </a:prstGeom>
            <a:solidFill>
              <a:srgbClr val="FF4A2C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" name="rc428"/>
            <p:cNvSpPr/>
            <p:nvPr/>
          </p:nvSpPr>
          <p:spPr>
            <a:xfrm>
              <a:off x="8729079" y="2172825"/>
              <a:ext cx="577970" cy="136938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9" name="rc429"/>
            <p:cNvSpPr/>
            <p:nvPr/>
          </p:nvSpPr>
          <p:spPr>
            <a:xfrm>
              <a:off x="8927756" y="2952616"/>
              <a:ext cx="180615" cy="190192"/>
            </a:xfrm>
            <a:prstGeom prst="rect">
              <a:avLst/>
            </a:prstGeom>
            <a:solidFill>
              <a:srgbClr val="FFD2C3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" name="rc430"/>
            <p:cNvSpPr/>
            <p:nvPr/>
          </p:nvSpPr>
          <p:spPr>
            <a:xfrm>
              <a:off x="8927756" y="3142809"/>
              <a:ext cx="180615" cy="190192"/>
            </a:xfrm>
            <a:prstGeom prst="rect">
              <a:avLst/>
            </a:prstGeom>
            <a:solidFill>
              <a:srgbClr val="FFE1D6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" name="rc431"/>
            <p:cNvSpPr/>
            <p:nvPr/>
          </p:nvSpPr>
          <p:spPr>
            <a:xfrm>
              <a:off x="8927756" y="2572230"/>
              <a:ext cx="180615" cy="190192"/>
            </a:xfrm>
            <a:prstGeom prst="rect">
              <a:avLst/>
            </a:prstGeom>
            <a:solidFill>
              <a:srgbClr val="FFCAB8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" name="rc432"/>
            <p:cNvSpPr/>
            <p:nvPr/>
          </p:nvSpPr>
          <p:spPr>
            <a:xfrm>
              <a:off x="8927756" y="2191845"/>
              <a:ext cx="180615" cy="190192"/>
            </a:xfrm>
            <a:prstGeom prst="rect">
              <a:avLst/>
            </a:prstGeom>
            <a:solidFill>
              <a:srgbClr val="FF2C15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" name="rc433"/>
            <p:cNvSpPr/>
            <p:nvPr/>
          </p:nvSpPr>
          <p:spPr>
            <a:xfrm>
              <a:off x="8927756" y="2382037"/>
              <a:ext cx="180615" cy="190192"/>
            </a:xfrm>
            <a:prstGeom prst="rect">
              <a:avLst/>
            </a:prstGeom>
            <a:solidFill>
              <a:srgbClr val="FF6B4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" name="rc434"/>
            <p:cNvSpPr/>
            <p:nvPr/>
          </p:nvSpPr>
          <p:spPr>
            <a:xfrm>
              <a:off x="8927756" y="3333002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" name="rc435"/>
            <p:cNvSpPr/>
            <p:nvPr/>
          </p:nvSpPr>
          <p:spPr>
            <a:xfrm>
              <a:off x="8927756" y="2762423"/>
              <a:ext cx="180615" cy="190192"/>
            </a:xfrm>
            <a:prstGeom prst="rect">
              <a:avLst/>
            </a:prstGeom>
            <a:solidFill>
              <a:srgbClr val="FFF0E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" name="rc436"/>
            <p:cNvSpPr/>
            <p:nvPr/>
          </p:nvSpPr>
          <p:spPr>
            <a:xfrm>
              <a:off x="8747141" y="2952616"/>
              <a:ext cx="180615" cy="190192"/>
            </a:xfrm>
            <a:prstGeom prst="rect">
              <a:avLst/>
            </a:prstGeom>
            <a:solidFill>
              <a:srgbClr val="FFDBC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" name="rc437"/>
            <p:cNvSpPr/>
            <p:nvPr/>
          </p:nvSpPr>
          <p:spPr>
            <a:xfrm>
              <a:off x="8747141" y="3142809"/>
              <a:ext cx="180615" cy="190192"/>
            </a:xfrm>
            <a:prstGeom prst="rect">
              <a:avLst/>
            </a:prstGeom>
            <a:solidFill>
              <a:srgbClr val="FFEBE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" name="rc438"/>
            <p:cNvSpPr/>
            <p:nvPr/>
          </p:nvSpPr>
          <p:spPr>
            <a:xfrm>
              <a:off x="8747141" y="2572230"/>
              <a:ext cx="180615" cy="190192"/>
            </a:xfrm>
            <a:prstGeom prst="rect">
              <a:avLst/>
            </a:prstGeom>
            <a:solidFill>
              <a:srgbClr val="FFE7DE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" name="rc439"/>
            <p:cNvSpPr/>
            <p:nvPr/>
          </p:nvSpPr>
          <p:spPr>
            <a:xfrm>
              <a:off x="8747141" y="2191845"/>
              <a:ext cx="180615" cy="190192"/>
            </a:xfrm>
            <a:prstGeom prst="rect">
              <a:avLst/>
            </a:prstGeom>
            <a:solidFill>
              <a:srgbClr val="FF1E0C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" name="rc440"/>
            <p:cNvSpPr/>
            <p:nvPr/>
          </p:nvSpPr>
          <p:spPr>
            <a:xfrm>
              <a:off x="8747141" y="2382037"/>
              <a:ext cx="180615" cy="190192"/>
            </a:xfrm>
            <a:prstGeom prst="rect">
              <a:avLst/>
            </a:prstGeom>
            <a:solidFill>
              <a:srgbClr val="FF6443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" name="rc441"/>
            <p:cNvSpPr/>
            <p:nvPr/>
          </p:nvSpPr>
          <p:spPr>
            <a:xfrm>
              <a:off x="8747141" y="2762423"/>
              <a:ext cx="180615" cy="190192"/>
            </a:xfrm>
            <a:prstGeom prst="rect">
              <a:avLst/>
            </a:prstGeom>
            <a:solidFill>
              <a:srgbClr val="FFF0EB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" name="rc442"/>
            <p:cNvSpPr/>
            <p:nvPr/>
          </p:nvSpPr>
          <p:spPr>
            <a:xfrm>
              <a:off x="8747141" y="3333002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" name="rc443"/>
            <p:cNvSpPr/>
            <p:nvPr/>
          </p:nvSpPr>
          <p:spPr>
            <a:xfrm>
              <a:off x="9108372" y="2952616"/>
              <a:ext cx="180615" cy="190192"/>
            </a:xfrm>
            <a:prstGeom prst="rect">
              <a:avLst/>
            </a:prstGeom>
            <a:solidFill>
              <a:srgbClr val="FFDED3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" name="rc444"/>
            <p:cNvSpPr/>
            <p:nvPr/>
          </p:nvSpPr>
          <p:spPr>
            <a:xfrm>
              <a:off x="9108372" y="3142809"/>
              <a:ext cx="180615" cy="190192"/>
            </a:xfrm>
            <a:prstGeom prst="rect">
              <a:avLst/>
            </a:prstGeom>
            <a:solidFill>
              <a:srgbClr val="FFE3D8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" name="rc445"/>
            <p:cNvSpPr/>
            <p:nvPr/>
          </p:nvSpPr>
          <p:spPr>
            <a:xfrm>
              <a:off x="9108372" y="2382037"/>
              <a:ext cx="180615" cy="190192"/>
            </a:xfrm>
            <a:prstGeom prst="rect">
              <a:avLst/>
            </a:prstGeom>
            <a:solidFill>
              <a:srgbClr val="FF8363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" name="rc446"/>
            <p:cNvSpPr/>
            <p:nvPr/>
          </p:nvSpPr>
          <p:spPr>
            <a:xfrm>
              <a:off x="9108372" y="3333002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" name="rc447"/>
            <p:cNvSpPr/>
            <p:nvPr/>
          </p:nvSpPr>
          <p:spPr>
            <a:xfrm>
              <a:off x="9108372" y="2762423"/>
              <a:ext cx="180615" cy="190192"/>
            </a:xfrm>
            <a:prstGeom prst="rect">
              <a:avLst/>
            </a:prstGeom>
            <a:solidFill>
              <a:srgbClr val="FFEAE2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" name="rc448"/>
            <p:cNvSpPr/>
            <p:nvPr/>
          </p:nvSpPr>
          <p:spPr>
            <a:xfrm>
              <a:off x="9108372" y="2572230"/>
              <a:ext cx="180615" cy="190192"/>
            </a:xfrm>
            <a:prstGeom prst="rect">
              <a:avLst/>
            </a:prstGeom>
            <a:solidFill>
              <a:srgbClr val="FFB29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" name="rc449"/>
            <p:cNvSpPr/>
            <p:nvPr/>
          </p:nvSpPr>
          <p:spPr>
            <a:xfrm>
              <a:off x="9108372" y="2191845"/>
              <a:ext cx="180615" cy="190192"/>
            </a:xfrm>
            <a:prstGeom prst="rect">
              <a:avLst/>
            </a:prstGeom>
            <a:solidFill>
              <a:srgbClr val="FF3C20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" name="rc450"/>
            <p:cNvSpPr/>
            <p:nvPr/>
          </p:nvSpPr>
          <p:spPr>
            <a:xfrm>
              <a:off x="9376638" y="2172825"/>
              <a:ext cx="577970" cy="136938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1" name="rc451"/>
            <p:cNvSpPr/>
            <p:nvPr/>
          </p:nvSpPr>
          <p:spPr>
            <a:xfrm>
              <a:off x="9575316" y="2952616"/>
              <a:ext cx="180615" cy="190192"/>
            </a:xfrm>
            <a:prstGeom prst="rect">
              <a:avLst/>
            </a:prstGeom>
            <a:solidFill>
              <a:srgbClr val="FFDDD1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" name="rc452"/>
            <p:cNvSpPr/>
            <p:nvPr/>
          </p:nvSpPr>
          <p:spPr>
            <a:xfrm>
              <a:off x="9575316" y="3142809"/>
              <a:ext cx="180615" cy="190192"/>
            </a:xfrm>
            <a:prstGeom prst="rect">
              <a:avLst/>
            </a:prstGeom>
            <a:solidFill>
              <a:srgbClr val="FFF8F6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" name="rc453"/>
            <p:cNvSpPr/>
            <p:nvPr/>
          </p:nvSpPr>
          <p:spPr>
            <a:xfrm>
              <a:off x="9575316" y="2382037"/>
              <a:ext cx="180615" cy="190192"/>
            </a:xfrm>
            <a:prstGeom prst="rect">
              <a:avLst/>
            </a:prstGeom>
            <a:solidFill>
              <a:srgbClr val="FF9577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" name="rc454"/>
            <p:cNvSpPr/>
            <p:nvPr/>
          </p:nvSpPr>
          <p:spPr>
            <a:xfrm>
              <a:off x="9575316" y="3333002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" name="rc455"/>
            <p:cNvSpPr/>
            <p:nvPr/>
          </p:nvSpPr>
          <p:spPr>
            <a:xfrm>
              <a:off x="9575316" y="2762423"/>
              <a:ext cx="180615" cy="190192"/>
            </a:xfrm>
            <a:prstGeom prst="rect">
              <a:avLst/>
            </a:prstGeom>
            <a:solidFill>
              <a:srgbClr val="FFF4F0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" name="rc456"/>
            <p:cNvSpPr/>
            <p:nvPr/>
          </p:nvSpPr>
          <p:spPr>
            <a:xfrm>
              <a:off x="9575316" y="2191845"/>
              <a:ext cx="180615" cy="190192"/>
            </a:xfrm>
            <a:prstGeom prst="rect">
              <a:avLst/>
            </a:prstGeom>
            <a:solidFill>
              <a:srgbClr val="FF492B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" name="rc457"/>
            <p:cNvSpPr/>
            <p:nvPr/>
          </p:nvSpPr>
          <p:spPr>
            <a:xfrm>
              <a:off x="9575316" y="2572230"/>
              <a:ext cx="180615" cy="190192"/>
            </a:xfrm>
            <a:prstGeom prst="rect">
              <a:avLst/>
            </a:prstGeom>
            <a:solidFill>
              <a:srgbClr val="FF5232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" name="rc458"/>
            <p:cNvSpPr/>
            <p:nvPr/>
          </p:nvSpPr>
          <p:spPr>
            <a:xfrm>
              <a:off x="9394700" y="2952616"/>
              <a:ext cx="180615" cy="190192"/>
            </a:xfrm>
            <a:prstGeom prst="rect">
              <a:avLst/>
            </a:prstGeom>
            <a:solidFill>
              <a:srgbClr val="FFCCBB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" name="rc459"/>
            <p:cNvSpPr/>
            <p:nvPr/>
          </p:nvSpPr>
          <p:spPr>
            <a:xfrm>
              <a:off x="9394700" y="3142809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" name="rc460"/>
            <p:cNvSpPr/>
            <p:nvPr/>
          </p:nvSpPr>
          <p:spPr>
            <a:xfrm>
              <a:off x="9394700" y="2382037"/>
              <a:ext cx="180615" cy="190192"/>
            </a:xfrm>
            <a:prstGeom prst="rect">
              <a:avLst/>
            </a:prstGeom>
            <a:solidFill>
              <a:srgbClr val="FF8666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" name="rc461"/>
            <p:cNvSpPr/>
            <p:nvPr/>
          </p:nvSpPr>
          <p:spPr>
            <a:xfrm>
              <a:off x="9394700" y="3333002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" name="rc462"/>
            <p:cNvSpPr/>
            <p:nvPr/>
          </p:nvSpPr>
          <p:spPr>
            <a:xfrm>
              <a:off x="9394700" y="2762423"/>
              <a:ext cx="180615" cy="190192"/>
            </a:xfrm>
            <a:prstGeom prst="rect">
              <a:avLst/>
            </a:prstGeom>
            <a:solidFill>
              <a:srgbClr val="FFF4F0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" name="rc463"/>
            <p:cNvSpPr/>
            <p:nvPr/>
          </p:nvSpPr>
          <p:spPr>
            <a:xfrm>
              <a:off x="9394700" y="2572230"/>
              <a:ext cx="180615" cy="190192"/>
            </a:xfrm>
            <a:prstGeom prst="rect">
              <a:avLst/>
            </a:prstGeom>
            <a:solidFill>
              <a:srgbClr val="FF7B5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" name="rc464"/>
            <p:cNvSpPr/>
            <p:nvPr/>
          </p:nvSpPr>
          <p:spPr>
            <a:xfrm>
              <a:off x="9394700" y="2191845"/>
              <a:ext cx="180615" cy="190192"/>
            </a:xfrm>
            <a:prstGeom prst="rect">
              <a:avLst/>
            </a:prstGeom>
            <a:solidFill>
              <a:srgbClr val="FF381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" name="rc465"/>
            <p:cNvSpPr/>
            <p:nvPr/>
          </p:nvSpPr>
          <p:spPr>
            <a:xfrm>
              <a:off x="9755931" y="2952616"/>
              <a:ext cx="180615" cy="190192"/>
            </a:xfrm>
            <a:prstGeom prst="rect">
              <a:avLst/>
            </a:prstGeom>
            <a:solidFill>
              <a:srgbClr val="FFDCD0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" name="rc466"/>
            <p:cNvSpPr/>
            <p:nvPr/>
          </p:nvSpPr>
          <p:spPr>
            <a:xfrm>
              <a:off x="9755931" y="3142809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" name="rc467"/>
            <p:cNvSpPr/>
            <p:nvPr/>
          </p:nvSpPr>
          <p:spPr>
            <a:xfrm>
              <a:off x="9755931" y="2382037"/>
              <a:ext cx="180615" cy="190192"/>
            </a:xfrm>
            <a:prstGeom prst="rect">
              <a:avLst/>
            </a:prstGeom>
            <a:solidFill>
              <a:srgbClr val="FF9E81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" name="rc468"/>
            <p:cNvSpPr/>
            <p:nvPr/>
          </p:nvSpPr>
          <p:spPr>
            <a:xfrm>
              <a:off x="9755931" y="3333002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" name="rc469"/>
            <p:cNvSpPr/>
            <p:nvPr/>
          </p:nvSpPr>
          <p:spPr>
            <a:xfrm>
              <a:off x="9755931" y="2762423"/>
              <a:ext cx="180615" cy="190192"/>
            </a:xfrm>
            <a:prstGeom prst="rect">
              <a:avLst/>
            </a:prstGeom>
            <a:solidFill>
              <a:srgbClr val="FFF4F0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" name="rc470"/>
            <p:cNvSpPr/>
            <p:nvPr/>
          </p:nvSpPr>
          <p:spPr>
            <a:xfrm>
              <a:off x="9755931" y="2191845"/>
              <a:ext cx="180615" cy="190192"/>
            </a:xfrm>
            <a:prstGeom prst="rect">
              <a:avLst/>
            </a:prstGeom>
            <a:solidFill>
              <a:srgbClr val="FF543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" name="rc471"/>
            <p:cNvSpPr/>
            <p:nvPr/>
          </p:nvSpPr>
          <p:spPr>
            <a:xfrm>
              <a:off x="9755931" y="2572230"/>
              <a:ext cx="180615" cy="190192"/>
            </a:xfrm>
            <a:prstGeom prst="rect">
              <a:avLst/>
            </a:prstGeom>
            <a:solidFill>
              <a:srgbClr val="FF3D21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" name="rc472"/>
            <p:cNvSpPr/>
            <p:nvPr/>
          </p:nvSpPr>
          <p:spPr>
            <a:xfrm>
              <a:off x="10024197" y="2172825"/>
              <a:ext cx="577970" cy="136938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3" name="rc473"/>
            <p:cNvSpPr/>
            <p:nvPr/>
          </p:nvSpPr>
          <p:spPr>
            <a:xfrm>
              <a:off x="10222875" y="2952616"/>
              <a:ext cx="180615" cy="190192"/>
            </a:xfrm>
            <a:prstGeom prst="rect">
              <a:avLst/>
            </a:prstGeom>
            <a:solidFill>
              <a:srgbClr val="FFEBE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" name="rc474"/>
            <p:cNvSpPr/>
            <p:nvPr/>
          </p:nvSpPr>
          <p:spPr>
            <a:xfrm>
              <a:off x="10222875" y="3142809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" name="rc475"/>
            <p:cNvSpPr/>
            <p:nvPr/>
          </p:nvSpPr>
          <p:spPr>
            <a:xfrm>
              <a:off x="10222875" y="2382037"/>
              <a:ext cx="180615" cy="190192"/>
            </a:xfrm>
            <a:prstGeom prst="rect">
              <a:avLst/>
            </a:prstGeom>
            <a:solidFill>
              <a:srgbClr val="FF6B4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" name="rc476"/>
            <p:cNvSpPr/>
            <p:nvPr/>
          </p:nvSpPr>
          <p:spPr>
            <a:xfrm>
              <a:off x="10222875" y="3333002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" name="rc477"/>
            <p:cNvSpPr/>
            <p:nvPr/>
          </p:nvSpPr>
          <p:spPr>
            <a:xfrm>
              <a:off x="10222875" y="2762423"/>
              <a:ext cx="180615" cy="190192"/>
            </a:xfrm>
            <a:prstGeom prst="rect">
              <a:avLst/>
            </a:prstGeom>
            <a:solidFill>
              <a:srgbClr val="FFF1EC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" name="rc478"/>
            <p:cNvSpPr/>
            <p:nvPr/>
          </p:nvSpPr>
          <p:spPr>
            <a:xfrm>
              <a:off x="10222875" y="2572230"/>
              <a:ext cx="180615" cy="190192"/>
            </a:xfrm>
            <a:prstGeom prst="rect">
              <a:avLst/>
            </a:prstGeom>
            <a:solidFill>
              <a:srgbClr val="FFB29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" name="rc479"/>
            <p:cNvSpPr/>
            <p:nvPr/>
          </p:nvSpPr>
          <p:spPr>
            <a:xfrm>
              <a:off x="10222875" y="2191845"/>
              <a:ext cx="180615" cy="190192"/>
            </a:xfrm>
            <a:prstGeom prst="rect">
              <a:avLst/>
            </a:prstGeom>
            <a:solidFill>
              <a:srgbClr val="FF371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" name="rc480"/>
            <p:cNvSpPr/>
            <p:nvPr/>
          </p:nvSpPr>
          <p:spPr>
            <a:xfrm>
              <a:off x="10042259" y="2952616"/>
              <a:ext cx="180615" cy="190192"/>
            </a:xfrm>
            <a:prstGeom prst="rect">
              <a:avLst/>
            </a:prstGeom>
            <a:solidFill>
              <a:srgbClr val="FFF2E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" name="rc481"/>
            <p:cNvSpPr/>
            <p:nvPr/>
          </p:nvSpPr>
          <p:spPr>
            <a:xfrm>
              <a:off x="10042259" y="3142809"/>
              <a:ext cx="180615" cy="190192"/>
            </a:xfrm>
            <a:prstGeom prst="rect">
              <a:avLst/>
            </a:prstGeom>
            <a:solidFill>
              <a:srgbClr val="FFF7F3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" name="rc482"/>
            <p:cNvSpPr/>
            <p:nvPr/>
          </p:nvSpPr>
          <p:spPr>
            <a:xfrm>
              <a:off x="10042259" y="2572230"/>
              <a:ext cx="180615" cy="190192"/>
            </a:xfrm>
            <a:prstGeom prst="rect">
              <a:avLst/>
            </a:prstGeom>
            <a:solidFill>
              <a:srgbClr val="FFBEA8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" name="rc483"/>
            <p:cNvSpPr/>
            <p:nvPr/>
          </p:nvSpPr>
          <p:spPr>
            <a:xfrm>
              <a:off x="10042259" y="2191845"/>
              <a:ext cx="180615" cy="190192"/>
            </a:xfrm>
            <a:prstGeom prst="rect">
              <a:avLst/>
            </a:prstGeom>
            <a:solidFill>
              <a:srgbClr val="FF190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" name="rc484"/>
            <p:cNvSpPr/>
            <p:nvPr/>
          </p:nvSpPr>
          <p:spPr>
            <a:xfrm>
              <a:off x="10042259" y="2382037"/>
              <a:ext cx="180615" cy="190192"/>
            </a:xfrm>
            <a:prstGeom prst="rect">
              <a:avLst/>
            </a:prstGeom>
            <a:solidFill>
              <a:srgbClr val="FF6947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" name="rc485"/>
            <p:cNvSpPr/>
            <p:nvPr/>
          </p:nvSpPr>
          <p:spPr>
            <a:xfrm>
              <a:off x="10042259" y="3333002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" name="rc486"/>
            <p:cNvSpPr/>
            <p:nvPr/>
          </p:nvSpPr>
          <p:spPr>
            <a:xfrm>
              <a:off x="10042259" y="2762423"/>
              <a:ext cx="180615" cy="190192"/>
            </a:xfrm>
            <a:prstGeom prst="rect">
              <a:avLst/>
            </a:prstGeom>
            <a:solidFill>
              <a:srgbClr val="FFF2E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" name="rc487"/>
            <p:cNvSpPr/>
            <p:nvPr/>
          </p:nvSpPr>
          <p:spPr>
            <a:xfrm>
              <a:off x="10403490" y="2952616"/>
              <a:ext cx="180615" cy="190192"/>
            </a:xfrm>
            <a:prstGeom prst="rect">
              <a:avLst/>
            </a:prstGeom>
            <a:solidFill>
              <a:srgbClr val="FFEBE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" name="rc488"/>
            <p:cNvSpPr/>
            <p:nvPr/>
          </p:nvSpPr>
          <p:spPr>
            <a:xfrm>
              <a:off x="10403490" y="3142809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" name="rc489"/>
            <p:cNvSpPr/>
            <p:nvPr/>
          </p:nvSpPr>
          <p:spPr>
            <a:xfrm>
              <a:off x="10403490" y="2382037"/>
              <a:ext cx="180615" cy="190192"/>
            </a:xfrm>
            <a:prstGeom prst="rect">
              <a:avLst/>
            </a:prstGeom>
            <a:solidFill>
              <a:srgbClr val="FF8261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" name="rc490"/>
            <p:cNvSpPr/>
            <p:nvPr/>
          </p:nvSpPr>
          <p:spPr>
            <a:xfrm>
              <a:off x="10403490" y="3333002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" name="rc491"/>
            <p:cNvSpPr/>
            <p:nvPr/>
          </p:nvSpPr>
          <p:spPr>
            <a:xfrm>
              <a:off x="10403490" y="2762423"/>
              <a:ext cx="180615" cy="190192"/>
            </a:xfrm>
            <a:prstGeom prst="rect">
              <a:avLst/>
            </a:prstGeom>
            <a:solidFill>
              <a:srgbClr val="FFEFE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" name="rc492"/>
            <p:cNvSpPr/>
            <p:nvPr/>
          </p:nvSpPr>
          <p:spPr>
            <a:xfrm>
              <a:off x="10403490" y="2191845"/>
              <a:ext cx="180615" cy="19019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" name="rc493"/>
            <p:cNvSpPr/>
            <p:nvPr/>
          </p:nvSpPr>
          <p:spPr>
            <a:xfrm>
              <a:off x="10403490" y="2572230"/>
              <a:ext cx="180615" cy="190192"/>
            </a:xfrm>
            <a:prstGeom prst="rect">
              <a:avLst/>
            </a:prstGeom>
            <a:solidFill>
              <a:srgbClr val="FFC2AE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" name="rc494"/>
            <p:cNvSpPr/>
            <p:nvPr/>
          </p:nvSpPr>
          <p:spPr>
            <a:xfrm>
              <a:off x="10671757" y="2172825"/>
              <a:ext cx="577970" cy="136938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5" name="rc495"/>
            <p:cNvSpPr/>
            <p:nvPr/>
          </p:nvSpPr>
          <p:spPr>
            <a:xfrm>
              <a:off x="10870434" y="3142809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" name="rc496"/>
            <p:cNvSpPr/>
            <p:nvPr/>
          </p:nvSpPr>
          <p:spPr>
            <a:xfrm>
              <a:off x="10870434" y="2952616"/>
              <a:ext cx="180615" cy="190192"/>
            </a:xfrm>
            <a:prstGeom prst="rect">
              <a:avLst/>
            </a:prstGeom>
            <a:solidFill>
              <a:srgbClr val="FFF5F2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" name="rc497"/>
            <p:cNvSpPr/>
            <p:nvPr/>
          </p:nvSpPr>
          <p:spPr>
            <a:xfrm>
              <a:off x="10870434" y="2382037"/>
              <a:ext cx="180615" cy="190192"/>
            </a:xfrm>
            <a:prstGeom prst="rect">
              <a:avLst/>
            </a:prstGeom>
            <a:solidFill>
              <a:srgbClr val="FF7F5E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" name="rc498"/>
            <p:cNvSpPr/>
            <p:nvPr/>
          </p:nvSpPr>
          <p:spPr>
            <a:xfrm>
              <a:off x="10870434" y="3333002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" name="rc499"/>
            <p:cNvSpPr/>
            <p:nvPr/>
          </p:nvSpPr>
          <p:spPr>
            <a:xfrm>
              <a:off x="10870434" y="2762423"/>
              <a:ext cx="180615" cy="190192"/>
            </a:xfrm>
            <a:prstGeom prst="rect">
              <a:avLst/>
            </a:prstGeom>
            <a:solidFill>
              <a:srgbClr val="FFD2C2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" name="rc500"/>
            <p:cNvSpPr/>
            <p:nvPr/>
          </p:nvSpPr>
          <p:spPr>
            <a:xfrm>
              <a:off x="10870434" y="2191845"/>
              <a:ext cx="180615" cy="190192"/>
            </a:xfrm>
            <a:prstGeom prst="rect">
              <a:avLst/>
            </a:prstGeom>
            <a:solidFill>
              <a:srgbClr val="FF4325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" name="rc501"/>
            <p:cNvSpPr/>
            <p:nvPr/>
          </p:nvSpPr>
          <p:spPr>
            <a:xfrm>
              <a:off x="10870434" y="2572230"/>
              <a:ext cx="180615" cy="190192"/>
            </a:xfrm>
            <a:prstGeom prst="rect">
              <a:avLst/>
            </a:prstGeom>
            <a:solidFill>
              <a:srgbClr val="FFA185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2" name="rc502"/>
            <p:cNvSpPr/>
            <p:nvPr/>
          </p:nvSpPr>
          <p:spPr>
            <a:xfrm>
              <a:off x="10689818" y="2952616"/>
              <a:ext cx="180615" cy="190192"/>
            </a:xfrm>
            <a:prstGeom prst="rect">
              <a:avLst/>
            </a:prstGeom>
            <a:solidFill>
              <a:srgbClr val="FFF8F6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3" name="rc503"/>
            <p:cNvSpPr/>
            <p:nvPr/>
          </p:nvSpPr>
          <p:spPr>
            <a:xfrm>
              <a:off x="10689818" y="3142809"/>
              <a:ext cx="180615" cy="190192"/>
            </a:xfrm>
            <a:prstGeom prst="rect">
              <a:avLst/>
            </a:prstGeom>
            <a:solidFill>
              <a:srgbClr val="FFF8F6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4" name="rc504"/>
            <p:cNvSpPr/>
            <p:nvPr/>
          </p:nvSpPr>
          <p:spPr>
            <a:xfrm>
              <a:off x="10689818" y="2382037"/>
              <a:ext cx="180615" cy="190192"/>
            </a:xfrm>
            <a:prstGeom prst="rect">
              <a:avLst/>
            </a:prstGeom>
            <a:solidFill>
              <a:srgbClr val="FF7B5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5" name="rc505"/>
            <p:cNvSpPr/>
            <p:nvPr/>
          </p:nvSpPr>
          <p:spPr>
            <a:xfrm>
              <a:off x="10689818" y="3333002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6" name="rc506"/>
            <p:cNvSpPr/>
            <p:nvPr/>
          </p:nvSpPr>
          <p:spPr>
            <a:xfrm>
              <a:off x="10689818" y="2762423"/>
              <a:ext cx="180615" cy="190192"/>
            </a:xfrm>
            <a:prstGeom prst="rect">
              <a:avLst/>
            </a:prstGeom>
            <a:solidFill>
              <a:srgbClr val="FFDACC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7" name="rc507"/>
            <p:cNvSpPr/>
            <p:nvPr/>
          </p:nvSpPr>
          <p:spPr>
            <a:xfrm>
              <a:off x="10689818" y="2191845"/>
              <a:ext cx="180615" cy="190192"/>
            </a:xfrm>
            <a:prstGeom prst="rect">
              <a:avLst/>
            </a:prstGeom>
            <a:solidFill>
              <a:srgbClr val="FF361C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8" name="rc508"/>
            <p:cNvSpPr/>
            <p:nvPr/>
          </p:nvSpPr>
          <p:spPr>
            <a:xfrm>
              <a:off x="10689818" y="2572230"/>
              <a:ext cx="180615" cy="190192"/>
            </a:xfrm>
            <a:prstGeom prst="rect">
              <a:avLst/>
            </a:prstGeom>
            <a:solidFill>
              <a:srgbClr val="FFB49C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9" name="rc509"/>
            <p:cNvSpPr/>
            <p:nvPr/>
          </p:nvSpPr>
          <p:spPr>
            <a:xfrm>
              <a:off x="11051049" y="2382037"/>
              <a:ext cx="180615" cy="190192"/>
            </a:xfrm>
            <a:prstGeom prst="rect">
              <a:avLst/>
            </a:prstGeom>
            <a:solidFill>
              <a:srgbClr val="FF9577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0" name="rc510"/>
            <p:cNvSpPr/>
            <p:nvPr/>
          </p:nvSpPr>
          <p:spPr>
            <a:xfrm>
              <a:off x="11051049" y="3333002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1" name="rc511"/>
            <p:cNvSpPr/>
            <p:nvPr/>
          </p:nvSpPr>
          <p:spPr>
            <a:xfrm>
              <a:off x="11051049" y="2762423"/>
              <a:ext cx="180615" cy="190192"/>
            </a:xfrm>
            <a:prstGeom prst="rect">
              <a:avLst/>
            </a:prstGeom>
            <a:solidFill>
              <a:srgbClr val="FFB8A1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2" name="rc512"/>
            <p:cNvSpPr/>
            <p:nvPr/>
          </p:nvSpPr>
          <p:spPr>
            <a:xfrm>
              <a:off x="11051049" y="3142809"/>
              <a:ext cx="180615" cy="190192"/>
            </a:xfrm>
            <a:prstGeom prst="rect">
              <a:avLst/>
            </a:prstGeom>
            <a:solidFill>
              <a:srgbClr val="FFF5F2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" name="rc513"/>
            <p:cNvSpPr/>
            <p:nvPr/>
          </p:nvSpPr>
          <p:spPr>
            <a:xfrm>
              <a:off x="11051049" y="2952616"/>
              <a:ext cx="180615" cy="190192"/>
            </a:xfrm>
            <a:prstGeom prst="rect">
              <a:avLst/>
            </a:prstGeom>
            <a:solidFill>
              <a:srgbClr val="FFFAF8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4" name="rc514"/>
            <p:cNvSpPr/>
            <p:nvPr/>
          </p:nvSpPr>
          <p:spPr>
            <a:xfrm>
              <a:off x="11051049" y="2191845"/>
              <a:ext cx="180615" cy="190192"/>
            </a:xfrm>
            <a:prstGeom prst="rect">
              <a:avLst/>
            </a:prstGeom>
            <a:solidFill>
              <a:srgbClr val="FF5030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5" name="rc515"/>
            <p:cNvSpPr/>
            <p:nvPr/>
          </p:nvSpPr>
          <p:spPr>
            <a:xfrm>
              <a:off x="11051049" y="2572230"/>
              <a:ext cx="180615" cy="190192"/>
            </a:xfrm>
            <a:prstGeom prst="rect">
              <a:avLst/>
            </a:prstGeom>
            <a:solidFill>
              <a:srgbClr val="FFAE9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6" name="rc516"/>
            <p:cNvSpPr/>
            <p:nvPr/>
          </p:nvSpPr>
          <p:spPr>
            <a:xfrm>
              <a:off x="11319316" y="2172825"/>
              <a:ext cx="577970" cy="136938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7" name="rc517"/>
            <p:cNvSpPr/>
            <p:nvPr/>
          </p:nvSpPr>
          <p:spPr>
            <a:xfrm>
              <a:off x="11517993" y="2382037"/>
              <a:ext cx="180615" cy="190192"/>
            </a:xfrm>
            <a:prstGeom prst="rect">
              <a:avLst/>
            </a:prstGeom>
            <a:solidFill>
              <a:srgbClr val="FF8B6C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8" name="rc518"/>
            <p:cNvSpPr/>
            <p:nvPr/>
          </p:nvSpPr>
          <p:spPr>
            <a:xfrm>
              <a:off x="11517993" y="3333002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9" name="rc519"/>
            <p:cNvSpPr/>
            <p:nvPr/>
          </p:nvSpPr>
          <p:spPr>
            <a:xfrm>
              <a:off x="11517993" y="2762423"/>
              <a:ext cx="180615" cy="190192"/>
            </a:xfrm>
            <a:prstGeom prst="rect">
              <a:avLst/>
            </a:prstGeom>
            <a:solidFill>
              <a:srgbClr val="FFE9E1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" name="rc520"/>
            <p:cNvSpPr/>
            <p:nvPr/>
          </p:nvSpPr>
          <p:spPr>
            <a:xfrm>
              <a:off x="11517993" y="3142809"/>
              <a:ext cx="180615" cy="190192"/>
            </a:xfrm>
            <a:prstGeom prst="rect">
              <a:avLst/>
            </a:prstGeom>
            <a:solidFill>
              <a:srgbClr val="FFF8F6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1" name="rc521"/>
            <p:cNvSpPr/>
            <p:nvPr/>
          </p:nvSpPr>
          <p:spPr>
            <a:xfrm>
              <a:off x="11517993" y="2952616"/>
              <a:ext cx="180615" cy="190192"/>
            </a:xfrm>
            <a:prstGeom prst="rect">
              <a:avLst/>
            </a:prstGeom>
            <a:solidFill>
              <a:srgbClr val="FFD8C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2" name="rc522"/>
            <p:cNvSpPr/>
            <p:nvPr/>
          </p:nvSpPr>
          <p:spPr>
            <a:xfrm>
              <a:off x="11517993" y="2191845"/>
              <a:ext cx="180615" cy="190192"/>
            </a:xfrm>
            <a:prstGeom prst="rect">
              <a:avLst/>
            </a:prstGeom>
            <a:solidFill>
              <a:srgbClr val="FF4225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3" name="rc523"/>
            <p:cNvSpPr/>
            <p:nvPr/>
          </p:nvSpPr>
          <p:spPr>
            <a:xfrm>
              <a:off x="11517993" y="2572230"/>
              <a:ext cx="180615" cy="190192"/>
            </a:xfrm>
            <a:prstGeom prst="rect">
              <a:avLst/>
            </a:prstGeom>
            <a:solidFill>
              <a:srgbClr val="FFA286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4" name="rc524"/>
            <p:cNvSpPr/>
            <p:nvPr/>
          </p:nvSpPr>
          <p:spPr>
            <a:xfrm>
              <a:off x="11337377" y="3142809"/>
              <a:ext cx="180615" cy="190192"/>
            </a:xfrm>
            <a:prstGeom prst="rect">
              <a:avLst/>
            </a:prstGeom>
            <a:solidFill>
              <a:srgbClr val="FFF8F6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5" name="rc525"/>
            <p:cNvSpPr/>
            <p:nvPr/>
          </p:nvSpPr>
          <p:spPr>
            <a:xfrm>
              <a:off x="11337377" y="2952616"/>
              <a:ext cx="180615" cy="190192"/>
            </a:xfrm>
            <a:prstGeom prst="rect">
              <a:avLst/>
            </a:prstGeom>
            <a:solidFill>
              <a:srgbClr val="FFE5DB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6" name="rc526"/>
            <p:cNvSpPr/>
            <p:nvPr/>
          </p:nvSpPr>
          <p:spPr>
            <a:xfrm>
              <a:off x="11337377" y="2382037"/>
              <a:ext cx="180615" cy="190192"/>
            </a:xfrm>
            <a:prstGeom prst="rect">
              <a:avLst/>
            </a:prstGeom>
            <a:solidFill>
              <a:srgbClr val="FF9071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7" name="rc527"/>
            <p:cNvSpPr/>
            <p:nvPr/>
          </p:nvSpPr>
          <p:spPr>
            <a:xfrm>
              <a:off x="11337377" y="3333002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8" name="rc528"/>
            <p:cNvSpPr/>
            <p:nvPr/>
          </p:nvSpPr>
          <p:spPr>
            <a:xfrm>
              <a:off x="11337377" y="2762423"/>
              <a:ext cx="180615" cy="190192"/>
            </a:xfrm>
            <a:prstGeom prst="rect">
              <a:avLst/>
            </a:prstGeom>
            <a:solidFill>
              <a:srgbClr val="FFF0EB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9" name="rc529"/>
            <p:cNvSpPr/>
            <p:nvPr/>
          </p:nvSpPr>
          <p:spPr>
            <a:xfrm>
              <a:off x="11337377" y="2191845"/>
              <a:ext cx="180615" cy="190192"/>
            </a:xfrm>
            <a:prstGeom prst="rect">
              <a:avLst/>
            </a:prstGeom>
            <a:solidFill>
              <a:srgbClr val="FF5A3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0" name="rc530"/>
            <p:cNvSpPr/>
            <p:nvPr/>
          </p:nvSpPr>
          <p:spPr>
            <a:xfrm>
              <a:off x="11337377" y="2572230"/>
              <a:ext cx="180615" cy="190192"/>
            </a:xfrm>
            <a:prstGeom prst="rect">
              <a:avLst/>
            </a:prstGeom>
            <a:solidFill>
              <a:srgbClr val="FFBAA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1" name="rc531"/>
            <p:cNvSpPr/>
            <p:nvPr/>
          </p:nvSpPr>
          <p:spPr>
            <a:xfrm>
              <a:off x="11698609" y="3333002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2" name="rc532"/>
            <p:cNvSpPr/>
            <p:nvPr/>
          </p:nvSpPr>
          <p:spPr>
            <a:xfrm>
              <a:off x="11698609" y="2382037"/>
              <a:ext cx="180615" cy="190192"/>
            </a:xfrm>
            <a:prstGeom prst="rect">
              <a:avLst/>
            </a:prstGeom>
            <a:solidFill>
              <a:srgbClr val="FF9C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3" name="rc533"/>
            <p:cNvSpPr/>
            <p:nvPr/>
          </p:nvSpPr>
          <p:spPr>
            <a:xfrm>
              <a:off x="11698609" y="2762423"/>
              <a:ext cx="180615" cy="190192"/>
            </a:xfrm>
            <a:prstGeom prst="rect">
              <a:avLst/>
            </a:prstGeom>
            <a:solidFill>
              <a:srgbClr val="FFF1EC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4" name="rc534"/>
            <p:cNvSpPr/>
            <p:nvPr/>
          </p:nvSpPr>
          <p:spPr>
            <a:xfrm>
              <a:off x="11698609" y="3142809"/>
              <a:ext cx="180615" cy="190192"/>
            </a:xfrm>
            <a:prstGeom prst="rect">
              <a:avLst/>
            </a:prstGeom>
            <a:solidFill>
              <a:srgbClr val="FFF7F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5" name="rc535"/>
            <p:cNvSpPr/>
            <p:nvPr/>
          </p:nvSpPr>
          <p:spPr>
            <a:xfrm>
              <a:off x="11698609" y="2952616"/>
              <a:ext cx="180615" cy="190192"/>
            </a:xfrm>
            <a:prstGeom prst="rect">
              <a:avLst/>
            </a:prstGeom>
            <a:solidFill>
              <a:srgbClr val="FFD1C2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6" name="rc536"/>
            <p:cNvSpPr/>
            <p:nvPr/>
          </p:nvSpPr>
          <p:spPr>
            <a:xfrm>
              <a:off x="11698609" y="2191845"/>
              <a:ext cx="180615" cy="190192"/>
            </a:xfrm>
            <a:prstGeom prst="rect">
              <a:avLst/>
            </a:prstGeom>
            <a:solidFill>
              <a:srgbClr val="FF6241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7" name="rc537"/>
            <p:cNvSpPr/>
            <p:nvPr/>
          </p:nvSpPr>
          <p:spPr>
            <a:xfrm>
              <a:off x="11698609" y="2572230"/>
              <a:ext cx="180615" cy="190192"/>
            </a:xfrm>
            <a:prstGeom prst="rect">
              <a:avLst/>
            </a:prstGeom>
            <a:solidFill>
              <a:srgbClr val="FFA08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8" name="rc538"/>
            <p:cNvSpPr/>
            <p:nvPr/>
          </p:nvSpPr>
          <p:spPr>
            <a:xfrm>
              <a:off x="11966875" y="2172825"/>
              <a:ext cx="577970" cy="136938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9" name="rc539"/>
            <p:cNvSpPr/>
            <p:nvPr/>
          </p:nvSpPr>
          <p:spPr>
            <a:xfrm>
              <a:off x="12165552" y="3333002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0" name="rc540"/>
            <p:cNvSpPr/>
            <p:nvPr/>
          </p:nvSpPr>
          <p:spPr>
            <a:xfrm>
              <a:off x="12165552" y="2382037"/>
              <a:ext cx="180615" cy="190192"/>
            </a:xfrm>
            <a:prstGeom prst="rect">
              <a:avLst/>
            </a:prstGeom>
            <a:solidFill>
              <a:srgbClr val="FF8666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1" name="rc541"/>
            <p:cNvSpPr/>
            <p:nvPr/>
          </p:nvSpPr>
          <p:spPr>
            <a:xfrm>
              <a:off x="12165552" y="2762423"/>
              <a:ext cx="180615" cy="190192"/>
            </a:xfrm>
            <a:prstGeom prst="rect">
              <a:avLst/>
            </a:prstGeom>
            <a:solidFill>
              <a:srgbClr val="FFE7D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2" name="rc542"/>
            <p:cNvSpPr/>
            <p:nvPr/>
          </p:nvSpPr>
          <p:spPr>
            <a:xfrm>
              <a:off x="12165552" y="3142809"/>
              <a:ext cx="180615" cy="190192"/>
            </a:xfrm>
            <a:prstGeom prst="rect">
              <a:avLst/>
            </a:prstGeom>
            <a:solidFill>
              <a:srgbClr val="FFF6F3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3" name="rc543"/>
            <p:cNvSpPr/>
            <p:nvPr/>
          </p:nvSpPr>
          <p:spPr>
            <a:xfrm>
              <a:off x="12165552" y="2952616"/>
              <a:ext cx="180615" cy="190192"/>
            </a:xfrm>
            <a:prstGeom prst="rect">
              <a:avLst/>
            </a:prstGeom>
            <a:solidFill>
              <a:srgbClr val="FFFAF8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4" name="rc544"/>
            <p:cNvSpPr/>
            <p:nvPr/>
          </p:nvSpPr>
          <p:spPr>
            <a:xfrm>
              <a:off x="12165552" y="2191845"/>
              <a:ext cx="180615" cy="190192"/>
            </a:xfrm>
            <a:prstGeom prst="rect">
              <a:avLst/>
            </a:prstGeom>
            <a:solidFill>
              <a:srgbClr val="FF492B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5" name="rc545"/>
            <p:cNvSpPr/>
            <p:nvPr/>
          </p:nvSpPr>
          <p:spPr>
            <a:xfrm>
              <a:off x="12165552" y="2572230"/>
              <a:ext cx="180615" cy="190192"/>
            </a:xfrm>
            <a:prstGeom prst="rect">
              <a:avLst/>
            </a:prstGeom>
            <a:solidFill>
              <a:srgbClr val="FFAC92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6" name="rc546"/>
            <p:cNvSpPr/>
            <p:nvPr/>
          </p:nvSpPr>
          <p:spPr>
            <a:xfrm>
              <a:off x="11984936" y="2191845"/>
              <a:ext cx="180615" cy="190192"/>
            </a:xfrm>
            <a:prstGeom prst="rect">
              <a:avLst/>
            </a:prstGeom>
            <a:solidFill>
              <a:srgbClr val="FF7F5E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7" name="rc547"/>
            <p:cNvSpPr/>
            <p:nvPr/>
          </p:nvSpPr>
          <p:spPr>
            <a:xfrm>
              <a:off x="11984936" y="2762423"/>
              <a:ext cx="180615" cy="190192"/>
            </a:xfrm>
            <a:prstGeom prst="rect">
              <a:avLst/>
            </a:prstGeom>
            <a:solidFill>
              <a:srgbClr val="FFECE6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8" name="rc548"/>
            <p:cNvSpPr/>
            <p:nvPr/>
          </p:nvSpPr>
          <p:spPr>
            <a:xfrm>
              <a:off x="11984936" y="3142809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9" name="rc549"/>
            <p:cNvSpPr/>
            <p:nvPr/>
          </p:nvSpPr>
          <p:spPr>
            <a:xfrm>
              <a:off x="11984936" y="2952616"/>
              <a:ext cx="180615" cy="190192"/>
            </a:xfrm>
            <a:prstGeom prst="rect">
              <a:avLst/>
            </a:prstGeom>
            <a:solidFill>
              <a:srgbClr val="FFECE6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0" name="rc550"/>
            <p:cNvSpPr/>
            <p:nvPr/>
          </p:nvSpPr>
          <p:spPr>
            <a:xfrm>
              <a:off x="11984936" y="3333002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1" name="rc551"/>
            <p:cNvSpPr/>
            <p:nvPr/>
          </p:nvSpPr>
          <p:spPr>
            <a:xfrm>
              <a:off x="11984936" y="2382037"/>
              <a:ext cx="180615" cy="190192"/>
            </a:xfrm>
            <a:prstGeom prst="rect">
              <a:avLst/>
            </a:prstGeom>
            <a:solidFill>
              <a:srgbClr val="FF6A48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2" name="rc552"/>
            <p:cNvSpPr/>
            <p:nvPr/>
          </p:nvSpPr>
          <p:spPr>
            <a:xfrm>
              <a:off x="11984936" y="2572230"/>
              <a:ext cx="180615" cy="190192"/>
            </a:xfrm>
            <a:prstGeom prst="rect">
              <a:avLst/>
            </a:prstGeom>
            <a:solidFill>
              <a:srgbClr val="FFF1EB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3" name="rc553"/>
            <p:cNvSpPr/>
            <p:nvPr/>
          </p:nvSpPr>
          <p:spPr>
            <a:xfrm>
              <a:off x="12346168" y="2762423"/>
              <a:ext cx="180615" cy="190192"/>
            </a:xfrm>
            <a:prstGeom prst="rect">
              <a:avLst/>
            </a:prstGeom>
            <a:solidFill>
              <a:srgbClr val="FFE7DE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4" name="rc554"/>
            <p:cNvSpPr/>
            <p:nvPr/>
          </p:nvSpPr>
          <p:spPr>
            <a:xfrm>
              <a:off x="12346168" y="2952616"/>
              <a:ext cx="180615" cy="190192"/>
            </a:xfrm>
            <a:prstGeom prst="rect">
              <a:avLst/>
            </a:prstGeom>
            <a:solidFill>
              <a:srgbClr val="FFF5F2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5" name="rc555"/>
            <p:cNvSpPr/>
            <p:nvPr/>
          </p:nvSpPr>
          <p:spPr>
            <a:xfrm>
              <a:off x="12346168" y="3333002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6" name="rc556"/>
            <p:cNvSpPr/>
            <p:nvPr/>
          </p:nvSpPr>
          <p:spPr>
            <a:xfrm>
              <a:off x="12346168" y="2382037"/>
              <a:ext cx="180615" cy="190192"/>
            </a:xfrm>
            <a:prstGeom prst="rect">
              <a:avLst/>
            </a:prstGeom>
            <a:solidFill>
              <a:srgbClr val="FF8666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7" name="rc557"/>
            <p:cNvSpPr/>
            <p:nvPr/>
          </p:nvSpPr>
          <p:spPr>
            <a:xfrm>
              <a:off x="12346168" y="2191845"/>
              <a:ext cx="180615" cy="190192"/>
            </a:xfrm>
            <a:prstGeom prst="rect">
              <a:avLst/>
            </a:prstGeom>
            <a:solidFill>
              <a:srgbClr val="FF3C20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8" name="rc558"/>
            <p:cNvSpPr/>
            <p:nvPr/>
          </p:nvSpPr>
          <p:spPr>
            <a:xfrm>
              <a:off x="12346168" y="3142809"/>
              <a:ext cx="180615" cy="190192"/>
            </a:xfrm>
            <a:prstGeom prst="rect">
              <a:avLst/>
            </a:prstGeom>
            <a:solidFill>
              <a:srgbClr val="FFF3E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9" name="rc559"/>
            <p:cNvSpPr/>
            <p:nvPr/>
          </p:nvSpPr>
          <p:spPr>
            <a:xfrm>
              <a:off x="12346168" y="2572230"/>
              <a:ext cx="180615" cy="190192"/>
            </a:xfrm>
            <a:prstGeom prst="rect">
              <a:avLst/>
            </a:prstGeom>
            <a:solidFill>
              <a:srgbClr val="FFB198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0" name="rc560"/>
            <p:cNvSpPr/>
            <p:nvPr/>
          </p:nvSpPr>
          <p:spPr>
            <a:xfrm>
              <a:off x="12614434" y="2172825"/>
              <a:ext cx="577970" cy="136938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1" name="rc561"/>
            <p:cNvSpPr/>
            <p:nvPr/>
          </p:nvSpPr>
          <p:spPr>
            <a:xfrm>
              <a:off x="12813111" y="2952616"/>
              <a:ext cx="180615" cy="190192"/>
            </a:xfrm>
            <a:prstGeom prst="rect">
              <a:avLst/>
            </a:prstGeom>
            <a:solidFill>
              <a:srgbClr val="FFFAF8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2" name="rc562"/>
            <p:cNvSpPr/>
            <p:nvPr/>
          </p:nvSpPr>
          <p:spPr>
            <a:xfrm>
              <a:off x="12813111" y="3142809"/>
              <a:ext cx="180615" cy="190192"/>
            </a:xfrm>
            <a:prstGeom prst="rect">
              <a:avLst/>
            </a:prstGeom>
            <a:solidFill>
              <a:srgbClr val="FFF6F3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3" name="rc563"/>
            <p:cNvSpPr/>
            <p:nvPr/>
          </p:nvSpPr>
          <p:spPr>
            <a:xfrm>
              <a:off x="12813111" y="2382037"/>
              <a:ext cx="180615" cy="190192"/>
            </a:xfrm>
            <a:prstGeom prst="rect">
              <a:avLst/>
            </a:prstGeom>
            <a:solidFill>
              <a:srgbClr val="FF7E5E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4" name="rc564"/>
            <p:cNvSpPr/>
            <p:nvPr/>
          </p:nvSpPr>
          <p:spPr>
            <a:xfrm>
              <a:off x="12813111" y="3333002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5" name="rc565"/>
            <p:cNvSpPr/>
            <p:nvPr/>
          </p:nvSpPr>
          <p:spPr>
            <a:xfrm>
              <a:off x="12813111" y="2762423"/>
              <a:ext cx="180615" cy="190192"/>
            </a:xfrm>
            <a:prstGeom prst="rect">
              <a:avLst/>
            </a:prstGeom>
            <a:solidFill>
              <a:srgbClr val="FFE6D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6" name="rc566"/>
            <p:cNvSpPr/>
            <p:nvPr/>
          </p:nvSpPr>
          <p:spPr>
            <a:xfrm>
              <a:off x="12813111" y="2191845"/>
              <a:ext cx="180615" cy="190192"/>
            </a:xfrm>
            <a:prstGeom prst="rect">
              <a:avLst/>
            </a:prstGeom>
            <a:solidFill>
              <a:srgbClr val="FF210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7" name="rc567"/>
            <p:cNvSpPr/>
            <p:nvPr/>
          </p:nvSpPr>
          <p:spPr>
            <a:xfrm>
              <a:off x="12813111" y="2572230"/>
              <a:ext cx="180615" cy="190192"/>
            </a:xfrm>
            <a:prstGeom prst="rect">
              <a:avLst/>
            </a:prstGeom>
            <a:solidFill>
              <a:srgbClr val="FFC8B6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8" name="rc568"/>
            <p:cNvSpPr/>
            <p:nvPr/>
          </p:nvSpPr>
          <p:spPr>
            <a:xfrm>
              <a:off x="12632495" y="2952616"/>
              <a:ext cx="180615" cy="190192"/>
            </a:xfrm>
            <a:prstGeom prst="rect">
              <a:avLst/>
            </a:prstGeom>
            <a:solidFill>
              <a:srgbClr val="FFF6F3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9" name="rc569"/>
            <p:cNvSpPr/>
            <p:nvPr/>
          </p:nvSpPr>
          <p:spPr>
            <a:xfrm>
              <a:off x="12632495" y="3142809"/>
              <a:ext cx="180615" cy="190192"/>
            </a:xfrm>
            <a:prstGeom prst="rect">
              <a:avLst/>
            </a:prstGeom>
            <a:solidFill>
              <a:srgbClr val="FFF3EE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0" name="rc570"/>
            <p:cNvSpPr/>
            <p:nvPr/>
          </p:nvSpPr>
          <p:spPr>
            <a:xfrm>
              <a:off x="12632495" y="2382037"/>
              <a:ext cx="180615" cy="190192"/>
            </a:xfrm>
            <a:prstGeom prst="rect">
              <a:avLst/>
            </a:prstGeom>
            <a:solidFill>
              <a:srgbClr val="FF7856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1" name="rc571"/>
            <p:cNvSpPr/>
            <p:nvPr/>
          </p:nvSpPr>
          <p:spPr>
            <a:xfrm>
              <a:off x="12632495" y="3333002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2" name="rc572"/>
            <p:cNvSpPr/>
            <p:nvPr/>
          </p:nvSpPr>
          <p:spPr>
            <a:xfrm>
              <a:off x="12632495" y="2762423"/>
              <a:ext cx="180615" cy="190192"/>
            </a:xfrm>
            <a:prstGeom prst="rect">
              <a:avLst/>
            </a:prstGeom>
            <a:solidFill>
              <a:srgbClr val="FFE5DB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3" name="rc573"/>
            <p:cNvSpPr/>
            <p:nvPr/>
          </p:nvSpPr>
          <p:spPr>
            <a:xfrm>
              <a:off x="12632495" y="2191845"/>
              <a:ext cx="180615" cy="190192"/>
            </a:xfrm>
            <a:prstGeom prst="rect">
              <a:avLst/>
            </a:prstGeom>
            <a:solidFill>
              <a:srgbClr val="FF200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4" name="rc574"/>
            <p:cNvSpPr/>
            <p:nvPr/>
          </p:nvSpPr>
          <p:spPr>
            <a:xfrm>
              <a:off x="12632495" y="2572230"/>
              <a:ext cx="180615" cy="190192"/>
            </a:xfrm>
            <a:prstGeom prst="rect">
              <a:avLst/>
            </a:prstGeom>
            <a:solidFill>
              <a:srgbClr val="FFD1C1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5" name="rc575"/>
            <p:cNvSpPr/>
            <p:nvPr/>
          </p:nvSpPr>
          <p:spPr>
            <a:xfrm>
              <a:off x="12993727" y="3142809"/>
              <a:ext cx="180615" cy="190192"/>
            </a:xfrm>
            <a:prstGeom prst="rect">
              <a:avLst/>
            </a:prstGeom>
            <a:solidFill>
              <a:srgbClr val="FFF5F2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6" name="rc576"/>
            <p:cNvSpPr/>
            <p:nvPr/>
          </p:nvSpPr>
          <p:spPr>
            <a:xfrm>
              <a:off x="12993727" y="2952616"/>
              <a:ext cx="180615" cy="190192"/>
            </a:xfrm>
            <a:prstGeom prst="rect">
              <a:avLst/>
            </a:prstGeom>
            <a:solidFill>
              <a:srgbClr val="FFF5F2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7" name="rc577"/>
            <p:cNvSpPr/>
            <p:nvPr/>
          </p:nvSpPr>
          <p:spPr>
            <a:xfrm>
              <a:off x="12993727" y="2382037"/>
              <a:ext cx="180615" cy="190192"/>
            </a:xfrm>
            <a:prstGeom prst="rect">
              <a:avLst/>
            </a:prstGeom>
            <a:solidFill>
              <a:srgbClr val="FF896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8" name="rc578"/>
            <p:cNvSpPr/>
            <p:nvPr/>
          </p:nvSpPr>
          <p:spPr>
            <a:xfrm>
              <a:off x="12993727" y="3333002"/>
              <a:ext cx="180615" cy="19019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9" name="rc579"/>
            <p:cNvSpPr/>
            <p:nvPr/>
          </p:nvSpPr>
          <p:spPr>
            <a:xfrm>
              <a:off x="12993727" y="2762423"/>
              <a:ext cx="180615" cy="190192"/>
            </a:xfrm>
            <a:prstGeom prst="rect">
              <a:avLst/>
            </a:prstGeom>
            <a:solidFill>
              <a:srgbClr val="FFEBE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0" name="rc580"/>
            <p:cNvSpPr/>
            <p:nvPr/>
          </p:nvSpPr>
          <p:spPr>
            <a:xfrm>
              <a:off x="12993727" y="2191845"/>
              <a:ext cx="180615" cy="190192"/>
            </a:xfrm>
            <a:prstGeom prst="rect">
              <a:avLst/>
            </a:prstGeom>
            <a:solidFill>
              <a:srgbClr val="FF321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1" name="rc581"/>
            <p:cNvSpPr/>
            <p:nvPr/>
          </p:nvSpPr>
          <p:spPr>
            <a:xfrm>
              <a:off x="12993727" y="2572230"/>
              <a:ext cx="180615" cy="190192"/>
            </a:xfrm>
            <a:prstGeom prst="rect">
              <a:avLst/>
            </a:prstGeom>
            <a:solidFill>
              <a:srgbClr val="FFBAA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2" name="tx582"/>
            <p:cNvSpPr/>
            <p:nvPr/>
          </p:nvSpPr>
          <p:spPr>
            <a:xfrm rot="5400000">
              <a:off x="13101927" y="2815310"/>
              <a:ext cx="403765" cy="844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80" dirty="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Family</a:t>
              </a:r>
              <a:endParaRPr sz="880" dirty="0">
                <a:solidFill>
                  <a:srgbClr val="1A1A1A">
                    <a:alpha val="100000"/>
                  </a:srgbClr>
                </a:solidFill>
                <a:latin typeface="Helvetica"/>
                <a:cs typeface="Helvetica"/>
              </a:endParaRPr>
            </a:p>
          </p:txBody>
        </p:sp>
        <p:sp>
          <p:nvSpPr>
            <p:cNvPr id="583" name="pl583"/>
            <p:cNvSpPr/>
            <p:nvPr/>
          </p:nvSpPr>
          <p:spPr>
            <a:xfrm>
              <a:off x="4451684" y="3542214"/>
              <a:ext cx="216738" cy="0"/>
            </a:xfrm>
            <a:custGeom>
              <a:avLst/>
              <a:gdLst/>
              <a:ahLst/>
              <a:cxnLst/>
              <a:rect l="0" t="0" r="0" b="0"/>
              <a:pathLst>
                <a:path w="216738">
                  <a:moveTo>
                    <a:pt x="0" y="0"/>
                  </a:moveTo>
                  <a:lnTo>
                    <a:pt x="21673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4" name="pl584"/>
            <p:cNvSpPr/>
            <p:nvPr/>
          </p:nvSpPr>
          <p:spPr>
            <a:xfrm>
              <a:off x="4738012" y="3542214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5" name="pl585"/>
            <p:cNvSpPr/>
            <p:nvPr/>
          </p:nvSpPr>
          <p:spPr>
            <a:xfrm>
              <a:off x="5385571" y="3542214"/>
              <a:ext cx="397354" cy="0"/>
            </a:xfrm>
            <a:custGeom>
              <a:avLst/>
              <a:gdLst/>
              <a:ahLst/>
              <a:cxnLst/>
              <a:rect l="0" t="0" r="0" b="0"/>
              <a:pathLst>
                <a:path w="397354">
                  <a:moveTo>
                    <a:pt x="0" y="0"/>
                  </a:moveTo>
                  <a:lnTo>
                    <a:pt x="39735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6" name="pl586"/>
            <p:cNvSpPr/>
            <p:nvPr/>
          </p:nvSpPr>
          <p:spPr>
            <a:xfrm>
              <a:off x="5852515" y="3542214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7" name="pl587"/>
            <p:cNvSpPr/>
            <p:nvPr/>
          </p:nvSpPr>
          <p:spPr>
            <a:xfrm>
              <a:off x="6500074" y="3542214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8" name="pl588"/>
            <p:cNvSpPr/>
            <p:nvPr/>
          </p:nvSpPr>
          <p:spPr>
            <a:xfrm>
              <a:off x="7147633" y="3542214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9" name="pl589"/>
            <p:cNvSpPr/>
            <p:nvPr/>
          </p:nvSpPr>
          <p:spPr>
            <a:xfrm>
              <a:off x="7795192" y="3542214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0" name="pl590"/>
            <p:cNvSpPr/>
            <p:nvPr/>
          </p:nvSpPr>
          <p:spPr>
            <a:xfrm>
              <a:off x="8442751" y="3542214"/>
              <a:ext cx="216738" cy="0"/>
            </a:xfrm>
            <a:custGeom>
              <a:avLst/>
              <a:gdLst/>
              <a:ahLst/>
              <a:cxnLst/>
              <a:rect l="0" t="0" r="0" b="0"/>
              <a:pathLst>
                <a:path w="216738">
                  <a:moveTo>
                    <a:pt x="0" y="0"/>
                  </a:moveTo>
                  <a:lnTo>
                    <a:pt x="21673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1" name="pl591"/>
            <p:cNvSpPr/>
            <p:nvPr/>
          </p:nvSpPr>
          <p:spPr>
            <a:xfrm>
              <a:off x="8729079" y="3542214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2" name="pl592"/>
            <p:cNvSpPr/>
            <p:nvPr/>
          </p:nvSpPr>
          <p:spPr>
            <a:xfrm>
              <a:off x="9376638" y="3542214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3" name="pl593"/>
            <p:cNvSpPr/>
            <p:nvPr/>
          </p:nvSpPr>
          <p:spPr>
            <a:xfrm>
              <a:off x="10024197" y="3542214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4" name="pl594"/>
            <p:cNvSpPr/>
            <p:nvPr/>
          </p:nvSpPr>
          <p:spPr>
            <a:xfrm>
              <a:off x="10671757" y="3542214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5" name="pl595"/>
            <p:cNvSpPr/>
            <p:nvPr/>
          </p:nvSpPr>
          <p:spPr>
            <a:xfrm>
              <a:off x="11319316" y="3542214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6" name="pl596"/>
            <p:cNvSpPr/>
            <p:nvPr/>
          </p:nvSpPr>
          <p:spPr>
            <a:xfrm>
              <a:off x="11966875" y="3542214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7" name="pl597"/>
            <p:cNvSpPr/>
            <p:nvPr/>
          </p:nvSpPr>
          <p:spPr>
            <a:xfrm>
              <a:off x="12614434" y="3542214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8" name="pl598"/>
            <p:cNvSpPr/>
            <p:nvPr/>
          </p:nvSpPr>
          <p:spPr>
            <a:xfrm>
              <a:off x="4451684" y="2172825"/>
              <a:ext cx="0" cy="1369389"/>
            </a:xfrm>
            <a:custGeom>
              <a:avLst/>
              <a:gdLst/>
              <a:ahLst/>
              <a:cxnLst/>
              <a:rect l="0" t="0" r="0" b="0"/>
              <a:pathLst>
                <a:path h="1369389">
                  <a:moveTo>
                    <a:pt x="0" y="136938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9" name="tx599"/>
            <p:cNvSpPr/>
            <p:nvPr/>
          </p:nvSpPr>
          <p:spPr>
            <a:xfrm>
              <a:off x="3327215" y="3370477"/>
              <a:ext cx="1061839" cy="940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Peptostreptococcaceae</a:t>
              </a:r>
            </a:p>
          </p:txBody>
        </p:sp>
        <p:sp>
          <p:nvSpPr>
            <p:cNvPr id="600" name="tx600"/>
            <p:cNvSpPr/>
            <p:nvPr/>
          </p:nvSpPr>
          <p:spPr>
            <a:xfrm>
              <a:off x="3575758" y="3178300"/>
              <a:ext cx="813296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Streptococcaceae</a:t>
              </a:r>
            </a:p>
          </p:txBody>
        </p:sp>
        <p:sp>
          <p:nvSpPr>
            <p:cNvPr id="601" name="tx601"/>
            <p:cNvSpPr/>
            <p:nvPr/>
          </p:nvSpPr>
          <p:spPr>
            <a:xfrm>
              <a:off x="3688669" y="3009390"/>
              <a:ext cx="700385" cy="747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Tannerellaceae</a:t>
              </a:r>
            </a:p>
          </p:txBody>
        </p:sp>
        <p:sp>
          <p:nvSpPr>
            <p:cNvPr id="602" name="tx602"/>
            <p:cNvSpPr/>
            <p:nvPr/>
          </p:nvSpPr>
          <p:spPr>
            <a:xfrm>
              <a:off x="3632164" y="2818899"/>
              <a:ext cx="756890" cy="750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Lactobacillaceae</a:t>
              </a:r>
            </a:p>
          </p:txBody>
        </p:sp>
        <p:sp>
          <p:nvSpPr>
            <p:cNvPr id="603" name="tx603"/>
            <p:cNvSpPr/>
            <p:nvPr/>
          </p:nvSpPr>
          <p:spPr>
            <a:xfrm>
              <a:off x="3683014" y="2628706"/>
              <a:ext cx="706040" cy="750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Bacteroidaceae</a:t>
              </a:r>
            </a:p>
          </p:txBody>
        </p:sp>
        <p:sp>
          <p:nvSpPr>
            <p:cNvPr id="604" name="tx604"/>
            <p:cNvSpPr/>
            <p:nvPr/>
          </p:nvSpPr>
          <p:spPr>
            <a:xfrm>
              <a:off x="3553236" y="2438761"/>
              <a:ext cx="835818" cy="748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Ruminococcaceae</a:t>
              </a:r>
            </a:p>
          </p:txBody>
        </p:sp>
        <p:sp>
          <p:nvSpPr>
            <p:cNvPr id="605" name="tx605"/>
            <p:cNvSpPr/>
            <p:nvPr/>
          </p:nvSpPr>
          <p:spPr>
            <a:xfrm>
              <a:off x="3615198" y="2229072"/>
              <a:ext cx="773856" cy="943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Lachnospiraceae</a:t>
              </a:r>
            </a:p>
          </p:txBody>
        </p:sp>
        <p:sp>
          <p:nvSpPr>
            <p:cNvPr id="606" name="pl606"/>
            <p:cNvSpPr/>
            <p:nvPr/>
          </p:nvSpPr>
          <p:spPr>
            <a:xfrm>
              <a:off x="4416890" y="342809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7" name="pl607"/>
            <p:cNvSpPr/>
            <p:nvPr/>
          </p:nvSpPr>
          <p:spPr>
            <a:xfrm>
              <a:off x="4416890" y="323790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8" name="pl608"/>
            <p:cNvSpPr/>
            <p:nvPr/>
          </p:nvSpPr>
          <p:spPr>
            <a:xfrm>
              <a:off x="4416890" y="304771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9" name="pl609"/>
            <p:cNvSpPr/>
            <p:nvPr/>
          </p:nvSpPr>
          <p:spPr>
            <a:xfrm>
              <a:off x="4416890" y="285752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0" name="pl610"/>
            <p:cNvSpPr/>
            <p:nvPr/>
          </p:nvSpPr>
          <p:spPr>
            <a:xfrm>
              <a:off x="4416890" y="266732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1" name="pl611"/>
            <p:cNvSpPr/>
            <p:nvPr/>
          </p:nvSpPr>
          <p:spPr>
            <a:xfrm>
              <a:off x="4416890" y="247713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2" name="pl612"/>
            <p:cNvSpPr/>
            <p:nvPr/>
          </p:nvSpPr>
          <p:spPr>
            <a:xfrm>
              <a:off x="4416890" y="228694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3" name="rc613"/>
            <p:cNvSpPr/>
            <p:nvPr/>
          </p:nvSpPr>
          <p:spPr>
            <a:xfrm>
              <a:off x="1607050" y="3646598"/>
              <a:ext cx="11873498" cy="168366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4" name="rc614"/>
            <p:cNvSpPr/>
            <p:nvPr/>
          </p:nvSpPr>
          <p:spPr>
            <a:xfrm>
              <a:off x="4451684" y="3716187"/>
              <a:ext cx="216738" cy="150969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5" name="rc615"/>
            <p:cNvSpPr/>
            <p:nvPr/>
          </p:nvSpPr>
          <p:spPr>
            <a:xfrm>
              <a:off x="4469746" y="3730988"/>
              <a:ext cx="180615" cy="148009"/>
            </a:xfrm>
            <a:prstGeom prst="rect">
              <a:avLst/>
            </a:prstGeom>
            <a:solidFill>
              <a:srgbClr val="FF8C6C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6" name="rc616"/>
            <p:cNvSpPr/>
            <p:nvPr/>
          </p:nvSpPr>
          <p:spPr>
            <a:xfrm>
              <a:off x="4469746" y="5063072"/>
              <a:ext cx="180615" cy="148009"/>
            </a:xfrm>
            <a:prstGeom prst="rect">
              <a:avLst/>
            </a:prstGeom>
            <a:solidFill>
              <a:srgbClr val="FFEEE8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7" name="rc617"/>
            <p:cNvSpPr/>
            <p:nvPr/>
          </p:nvSpPr>
          <p:spPr>
            <a:xfrm>
              <a:off x="4469746" y="3878997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8" name="rc618"/>
            <p:cNvSpPr/>
            <p:nvPr/>
          </p:nvSpPr>
          <p:spPr>
            <a:xfrm>
              <a:off x="4469746" y="4323025"/>
              <a:ext cx="180615" cy="148009"/>
            </a:xfrm>
            <a:prstGeom prst="rect">
              <a:avLst/>
            </a:prstGeom>
            <a:solidFill>
              <a:srgbClr val="FF8565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9" name="rc619"/>
            <p:cNvSpPr/>
            <p:nvPr/>
          </p:nvSpPr>
          <p:spPr>
            <a:xfrm>
              <a:off x="4469746" y="4767053"/>
              <a:ext cx="180615" cy="148009"/>
            </a:xfrm>
            <a:prstGeom prst="rect">
              <a:avLst/>
            </a:prstGeom>
            <a:solidFill>
              <a:srgbClr val="FFA78C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0" name="rc620"/>
            <p:cNvSpPr/>
            <p:nvPr/>
          </p:nvSpPr>
          <p:spPr>
            <a:xfrm>
              <a:off x="4469746" y="4471035"/>
              <a:ext cx="180615" cy="148009"/>
            </a:xfrm>
            <a:prstGeom prst="rect">
              <a:avLst/>
            </a:prstGeom>
            <a:solidFill>
              <a:srgbClr val="FF6C4B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1" name="rc621"/>
            <p:cNvSpPr/>
            <p:nvPr/>
          </p:nvSpPr>
          <p:spPr>
            <a:xfrm>
              <a:off x="4469746" y="4027007"/>
              <a:ext cx="180615" cy="148009"/>
            </a:xfrm>
            <a:prstGeom prst="rect">
              <a:avLst/>
            </a:prstGeom>
            <a:solidFill>
              <a:srgbClr val="FFBFA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2" name="rc622"/>
            <p:cNvSpPr/>
            <p:nvPr/>
          </p:nvSpPr>
          <p:spPr>
            <a:xfrm>
              <a:off x="4469746" y="4915062"/>
              <a:ext cx="180615" cy="148009"/>
            </a:xfrm>
            <a:prstGeom prst="rect">
              <a:avLst/>
            </a:prstGeom>
            <a:solidFill>
              <a:srgbClr val="FFCEB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3" name="rc623"/>
            <p:cNvSpPr/>
            <p:nvPr/>
          </p:nvSpPr>
          <p:spPr>
            <a:xfrm>
              <a:off x="4469746" y="4619044"/>
              <a:ext cx="180615" cy="148009"/>
            </a:xfrm>
            <a:prstGeom prst="rect">
              <a:avLst/>
            </a:prstGeom>
            <a:solidFill>
              <a:srgbClr val="FF7F5E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4" name="rc624"/>
            <p:cNvSpPr/>
            <p:nvPr/>
          </p:nvSpPr>
          <p:spPr>
            <a:xfrm>
              <a:off x="4469746" y="4175016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5" name="rc625"/>
            <p:cNvSpPr/>
            <p:nvPr/>
          </p:nvSpPr>
          <p:spPr>
            <a:xfrm>
              <a:off x="4738012" y="3716187"/>
              <a:ext cx="577970" cy="150969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6" name="rc626"/>
            <p:cNvSpPr/>
            <p:nvPr/>
          </p:nvSpPr>
          <p:spPr>
            <a:xfrm>
              <a:off x="4936690" y="5063072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7" name="rc627"/>
            <p:cNvSpPr/>
            <p:nvPr/>
          </p:nvSpPr>
          <p:spPr>
            <a:xfrm>
              <a:off x="4936690" y="3878997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8" name="rc628"/>
            <p:cNvSpPr/>
            <p:nvPr/>
          </p:nvSpPr>
          <p:spPr>
            <a:xfrm>
              <a:off x="4936690" y="4027007"/>
              <a:ext cx="180615" cy="148009"/>
            </a:xfrm>
            <a:prstGeom prst="rect">
              <a:avLst/>
            </a:prstGeom>
            <a:solidFill>
              <a:srgbClr val="FFD3C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9" name="rc629"/>
            <p:cNvSpPr/>
            <p:nvPr/>
          </p:nvSpPr>
          <p:spPr>
            <a:xfrm>
              <a:off x="4936690" y="4767053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0" name="rc630"/>
            <p:cNvSpPr/>
            <p:nvPr/>
          </p:nvSpPr>
          <p:spPr>
            <a:xfrm>
              <a:off x="4936690" y="4915062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1" name="rc631"/>
            <p:cNvSpPr/>
            <p:nvPr/>
          </p:nvSpPr>
          <p:spPr>
            <a:xfrm>
              <a:off x="4936690" y="4471035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2" name="rc632"/>
            <p:cNvSpPr/>
            <p:nvPr/>
          </p:nvSpPr>
          <p:spPr>
            <a:xfrm>
              <a:off x="4936690" y="4619044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3" name="rc633"/>
            <p:cNvSpPr/>
            <p:nvPr/>
          </p:nvSpPr>
          <p:spPr>
            <a:xfrm>
              <a:off x="4936690" y="4175016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4" name="rc634"/>
            <p:cNvSpPr/>
            <p:nvPr/>
          </p:nvSpPr>
          <p:spPr>
            <a:xfrm>
              <a:off x="4936690" y="4323025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5" name="rc635"/>
            <p:cNvSpPr/>
            <p:nvPr/>
          </p:nvSpPr>
          <p:spPr>
            <a:xfrm>
              <a:off x="4936690" y="3730988"/>
              <a:ext cx="180615" cy="148009"/>
            </a:xfrm>
            <a:prstGeom prst="rect">
              <a:avLst/>
            </a:prstGeom>
            <a:solidFill>
              <a:srgbClr val="FFBCA6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6" name="rc636"/>
            <p:cNvSpPr/>
            <p:nvPr/>
          </p:nvSpPr>
          <p:spPr>
            <a:xfrm>
              <a:off x="4756074" y="3730988"/>
              <a:ext cx="180615" cy="148009"/>
            </a:xfrm>
            <a:prstGeom prst="rect">
              <a:avLst/>
            </a:prstGeom>
            <a:solidFill>
              <a:srgbClr val="FFA88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7" name="rc637"/>
            <p:cNvSpPr/>
            <p:nvPr/>
          </p:nvSpPr>
          <p:spPr>
            <a:xfrm>
              <a:off x="4756074" y="4471035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8" name="rc638"/>
            <p:cNvSpPr/>
            <p:nvPr/>
          </p:nvSpPr>
          <p:spPr>
            <a:xfrm>
              <a:off x="4756074" y="4619044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9" name="rc639"/>
            <p:cNvSpPr/>
            <p:nvPr/>
          </p:nvSpPr>
          <p:spPr>
            <a:xfrm>
              <a:off x="4756074" y="4323025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0" name="rc640"/>
            <p:cNvSpPr/>
            <p:nvPr/>
          </p:nvSpPr>
          <p:spPr>
            <a:xfrm>
              <a:off x="4756074" y="4767053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1" name="rc641"/>
            <p:cNvSpPr/>
            <p:nvPr/>
          </p:nvSpPr>
          <p:spPr>
            <a:xfrm>
              <a:off x="4756074" y="4175016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2" name="rc642"/>
            <p:cNvSpPr/>
            <p:nvPr/>
          </p:nvSpPr>
          <p:spPr>
            <a:xfrm>
              <a:off x="4756074" y="4915062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3" name="rc643"/>
            <p:cNvSpPr/>
            <p:nvPr/>
          </p:nvSpPr>
          <p:spPr>
            <a:xfrm>
              <a:off x="4756074" y="4027007"/>
              <a:ext cx="180615" cy="148009"/>
            </a:xfrm>
            <a:prstGeom prst="rect">
              <a:avLst/>
            </a:prstGeom>
            <a:solidFill>
              <a:srgbClr val="FFD5C6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4" name="rc644"/>
            <p:cNvSpPr/>
            <p:nvPr/>
          </p:nvSpPr>
          <p:spPr>
            <a:xfrm>
              <a:off x="4756074" y="5063072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5" name="rc645"/>
            <p:cNvSpPr/>
            <p:nvPr/>
          </p:nvSpPr>
          <p:spPr>
            <a:xfrm>
              <a:off x="4756074" y="3878997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6" name="rc646"/>
            <p:cNvSpPr/>
            <p:nvPr/>
          </p:nvSpPr>
          <p:spPr>
            <a:xfrm>
              <a:off x="5117305" y="3730988"/>
              <a:ext cx="180615" cy="148009"/>
            </a:xfrm>
            <a:prstGeom prst="rect">
              <a:avLst/>
            </a:prstGeom>
            <a:solidFill>
              <a:srgbClr val="FFAA8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7" name="rc647"/>
            <p:cNvSpPr/>
            <p:nvPr/>
          </p:nvSpPr>
          <p:spPr>
            <a:xfrm>
              <a:off x="5117305" y="4767053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8" name="rc648"/>
            <p:cNvSpPr/>
            <p:nvPr/>
          </p:nvSpPr>
          <p:spPr>
            <a:xfrm>
              <a:off x="5117305" y="4323025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9" name="rc649"/>
            <p:cNvSpPr/>
            <p:nvPr/>
          </p:nvSpPr>
          <p:spPr>
            <a:xfrm>
              <a:off x="5117305" y="4027007"/>
              <a:ext cx="180615" cy="148009"/>
            </a:xfrm>
            <a:prstGeom prst="rect">
              <a:avLst/>
            </a:prstGeom>
            <a:solidFill>
              <a:srgbClr val="FFCAB8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0" name="rc650"/>
            <p:cNvSpPr/>
            <p:nvPr/>
          </p:nvSpPr>
          <p:spPr>
            <a:xfrm>
              <a:off x="5117305" y="4471035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1" name="rc651"/>
            <p:cNvSpPr/>
            <p:nvPr/>
          </p:nvSpPr>
          <p:spPr>
            <a:xfrm>
              <a:off x="5117305" y="4619044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2" name="rc652"/>
            <p:cNvSpPr/>
            <p:nvPr/>
          </p:nvSpPr>
          <p:spPr>
            <a:xfrm>
              <a:off x="5117305" y="4915062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3" name="rc653"/>
            <p:cNvSpPr/>
            <p:nvPr/>
          </p:nvSpPr>
          <p:spPr>
            <a:xfrm>
              <a:off x="5117305" y="3878997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4" name="rc654"/>
            <p:cNvSpPr/>
            <p:nvPr/>
          </p:nvSpPr>
          <p:spPr>
            <a:xfrm>
              <a:off x="5117305" y="4175016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5" name="rc655"/>
            <p:cNvSpPr/>
            <p:nvPr/>
          </p:nvSpPr>
          <p:spPr>
            <a:xfrm>
              <a:off x="5117305" y="5063072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6" name="rc656"/>
            <p:cNvSpPr/>
            <p:nvPr/>
          </p:nvSpPr>
          <p:spPr>
            <a:xfrm>
              <a:off x="5385571" y="3716187"/>
              <a:ext cx="397354" cy="150969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7" name="rc657"/>
            <p:cNvSpPr/>
            <p:nvPr/>
          </p:nvSpPr>
          <p:spPr>
            <a:xfrm>
              <a:off x="5584249" y="4619044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8" name="rc658"/>
            <p:cNvSpPr/>
            <p:nvPr/>
          </p:nvSpPr>
          <p:spPr>
            <a:xfrm>
              <a:off x="5584249" y="4471035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9" name="rc659"/>
            <p:cNvSpPr/>
            <p:nvPr/>
          </p:nvSpPr>
          <p:spPr>
            <a:xfrm>
              <a:off x="5584249" y="4175016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0" name="rc660"/>
            <p:cNvSpPr/>
            <p:nvPr/>
          </p:nvSpPr>
          <p:spPr>
            <a:xfrm>
              <a:off x="5584249" y="4915062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1" name="rc661"/>
            <p:cNvSpPr/>
            <p:nvPr/>
          </p:nvSpPr>
          <p:spPr>
            <a:xfrm>
              <a:off x="5584249" y="3730988"/>
              <a:ext cx="180615" cy="148009"/>
            </a:xfrm>
            <a:prstGeom prst="rect">
              <a:avLst/>
            </a:prstGeom>
            <a:solidFill>
              <a:srgbClr val="FFA98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2" name="rc662"/>
            <p:cNvSpPr/>
            <p:nvPr/>
          </p:nvSpPr>
          <p:spPr>
            <a:xfrm>
              <a:off x="5584249" y="4767053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3" name="rc663"/>
            <p:cNvSpPr/>
            <p:nvPr/>
          </p:nvSpPr>
          <p:spPr>
            <a:xfrm>
              <a:off x="5584249" y="5063072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4" name="rc664"/>
            <p:cNvSpPr/>
            <p:nvPr/>
          </p:nvSpPr>
          <p:spPr>
            <a:xfrm>
              <a:off x="5584249" y="3878997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5" name="rc665"/>
            <p:cNvSpPr/>
            <p:nvPr/>
          </p:nvSpPr>
          <p:spPr>
            <a:xfrm>
              <a:off x="5584249" y="4323025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6" name="rc666"/>
            <p:cNvSpPr/>
            <p:nvPr/>
          </p:nvSpPr>
          <p:spPr>
            <a:xfrm>
              <a:off x="5584249" y="4027007"/>
              <a:ext cx="180615" cy="148009"/>
            </a:xfrm>
            <a:prstGeom prst="rect">
              <a:avLst/>
            </a:prstGeom>
            <a:solidFill>
              <a:srgbClr val="FFD1C1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7" name="rc667"/>
            <p:cNvSpPr/>
            <p:nvPr/>
          </p:nvSpPr>
          <p:spPr>
            <a:xfrm>
              <a:off x="5403633" y="4915062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8" name="rc668"/>
            <p:cNvSpPr/>
            <p:nvPr/>
          </p:nvSpPr>
          <p:spPr>
            <a:xfrm>
              <a:off x="5403633" y="4323025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9" name="rc669"/>
            <p:cNvSpPr/>
            <p:nvPr/>
          </p:nvSpPr>
          <p:spPr>
            <a:xfrm>
              <a:off x="5403633" y="3730988"/>
              <a:ext cx="180615" cy="148009"/>
            </a:xfrm>
            <a:prstGeom prst="rect">
              <a:avLst/>
            </a:prstGeom>
            <a:solidFill>
              <a:srgbClr val="FFA88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0" name="rc670"/>
            <p:cNvSpPr/>
            <p:nvPr/>
          </p:nvSpPr>
          <p:spPr>
            <a:xfrm>
              <a:off x="5403633" y="4175016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1" name="rc671"/>
            <p:cNvSpPr/>
            <p:nvPr/>
          </p:nvSpPr>
          <p:spPr>
            <a:xfrm>
              <a:off x="5403633" y="4027007"/>
              <a:ext cx="180615" cy="148009"/>
            </a:xfrm>
            <a:prstGeom prst="rect">
              <a:avLst/>
            </a:prstGeom>
            <a:solidFill>
              <a:srgbClr val="FFD4C5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2" name="rc672"/>
            <p:cNvSpPr/>
            <p:nvPr/>
          </p:nvSpPr>
          <p:spPr>
            <a:xfrm>
              <a:off x="5403633" y="4767053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3" name="rc673"/>
            <p:cNvSpPr/>
            <p:nvPr/>
          </p:nvSpPr>
          <p:spPr>
            <a:xfrm>
              <a:off x="5403633" y="5063072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4" name="rc674"/>
            <p:cNvSpPr/>
            <p:nvPr/>
          </p:nvSpPr>
          <p:spPr>
            <a:xfrm>
              <a:off x="5403633" y="3878997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5" name="rc675"/>
            <p:cNvSpPr/>
            <p:nvPr/>
          </p:nvSpPr>
          <p:spPr>
            <a:xfrm>
              <a:off x="5403633" y="4471035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6" name="rc676"/>
            <p:cNvSpPr/>
            <p:nvPr/>
          </p:nvSpPr>
          <p:spPr>
            <a:xfrm>
              <a:off x="5403633" y="4619044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7" name="rc677"/>
            <p:cNvSpPr/>
            <p:nvPr/>
          </p:nvSpPr>
          <p:spPr>
            <a:xfrm>
              <a:off x="5852515" y="3716187"/>
              <a:ext cx="577970" cy="150969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8" name="rc678"/>
            <p:cNvSpPr/>
            <p:nvPr/>
          </p:nvSpPr>
          <p:spPr>
            <a:xfrm>
              <a:off x="6051192" y="4767053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9" name="rc679"/>
            <p:cNvSpPr/>
            <p:nvPr/>
          </p:nvSpPr>
          <p:spPr>
            <a:xfrm>
              <a:off x="6051192" y="4471035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0" name="rc680"/>
            <p:cNvSpPr/>
            <p:nvPr/>
          </p:nvSpPr>
          <p:spPr>
            <a:xfrm>
              <a:off x="6051192" y="4027007"/>
              <a:ext cx="180615" cy="148009"/>
            </a:xfrm>
            <a:prstGeom prst="rect">
              <a:avLst/>
            </a:prstGeom>
            <a:solidFill>
              <a:srgbClr val="FFCBB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1" name="rc681"/>
            <p:cNvSpPr/>
            <p:nvPr/>
          </p:nvSpPr>
          <p:spPr>
            <a:xfrm>
              <a:off x="6051192" y="4915062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2" name="rc682"/>
            <p:cNvSpPr/>
            <p:nvPr/>
          </p:nvSpPr>
          <p:spPr>
            <a:xfrm>
              <a:off x="6051192" y="4619044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3" name="rc683"/>
            <p:cNvSpPr/>
            <p:nvPr/>
          </p:nvSpPr>
          <p:spPr>
            <a:xfrm>
              <a:off x="6051192" y="4175016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4" name="rc684"/>
            <p:cNvSpPr/>
            <p:nvPr/>
          </p:nvSpPr>
          <p:spPr>
            <a:xfrm>
              <a:off x="6051192" y="3878997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5" name="rc685"/>
            <p:cNvSpPr/>
            <p:nvPr/>
          </p:nvSpPr>
          <p:spPr>
            <a:xfrm>
              <a:off x="6051192" y="4323025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6" name="rc686"/>
            <p:cNvSpPr/>
            <p:nvPr/>
          </p:nvSpPr>
          <p:spPr>
            <a:xfrm>
              <a:off x="6051192" y="3730988"/>
              <a:ext cx="180615" cy="148009"/>
            </a:xfrm>
            <a:prstGeom prst="rect">
              <a:avLst/>
            </a:prstGeom>
            <a:solidFill>
              <a:srgbClr val="FFA083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7" name="rc687"/>
            <p:cNvSpPr/>
            <p:nvPr/>
          </p:nvSpPr>
          <p:spPr>
            <a:xfrm>
              <a:off x="6051192" y="5063072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8" name="rc688"/>
            <p:cNvSpPr/>
            <p:nvPr/>
          </p:nvSpPr>
          <p:spPr>
            <a:xfrm>
              <a:off x="5870576" y="4175016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9" name="rc689"/>
            <p:cNvSpPr/>
            <p:nvPr/>
          </p:nvSpPr>
          <p:spPr>
            <a:xfrm>
              <a:off x="5870576" y="4915062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0" name="rc690"/>
            <p:cNvSpPr/>
            <p:nvPr/>
          </p:nvSpPr>
          <p:spPr>
            <a:xfrm>
              <a:off x="5870576" y="4619044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1" name="rc691"/>
            <p:cNvSpPr/>
            <p:nvPr/>
          </p:nvSpPr>
          <p:spPr>
            <a:xfrm>
              <a:off x="5870576" y="3878997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2" name="rc692"/>
            <p:cNvSpPr/>
            <p:nvPr/>
          </p:nvSpPr>
          <p:spPr>
            <a:xfrm>
              <a:off x="5870576" y="4323025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3" name="rc693"/>
            <p:cNvSpPr/>
            <p:nvPr/>
          </p:nvSpPr>
          <p:spPr>
            <a:xfrm>
              <a:off x="5870576" y="3730988"/>
              <a:ext cx="180615" cy="148009"/>
            </a:xfrm>
            <a:prstGeom prst="rect">
              <a:avLst/>
            </a:prstGeom>
            <a:solidFill>
              <a:srgbClr val="FFA388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4" name="rc694"/>
            <p:cNvSpPr/>
            <p:nvPr/>
          </p:nvSpPr>
          <p:spPr>
            <a:xfrm>
              <a:off x="5870576" y="5063072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5" name="rc695"/>
            <p:cNvSpPr/>
            <p:nvPr/>
          </p:nvSpPr>
          <p:spPr>
            <a:xfrm>
              <a:off x="5870576" y="4027007"/>
              <a:ext cx="180615" cy="148009"/>
            </a:xfrm>
            <a:prstGeom prst="rect">
              <a:avLst/>
            </a:prstGeom>
            <a:solidFill>
              <a:srgbClr val="FFC6B3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6" name="rc696"/>
            <p:cNvSpPr/>
            <p:nvPr/>
          </p:nvSpPr>
          <p:spPr>
            <a:xfrm>
              <a:off x="5870576" y="4767053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7" name="rc697"/>
            <p:cNvSpPr/>
            <p:nvPr/>
          </p:nvSpPr>
          <p:spPr>
            <a:xfrm>
              <a:off x="5870576" y="4471035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8" name="rc698"/>
            <p:cNvSpPr/>
            <p:nvPr/>
          </p:nvSpPr>
          <p:spPr>
            <a:xfrm>
              <a:off x="6231808" y="4323025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9" name="rc699"/>
            <p:cNvSpPr/>
            <p:nvPr/>
          </p:nvSpPr>
          <p:spPr>
            <a:xfrm>
              <a:off x="6231808" y="3730988"/>
              <a:ext cx="180615" cy="148009"/>
            </a:xfrm>
            <a:prstGeom prst="rect">
              <a:avLst/>
            </a:prstGeom>
            <a:solidFill>
              <a:srgbClr val="FF977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0" name="rc700"/>
            <p:cNvSpPr/>
            <p:nvPr/>
          </p:nvSpPr>
          <p:spPr>
            <a:xfrm>
              <a:off x="6231808" y="4915062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1" name="rc701"/>
            <p:cNvSpPr/>
            <p:nvPr/>
          </p:nvSpPr>
          <p:spPr>
            <a:xfrm>
              <a:off x="6231808" y="4027007"/>
              <a:ext cx="180615" cy="148009"/>
            </a:xfrm>
            <a:prstGeom prst="rect">
              <a:avLst/>
            </a:prstGeom>
            <a:solidFill>
              <a:srgbClr val="FFCDBB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2" name="rc702"/>
            <p:cNvSpPr/>
            <p:nvPr/>
          </p:nvSpPr>
          <p:spPr>
            <a:xfrm>
              <a:off x="6231808" y="4767053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3" name="rc703"/>
            <p:cNvSpPr/>
            <p:nvPr/>
          </p:nvSpPr>
          <p:spPr>
            <a:xfrm>
              <a:off x="6231808" y="4175016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4" name="rc704"/>
            <p:cNvSpPr/>
            <p:nvPr/>
          </p:nvSpPr>
          <p:spPr>
            <a:xfrm>
              <a:off x="6231808" y="3878997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5" name="rc705"/>
            <p:cNvSpPr/>
            <p:nvPr/>
          </p:nvSpPr>
          <p:spPr>
            <a:xfrm>
              <a:off x="6231808" y="4471035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6" name="rc706"/>
            <p:cNvSpPr/>
            <p:nvPr/>
          </p:nvSpPr>
          <p:spPr>
            <a:xfrm>
              <a:off x="6231808" y="4619044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7" name="rc707"/>
            <p:cNvSpPr/>
            <p:nvPr/>
          </p:nvSpPr>
          <p:spPr>
            <a:xfrm>
              <a:off x="6231808" y="5063072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8" name="rc708"/>
            <p:cNvSpPr/>
            <p:nvPr/>
          </p:nvSpPr>
          <p:spPr>
            <a:xfrm>
              <a:off x="6500074" y="3716187"/>
              <a:ext cx="577970" cy="150969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9" name="rc709"/>
            <p:cNvSpPr/>
            <p:nvPr/>
          </p:nvSpPr>
          <p:spPr>
            <a:xfrm>
              <a:off x="6698751" y="4915062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0" name="rc710"/>
            <p:cNvSpPr/>
            <p:nvPr/>
          </p:nvSpPr>
          <p:spPr>
            <a:xfrm>
              <a:off x="6698751" y="3878997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1" name="rc711"/>
            <p:cNvSpPr/>
            <p:nvPr/>
          </p:nvSpPr>
          <p:spPr>
            <a:xfrm>
              <a:off x="6698751" y="4323025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2" name="rc712"/>
            <p:cNvSpPr/>
            <p:nvPr/>
          </p:nvSpPr>
          <p:spPr>
            <a:xfrm>
              <a:off x="6698751" y="3730988"/>
              <a:ext cx="180615" cy="148009"/>
            </a:xfrm>
            <a:prstGeom prst="rect">
              <a:avLst/>
            </a:prstGeom>
            <a:solidFill>
              <a:srgbClr val="FFC2A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3" name="rc713"/>
            <p:cNvSpPr/>
            <p:nvPr/>
          </p:nvSpPr>
          <p:spPr>
            <a:xfrm>
              <a:off x="6698751" y="4175016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4" name="rc714"/>
            <p:cNvSpPr/>
            <p:nvPr/>
          </p:nvSpPr>
          <p:spPr>
            <a:xfrm>
              <a:off x="6698751" y="5063072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5" name="rc715"/>
            <p:cNvSpPr/>
            <p:nvPr/>
          </p:nvSpPr>
          <p:spPr>
            <a:xfrm>
              <a:off x="6698751" y="4027007"/>
              <a:ext cx="180615" cy="148009"/>
            </a:xfrm>
            <a:prstGeom prst="rect">
              <a:avLst/>
            </a:prstGeom>
            <a:solidFill>
              <a:srgbClr val="FFDCD0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6" name="rc716"/>
            <p:cNvSpPr/>
            <p:nvPr/>
          </p:nvSpPr>
          <p:spPr>
            <a:xfrm>
              <a:off x="6698751" y="4767053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7" name="rc717"/>
            <p:cNvSpPr/>
            <p:nvPr/>
          </p:nvSpPr>
          <p:spPr>
            <a:xfrm>
              <a:off x="6698751" y="4619044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8" name="rc718"/>
            <p:cNvSpPr/>
            <p:nvPr/>
          </p:nvSpPr>
          <p:spPr>
            <a:xfrm>
              <a:off x="6698751" y="4471035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9" name="rc719"/>
            <p:cNvSpPr/>
            <p:nvPr/>
          </p:nvSpPr>
          <p:spPr>
            <a:xfrm>
              <a:off x="6518136" y="3730988"/>
              <a:ext cx="180615" cy="148009"/>
            </a:xfrm>
            <a:prstGeom prst="rect">
              <a:avLst/>
            </a:prstGeom>
            <a:solidFill>
              <a:srgbClr val="FFB49C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0" name="rc720"/>
            <p:cNvSpPr/>
            <p:nvPr/>
          </p:nvSpPr>
          <p:spPr>
            <a:xfrm>
              <a:off x="6518136" y="4767053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1" name="rc721"/>
            <p:cNvSpPr/>
            <p:nvPr/>
          </p:nvSpPr>
          <p:spPr>
            <a:xfrm>
              <a:off x="6518136" y="4323025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2" name="rc722"/>
            <p:cNvSpPr/>
            <p:nvPr/>
          </p:nvSpPr>
          <p:spPr>
            <a:xfrm>
              <a:off x="6518136" y="4027007"/>
              <a:ext cx="180615" cy="148009"/>
            </a:xfrm>
            <a:prstGeom prst="rect">
              <a:avLst/>
            </a:prstGeom>
            <a:solidFill>
              <a:srgbClr val="FFD5C7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3" name="rc723"/>
            <p:cNvSpPr/>
            <p:nvPr/>
          </p:nvSpPr>
          <p:spPr>
            <a:xfrm>
              <a:off x="6518136" y="4471035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4" name="rc724"/>
            <p:cNvSpPr/>
            <p:nvPr/>
          </p:nvSpPr>
          <p:spPr>
            <a:xfrm>
              <a:off x="6518136" y="4619044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5" name="rc725"/>
            <p:cNvSpPr/>
            <p:nvPr/>
          </p:nvSpPr>
          <p:spPr>
            <a:xfrm>
              <a:off x="6518136" y="4915062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6" name="rc726"/>
            <p:cNvSpPr/>
            <p:nvPr/>
          </p:nvSpPr>
          <p:spPr>
            <a:xfrm>
              <a:off x="6518136" y="3878997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7" name="rc727"/>
            <p:cNvSpPr/>
            <p:nvPr/>
          </p:nvSpPr>
          <p:spPr>
            <a:xfrm>
              <a:off x="6518136" y="4175016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8" name="rc728"/>
            <p:cNvSpPr/>
            <p:nvPr/>
          </p:nvSpPr>
          <p:spPr>
            <a:xfrm>
              <a:off x="6518136" y="5063072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9" name="rc729"/>
            <p:cNvSpPr/>
            <p:nvPr/>
          </p:nvSpPr>
          <p:spPr>
            <a:xfrm>
              <a:off x="6879367" y="4915062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0" name="rc730"/>
            <p:cNvSpPr/>
            <p:nvPr/>
          </p:nvSpPr>
          <p:spPr>
            <a:xfrm>
              <a:off x="6879367" y="3878997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1" name="rc731"/>
            <p:cNvSpPr/>
            <p:nvPr/>
          </p:nvSpPr>
          <p:spPr>
            <a:xfrm>
              <a:off x="6879367" y="4323025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2" name="rc732"/>
            <p:cNvSpPr/>
            <p:nvPr/>
          </p:nvSpPr>
          <p:spPr>
            <a:xfrm>
              <a:off x="6879367" y="3730988"/>
              <a:ext cx="180615" cy="148009"/>
            </a:xfrm>
            <a:prstGeom prst="rect">
              <a:avLst/>
            </a:prstGeom>
            <a:solidFill>
              <a:srgbClr val="FFAF96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3" name="rc733"/>
            <p:cNvSpPr/>
            <p:nvPr/>
          </p:nvSpPr>
          <p:spPr>
            <a:xfrm>
              <a:off x="6879367" y="4175016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4" name="rc734"/>
            <p:cNvSpPr/>
            <p:nvPr/>
          </p:nvSpPr>
          <p:spPr>
            <a:xfrm>
              <a:off x="6879367" y="5063072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5" name="rc735"/>
            <p:cNvSpPr/>
            <p:nvPr/>
          </p:nvSpPr>
          <p:spPr>
            <a:xfrm>
              <a:off x="6879367" y="4027007"/>
              <a:ext cx="180615" cy="148009"/>
            </a:xfrm>
            <a:prstGeom prst="rect">
              <a:avLst/>
            </a:prstGeom>
            <a:solidFill>
              <a:srgbClr val="FFD4C5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6" name="rc736"/>
            <p:cNvSpPr/>
            <p:nvPr/>
          </p:nvSpPr>
          <p:spPr>
            <a:xfrm>
              <a:off x="6879367" y="4767053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7" name="rc737"/>
            <p:cNvSpPr/>
            <p:nvPr/>
          </p:nvSpPr>
          <p:spPr>
            <a:xfrm>
              <a:off x="6879367" y="4619044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8" name="rc738"/>
            <p:cNvSpPr/>
            <p:nvPr/>
          </p:nvSpPr>
          <p:spPr>
            <a:xfrm>
              <a:off x="6879367" y="4471035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9" name="rc739"/>
            <p:cNvSpPr/>
            <p:nvPr/>
          </p:nvSpPr>
          <p:spPr>
            <a:xfrm>
              <a:off x="7147633" y="3716187"/>
              <a:ext cx="577970" cy="150969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0" name="rc740"/>
            <p:cNvSpPr/>
            <p:nvPr/>
          </p:nvSpPr>
          <p:spPr>
            <a:xfrm>
              <a:off x="7346310" y="4323025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1" name="rc741"/>
            <p:cNvSpPr/>
            <p:nvPr/>
          </p:nvSpPr>
          <p:spPr>
            <a:xfrm>
              <a:off x="7346310" y="3730988"/>
              <a:ext cx="180615" cy="148009"/>
            </a:xfrm>
            <a:prstGeom prst="rect">
              <a:avLst/>
            </a:prstGeom>
            <a:solidFill>
              <a:srgbClr val="FF9678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2" name="rc742"/>
            <p:cNvSpPr/>
            <p:nvPr/>
          </p:nvSpPr>
          <p:spPr>
            <a:xfrm>
              <a:off x="7346310" y="4915062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3" name="rc743"/>
            <p:cNvSpPr/>
            <p:nvPr/>
          </p:nvSpPr>
          <p:spPr>
            <a:xfrm>
              <a:off x="7346310" y="4027007"/>
              <a:ext cx="180615" cy="148009"/>
            </a:xfrm>
            <a:prstGeom prst="rect">
              <a:avLst/>
            </a:prstGeom>
            <a:solidFill>
              <a:srgbClr val="FFD1C1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4" name="rc744"/>
            <p:cNvSpPr/>
            <p:nvPr/>
          </p:nvSpPr>
          <p:spPr>
            <a:xfrm>
              <a:off x="7346310" y="4767053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5" name="rc745"/>
            <p:cNvSpPr/>
            <p:nvPr/>
          </p:nvSpPr>
          <p:spPr>
            <a:xfrm>
              <a:off x="7346310" y="4175016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6" name="rc746"/>
            <p:cNvSpPr/>
            <p:nvPr/>
          </p:nvSpPr>
          <p:spPr>
            <a:xfrm>
              <a:off x="7346310" y="3878997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7" name="rc747"/>
            <p:cNvSpPr/>
            <p:nvPr/>
          </p:nvSpPr>
          <p:spPr>
            <a:xfrm>
              <a:off x="7346310" y="4471035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8" name="rc748"/>
            <p:cNvSpPr/>
            <p:nvPr/>
          </p:nvSpPr>
          <p:spPr>
            <a:xfrm>
              <a:off x="7346310" y="4619044"/>
              <a:ext cx="180615" cy="148009"/>
            </a:xfrm>
            <a:prstGeom prst="rect">
              <a:avLst/>
            </a:prstGeom>
            <a:solidFill>
              <a:srgbClr val="FFF2E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9" name="rc749"/>
            <p:cNvSpPr/>
            <p:nvPr/>
          </p:nvSpPr>
          <p:spPr>
            <a:xfrm>
              <a:off x="7346310" y="5063072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0" name="rc750"/>
            <p:cNvSpPr/>
            <p:nvPr/>
          </p:nvSpPr>
          <p:spPr>
            <a:xfrm>
              <a:off x="7165695" y="4619044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1" name="rc751"/>
            <p:cNvSpPr/>
            <p:nvPr/>
          </p:nvSpPr>
          <p:spPr>
            <a:xfrm>
              <a:off x="7165695" y="4471035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2" name="rc752"/>
            <p:cNvSpPr/>
            <p:nvPr/>
          </p:nvSpPr>
          <p:spPr>
            <a:xfrm>
              <a:off x="7165695" y="4175016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3" name="rc753"/>
            <p:cNvSpPr/>
            <p:nvPr/>
          </p:nvSpPr>
          <p:spPr>
            <a:xfrm>
              <a:off x="7165695" y="4915062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4" name="rc754"/>
            <p:cNvSpPr/>
            <p:nvPr/>
          </p:nvSpPr>
          <p:spPr>
            <a:xfrm>
              <a:off x="7165695" y="3730988"/>
              <a:ext cx="180615" cy="148009"/>
            </a:xfrm>
            <a:prstGeom prst="rect">
              <a:avLst/>
            </a:prstGeom>
            <a:solidFill>
              <a:srgbClr val="FF9576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5" name="rc755"/>
            <p:cNvSpPr/>
            <p:nvPr/>
          </p:nvSpPr>
          <p:spPr>
            <a:xfrm>
              <a:off x="7165695" y="4767053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6" name="rc756"/>
            <p:cNvSpPr/>
            <p:nvPr/>
          </p:nvSpPr>
          <p:spPr>
            <a:xfrm>
              <a:off x="7165695" y="5063072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7" name="rc757"/>
            <p:cNvSpPr/>
            <p:nvPr/>
          </p:nvSpPr>
          <p:spPr>
            <a:xfrm>
              <a:off x="7165695" y="3878997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8" name="rc758"/>
            <p:cNvSpPr/>
            <p:nvPr/>
          </p:nvSpPr>
          <p:spPr>
            <a:xfrm>
              <a:off x="7165695" y="4323025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9" name="rc759"/>
            <p:cNvSpPr/>
            <p:nvPr/>
          </p:nvSpPr>
          <p:spPr>
            <a:xfrm>
              <a:off x="7165695" y="4027007"/>
              <a:ext cx="180615" cy="148009"/>
            </a:xfrm>
            <a:prstGeom prst="rect">
              <a:avLst/>
            </a:prstGeom>
            <a:solidFill>
              <a:srgbClr val="FFCCBB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0" name="rc760"/>
            <p:cNvSpPr/>
            <p:nvPr/>
          </p:nvSpPr>
          <p:spPr>
            <a:xfrm>
              <a:off x="7526926" y="4619044"/>
              <a:ext cx="180615" cy="148009"/>
            </a:xfrm>
            <a:prstGeom prst="rect">
              <a:avLst/>
            </a:prstGeom>
            <a:solidFill>
              <a:srgbClr val="FFEFE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1" name="rc761"/>
            <p:cNvSpPr/>
            <p:nvPr/>
          </p:nvSpPr>
          <p:spPr>
            <a:xfrm>
              <a:off x="7526926" y="4175016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2" name="rc762"/>
            <p:cNvSpPr/>
            <p:nvPr/>
          </p:nvSpPr>
          <p:spPr>
            <a:xfrm>
              <a:off x="7526926" y="4915062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3" name="rc763"/>
            <p:cNvSpPr/>
            <p:nvPr/>
          </p:nvSpPr>
          <p:spPr>
            <a:xfrm>
              <a:off x="7526926" y="3730988"/>
              <a:ext cx="180615" cy="148009"/>
            </a:xfrm>
            <a:prstGeom prst="rect">
              <a:avLst/>
            </a:prstGeom>
            <a:solidFill>
              <a:srgbClr val="FF977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4" name="rc764"/>
            <p:cNvSpPr/>
            <p:nvPr/>
          </p:nvSpPr>
          <p:spPr>
            <a:xfrm>
              <a:off x="7526926" y="5063072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5" name="rc765"/>
            <p:cNvSpPr/>
            <p:nvPr/>
          </p:nvSpPr>
          <p:spPr>
            <a:xfrm>
              <a:off x="7526926" y="3878997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6" name="rc766"/>
            <p:cNvSpPr/>
            <p:nvPr/>
          </p:nvSpPr>
          <p:spPr>
            <a:xfrm>
              <a:off x="7526926" y="4323025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7" name="rc767"/>
            <p:cNvSpPr/>
            <p:nvPr/>
          </p:nvSpPr>
          <p:spPr>
            <a:xfrm>
              <a:off x="7526926" y="4471035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8" name="rc768"/>
            <p:cNvSpPr/>
            <p:nvPr/>
          </p:nvSpPr>
          <p:spPr>
            <a:xfrm>
              <a:off x="7526926" y="4027007"/>
              <a:ext cx="180615" cy="148009"/>
            </a:xfrm>
            <a:prstGeom prst="rect">
              <a:avLst/>
            </a:prstGeom>
            <a:solidFill>
              <a:srgbClr val="FFD6C8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9" name="rc769"/>
            <p:cNvSpPr/>
            <p:nvPr/>
          </p:nvSpPr>
          <p:spPr>
            <a:xfrm>
              <a:off x="7526926" y="4767053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0" name="rc770"/>
            <p:cNvSpPr/>
            <p:nvPr/>
          </p:nvSpPr>
          <p:spPr>
            <a:xfrm>
              <a:off x="7795192" y="3716187"/>
              <a:ext cx="577970" cy="150969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1" name="rc771"/>
            <p:cNvSpPr/>
            <p:nvPr/>
          </p:nvSpPr>
          <p:spPr>
            <a:xfrm>
              <a:off x="7993869" y="4619044"/>
              <a:ext cx="180615" cy="148009"/>
            </a:xfrm>
            <a:prstGeom prst="rect">
              <a:avLst/>
            </a:prstGeom>
            <a:solidFill>
              <a:srgbClr val="FFF5F1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2" name="rc772"/>
            <p:cNvSpPr/>
            <p:nvPr/>
          </p:nvSpPr>
          <p:spPr>
            <a:xfrm>
              <a:off x="7993869" y="4175016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3" name="rc773"/>
            <p:cNvSpPr/>
            <p:nvPr/>
          </p:nvSpPr>
          <p:spPr>
            <a:xfrm>
              <a:off x="7993869" y="4915062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4" name="rc774"/>
            <p:cNvSpPr/>
            <p:nvPr/>
          </p:nvSpPr>
          <p:spPr>
            <a:xfrm>
              <a:off x="7993869" y="3730988"/>
              <a:ext cx="180615" cy="148009"/>
            </a:xfrm>
            <a:prstGeom prst="rect">
              <a:avLst/>
            </a:prstGeom>
            <a:solidFill>
              <a:srgbClr val="FF8B6B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5" name="rc775"/>
            <p:cNvSpPr/>
            <p:nvPr/>
          </p:nvSpPr>
          <p:spPr>
            <a:xfrm>
              <a:off x="7993869" y="5063072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6" name="rc776"/>
            <p:cNvSpPr/>
            <p:nvPr/>
          </p:nvSpPr>
          <p:spPr>
            <a:xfrm>
              <a:off x="7993869" y="3878997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7" name="rc777"/>
            <p:cNvSpPr/>
            <p:nvPr/>
          </p:nvSpPr>
          <p:spPr>
            <a:xfrm>
              <a:off x="7993869" y="4323025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8" name="rc778"/>
            <p:cNvSpPr/>
            <p:nvPr/>
          </p:nvSpPr>
          <p:spPr>
            <a:xfrm>
              <a:off x="7993869" y="4471035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9" name="rc779"/>
            <p:cNvSpPr/>
            <p:nvPr/>
          </p:nvSpPr>
          <p:spPr>
            <a:xfrm>
              <a:off x="7993869" y="4027007"/>
              <a:ext cx="180615" cy="148009"/>
            </a:xfrm>
            <a:prstGeom prst="rect">
              <a:avLst/>
            </a:prstGeom>
            <a:solidFill>
              <a:srgbClr val="FFD8C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0" name="rc780"/>
            <p:cNvSpPr/>
            <p:nvPr/>
          </p:nvSpPr>
          <p:spPr>
            <a:xfrm>
              <a:off x="7993869" y="4767053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1" name="rc781"/>
            <p:cNvSpPr/>
            <p:nvPr/>
          </p:nvSpPr>
          <p:spPr>
            <a:xfrm>
              <a:off x="7813254" y="4915062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2" name="rc782"/>
            <p:cNvSpPr/>
            <p:nvPr/>
          </p:nvSpPr>
          <p:spPr>
            <a:xfrm>
              <a:off x="7813254" y="3878997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3" name="rc783"/>
            <p:cNvSpPr/>
            <p:nvPr/>
          </p:nvSpPr>
          <p:spPr>
            <a:xfrm>
              <a:off x="7813254" y="4323025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4" name="rc784"/>
            <p:cNvSpPr/>
            <p:nvPr/>
          </p:nvSpPr>
          <p:spPr>
            <a:xfrm>
              <a:off x="7813254" y="3730988"/>
              <a:ext cx="180615" cy="148009"/>
            </a:xfrm>
            <a:prstGeom prst="rect">
              <a:avLst/>
            </a:prstGeom>
            <a:solidFill>
              <a:srgbClr val="FF8767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5" name="rc785"/>
            <p:cNvSpPr/>
            <p:nvPr/>
          </p:nvSpPr>
          <p:spPr>
            <a:xfrm>
              <a:off x="7813254" y="4175016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6" name="rc786"/>
            <p:cNvSpPr/>
            <p:nvPr/>
          </p:nvSpPr>
          <p:spPr>
            <a:xfrm>
              <a:off x="7813254" y="5063072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7" name="rc787"/>
            <p:cNvSpPr/>
            <p:nvPr/>
          </p:nvSpPr>
          <p:spPr>
            <a:xfrm>
              <a:off x="7813254" y="4027007"/>
              <a:ext cx="180615" cy="148009"/>
            </a:xfrm>
            <a:prstGeom prst="rect">
              <a:avLst/>
            </a:prstGeom>
            <a:solidFill>
              <a:srgbClr val="FFD2C2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8" name="rc788"/>
            <p:cNvSpPr/>
            <p:nvPr/>
          </p:nvSpPr>
          <p:spPr>
            <a:xfrm>
              <a:off x="7813254" y="4767053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9" name="rc789"/>
            <p:cNvSpPr/>
            <p:nvPr/>
          </p:nvSpPr>
          <p:spPr>
            <a:xfrm>
              <a:off x="7813254" y="4619044"/>
              <a:ext cx="180615" cy="148009"/>
            </a:xfrm>
            <a:prstGeom prst="rect">
              <a:avLst/>
            </a:prstGeom>
            <a:solidFill>
              <a:srgbClr val="FFF3EE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0" name="rc790"/>
            <p:cNvSpPr/>
            <p:nvPr/>
          </p:nvSpPr>
          <p:spPr>
            <a:xfrm>
              <a:off x="7813254" y="4471035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1" name="rc791"/>
            <p:cNvSpPr/>
            <p:nvPr/>
          </p:nvSpPr>
          <p:spPr>
            <a:xfrm>
              <a:off x="8174485" y="4471035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2" name="rc792"/>
            <p:cNvSpPr/>
            <p:nvPr/>
          </p:nvSpPr>
          <p:spPr>
            <a:xfrm>
              <a:off x="8174485" y="4619044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3" name="rc793"/>
            <p:cNvSpPr/>
            <p:nvPr/>
          </p:nvSpPr>
          <p:spPr>
            <a:xfrm>
              <a:off x="8174485" y="4323025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4" name="rc794"/>
            <p:cNvSpPr/>
            <p:nvPr/>
          </p:nvSpPr>
          <p:spPr>
            <a:xfrm>
              <a:off x="8174485" y="3730988"/>
              <a:ext cx="180615" cy="148009"/>
            </a:xfrm>
            <a:prstGeom prst="rect">
              <a:avLst/>
            </a:prstGeom>
            <a:solidFill>
              <a:srgbClr val="FF8868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5" name="rc795"/>
            <p:cNvSpPr/>
            <p:nvPr/>
          </p:nvSpPr>
          <p:spPr>
            <a:xfrm>
              <a:off x="8174485" y="4175016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6" name="rc796"/>
            <p:cNvSpPr/>
            <p:nvPr/>
          </p:nvSpPr>
          <p:spPr>
            <a:xfrm>
              <a:off x="8174485" y="4915062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7" name="rc797"/>
            <p:cNvSpPr/>
            <p:nvPr/>
          </p:nvSpPr>
          <p:spPr>
            <a:xfrm>
              <a:off x="8174485" y="4767053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8" name="rc798"/>
            <p:cNvSpPr/>
            <p:nvPr/>
          </p:nvSpPr>
          <p:spPr>
            <a:xfrm>
              <a:off x="8174485" y="5063072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9" name="rc799"/>
            <p:cNvSpPr/>
            <p:nvPr/>
          </p:nvSpPr>
          <p:spPr>
            <a:xfrm>
              <a:off x="8174485" y="3878997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0" name="rc800"/>
            <p:cNvSpPr/>
            <p:nvPr/>
          </p:nvSpPr>
          <p:spPr>
            <a:xfrm>
              <a:off x="8174485" y="4027007"/>
              <a:ext cx="180615" cy="148009"/>
            </a:xfrm>
            <a:prstGeom prst="rect">
              <a:avLst/>
            </a:prstGeom>
            <a:solidFill>
              <a:srgbClr val="FFD6C7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1" name="rc801"/>
            <p:cNvSpPr/>
            <p:nvPr/>
          </p:nvSpPr>
          <p:spPr>
            <a:xfrm>
              <a:off x="8442751" y="3716187"/>
              <a:ext cx="216738" cy="150969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2" name="rc802"/>
            <p:cNvSpPr/>
            <p:nvPr/>
          </p:nvSpPr>
          <p:spPr>
            <a:xfrm>
              <a:off x="8460813" y="5063072"/>
              <a:ext cx="180615" cy="148009"/>
            </a:xfrm>
            <a:prstGeom prst="rect">
              <a:avLst/>
            </a:prstGeom>
            <a:solidFill>
              <a:srgbClr val="FFBDA8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3" name="rc803"/>
            <p:cNvSpPr/>
            <p:nvPr/>
          </p:nvSpPr>
          <p:spPr>
            <a:xfrm>
              <a:off x="8460813" y="3878997"/>
              <a:ext cx="180615" cy="148009"/>
            </a:xfrm>
            <a:prstGeom prst="rect">
              <a:avLst/>
            </a:prstGeom>
            <a:solidFill>
              <a:srgbClr val="FFA08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4" name="rc804"/>
            <p:cNvSpPr/>
            <p:nvPr/>
          </p:nvSpPr>
          <p:spPr>
            <a:xfrm>
              <a:off x="8460813" y="4767053"/>
              <a:ext cx="180615" cy="148009"/>
            </a:xfrm>
            <a:prstGeom prst="rect">
              <a:avLst/>
            </a:prstGeom>
            <a:solidFill>
              <a:srgbClr val="FFAC93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5" name="rc805"/>
            <p:cNvSpPr/>
            <p:nvPr/>
          </p:nvSpPr>
          <p:spPr>
            <a:xfrm>
              <a:off x="8460813" y="4471035"/>
              <a:ext cx="180615" cy="148009"/>
            </a:xfrm>
            <a:prstGeom prst="rect">
              <a:avLst/>
            </a:prstGeom>
            <a:solidFill>
              <a:srgbClr val="FFDCD0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6" name="rc806"/>
            <p:cNvSpPr/>
            <p:nvPr/>
          </p:nvSpPr>
          <p:spPr>
            <a:xfrm>
              <a:off x="8460813" y="4619044"/>
              <a:ext cx="180615" cy="148009"/>
            </a:xfrm>
            <a:prstGeom prst="rect">
              <a:avLst/>
            </a:prstGeom>
            <a:solidFill>
              <a:srgbClr val="FFEEE7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7" name="rc807"/>
            <p:cNvSpPr/>
            <p:nvPr/>
          </p:nvSpPr>
          <p:spPr>
            <a:xfrm>
              <a:off x="8460813" y="4027007"/>
              <a:ext cx="180615" cy="148009"/>
            </a:xfrm>
            <a:prstGeom prst="rect">
              <a:avLst/>
            </a:prstGeom>
            <a:solidFill>
              <a:srgbClr val="FFD4C5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8" name="rc808"/>
            <p:cNvSpPr/>
            <p:nvPr/>
          </p:nvSpPr>
          <p:spPr>
            <a:xfrm>
              <a:off x="8460813" y="4175016"/>
              <a:ext cx="180615" cy="148009"/>
            </a:xfrm>
            <a:prstGeom prst="rect">
              <a:avLst/>
            </a:prstGeom>
            <a:solidFill>
              <a:srgbClr val="FF2812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9" name="rc809"/>
            <p:cNvSpPr/>
            <p:nvPr/>
          </p:nvSpPr>
          <p:spPr>
            <a:xfrm>
              <a:off x="8460813" y="4915062"/>
              <a:ext cx="180615" cy="148009"/>
            </a:xfrm>
            <a:prstGeom prst="rect">
              <a:avLst/>
            </a:prstGeom>
            <a:solidFill>
              <a:srgbClr val="FFAE9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0" name="rc810"/>
            <p:cNvSpPr/>
            <p:nvPr/>
          </p:nvSpPr>
          <p:spPr>
            <a:xfrm>
              <a:off x="8460813" y="4323025"/>
              <a:ext cx="180615" cy="148009"/>
            </a:xfrm>
            <a:prstGeom prst="rect">
              <a:avLst/>
            </a:prstGeom>
            <a:solidFill>
              <a:srgbClr val="FFB49C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1" name="rc811"/>
            <p:cNvSpPr/>
            <p:nvPr/>
          </p:nvSpPr>
          <p:spPr>
            <a:xfrm>
              <a:off x="8460813" y="3730988"/>
              <a:ext cx="180615" cy="148009"/>
            </a:xfrm>
            <a:prstGeom prst="rect">
              <a:avLst/>
            </a:prstGeom>
            <a:solidFill>
              <a:srgbClr val="FFCBB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2" name="rc812"/>
            <p:cNvSpPr/>
            <p:nvPr/>
          </p:nvSpPr>
          <p:spPr>
            <a:xfrm>
              <a:off x="8729079" y="3716187"/>
              <a:ext cx="577970" cy="150969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3" name="rc813"/>
            <p:cNvSpPr/>
            <p:nvPr/>
          </p:nvSpPr>
          <p:spPr>
            <a:xfrm>
              <a:off x="8927756" y="4471035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4" name="rc814"/>
            <p:cNvSpPr/>
            <p:nvPr/>
          </p:nvSpPr>
          <p:spPr>
            <a:xfrm>
              <a:off x="8927756" y="4619044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5" name="rc815"/>
            <p:cNvSpPr/>
            <p:nvPr/>
          </p:nvSpPr>
          <p:spPr>
            <a:xfrm>
              <a:off x="8927756" y="4323025"/>
              <a:ext cx="180615" cy="148009"/>
            </a:xfrm>
            <a:prstGeom prst="rect">
              <a:avLst/>
            </a:prstGeom>
            <a:solidFill>
              <a:srgbClr val="FFDDD1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6" name="rc816"/>
            <p:cNvSpPr/>
            <p:nvPr/>
          </p:nvSpPr>
          <p:spPr>
            <a:xfrm>
              <a:off x="8927756" y="3730988"/>
              <a:ext cx="180615" cy="148009"/>
            </a:xfrm>
            <a:prstGeom prst="rect">
              <a:avLst/>
            </a:prstGeom>
            <a:solidFill>
              <a:srgbClr val="FFE2D8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7" name="rc817"/>
            <p:cNvSpPr/>
            <p:nvPr/>
          </p:nvSpPr>
          <p:spPr>
            <a:xfrm>
              <a:off x="8927756" y="4175016"/>
              <a:ext cx="180615" cy="148009"/>
            </a:xfrm>
            <a:prstGeom prst="rect">
              <a:avLst/>
            </a:prstGeom>
            <a:solidFill>
              <a:srgbClr val="FFCBB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8" name="rc818"/>
            <p:cNvSpPr/>
            <p:nvPr/>
          </p:nvSpPr>
          <p:spPr>
            <a:xfrm>
              <a:off x="8927756" y="4915062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9" name="rc819"/>
            <p:cNvSpPr/>
            <p:nvPr/>
          </p:nvSpPr>
          <p:spPr>
            <a:xfrm>
              <a:off x="8927756" y="4767053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0" name="rc820"/>
            <p:cNvSpPr/>
            <p:nvPr/>
          </p:nvSpPr>
          <p:spPr>
            <a:xfrm>
              <a:off x="8927756" y="5063072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1" name="rc821"/>
            <p:cNvSpPr/>
            <p:nvPr/>
          </p:nvSpPr>
          <p:spPr>
            <a:xfrm>
              <a:off x="8927756" y="3878997"/>
              <a:ext cx="180615" cy="148009"/>
            </a:xfrm>
            <a:prstGeom prst="rect">
              <a:avLst/>
            </a:prstGeom>
            <a:solidFill>
              <a:srgbClr val="FFC2AE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2" name="rc822"/>
            <p:cNvSpPr/>
            <p:nvPr/>
          </p:nvSpPr>
          <p:spPr>
            <a:xfrm>
              <a:off x="8927756" y="4027007"/>
              <a:ext cx="180615" cy="148009"/>
            </a:xfrm>
            <a:prstGeom prst="rect">
              <a:avLst/>
            </a:prstGeom>
            <a:solidFill>
              <a:srgbClr val="FFDCC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3" name="rc823"/>
            <p:cNvSpPr/>
            <p:nvPr/>
          </p:nvSpPr>
          <p:spPr>
            <a:xfrm>
              <a:off x="8747141" y="4619044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4" name="rc824"/>
            <p:cNvSpPr/>
            <p:nvPr/>
          </p:nvSpPr>
          <p:spPr>
            <a:xfrm>
              <a:off x="8747141" y="4175016"/>
              <a:ext cx="180615" cy="148009"/>
            </a:xfrm>
            <a:prstGeom prst="rect">
              <a:avLst/>
            </a:prstGeom>
            <a:solidFill>
              <a:srgbClr val="FFD6C8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5" name="rc825"/>
            <p:cNvSpPr/>
            <p:nvPr/>
          </p:nvSpPr>
          <p:spPr>
            <a:xfrm>
              <a:off x="8747141" y="4915062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6" name="rc826"/>
            <p:cNvSpPr/>
            <p:nvPr/>
          </p:nvSpPr>
          <p:spPr>
            <a:xfrm>
              <a:off x="8747141" y="3730988"/>
              <a:ext cx="180615" cy="148009"/>
            </a:xfrm>
            <a:prstGeom prst="rect">
              <a:avLst/>
            </a:prstGeom>
            <a:solidFill>
              <a:srgbClr val="FFE7DE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7" name="rc827"/>
            <p:cNvSpPr/>
            <p:nvPr/>
          </p:nvSpPr>
          <p:spPr>
            <a:xfrm>
              <a:off x="8747141" y="5063072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8" name="rc828"/>
            <p:cNvSpPr/>
            <p:nvPr/>
          </p:nvSpPr>
          <p:spPr>
            <a:xfrm>
              <a:off x="8747141" y="3878997"/>
              <a:ext cx="180615" cy="148009"/>
            </a:xfrm>
            <a:prstGeom prst="rect">
              <a:avLst/>
            </a:prstGeom>
            <a:solidFill>
              <a:srgbClr val="FFE4D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9" name="rc829"/>
            <p:cNvSpPr/>
            <p:nvPr/>
          </p:nvSpPr>
          <p:spPr>
            <a:xfrm>
              <a:off x="8747141" y="4323025"/>
              <a:ext cx="180615" cy="148009"/>
            </a:xfrm>
            <a:prstGeom prst="rect">
              <a:avLst/>
            </a:prstGeom>
            <a:solidFill>
              <a:srgbClr val="FFE9E1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0" name="rc830"/>
            <p:cNvSpPr/>
            <p:nvPr/>
          </p:nvSpPr>
          <p:spPr>
            <a:xfrm>
              <a:off x="8747141" y="4471035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1" name="rc831"/>
            <p:cNvSpPr/>
            <p:nvPr/>
          </p:nvSpPr>
          <p:spPr>
            <a:xfrm>
              <a:off x="8747141" y="4027007"/>
              <a:ext cx="180615" cy="148009"/>
            </a:xfrm>
            <a:prstGeom prst="rect">
              <a:avLst/>
            </a:prstGeom>
            <a:solidFill>
              <a:srgbClr val="FFDCC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2" name="rc832"/>
            <p:cNvSpPr/>
            <p:nvPr/>
          </p:nvSpPr>
          <p:spPr>
            <a:xfrm>
              <a:off x="8747141" y="4767053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3" name="rc833"/>
            <p:cNvSpPr/>
            <p:nvPr/>
          </p:nvSpPr>
          <p:spPr>
            <a:xfrm>
              <a:off x="9108372" y="4767053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4" name="rc834"/>
            <p:cNvSpPr/>
            <p:nvPr/>
          </p:nvSpPr>
          <p:spPr>
            <a:xfrm>
              <a:off x="9108372" y="4915062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5" name="rc835"/>
            <p:cNvSpPr/>
            <p:nvPr/>
          </p:nvSpPr>
          <p:spPr>
            <a:xfrm>
              <a:off x="9108372" y="4471035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6" name="rc836"/>
            <p:cNvSpPr/>
            <p:nvPr/>
          </p:nvSpPr>
          <p:spPr>
            <a:xfrm>
              <a:off x="9108372" y="4619044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7" name="rc837"/>
            <p:cNvSpPr/>
            <p:nvPr/>
          </p:nvSpPr>
          <p:spPr>
            <a:xfrm>
              <a:off x="9108372" y="4175016"/>
              <a:ext cx="180615" cy="148009"/>
            </a:xfrm>
            <a:prstGeom prst="rect">
              <a:avLst/>
            </a:prstGeom>
            <a:solidFill>
              <a:srgbClr val="FFDAC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8" name="rc838"/>
            <p:cNvSpPr/>
            <p:nvPr/>
          </p:nvSpPr>
          <p:spPr>
            <a:xfrm>
              <a:off x="9108372" y="4027007"/>
              <a:ext cx="180615" cy="148009"/>
            </a:xfrm>
            <a:prstGeom prst="rect">
              <a:avLst/>
            </a:prstGeom>
            <a:solidFill>
              <a:srgbClr val="FFDED3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9" name="rc839"/>
            <p:cNvSpPr/>
            <p:nvPr/>
          </p:nvSpPr>
          <p:spPr>
            <a:xfrm>
              <a:off x="9108372" y="4323025"/>
              <a:ext cx="180615" cy="148009"/>
            </a:xfrm>
            <a:prstGeom prst="rect">
              <a:avLst/>
            </a:prstGeom>
            <a:solidFill>
              <a:srgbClr val="FFDFD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0" name="rc840"/>
            <p:cNvSpPr/>
            <p:nvPr/>
          </p:nvSpPr>
          <p:spPr>
            <a:xfrm>
              <a:off x="9108372" y="3730988"/>
              <a:ext cx="180615" cy="148009"/>
            </a:xfrm>
            <a:prstGeom prst="rect">
              <a:avLst/>
            </a:prstGeom>
            <a:solidFill>
              <a:srgbClr val="FFE1D6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1" name="rc841"/>
            <p:cNvSpPr/>
            <p:nvPr/>
          </p:nvSpPr>
          <p:spPr>
            <a:xfrm>
              <a:off x="9108372" y="5063072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2" name="rc842"/>
            <p:cNvSpPr/>
            <p:nvPr/>
          </p:nvSpPr>
          <p:spPr>
            <a:xfrm>
              <a:off x="9108372" y="3878997"/>
              <a:ext cx="180615" cy="148009"/>
            </a:xfrm>
            <a:prstGeom prst="rect">
              <a:avLst/>
            </a:prstGeom>
            <a:solidFill>
              <a:srgbClr val="FFA78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3" name="rc843"/>
            <p:cNvSpPr/>
            <p:nvPr/>
          </p:nvSpPr>
          <p:spPr>
            <a:xfrm>
              <a:off x="9376638" y="3716187"/>
              <a:ext cx="577970" cy="150969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4" name="rc844"/>
            <p:cNvSpPr/>
            <p:nvPr/>
          </p:nvSpPr>
          <p:spPr>
            <a:xfrm>
              <a:off x="9575316" y="4027007"/>
              <a:ext cx="180615" cy="148009"/>
            </a:xfrm>
            <a:prstGeom prst="rect">
              <a:avLst/>
            </a:prstGeom>
            <a:solidFill>
              <a:srgbClr val="FFE6D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5" name="rc845"/>
            <p:cNvSpPr/>
            <p:nvPr/>
          </p:nvSpPr>
          <p:spPr>
            <a:xfrm>
              <a:off x="9575316" y="4767053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6" name="rc846"/>
            <p:cNvSpPr/>
            <p:nvPr/>
          </p:nvSpPr>
          <p:spPr>
            <a:xfrm>
              <a:off x="9575316" y="3730988"/>
              <a:ext cx="180615" cy="148009"/>
            </a:xfrm>
            <a:prstGeom prst="rect">
              <a:avLst/>
            </a:prstGeom>
            <a:solidFill>
              <a:srgbClr val="FFE4D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7" name="rc847"/>
            <p:cNvSpPr/>
            <p:nvPr/>
          </p:nvSpPr>
          <p:spPr>
            <a:xfrm>
              <a:off x="9575316" y="4619044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8" name="rc848"/>
            <p:cNvSpPr/>
            <p:nvPr/>
          </p:nvSpPr>
          <p:spPr>
            <a:xfrm>
              <a:off x="9575316" y="4175016"/>
              <a:ext cx="180615" cy="148009"/>
            </a:xfrm>
            <a:prstGeom prst="rect">
              <a:avLst/>
            </a:prstGeom>
            <a:solidFill>
              <a:srgbClr val="FFD9CC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9" name="rc849"/>
            <p:cNvSpPr/>
            <p:nvPr/>
          </p:nvSpPr>
          <p:spPr>
            <a:xfrm>
              <a:off x="9575316" y="4915062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0" name="rc850"/>
            <p:cNvSpPr/>
            <p:nvPr/>
          </p:nvSpPr>
          <p:spPr>
            <a:xfrm>
              <a:off x="9575316" y="4471035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1" name="rc851"/>
            <p:cNvSpPr/>
            <p:nvPr/>
          </p:nvSpPr>
          <p:spPr>
            <a:xfrm>
              <a:off x="9575316" y="3878997"/>
              <a:ext cx="180615" cy="148009"/>
            </a:xfrm>
            <a:prstGeom prst="rect">
              <a:avLst/>
            </a:prstGeom>
            <a:solidFill>
              <a:srgbClr val="FF341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2" name="rc852"/>
            <p:cNvSpPr/>
            <p:nvPr/>
          </p:nvSpPr>
          <p:spPr>
            <a:xfrm>
              <a:off x="9575316" y="4323025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3" name="rc853"/>
            <p:cNvSpPr/>
            <p:nvPr/>
          </p:nvSpPr>
          <p:spPr>
            <a:xfrm>
              <a:off x="9575316" y="5063072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4" name="rc854"/>
            <p:cNvSpPr/>
            <p:nvPr/>
          </p:nvSpPr>
          <p:spPr>
            <a:xfrm>
              <a:off x="9394700" y="4767053"/>
              <a:ext cx="180615" cy="148009"/>
            </a:xfrm>
            <a:prstGeom prst="rect">
              <a:avLst/>
            </a:prstGeom>
            <a:solidFill>
              <a:srgbClr val="FFFAF7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5" name="rc855"/>
            <p:cNvSpPr/>
            <p:nvPr/>
          </p:nvSpPr>
          <p:spPr>
            <a:xfrm>
              <a:off x="9394700" y="4915062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6" name="rc856"/>
            <p:cNvSpPr/>
            <p:nvPr/>
          </p:nvSpPr>
          <p:spPr>
            <a:xfrm>
              <a:off x="9394700" y="4471035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7" name="rc857"/>
            <p:cNvSpPr/>
            <p:nvPr/>
          </p:nvSpPr>
          <p:spPr>
            <a:xfrm>
              <a:off x="9394700" y="4619044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8" name="rc858"/>
            <p:cNvSpPr/>
            <p:nvPr/>
          </p:nvSpPr>
          <p:spPr>
            <a:xfrm>
              <a:off x="9394700" y="4175016"/>
              <a:ext cx="180615" cy="148009"/>
            </a:xfrm>
            <a:prstGeom prst="rect">
              <a:avLst/>
            </a:prstGeom>
            <a:solidFill>
              <a:srgbClr val="FFC6B2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9" name="rc859"/>
            <p:cNvSpPr/>
            <p:nvPr/>
          </p:nvSpPr>
          <p:spPr>
            <a:xfrm>
              <a:off x="9394700" y="4027007"/>
              <a:ext cx="180615" cy="148009"/>
            </a:xfrm>
            <a:prstGeom prst="rect">
              <a:avLst/>
            </a:prstGeom>
            <a:solidFill>
              <a:srgbClr val="FFE4DB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0" name="rc860"/>
            <p:cNvSpPr/>
            <p:nvPr/>
          </p:nvSpPr>
          <p:spPr>
            <a:xfrm>
              <a:off x="9394700" y="4323025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1" name="rc861"/>
            <p:cNvSpPr/>
            <p:nvPr/>
          </p:nvSpPr>
          <p:spPr>
            <a:xfrm>
              <a:off x="9394700" y="3730988"/>
              <a:ext cx="180615" cy="148009"/>
            </a:xfrm>
            <a:prstGeom prst="rect">
              <a:avLst/>
            </a:prstGeom>
            <a:solidFill>
              <a:srgbClr val="FFDCD0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2" name="rc862"/>
            <p:cNvSpPr/>
            <p:nvPr/>
          </p:nvSpPr>
          <p:spPr>
            <a:xfrm>
              <a:off x="9394700" y="5063072"/>
              <a:ext cx="180615" cy="148009"/>
            </a:xfrm>
            <a:prstGeom prst="rect">
              <a:avLst/>
            </a:prstGeom>
            <a:solidFill>
              <a:srgbClr val="FFFAF7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3" name="rc863"/>
            <p:cNvSpPr/>
            <p:nvPr/>
          </p:nvSpPr>
          <p:spPr>
            <a:xfrm>
              <a:off x="9394700" y="3878997"/>
              <a:ext cx="180615" cy="148009"/>
            </a:xfrm>
            <a:prstGeom prst="rect">
              <a:avLst/>
            </a:prstGeom>
            <a:solidFill>
              <a:srgbClr val="FF6947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4" name="rc864"/>
            <p:cNvSpPr/>
            <p:nvPr/>
          </p:nvSpPr>
          <p:spPr>
            <a:xfrm>
              <a:off x="9755931" y="3730988"/>
              <a:ext cx="180615" cy="148009"/>
            </a:xfrm>
            <a:prstGeom prst="rect">
              <a:avLst/>
            </a:prstGeom>
            <a:solidFill>
              <a:srgbClr val="FFDFD3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5" name="rc865"/>
            <p:cNvSpPr/>
            <p:nvPr/>
          </p:nvSpPr>
          <p:spPr>
            <a:xfrm>
              <a:off x="9755931" y="3878997"/>
              <a:ext cx="180615" cy="14800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6" name="rc866"/>
            <p:cNvSpPr/>
            <p:nvPr/>
          </p:nvSpPr>
          <p:spPr>
            <a:xfrm>
              <a:off x="9755931" y="4323025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7" name="rc867"/>
            <p:cNvSpPr/>
            <p:nvPr/>
          </p:nvSpPr>
          <p:spPr>
            <a:xfrm>
              <a:off x="9755931" y="4619044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8" name="rc868"/>
            <p:cNvSpPr/>
            <p:nvPr/>
          </p:nvSpPr>
          <p:spPr>
            <a:xfrm>
              <a:off x="9755931" y="4027007"/>
              <a:ext cx="180615" cy="148009"/>
            </a:xfrm>
            <a:prstGeom prst="rect">
              <a:avLst/>
            </a:prstGeom>
            <a:solidFill>
              <a:srgbClr val="FFE2D7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9" name="rc869"/>
            <p:cNvSpPr/>
            <p:nvPr/>
          </p:nvSpPr>
          <p:spPr>
            <a:xfrm>
              <a:off x="9755931" y="4767053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0" name="rc870"/>
            <p:cNvSpPr/>
            <p:nvPr/>
          </p:nvSpPr>
          <p:spPr>
            <a:xfrm>
              <a:off x="9755931" y="4471035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1" name="rc871"/>
            <p:cNvSpPr/>
            <p:nvPr/>
          </p:nvSpPr>
          <p:spPr>
            <a:xfrm>
              <a:off x="9755931" y="5063072"/>
              <a:ext cx="180615" cy="148009"/>
            </a:xfrm>
            <a:prstGeom prst="rect">
              <a:avLst/>
            </a:prstGeom>
            <a:solidFill>
              <a:srgbClr val="FFFAF8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2" name="rc872"/>
            <p:cNvSpPr/>
            <p:nvPr/>
          </p:nvSpPr>
          <p:spPr>
            <a:xfrm>
              <a:off x="9755931" y="4175016"/>
              <a:ext cx="180615" cy="148009"/>
            </a:xfrm>
            <a:prstGeom prst="rect">
              <a:avLst/>
            </a:prstGeom>
            <a:solidFill>
              <a:srgbClr val="FFD8CB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3" name="rc873"/>
            <p:cNvSpPr/>
            <p:nvPr/>
          </p:nvSpPr>
          <p:spPr>
            <a:xfrm>
              <a:off x="9755931" y="4915062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4" name="rc874"/>
            <p:cNvSpPr/>
            <p:nvPr/>
          </p:nvSpPr>
          <p:spPr>
            <a:xfrm>
              <a:off x="10024197" y="3716187"/>
              <a:ext cx="577970" cy="150969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5" name="rc875"/>
            <p:cNvSpPr/>
            <p:nvPr/>
          </p:nvSpPr>
          <p:spPr>
            <a:xfrm>
              <a:off x="10222875" y="4767053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6" name="rc876"/>
            <p:cNvSpPr/>
            <p:nvPr/>
          </p:nvSpPr>
          <p:spPr>
            <a:xfrm>
              <a:off x="10222875" y="4915062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7" name="rc877"/>
            <p:cNvSpPr/>
            <p:nvPr/>
          </p:nvSpPr>
          <p:spPr>
            <a:xfrm>
              <a:off x="10222875" y="4471035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8" name="rc878"/>
            <p:cNvSpPr/>
            <p:nvPr/>
          </p:nvSpPr>
          <p:spPr>
            <a:xfrm>
              <a:off x="10222875" y="4619044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9" name="rc879"/>
            <p:cNvSpPr/>
            <p:nvPr/>
          </p:nvSpPr>
          <p:spPr>
            <a:xfrm>
              <a:off x="10222875" y="4175016"/>
              <a:ext cx="180615" cy="148009"/>
            </a:xfrm>
            <a:prstGeom prst="rect">
              <a:avLst/>
            </a:prstGeom>
            <a:solidFill>
              <a:srgbClr val="FFE8E0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0" name="rc880"/>
            <p:cNvSpPr/>
            <p:nvPr/>
          </p:nvSpPr>
          <p:spPr>
            <a:xfrm>
              <a:off x="10222875" y="4027007"/>
              <a:ext cx="180615" cy="148009"/>
            </a:xfrm>
            <a:prstGeom prst="rect">
              <a:avLst/>
            </a:prstGeom>
            <a:solidFill>
              <a:srgbClr val="FFDCC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1" name="rc881"/>
            <p:cNvSpPr/>
            <p:nvPr/>
          </p:nvSpPr>
          <p:spPr>
            <a:xfrm>
              <a:off x="10222875" y="4323025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2" name="rc882"/>
            <p:cNvSpPr/>
            <p:nvPr/>
          </p:nvSpPr>
          <p:spPr>
            <a:xfrm>
              <a:off x="10222875" y="3730988"/>
              <a:ext cx="180615" cy="148009"/>
            </a:xfrm>
            <a:prstGeom prst="rect">
              <a:avLst/>
            </a:prstGeom>
            <a:solidFill>
              <a:srgbClr val="FFBBA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3" name="rc883"/>
            <p:cNvSpPr/>
            <p:nvPr/>
          </p:nvSpPr>
          <p:spPr>
            <a:xfrm>
              <a:off x="10222875" y="5063072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4" name="rc884"/>
            <p:cNvSpPr/>
            <p:nvPr/>
          </p:nvSpPr>
          <p:spPr>
            <a:xfrm>
              <a:off x="10222875" y="3878997"/>
              <a:ext cx="180615" cy="148009"/>
            </a:xfrm>
            <a:prstGeom prst="rect">
              <a:avLst/>
            </a:prstGeom>
            <a:solidFill>
              <a:srgbClr val="FFA58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5" name="rc885"/>
            <p:cNvSpPr/>
            <p:nvPr/>
          </p:nvSpPr>
          <p:spPr>
            <a:xfrm>
              <a:off x="10042259" y="4471035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6" name="rc886"/>
            <p:cNvSpPr/>
            <p:nvPr/>
          </p:nvSpPr>
          <p:spPr>
            <a:xfrm>
              <a:off x="10042259" y="4619044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7" name="rc887"/>
            <p:cNvSpPr/>
            <p:nvPr/>
          </p:nvSpPr>
          <p:spPr>
            <a:xfrm>
              <a:off x="10042259" y="4323025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8" name="rc888"/>
            <p:cNvSpPr/>
            <p:nvPr/>
          </p:nvSpPr>
          <p:spPr>
            <a:xfrm>
              <a:off x="10042259" y="3730988"/>
              <a:ext cx="180615" cy="148009"/>
            </a:xfrm>
            <a:prstGeom prst="rect">
              <a:avLst/>
            </a:prstGeom>
            <a:solidFill>
              <a:srgbClr val="FFB29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9" name="rc889"/>
            <p:cNvSpPr/>
            <p:nvPr/>
          </p:nvSpPr>
          <p:spPr>
            <a:xfrm>
              <a:off x="10042259" y="4175016"/>
              <a:ext cx="180615" cy="148009"/>
            </a:xfrm>
            <a:prstGeom prst="rect">
              <a:avLst/>
            </a:prstGeom>
            <a:solidFill>
              <a:srgbClr val="FFF0E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0" name="rc890"/>
            <p:cNvSpPr/>
            <p:nvPr/>
          </p:nvSpPr>
          <p:spPr>
            <a:xfrm>
              <a:off x="10042259" y="4915062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1" name="rc891"/>
            <p:cNvSpPr/>
            <p:nvPr/>
          </p:nvSpPr>
          <p:spPr>
            <a:xfrm>
              <a:off x="10042259" y="4767053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2" name="rc892"/>
            <p:cNvSpPr/>
            <p:nvPr/>
          </p:nvSpPr>
          <p:spPr>
            <a:xfrm>
              <a:off x="10042259" y="5063072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3" name="rc893"/>
            <p:cNvSpPr/>
            <p:nvPr/>
          </p:nvSpPr>
          <p:spPr>
            <a:xfrm>
              <a:off x="10042259" y="3878997"/>
              <a:ext cx="180615" cy="148009"/>
            </a:xfrm>
            <a:prstGeom prst="rect">
              <a:avLst/>
            </a:prstGeom>
            <a:solidFill>
              <a:srgbClr val="FFB39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4" name="rc894"/>
            <p:cNvSpPr/>
            <p:nvPr/>
          </p:nvSpPr>
          <p:spPr>
            <a:xfrm>
              <a:off x="10042259" y="4027007"/>
              <a:ext cx="180615" cy="148009"/>
            </a:xfrm>
            <a:prstGeom prst="rect">
              <a:avLst/>
            </a:prstGeom>
            <a:solidFill>
              <a:srgbClr val="FFD5C7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5" name="rc895"/>
            <p:cNvSpPr/>
            <p:nvPr/>
          </p:nvSpPr>
          <p:spPr>
            <a:xfrm>
              <a:off x="10403490" y="4027007"/>
              <a:ext cx="180615" cy="148009"/>
            </a:xfrm>
            <a:prstGeom prst="rect">
              <a:avLst/>
            </a:prstGeom>
            <a:solidFill>
              <a:srgbClr val="FFDBC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6" name="rc896"/>
            <p:cNvSpPr/>
            <p:nvPr/>
          </p:nvSpPr>
          <p:spPr>
            <a:xfrm>
              <a:off x="10403490" y="4767053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7" name="rc897"/>
            <p:cNvSpPr/>
            <p:nvPr/>
          </p:nvSpPr>
          <p:spPr>
            <a:xfrm>
              <a:off x="10403490" y="3730988"/>
              <a:ext cx="180615" cy="148009"/>
            </a:xfrm>
            <a:prstGeom prst="rect">
              <a:avLst/>
            </a:prstGeom>
            <a:solidFill>
              <a:srgbClr val="FFB19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8" name="rc898"/>
            <p:cNvSpPr/>
            <p:nvPr/>
          </p:nvSpPr>
          <p:spPr>
            <a:xfrm>
              <a:off x="10403490" y="4619044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9" name="rc899"/>
            <p:cNvSpPr/>
            <p:nvPr/>
          </p:nvSpPr>
          <p:spPr>
            <a:xfrm>
              <a:off x="10403490" y="4175016"/>
              <a:ext cx="180615" cy="148009"/>
            </a:xfrm>
            <a:prstGeom prst="rect">
              <a:avLst/>
            </a:prstGeom>
            <a:solidFill>
              <a:srgbClr val="FFE8E0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0" name="rc900"/>
            <p:cNvSpPr/>
            <p:nvPr/>
          </p:nvSpPr>
          <p:spPr>
            <a:xfrm>
              <a:off x="10403490" y="4915062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1" name="rc901"/>
            <p:cNvSpPr/>
            <p:nvPr/>
          </p:nvSpPr>
          <p:spPr>
            <a:xfrm>
              <a:off x="10403490" y="4471035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2" name="rc902"/>
            <p:cNvSpPr/>
            <p:nvPr/>
          </p:nvSpPr>
          <p:spPr>
            <a:xfrm>
              <a:off x="10403490" y="3878997"/>
              <a:ext cx="180615" cy="148009"/>
            </a:xfrm>
            <a:prstGeom prst="rect">
              <a:avLst/>
            </a:prstGeom>
            <a:solidFill>
              <a:srgbClr val="FFB8A1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3" name="rc903"/>
            <p:cNvSpPr/>
            <p:nvPr/>
          </p:nvSpPr>
          <p:spPr>
            <a:xfrm>
              <a:off x="10403490" y="4323025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4" name="rc904"/>
            <p:cNvSpPr/>
            <p:nvPr/>
          </p:nvSpPr>
          <p:spPr>
            <a:xfrm>
              <a:off x="10403490" y="5063072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5" name="rc905"/>
            <p:cNvSpPr/>
            <p:nvPr/>
          </p:nvSpPr>
          <p:spPr>
            <a:xfrm>
              <a:off x="10671757" y="3716187"/>
              <a:ext cx="577970" cy="150969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6" name="rc906"/>
            <p:cNvSpPr/>
            <p:nvPr/>
          </p:nvSpPr>
          <p:spPr>
            <a:xfrm>
              <a:off x="10870434" y="4323025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7" name="rc907"/>
            <p:cNvSpPr/>
            <p:nvPr/>
          </p:nvSpPr>
          <p:spPr>
            <a:xfrm>
              <a:off x="10870434" y="3730988"/>
              <a:ext cx="180615" cy="148009"/>
            </a:xfrm>
            <a:prstGeom prst="rect">
              <a:avLst/>
            </a:prstGeom>
            <a:solidFill>
              <a:srgbClr val="FFA68B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8" name="rc908"/>
            <p:cNvSpPr/>
            <p:nvPr/>
          </p:nvSpPr>
          <p:spPr>
            <a:xfrm>
              <a:off x="10870434" y="5063072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9" name="rc909"/>
            <p:cNvSpPr/>
            <p:nvPr/>
          </p:nvSpPr>
          <p:spPr>
            <a:xfrm>
              <a:off x="10870434" y="3878997"/>
              <a:ext cx="180615" cy="148009"/>
            </a:xfrm>
            <a:prstGeom prst="rect">
              <a:avLst/>
            </a:prstGeom>
            <a:solidFill>
              <a:srgbClr val="FF9475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0" name="rc910"/>
            <p:cNvSpPr/>
            <p:nvPr/>
          </p:nvSpPr>
          <p:spPr>
            <a:xfrm>
              <a:off x="10870434" y="4915062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1" name="rc911"/>
            <p:cNvSpPr/>
            <p:nvPr/>
          </p:nvSpPr>
          <p:spPr>
            <a:xfrm>
              <a:off x="10870434" y="4767053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2" name="rc912"/>
            <p:cNvSpPr/>
            <p:nvPr/>
          </p:nvSpPr>
          <p:spPr>
            <a:xfrm>
              <a:off x="10870434" y="4471035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3" name="rc913"/>
            <p:cNvSpPr/>
            <p:nvPr/>
          </p:nvSpPr>
          <p:spPr>
            <a:xfrm>
              <a:off x="10870434" y="4619044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4" name="rc914"/>
            <p:cNvSpPr/>
            <p:nvPr/>
          </p:nvSpPr>
          <p:spPr>
            <a:xfrm>
              <a:off x="10870434" y="4027007"/>
              <a:ext cx="180615" cy="148009"/>
            </a:xfrm>
            <a:prstGeom prst="rect">
              <a:avLst/>
            </a:prstGeom>
            <a:solidFill>
              <a:srgbClr val="FFDAC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5" name="rc915"/>
            <p:cNvSpPr/>
            <p:nvPr/>
          </p:nvSpPr>
          <p:spPr>
            <a:xfrm>
              <a:off x="10870434" y="4175016"/>
              <a:ext cx="180615" cy="148009"/>
            </a:xfrm>
            <a:prstGeom prst="rect">
              <a:avLst/>
            </a:prstGeom>
            <a:solidFill>
              <a:srgbClr val="FFF4F0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6" name="rc916"/>
            <p:cNvSpPr/>
            <p:nvPr/>
          </p:nvSpPr>
          <p:spPr>
            <a:xfrm>
              <a:off x="10689818" y="3730988"/>
              <a:ext cx="180615" cy="148009"/>
            </a:xfrm>
            <a:prstGeom prst="rect">
              <a:avLst/>
            </a:prstGeom>
            <a:solidFill>
              <a:srgbClr val="FFBAA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7" name="rc917"/>
            <p:cNvSpPr/>
            <p:nvPr/>
          </p:nvSpPr>
          <p:spPr>
            <a:xfrm>
              <a:off x="10689818" y="3878997"/>
              <a:ext cx="180615" cy="148009"/>
            </a:xfrm>
            <a:prstGeom prst="rect">
              <a:avLst/>
            </a:prstGeom>
            <a:solidFill>
              <a:srgbClr val="FFAA90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8" name="rc918"/>
            <p:cNvSpPr/>
            <p:nvPr/>
          </p:nvSpPr>
          <p:spPr>
            <a:xfrm>
              <a:off x="10689818" y="4323025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9" name="rc919"/>
            <p:cNvSpPr/>
            <p:nvPr/>
          </p:nvSpPr>
          <p:spPr>
            <a:xfrm>
              <a:off x="10689818" y="4619044"/>
              <a:ext cx="180615" cy="148009"/>
            </a:xfrm>
            <a:prstGeom prst="rect">
              <a:avLst/>
            </a:prstGeom>
            <a:solidFill>
              <a:srgbClr val="FFFAF7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0" name="rc920"/>
            <p:cNvSpPr/>
            <p:nvPr/>
          </p:nvSpPr>
          <p:spPr>
            <a:xfrm>
              <a:off x="10689818" y="4027007"/>
              <a:ext cx="180615" cy="148009"/>
            </a:xfrm>
            <a:prstGeom prst="rect">
              <a:avLst/>
            </a:prstGeom>
            <a:solidFill>
              <a:srgbClr val="FFDBCE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1" name="rc921"/>
            <p:cNvSpPr/>
            <p:nvPr/>
          </p:nvSpPr>
          <p:spPr>
            <a:xfrm>
              <a:off x="10689818" y="4767053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2" name="rc922"/>
            <p:cNvSpPr/>
            <p:nvPr/>
          </p:nvSpPr>
          <p:spPr>
            <a:xfrm>
              <a:off x="10689818" y="4471035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3" name="rc923"/>
            <p:cNvSpPr/>
            <p:nvPr/>
          </p:nvSpPr>
          <p:spPr>
            <a:xfrm>
              <a:off x="10689818" y="5063072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4" name="rc924"/>
            <p:cNvSpPr/>
            <p:nvPr/>
          </p:nvSpPr>
          <p:spPr>
            <a:xfrm>
              <a:off x="10689818" y="4175016"/>
              <a:ext cx="180615" cy="148009"/>
            </a:xfrm>
            <a:prstGeom prst="rect">
              <a:avLst/>
            </a:prstGeom>
            <a:solidFill>
              <a:srgbClr val="FFF7F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5" name="rc925"/>
            <p:cNvSpPr/>
            <p:nvPr/>
          </p:nvSpPr>
          <p:spPr>
            <a:xfrm>
              <a:off x="10689818" y="4915062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6" name="rc926"/>
            <p:cNvSpPr/>
            <p:nvPr/>
          </p:nvSpPr>
          <p:spPr>
            <a:xfrm>
              <a:off x="11051049" y="4915062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7" name="rc927"/>
            <p:cNvSpPr/>
            <p:nvPr/>
          </p:nvSpPr>
          <p:spPr>
            <a:xfrm>
              <a:off x="11051049" y="4323025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8" name="rc928"/>
            <p:cNvSpPr/>
            <p:nvPr/>
          </p:nvSpPr>
          <p:spPr>
            <a:xfrm>
              <a:off x="11051049" y="3730988"/>
              <a:ext cx="180615" cy="148009"/>
            </a:xfrm>
            <a:prstGeom prst="rect">
              <a:avLst/>
            </a:prstGeom>
            <a:solidFill>
              <a:srgbClr val="FFA78C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9" name="rc929"/>
            <p:cNvSpPr/>
            <p:nvPr/>
          </p:nvSpPr>
          <p:spPr>
            <a:xfrm>
              <a:off x="11051049" y="4175016"/>
              <a:ext cx="180615" cy="148009"/>
            </a:xfrm>
            <a:prstGeom prst="rect">
              <a:avLst/>
            </a:prstGeom>
            <a:solidFill>
              <a:srgbClr val="FFF9F7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0" name="rc930"/>
            <p:cNvSpPr/>
            <p:nvPr/>
          </p:nvSpPr>
          <p:spPr>
            <a:xfrm>
              <a:off x="11051049" y="4027007"/>
              <a:ext cx="180615" cy="148009"/>
            </a:xfrm>
            <a:prstGeom prst="rect">
              <a:avLst/>
            </a:prstGeom>
            <a:solidFill>
              <a:srgbClr val="FFDDD1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1" name="rc931"/>
            <p:cNvSpPr/>
            <p:nvPr/>
          </p:nvSpPr>
          <p:spPr>
            <a:xfrm>
              <a:off x="11051049" y="4767053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2" name="rc932"/>
            <p:cNvSpPr/>
            <p:nvPr/>
          </p:nvSpPr>
          <p:spPr>
            <a:xfrm>
              <a:off x="11051049" y="5063072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3" name="rc933"/>
            <p:cNvSpPr/>
            <p:nvPr/>
          </p:nvSpPr>
          <p:spPr>
            <a:xfrm>
              <a:off x="11051049" y="3878997"/>
              <a:ext cx="180615" cy="148009"/>
            </a:xfrm>
            <a:prstGeom prst="rect">
              <a:avLst/>
            </a:prstGeom>
            <a:solidFill>
              <a:srgbClr val="FFA388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4" name="rc934"/>
            <p:cNvSpPr/>
            <p:nvPr/>
          </p:nvSpPr>
          <p:spPr>
            <a:xfrm>
              <a:off x="11051049" y="4471035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5" name="rc935"/>
            <p:cNvSpPr/>
            <p:nvPr/>
          </p:nvSpPr>
          <p:spPr>
            <a:xfrm>
              <a:off x="11051049" y="4619044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6" name="rc936"/>
            <p:cNvSpPr/>
            <p:nvPr/>
          </p:nvSpPr>
          <p:spPr>
            <a:xfrm>
              <a:off x="11319316" y="3716187"/>
              <a:ext cx="577970" cy="150969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7" name="rc937"/>
            <p:cNvSpPr/>
            <p:nvPr/>
          </p:nvSpPr>
          <p:spPr>
            <a:xfrm>
              <a:off x="11517993" y="4915062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8" name="rc938"/>
            <p:cNvSpPr/>
            <p:nvPr/>
          </p:nvSpPr>
          <p:spPr>
            <a:xfrm>
              <a:off x="11517993" y="4323025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9" name="rc939"/>
            <p:cNvSpPr/>
            <p:nvPr/>
          </p:nvSpPr>
          <p:spPr>
            <a:xfrm>
              <a:off x="11517993" y="3730988"/>
              <a:ext cx="180615" cy="148009"/>
            </a:xfrm>
            <a:prstGeom prst="rect">
              <a:avLst/>
            </a:prstGeom>
            <a:solidFill>
              <a:srgbClr val="FFD0C0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0" name="rc940"/>
            <p:cNvSpPr/>
            <p:nvPr/>
          </p:nvSpPr>
          <p:spPr>
            <a:xfrm>
              <a:off x="11517993" y="4175016"/>
              <a:ext cx="180615" cy="148009"/>
            </a:xfrm>
            <a:prstGeom prst="rect">
              <a:avLst/>
            </a:prstGeom>
            <a:solidFill>
              <a:srgbClr val="FFD3C3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1" name="rc941"/>
            <p:cNvSpPr/>
            <p:nvPr/>
          </p:nvSpPr>
          <p:spPr>
            <a:xfrm>
              <a:off x="11517993" y="4027007"/>
              <a:ext cx="180615" cy="148009"/>
            </a:xfrm>
            <a:prstGeom prst="rect">
              <a:avLst/>
            </a:prstGeom>
            <a:solidFill>
              <a:srgbClr val="FFD9CB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2" name="rc942"/>
            <p:cNvSpPr/>
            <p:nvPr/>
          </p:nvSpPr>
          <p:spPr>
            <a:xfrm>
              <a:off x="11517993" y="4767053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3" name="rc943"/>
            <p:cNvSpPr/>
            <p:nvPr/>
          </p:nvSpPr>
          <p:spPr>
            <a:xfrm>
              <a:off x="11517993" y="5063072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4" name="rc944"/>
            <p:cNvSpPr/>
            <p:nvPr/>
          </p:nvSpPr>
          <p:spPr>
            <a:xfrm>
              <a:off x="11517993" y="3878997"/>
              <a:ext cx="180615" cy="148009"/>
            </a:xfrm>
            <a:prstGeom prst="rect">
              <a:avLst/>
            </a:prstGeom>
            <a:solidFill>
              <a:srgbClr val="FF9476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5" name="rc945"/>
            <p:cNvSpPr/>
            <p:nvPr/>
          </p:nvSpPr>
          <p:spPr>
            <a:xfrm>
              <a:off x="11517993" y="4471035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6" name="rc946"/>
            <p:cNvSpPr/>
            <p:nvPr/>
          </p:nvSpPr>
          <p:spPr>
            <a:xfrm>
              <a:off x="11517993" y="4619044"/>
              <a:ext cx="180615" cy="148009"/>
            </a:xfrm>
            <a:prstGeom prst="rect">
              <a:avLst/>
            </a:prstGeom>
            <a:solidFill>
              <a:srgbClr val="FFF7F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7" name="rc947"/>
            <p:cNvSpPr/>
            <p:nvPr/>
          </p:nvSpPr>
          <p:spPr>
            <a:xfrm>
              <a:off x="11337377" y="4323025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8" name="rc948"/>
            <p:cNvSpPr/>
            <p:nvPr/>
          </p:nvSpPr>
          <p:spPr>
            <a:xfrm>
              <a:off x="11337377" y="3730988"/>
              <a:ext cx="180615" cy="148009"/>
            </a:xfrm>
            <a:prstGeom prst="rect">
              <a:avLst/>
            </a:prstGeom>
            <a:solidFill>
              <a:srgbClr val="FFD5C6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9" name="rc949"/>
            <p:cNvSpPr/>
            <p:nvPr/>
          </p:nvSpPr>
          <p:spPr>
            <a:xfrm>
              <a:off x="11337377" y="5063072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0" name="rc950"/>
            <p:cNvSpPr/>
            <p:nvPr/>
          </p:nvSpPr>
          <p:spPr>
            <a:xfrm>
              <a:off x="11337377" y="3878997"/>
              <a:ext cx="180615" cy="148009"/>
            </a:xfrm>
            <a:prstGeom prst="rect">
              <a:avLst/>
            </a:prstGeom>
            <a:solidFill>
              <a:srgbClr val="FFAF96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1" name="rc951"/>
            <p:cNvSpPr/>
            <p:nvPr/>
          </p:nvSpPr>
          <p:spPr>
            <a:xfrm>
              <a:off x="11337377" y="4915062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2" name="rc952"/>
            <p:cNvSpPr/>
            <p:nvPr/>
          </p:nvSpPr>
          <p:spPr>
            <a:xfrm>
              <a:off x="11337377" y="4767053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3" name="rc953"/>
            <p:cNvSpPr/>
            <p:nvPr/>
          </p:nvSpPr>
          <p:spPr>
            <a:xfrm>
              <a:off x="11337377" y="4471035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4" name="rc954"/>
            <p:cNvSpPr/>
            <p:nvPr/>
          </p:nvSpPr>
          <p:spPr>
            <a:xfrm>
              <a:off x="11337377" y="4619044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5" name="rc955"/>
            <p:cNvSpPr/>
            <p:nvPr/>
          </p:nvSpPr>
          <p:spPr>
            <a:xfrm>
              <a:off x="11337377" y="4027007"/>
              <a:ext cx="180615" cy="148009"/>
            </a:xfrm>
            <a:prstGeom prst="rect">
              <a:avLst/>
            </a:prstGeom>
            <a:solidFill>
              <a:srgbClr val="FFE0D5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6" name="rc956"/>
            <p:cNvSpPr/>
            <p:nvPr/>
          </p:nvSpPr>
          <p:spPr>
            <a:xfrm>
              <a:off x="11337377" y="4175016"/>
              <a:ext cx="180615" cy="148009"/>
            </a:xfrm>
            <a:prstGeom prst="rect">
              <a:avLst/>
            </a:prstGeom>
            <a:solidFill>
              <a:srgbClr val="FFE1D6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7" name="rc957"/>
            <p:cNvSpPr/>
            <p:nvPr/>
          </p:nvSpPr>
          <p:spPr>
            <a:xfrm>
              <a:off x="11698609" y="4175016"/>
              <a:ext cx="180615" cy="148009"/>
            </a:xfrm>
            <a:prstGeom prst="rect">
              <a:avLst/>
            </a:prstGeom>
            <a:solidFill>
              <a:srgbClr val="FFCBB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8" name="rc958"/>
            <p:cNvSpPr/>
            <p:nvPr/>
          </p:nvSpPr>
          <p:spPr>
            <a:xfrm>
              <a:off x="11698609" y="4915062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9" name="rc959"/>
            <p:cNvSpPr/>
            <p:nvPr/>
          </p:nvSpPr>
          <p:spPr>
            <a:xfrm>
              <a:off x="11698609" y="4619044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0" name="rc960"/>
            <p:cNvSpPr/>
            <p:nvPr/>
          </p:nvSpPr>
          <p:spPr>
            <a:xfrm>
              <a:off x="11698609" y="3878997"/>
              <a:ext cx="180615" cy="148009"/>
            </a:xfrm>
            <a:prstGeom prst="rect">
              <a:avLst/>
            </a:prstGeom>
            <a:solidFill>
              <a:srgbClr val="FF9375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1" name="rc961"/>
            <p:cNvSpPr/>
            <p:nvPr/>
          </p:nvSpPr>
          <p:spPr>
            <a:xfrm>
              <a:off x="11698609" y="4323025"/>
              <a:ext cx="180615" cy="148009"/>
            </a:xfrm>
            <a:prstGeom prst="rect">
              <a:avLst/>
            </a:prstGeom>
            <a:solidFill>
              <a:srgbClr val="FFF7F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2" name="rc962"/>
            <p:cNvSpPr/>
            <p:nvPr/>
          </p:nvSpPr>
          <p:spPr>
            <a:xfrm>
              <a:off x="11698609" y="3730988"/>
              <a:ext cx="180615" cy="148009"/>
            </a:xfrm>
            <a:prstGeom prst="rect">
              <a:avLst/>
            </a:prstGeom>
            <a:solidFill>
              <a:srgbClr val="FFE9E0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3" name="rc963"/>
            <p:cNvSpPr/>
            <p:nvPr/>
          </p:nvSpPr>
          <p:spPr>
            <a:xfrm>
              <a:off x="11698609" y="5063072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4" name="rc964"/>
            <p:cNvSpPr/>
            <p:nvPr/>
          </p:nvSpPr>
          <p:spPr>
            <a:xfrm>
              <a:off x="11698609" y="4027007"/>
              <a:ext cx="180615" cy="148009"/>
            </a:xfrm>
            <a:prstGeom prst="rect">
              <a:avLst/>
            </a:prstGeom>
            <a:solidFill>
              <a:srgbClr val="FFE6D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5" name="rc965"/>
            <p:cNvSpPr/>
            <p:nvPr/>
          </p:nvSpPr>
          <p:spPr>
            <a:xfrm>
              <a:off x="11698609" y="4767053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6" name="rc966"/>
            <p:cNvSpPr/>
            <p:nvPr/>
          </p:nvSpPr>
          <p:spPr>
            <a:xfrm>
              <a:off x="11698609" y="4471035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7" name="rc967"/>
            <p:cNvSpPr/>
            <p:nvPr/>
          </p:nvSpPr>
          <p:spPr>
            <a:xfrm>
              <a:off x="11966875" y="3716187"/>
              <a:ext cx="577970" cy="150969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8" name="rc968"/>
            <p:cNvSpPr/>
            <p:nvPr/>
          </p:nvSpPr>
          <p:spPr>
            <a:xfrm>
              <a:off x="12165552" y="4175016"/>
              <a:ext cx="180615" cy="148009"/>
            </a:xfrm>
            <a:prstGeom prst="rect">
              <a:avLst/>
            </a:prstGeom>
            <a:solidFill>
              <a:srgbClr val="FFF9F7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9" name="rc969"/>
            <p:cNvSpPr/>
            <p:nvPr/>
          </p:nvSpPr>
          <p:spPr>
            <a:xfrm>
              <a:off x="12165552" y="4915062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0" name="rc970"/>
            <p:cNvSpPr/>
            <p:nvPr/>
          </p:nvSpPr>
          <p:spPr>
            <a:xfrm>
              <a:off x="12165552" y="4619044"/>
              <a:ext cx="180615" cy="148009"/>
            </a:xfrm>
            <a:prstGeom prst="rect">
              <a:avLst/>
            </a:prstGeom>
            <a:solidFill>
              <a:srgbClr val="FFF5F2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1" name="rc971"/>
            <p:cNvSpPr/>
            <p:nvPr/>
          </p:nvSpPr>
          <p:spPr>
            <a:xfrm>
              <a:off x="12165552" y="3878997"/>
              <a:ext cx="180615" cy="148009"/>
            </a:xfrm>
            <a:prstGeom prst="rect">
              <a:avLst/>
            </a:prstGeom>
            <a:solidFill>
              <a:srgbClr val="FFA18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2" name="rc972"/>
            <p:cNvSpPr/>
            <p:nvPr/>
          </p:nvSpPr>
          <p:spPr>
            <a:xfrm>
              <a:off x="12165552" y="4323025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3" name="rc973"/>
            <p:cNvSpPr/>
            <p:nvPr/>
          </p:nvSpPr>
          <p:spPr>
            <a:xfrm>
              <a:off x="12165552" y="3730988"/>
              <a:ext cx="180615" cy="148009"/>
            </a:xfrm>
            <a:prstGeom prst="rect">
              <a:avLst/>
            </a:prstGeom>
            <a:solidFill>
              <a:srgbClr val="FFCBB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4" name="rc974"/>
            <p:cNvSpPr/>
            <p:nvPr/>
          </p:nvSpPr>
          <p:spPr>
            <a:xfrm>
              <a:off x="12165552" y="5063072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5" name="rc975"/>
            <p:cNvSpPr/>
            <p:nvPr/>
          </p:nvSpPr>
          <p:spPr>
            <a:xfrm>
              <a:off x="12165552" y="4027007"/>
              <a:ext cx="180615" cy="148009"/>
            </a:xfrm>
            <a:prstGeom prst="rect">
              <a:avLst/>
            </a:prstGeom>
            <a:solidFill>
              <a:srgbClr val="FFD7C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6" name="rc976"/>
            <p:cNvSpPr/>
            <p:nvPr/>
          </p:nvSpPr>
          <p:spPr>
            <a:xfrm>
              <a:off x="12165552" y="4767053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7" name="rc977"/>
            <p:cNvSpPr/>
            <p:nvPr/>
          </p:nvSpPr>
          <p:spPr>
            <a:xfrm>
              <a:off x="12165552" y="4471035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8" name="rc978"/>
            <p:cNvSpPr/>
            <p:nvPr/>
          </p:nvSpPr>
          <p:spPr>
            <a:xfrm>
              <a:off x="11984936" y="3730988"/>
              <a:ext cx="180615" cy="148009"/>
            </a:xfrm>
            <a:prstGeom prst="rect">
              <a:avLst/>
            </a:prstGeom>
            <a:solidFill>
              <a:srgbClr val="FFF0EB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9" name="rc979"/>
            <p:cNvSpPr/>
            <p:nvPr/>
          </p:nvSpPr>
          <p:spPr>
            <a:xfrm>
              <a:off x="11984936" y="4471035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0" name="rc980"/>
            <p:cNvSpPr/>
            <p:nvPr/>
          </p:nvSpPr>
          <p:spPr>
            <a:xfrm>
              <a:off x="11984936" y="4619044"/>
              <a:ext cx="180615" cy="148009"/>
            </a:xfrm>
            <a:prstGeom prst="rect">
              <a:avLst/>
            </a:prstGeom>
            <a:solidFill>
              <a:srgbClr val="FFF3E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1" name="rc981"/>
            <p:cNvSpPr/>
            <p:nvPr/>
          </p:nvSpPr>
          <p:spPr>
            <a:xfrm>
              <a:off x="11984936" y="4323025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2" name="rc982"/>
            <p:cNvSpPr/>
            <p:nvPr/>
          </p:nvSpPr>
          <p:spPr>
            <a:xfrm>
              <a:off x="11984936" y="4767053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3" name="rc983"/>
            <p:cNvSpPr/>
            <p:nvPr/>
          </p:nvSpPr>
          <p:spPr>
            <a:xfrm>
              <a:off x="11984936" y="4175016"/>
              <a:ext cx="180615" cy="148009"/>
            </a:xfrm>
            <a:prstGeom prst="rect">
              <a:avLst/>
            </a:prstGeom>
            <a:solidFill>
              <a:srgbClr val="FFEBE3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4" name="rc984"/>
            <p:cNvSpPr/>
            <p:nvPr/>
          </p:nvSpPr>
          <p:spPr>
            <a:xfrm>
              <a:off x="11984936" y="4915062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5" name="rc985"/>
            <p:cNvSpPr/>
            <p:nvPr/>
          </p:nvSpPr>
          <p:spPr>
            <a:xfrm>
              <a:off x="11984936" y="4027007"/>
              <a:ext cx="180615" cy="148009"/>
            </a:xfrm>
            <a:prstGeom prst="rect">
              <a:avLst/>
            </a:prstGeom>
            <a:solidFill>
              <a:srgbClr val="FFD3C3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6" name="rc986"/>
            <p:cNvSpPr/>
            <p:nvPr/>
          </p:nvSpPr>
          <p:spPr>
            <a:xfrm>
              <a:off x="11984936" y="5063072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7" name="rc987"/>
            <p:cNvSpPr/>
            <p:nvPr/>
          </p:nvSpPr>
          <p:spPr>
            <a:xfrm>
              <a:off x="11984936" y="3878997"/>
              <a:ext cx="180615" cy="148009"/>
            </a:xfrm>
            <a:prstGeom prst="rect">
              <a:avLst/>
            </a:prstGeom>
            <a:solidFill>
              <a:srgbClr val="FFEFE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8" name="rc988"/>
            <p:cNvSpPr/>
            <p:nvPr/>
          </p:nvSpPr>
          <p:spPr>
            <a:xfrm>
              <a:off x="12346168" y="4619044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9" name="rc989"/>
            <p:cNvSpPr/>
            <p:nvPr/>
          </p:nvSpPr>
          <p:spPr>
            <a:xfrm>
              <a:off x="12346168" y="4471035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0" name="rc990"/>
            <p:cNvSpPr/>
            <p:nvPr/>
          </p:nvSpPr>
          <p:spPr>
            <a:xfrm>
              <a:off x="12346168" y="4175016"/>
              <a:ext cx="180615" cy="148009"/>
            </a:xfrm>
            <a:prstGeom prst="rect">
              <a:avLst/>
            </a:prstGeom>
            <a:solidFill>
              <a:srgbClr val="FFF4F0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1" name="rc991"/>
            <p:cNvSpPr/>
            <p:nvPr/>
          </p:nvSpPr>
          <p:spPr>
            <a:xfrm>
              <a:off x="12346168" y="4915062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2" name="rc992"/>
            <p:cNvSpPr/>
            <p:nvPr/>
          </p:nvSpPr>
          <p:spPr>
            <a:xfrm>
              <a:off x="12346168" y="3730988"/>
              <a:ext cx="180615" cy="148009"/>
            </a:xfrm>
            <a:prstGeom prst="rect">
              <a:avLst/>
            </a:prstGeom>
            <a:solidFill>
              <a:srgbClr val="FFCBB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3" name="rc993"/>
            <p:cNvSpPr/>
            <p:nvPr/>
          </p:nvSpPr>
          <p:spPr>
            <a:xfrm>
              <a:off x="12346168" y="4767053"/>
              <a:ext cx="180615" cy="148009"/>
            </a:xfrm>
            <a:prstGeom prst="rect">
              <a:avLst/>
            </a:prstGeom>
            <a:solidFill>
              <a:srgbClr val="FFF5F2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4" name="rc994"/>
            <p:cNvSpPr/>
            <p:nvPr/>
          </p:nvSpPr>
          <p:spPr>
            <a:xfrm>
              <a:off x="12346168" y="5063072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5" name="rc995"/>
            <p:cNvSpPr/>
            <p:nvPr/>
          </p:nvSpPr>
          <p:spPr>
            <a:xfrm>
              <a:off x="12346168" y="3878997"/>
              <a:ext cx="180615" cy="148009"/>
            </a:xfrm>
            <a:prstGeom prst="rect">
              <a:avLst/>
            </a:prstGeom>
            <a:solidFill>
              <a:srgbClr val="FFA68B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6" name="rc996"/>
            <p:cNvSpPr/>
            <p:nvPr/>
          </p:nvSpPr>
          <p:spPr>
            <a:xfrm>
              <a:off x="12346168" y="4323025"/>
              <a:ext cx="180615" cy="148009"/>
            </a:xfrm>
            <a:prstGeom prst="rect">
              <a:avLst/>
            </a:prstGeom>
            <a:solidFill>
              <a:srgbClr val="FFF7F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7" name="rc997"/>
            <p:cNvSpPr/>
            <p:nvPr/>
          </p:nvSpPr>
          <p:spPr>
            <a:xfrm>
              <a:off x="12346168" y="4027007"/>
              <a:ext cx="180615" cy="148009"/>
            </a:xfrm>
            <a:prstGeom prst="rect">
              <a:avLst/>
            </a:prstGeom>
            <a:solidFill>
              <a:srgbClr val="FFDFD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8" name="rc998"/>
            <p:cNvSpPr/>
            <p:nvPr/>
          </p:nvSpPr>
          <p:spPr>
            <a:xfrm>
              <a:off x="12614434" y="3716187"/>
              <a:ext cx="577970" cy="150969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9" name="rc999"/>
            <p:cNvSpPr/>
            <p:nvPr/>
          </p:nvSpPr>
          <p:spPr>
            <a:xfrm>
              <a:off x="12813111" y="3730988"/>
              <a:ext cx="180615" cy="148009"/>
            </a:xfrm>
            <a:prstGeom prst="rect">
              <a:avLst/>
            </a:prstGeom>
            <a:solidFill>
              <a:srgbClr val="FFAD93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0" name="rc1000"/>
            <p:cNvSpPr/>
            <p:nvPr/>
          </p:nvSpPr>
          <p:spPr>
            <a:xfrm>
              <a:off x="12813111" y="3878997"/>
              <a:ext cx="180615" cy="148009"/>
            </a:xfrm>
            <a:prstGeom prst="rect">
              <a:avLst/>
            </a:prstGeom>
            <a:solidFill>
              <a:srgbClr val="FFC1AC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1" name="rc1001"/>
            <p:cNvSpPr/>
            <p:nvPr/>
          </p:nvSpPr>
          <p:spPr>
            <a:xfrm>
              <a:off x="12813111" y="4323025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2" name="rc1002"/>
            <p:cNvSpPr/>
            <p:nvPr/>
          </p:nvSpPr>
          <p:spPr>
            <a:xfrm>
              <a:off x="12813111" y="4619044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3" name="rc1003"/>
            <p:cNvSpPr/>
            <p:nvPr/>
          </p:nvSpPr>
          <p:spPr>
            <a:xfrm>
              <a:off x="12813111" y="4027007"/>
              <a:ext cx="180615" cy="148009"/>
            </a:xfrm>
            <a:prstGeom prst="rect">
              <a:avLst/>
            </a:prstGeom>
            <a:solidFill>
              <a:srgbClr val="FFDBCE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4" name="rc1004"/>
            <p:cNvSpPr/>
            <p:nvPr/>
          </p:nvSpPr>
          <p:spPr>
            <a:xfrm>
              <a:off x="12813111" y="4767053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5" name="rc1005"/>
            <p:cNvSpPr/>
            <p:nvPr/>
          </p:nvSpPr>
          <p:spPr>
            <a:xfrm>
              <a:off x="12813111" y="4471035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6" name="rc1006"/>
            <p:cNvSpPr/>
            <p:nvPr/>
          </p:nvSpPr>
          <p:spPr>
            <a:xfrm>
              <a:off x="12813111" y="5063072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7" name="rc1007"/>
            <p:cNvSpPr/>
            <p:nvPr/>
          </p:nvSpPr>
          <p:spPr>
            <a:xfrm>
              <a:off x="12813111" y="4175016"/>
              <a:ext cx="180615" cy="148009"/>
            </a:xfrm>
            <a:prstGeom prst="rect">
              <a:avLst/>
            </a:prstGeom>
            <a:solidFill>
              <a:srgbClr val="FFF9F7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8" name="rc1008"/>
            <p:cNvSpPr/>
            <p:nvPr/>
          </p:nvSpPr>
          <p:spPr>
            <a:xfrm>
              <a:off x="12813111" y="4915062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9" name="rc1009"/>
            <p:cNvSpPr/>
            <p:nvPr/>
          </p:nvSpPr>
          <p:spPr>
            <a:xfrm>
              <a:off x="12632495" y="4027007"/>
              <a:ext cx="180615" cy="148009"/>
            </a:xfrm>
            <a:prstGeom prst="rect">
              <a:avLst/>
            </a:prstGeom>
            <a:solidFill>
              <a:srgbClr val="FFD9CC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0" name="rc1010"/>
            <p:cNvSpPr/>
            <p:nvPr/>
          </p:nvSpPr>
          <p:spPr>
            <a:xfrm>
              <a:off x="12632495" y="4767053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1" name="rc1011"/>
            <p:cNvSpPr/>
            <p:nvPr/>
          </p:nvSpPr>
          <p:spPr>
            <a:xfrm>
              <a:off x="12632495" y="3730988"/>
              <a:ext cx="180615" cy="148009"/>
            </a:xfrm>
            <a:prstGeom prst="rect">
              <a:avLst/>
            </a:prstGeom>
            <a:solidFill>
              <a:srgbClr val="FFAE95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2" name="rc1012"/>
            <p:cNvSpPr/>
            <p:nvPr/>
          </p:nvSpPr>
          <p:spPr>
            <a:xfrm>
              <a:off x="12632495" y="4619044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3" name="rc1013"/>
            <p:cNvSpPr/>
            <p:nvPr/>
          </p:nvSpPr>
          <p:spPr>
            <a:xfrm>
              <a:off x="12632495" y="4175016"/>
              <a:ext cx="180615" cy="148009"/>
            </a:xfrm>
            <a:prstGeom prst="rect">
              <a:avLst/>
            </a:prstGeom>
            <a:solidFill>
              <a:srgbClr val="FFF5F2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4" name="rc1014"/>
            <p:cNvSpPr/>
            <p:nvPr/>
          </p:nvSpPr>
          <p:spPr>
            <a:xfrm>
              <a:off x="12632495" y="4915062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5" name="rc1015"/>
            <p:cNvSpPr/>
            <p:nvPr/>
          </p:nvSpPr>
          <p:spPr>
            <a:xfrm>
              <a:off x="12632495" y="4471035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6" name="rc1016"/>
            <p:cNvSpPr/>
            <p:nvPr/>
          </p:nvSpPr>
          <p:spPr>
            <a:xfrm>
              <a:off x="12632495" y="3878997"/>
              <a:ext cx="180615" cy="148009"/>
            </a:xfrm>
            <a:prstGeom prst="rect">
              <a:avLst/>
            </a:prstGeom>
            <a:solidFill>
              <a:srgbClr val="FFCCB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7" name="rc1017"/>
            <p:cNvSpPr/>
            <p:nvPr/>
          </p:nvSpPr>
          <p:spPr>
            <a:xfrm>
              <a:off x="12632495" y="4323025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8" name="rc1018"/>
            <p:cNvSpPr/>
            <p:nvPr/>
          </p:nvSpPr>
          <p:spPr>
            <a:xfrm>
              <a:off x="12632495" y="5063072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9" name="rc1019"/>
            <p:cNvSpPr/>
            <p:nvPr/>
          </p:nvSpPr>
          <p:spPr>
            <a:xfrm>
              <a:off x="12993727" y="4323025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0" name="rc1020"/>
            <p:cNvSpPr/>
            <p:nvPr/>
          </p:nvSpPr>
          <p:spPr>
            <a:xfrm>
              <a:off x="12993727" y="3730988"/>
              <a:ext cx="180615" cy="148009"/>
            </a:xfrm>
            <a:prstGeom prst="rect">
              <a:avLst/>
            </a:prstGeom>
            <a:solidFill>
              <a:srgbClr val="FFAE9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1" name="rc1021"/>
            <p:cNvSpPr/>
            <p:nvPr/>
          </p:nvSpPr>
          <p:spPr>
            <a:xfrm>
              <a:off x="12993727" y="5063072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2" name="rc1022"/>
            <p:cNvSpPr/>
            <p:nvPr/>
          </p:nvSpPr>
          <p:spPr>
            <a:xfrm>
              <a:off x="12993727" y="3878997"/>
              <a:ext cx="180615" cy="148009"/>
            </a:xfrm>
            <a:prstGeom prst="rect">
              <a:avLst/>
            </a:prstGeom>
            <a:solidFill>
              <a:srgbClr val="FFB29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3" name="rc1023"/>
            <p:cNvSpPr/>
            <p:nvPr/>
          </p:nvSpPr>
          <p:spPr>
            <a:xfrm>
              <a:off x="12993727" y="4915062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4" name="rc1024"/>
            <p:cNvSpPr/>
            <p:nvPr/>
          </p:nvSpPr>
          <p:spPr>
            <a:xfrm>
              <a:off x="12993727" y="4767053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5" name="rc1025"/>
            <p:cNvSpPr/>
            <p:nvPr/>
          </p:nvSpPr>
          <p:spPr>
            <a:xfrm>
              <a:off x="12993727" y="4471035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6" name="rc1026"/>
            <p:cNvSpPr/>
            <p:nvPr/>
          </p:nvSpPr>
          <p:spPr>
            <a:xfrm>
              <a:off x="12993727" y="4619044"/>
              <a:ext cx="180615" cy="148009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7" name="rc1027"/>
            <p:cNvSpPr/>
            <p:nvPr/>
          </p:nvSpPr>
          <p:spPr>
            <a:xfrm>
              <a:off x="12993727" y="4027007"/>
              <a:ext cx="180615" cy="148009"/>
            </a:xfrm>
            <a:prstGeom prst="rect">
              <a:avLst/>
            </a:prstGeom>
            <a:solidFill>
              <a:srgbClr val="FFDBCE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8" name="rc1028"/>
            <p:cNvSpPr/>
            <p:nvPr/>
          </p:nvSpPr>
          <p:spPr>
            <a:xfrm>
              <a:off x="12993727" y="4175016"/>
              <a:ext cx="180615" cy="148009"/>
            </a:xfrm>
            <a:prstGeom prst="rect">
              <a:avLst/>
            </a:prstGeom>
            <a:solidFill>
              <a:srgbClr val="FFF4F0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9" name="tx1029"/>
            <p:cNvSpPr/>
            <p:nvPr/>
          </p:nvSpPr>
          <p:spPr>
            <a:xfrm rot="5400000">
              <a:off x="13101927" y="4428824"/>
              <a:ext cx="403765" cy="844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80" dirty="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Genus</a:t>
              </a:r>
              <a:endParaRPr sz="880" dirty="0">
                <a:solidFill>
                  <a:srgbClr val="1A1A1A">
                    <a:alpha val="100000"/>
                  </a:srgbClr>
                </a:solidFill>
                <a:latin typeface="Helvetica"/>
                <a:cs typeface="Helvetica"/>
              </a:endParaRPr>
            </a:p>
          </p:txBody>
        </p:sp>
        <p:sp>
          <p:nvSpPr>
            <p:cNvPr id="1030" name="pl1030"/>
            <p:cNvSpPr/>
            <p:nvPr/>
          </p:nvSpPr>
          <p:spPr>
            <a:xfrm>
              <a:off x="4451684" y="5225882"/>
              <a:ext cx="216738" cy="0"/>
            </a:xfrm>
            <a:custGeom>
              <a:avLst/>
              <a:gdLst/>
              <a:ahLst/>
              <a:cxnLst/>
              <a:rect l="0" t="0" r="0" b="0"/>
              <a:pathLst>
                <a:path w="216738">
                  <a:moveTo>
                    <a:pt x="0" y="0"/>
                  </a:moveTo>
                  <a:lnTo>
                    <a:pt x="21673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1" name="pl1031"/>
            <p:cNvSpPr/>
            <p:nvPr/>
          </p:nvSpPr>
          <p:spPr>
            <a:xfrm>
              <a:off x="4738012" y="5225882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2" name="pl1032"/>
            <p:cNvSpPr/>
            <p:nvPr/>
          </p:nvSpPr>
          <p:spPr>
            <a:xfrm>
              <a:off x="5385571" y="5225882"/>
              <a:ext cx="397354" cy="0"/>
            </a:xfrm>
            <a:custGeom>
              <a:avLst/>
              <a:gdLst/>
              <a:ahLst/>
              <a:cxnLst/>
              <a:rect l="0" t="0" r="0" b="0"/>
              <a:pathLst>
                <a:path w="397354">
                  <a:moveTo>
                    <a:pt x="0" y="0"/>
                  </a:moveTo>
                  <a:lnTo>
                    <a:pt x="39735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3" name="pl1033"/>
            <p:cNvSpPr/>
            <p:nvPr/>
          </p:nvSpPr>
          <p:spPr>
            <a:xfrm>
              <a:off x="5852515" y="5225882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4" name="pl1034"/>
            <p:cNvSpPr/>
            <p:nvPr/>
          </p:nvSpPr>
          <p:spPr>
            <a:xfrm>
              <a:off x="6500074" y="5225882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5" name="pl1035"/>
            <p:cNvSpPr/>
            <p:nvPr/>
          </p:nvSpPr>
          <p:spPr>
            <a:xfrm>
              <a:off x="7147633" y="5225882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6" name="pl1036"/>
            <p:cNvSpPr/>
            <p:nvPr/>
          </p:nvSpPr>
          <p:spPr>
            <a:xfrm>
              <a:off x="7795192" y="5225882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7" name="pl1037"/>
            <p:cNvSpPr/>
            <p:nvPr/>
          </p:nvSpPr>
          <p:spPr>
            <a:xfrm>
              <a:off x="8442751" y="5225882"/>
              <a:ext cx="216738" cy="0"/>
            </a:xfrm>
            <a:custGeom>
              <a:avLst/>
              <a:gdLst/>
              <a:ahLst/>
              <a:cxnLst/>
              <a:rect l="0" t="0" r="0" b="0"/>
              <a:pathLst>
                <a:path w="216738">
                  <a:moveTo>
                    <a:pt x="0" y="0"/>
                  </a:moveTo>
                  <a:lnTo>
                    <a:pt x="21673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8" name="pl1038"/>
            <p:cNvSpPr/>
            <p:nvPr/>
          </p:nvSpPr>
          <p:spPr>
            <a:xfrm>
              <a:off x="8729079" y="5225882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9" name="pl1039"/>
            <p:cNvSpPr/>
            <p:nvPr/>
          </p:nvSpPr>
          <p:spPr>
            <a:xfrm>
              <a:off x="9376638" y="5225882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0" name="pl1040"/>
            <p:cNvSpPr/>
            <p:nvPr/>
          </p:nvSpPr>
          <p:spPr>
            <a:xfrm>
              <a:off x="10024197" y="5225882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1" name="pl1041"/>
            <p:cNvSpPr/>
            <p:nvPr/>
          </p:nvSpPr>
          <p:spPr>
            <a:xfrm>
              <a:off x="10671757" y="5225882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2" name="pl1042"/>
            <p:cNvSpPr/>
            <p:nvPr/>
          </p:nvSpPr>
          <p:spPr>
            <a:xfrm>
              <a:off x="11319316" y="5225882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3" name="pl1043"/>
            <p:cNvSpPr/>
            <p:nvPr/>
          </p:nvSpPr>
          <p:spPr>
            <a:xfrm>
              <a:off x="11966875" y="5225882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4" name="pl1044"/>
            <p:cNvSpPr/>
            <p:nvPr/>
          </p:nvSpPr>
          <p:spPr>
            <a:xfrm>
              <a:off x="12614434" y="5225882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5" name="pl1045"/>
            <p:cNvSpPr/>
            <p:nvPr/>
          </p:nvSpPr>
          <p:spPr>
            <a:xfrm>
              <a:off x="4451684" y="3716187"/>
              <a:ext cx="0" cy="1509694"/>
            </a:xfrm>
            <a:custGeom>
              <a:avLst/>
              <a:gdLst/>
              <a:ahLst/>
              <a:cxnLst/>
              <a:rect l="0" t="0" r="0" b="0"/>
              <a:pathLst>
                <a:path h="1509694">
                  <a:moveTo>
                    <a:pt x="0" y="15096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6" name="tx1046"/>
            <p:cNvSpPr/>
            <p:nvPr/>
          </p:nvSpPr>
          <p:spPr>
            <a:xfrm>
              <a:off x="4010733" y="5079455"/>
              <a:ext cx="378321" cy="940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Alistipes</a:t>
              </a:r>
            </a:p>
          </p:txBody>
        </p:sp>
        <p:sp>
          <p:nvSpPr>
            <p:cNvPr id="1047" name="tx1047"/>
            <p:cNvSpPr/>
            <p:nvPr/>
          </p:nvSpPr>
          <p:spPr>
            <a:xfrm>
              <a:off x="3846923" y="4950347"/>
              <a:ext cx="542131" cy="751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Romboutsia</a:t>
              </a:r>
            </a:p>
          </p:txBody>
        </p:sp>
        <p:sp>
          <p:nvSpPr>
            <p:cNvPr id="1048" name="tx1048"/>
            <p:cNvSpPr/>
            <p:nvPr/>
          </p:nvSpPr>
          <p:spPr>
            <a:xfrm>
              <a:off x="3615446" y="4802487"/>
              <a:ext cx="773608" cy="75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Faecalibacterium</a:t>
              </a:r>
            </a:p>
          </p:txBody>
        </p:sp>
        <p:sp>
          <p:nvSpPr>
            <p:cNvPr id="1049" name="tx1049"/>
            <p:cNvSpPr/>
            <p:nvPr/>
          </p:nvSpPr>
          <p:spPr>
            <a:xfrm>
              <a:off x="3677457" y="4633889"/>
              <a:ext cx="711596" cy="955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Ligilactobacillus</a:t>
              </a:r>
            </a:p>
          </p:txBody>
        </p:sp>
        <p:sp>
          <p:nvSpPr>
            <p:cNvPr id="1050" name="tx1050"/>
            <p:cNvSpPr/>
            <p:nvPr/>
          </p:nvSpPr>
          <p:spPr>
            <a:xfrm>
              <a:off x="3801679" y="4506319"/>
              <a:ext cx="587375" cy="751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Lactobacillus</a:t>
              </a:r>
            </a:p>
          </p:txBody>
        </p:sp>
        <p:sp>
          <p:nvSpPr>
            <p:cNvPr id="1051" name="tx1051"/>
            <p:cNvSpPr/>
            <p:nvPr/>
          </p:nvSpPr>
          <p:spPr>
            <a:xfrm>
              <a:off x="3745273" y="4337424"/>
              <a:ext cx="643780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Streptococcus</a:t>
              </a:r>
            </a:p>
          </p:txBody>
        </p:sp>
        <p:sp>
          <p:nvSpPr>
            <p:cNvPr id="1052" name="tx1052"/>
            <p:cNvSpPr/>
            <p:nvPr/>
          </p:nvSpPr>
          <p:spPr>
            <a:xfrm>
              <a:off x="3649180" y="4210300"/>
              <a:ext cx="739874" cy="751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Parabacteroides</a:t>
              </a:r>
            </a:p>
          </p:txBody>
        </p:sp>
        <p:sp>
          <p:nvSpPr>
            <p:cNvPr id="1053" name="tx1053"/>
            <p:cNvSpPr/>
            <p:nvPr/>
          </p:nvSpPr>
          <p:spPr>
            <a:xfrm>
              <a:off x="4078400" y="4062787"/>
              <a:ext cx="310653" cy="746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Blautia</a:t>
              </a:r>
            </a:p>
          </p:txBody>
        </p:sp>
        <p:sp>
          <p:nvSpPr>
            <p:cNvPr id="1054" name="tx1054"/>
            <p:cNvSpPr/>
            <p:nvPr/>
          </p:nvSpPr>
          <p:spPr>
            <a:xfrm>
              <a:off x="3852529" y="3914282"/>
              <a:ext cx="536525" cy="751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Bacteroides</a:t>
              </a:r>
            </a:p>
          </p:txBody>
        </p:sp>
        <p:sp>
          <p:nvSpPr>
            <p:cNvPr id="1055" name="tx1055"/>
            <p:cNvSpPr/>
            <p:nvPr/>
          </p:nvSpPr>
          <p:spPr>
            <a:xfrm>
              <a:off x="3011104" y="3745585"/>
              <a:ext cx="1377950" cy="958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[Ruminococcus] torques group</a:t>
              </a:r>
            </a:p>
          </p:txBody>
        </p:sp>
        <p:sp>
          <p:nvSpPr>
            <p:cNvPr id="1056" name="pl1056"/>
            <p:cNvSpPr/>
            <p:nvPr/>
          </p:nvSpPr>
          <p:spPr>
            <a:xfrm>
              <a:off x="4416890" y="513707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7" name="pl1057"/>
            <p:cNvSpPr/>
            <p:nvPr/>
          </p:nvSpPr>
          <p:spPr>
            <a:xfrm>
              <a:off x="4416890" y="498906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8" name="pl1058"/>
            <p:cNvSpPr/>
            <p:nvPr/>
          </p:nvSpPr>
          <p:spPr>
            <a:xfrm>
              <a:off x="4416890" y="484105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9" name="pl1059"/>
            <p:cNvSpPr/>
            <p:nvPr/>
          </p:nvSpPr>
          <p:spPr>
            <a:xfrm>
              <a:off x="4416890" y="469304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0" name="pl1060"/>
            <p:cNvSpPr/>
            <p:nvPr/>
          </p:nvSpPr>
          <p:spPr>
            <a:xfrm>
              <a:off x="4416890" y="454503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1" name="pl1061"/>
            <p:cNvSpPr/>
            <p:nvPr/>
          </p:nvSpPr>
          <p:spPr>
            <a:xfrm>
              <a:off x="4416890" y="439703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2" name="pl1062"/>
            <p:cNvSpPr/>
            <p:nvPr/>
          </p:nvSpPr>
          <p:spPr>
            <a:xfrm>
              <a:off x="4416890" y="424902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3" name="pl1063"/>
            <p:cNvSpPr/>
            <p:nvPr/>
          </p:nvSpPr>
          <p:spPr>
            <a:xfrm>
              <a:off x="4416890" y="410101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4" name="pl1064"/>
            <p:cNvSpPr/>
            <p:nvPr/>
          </p:nvSpPr>
          <p:spPr>
            <a:xfrm>
              <a:off x="4416890" y="395300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5" name="pl1065"/>
            <p:cNvSpPr/>
            <p:nvPr/>
          </p:nvSpPr>
          <p:spPr>
            <a:xfrm>
              <a:off x="4416890" y="380499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6" name="rc1066"/>
            <p:cNvSpPr/>
            <p:nvPr/>
          </p:nvSpPr>
          <p:spPr>
            <a:xfrm>
              <a:off x="1607050" y="5330266"/>
              <a:ext cx="11873498" cy="5612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7" name="rc1067"/>
            <p:cNvSpPr/>
            <p:nvPr/>
          </p:nvSpPr>
          <p:spPr>
            <a:xfrm>
              <a:off x="4451684" y="5399855"/>
              <a:ext cx="216738" cy="387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68" name="pl1068"/>
            <p:cNvSpPr/>
            <p:nvPr/>
          </p:nvSpPr>
          <p:spPr>
            <a:xfrm>
              <a:off x="4451684" y="5620437"/>
              <a:ext cx="216738" cy="0"/>
            </a:xfrm>
            <a:custGeom>
              <a:avLst/>
              <a:gdLst/>
              <a:ahLst/>
              <a:cxnLst/>
              <a:rect l="0" t="0" r="0" b="0"/>
              <a:pathLst>
                <a:path w="216738">
                  <a:moveTo>
                    <a:pt x="0" y="0"/>
                  </a:moveTo>
                  <a:lnTo>
                    <a:pt x="216738" y="0"/>
                  </a:lnTo>
                  <a:lnTo>
                    <a:pt x="216738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9" name="pl1069"/>
            <p:cNvSpPr/>
            <p:nvPr/>
          </p:nvSpPr>
          <p:spPr>
            <a:xfrm>
              <a:off x="4451684" y="5769502"/>
              <a:ext cx="216738" cy="0"/>
            </a:xfrm>
            <a:custGeom>
              <a:avLst/>
              <a:gdLst/>
              <a:ahLst/>
              <a:cxnLst/>
              <a:rect l="0" t="0" r="0" b="0"/>
              <a:pathLst>
                <a:path w="216738">
                  <a:moveTo>
                    <a:pt x="0" y="0"/>
                  </a:moveTo>
                  <a:lnTo>
                    <a:pt x="216738" y="0"/>
                  </a:lnTo>
                  <a:lnTo>
                    <a:pt x="2167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0" name="pl1070"/>
            <p:cNvSpPr/>
            <p:nvPr/>
          </p:nvSpPr>
          <p:spPr>
            <a:xfrm>
              <a:off x="4451684" y="5471372"/>
              <a:ext cx="216738" cy="0"/>
            </a:xfrm>
            <a:custGeom>
              <a:avLst/>
              <a:gdLst/>
              <a:ahLst/>
              <a:cxnLst/>
              <a:rect l="0" t="0" r="0" b="0"/>
              <a:pathLst>
                <a:path w="216738">
                  <a:moveTo>
                    <a:pt x="0" y="0"/>
                  </a:moveTo>
                  <a:lnTo>
                    <a:pt x="216738" y="0"/>
                  </a:lnTo>
                  <a:lnTo>
                    <a:pt x="2167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1" name="pl1071"/>
            <p:cNvSpPr/>
            <p:nvPr/>
          </p:nvSpPr>
          <p:spPr>
            <a:xfrm>
              <a:off x="4560054" y="5399855"/>
              <a:ext cx="0" cy="387249"/>
            </a:xfrm>
            <a:custGeom>
              <a:avLst/>
              <a:gdLst/>
              <a:ahLst/>
              <a:cxnLst/>
              <a:rect l="0" t="0" r="0" b="0"/>
              <a:pathLst>
                <a:path h="387249">
                  <a:moveTo>
                    <a:pt x="0" y="3872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2" name="rc1072"/>
            <p:cNvSpPr/>
            <p:nvPr/>
          </p:nvSpPr>
          <p:spPr>
            <a:xfrm>
              <a:off x="4487808" y="5417457"/>
              <a:ext cx="144492" cy="352045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3" name="rc1073"/>
            <p:cNvSpPr/>
            <p:nvPr/>
          </p:nvSpPr>
          <p:spPr>
            <a:xfrm>
              <a:off x="4451684" y="5399855"/>
              <a:ext cx="216738" cy="38724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4" name="rc1074"/>
            <p:cNvSpPr/>
            <p:nvPr/>
          </p:nvSpPr>
          <p:spPr>
            <a:xfrm>
              <a:off x="4738012" y="5399855"/>
              <a:ext cx="577970" cy="387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75" name="pl1075"/>
            <p:cNvSpPr/>
            <p:nvPr/>
          </p:nvSpPr>
          <p:spPr>
            <a:xfrm>
              <a:off x="4738012" y="5620437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6" name="pl1076"/>
            <p:cNvSpPr/>
            <p:nvPr/>
          </p:nvSpPr>
          <p:spPr>
            <a:xfrm>
              <a:off x="4738012" y="5769502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7" name="pl1077"/>
            <p:cNvSpPr/>
            <p:nvPr/>
          </p:nvSpPr>
          <p:spPr>
            <a:xfrm>
              <a:off x="4738012" y="5471372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8" name="pl1078"/>
            <p:cNvSpPr/>
            <p:nvPr/>
          </p:nvSpPr>
          <p:spPr>
            <a:xfrm>
              <a:off x="4846382" y="5399855"/>
              <a:ext cx="0" cy="387249"/>
            </a:xfrm>
            <a:custGeom>
              <a:avLst/>
              <a:gdLst/>
              <a:ahLst/>
              <a:cxnLst/>
              <a:rect l="0" t="0" r="0" b="0"/>
              <a:pathLst>
                <a:path h="387249">
                  <a:moveTo>
                    <a:pt x="0" y="3872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9" name="pl1079"/>
            <p:cNvSpPr/>
            <p:nvPr/>
          </p:nvSpPr>
          <p:spPr>
            <a:xfrm>
              <a:off x="5026997" y="5399855"/>
              <a:ext cx="0" cy="387249"/>
            </a:xfrm>
            <a:custGeom>
              <a:avLst/>
              <a:gdLst/>
              <a:ahLst/>
              <a:cxnLst/>
              <a:rect l="0" t="0" r="0" b="0"/>
              <a:pathLst>
                <a:path h="387249">
                  <a:moveTo>
                    <a:pt x="0" y="3872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0" name="pl1080"/>
            <p:cNvSpPr/>
            <p:nvPr/>
          </p:nvSpPr>
          <p:spPr>
            <a:xfrm>
              <a:off x="5207613" y="5399855"/>
              <a:ext cx="0" cy="387249"/>
            </a:xfrm>
            <a:custGeom>
              <a:avLst/>
              <a:gdLst/>
              <a:ahLst/>
              <a:cxnLst/>
              <a:rect l="0" t="0" r="0" b="0"/>
              <a:pathLst>
                <a:path h="387249">
                  <a:moveTo>
                    <a:pt x="0" y="3872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1" name="rc1081"/>
            <p:cNvSpPr/>
            <p:nvPr/>
          </p:nvSpPr>
          <p:spPr>
            <a:xfrm>
              <a:off x="4774135" y="5728667"/>
              <a:ext cx="144492" cy="40835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2" name="rc1082"/>
            <p:cNvSpPr/>
            <p:nvPr/>
          </p:nvSpPr>
          <p:spPr>
            <a:xfrm>
              <a:off x="4954751" y="5741906"/>
              <a:ext cx="144492" cy="27595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3" name="rc1083"/>
            <p:cNvSpPr/>
            <p:nvPr/>
          </p:nvSpPr>
          <p:spPr>
            <a:xfrm>
              <a:off x="5135367" y="5722765"/>
              <a:ext cx="144492" cy="46737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4" name="rc1084"/>
            <p:cNvSpPr/>
            <p:nvPr/>
          </p:nvSpPr>
          <p:spPr>
            <a:xfrm>
              <a:off x="4738012" y="5399855"/>
              <a:ext cx="577970" cy="38724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5" name="rc1085"/>
            <p:cNvSpPr/>
            <p:nvPr/>
          </p:nvSpPr>
          <p:spPr>
            <a:xfrm>
              <a:off x="5385571" y="5399855"/>
              <a:ext cx="397354" cy="387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86" name="pl1086"/>
            <p:cNvSpPr/>
            <p:nvPr/>
          </p:nvSpPr>
          <p:spPr>
            <a:xfrm>
              <a:off x="5385571" y="5620437"/>
              <a:ext cx="397354" cy="0"/>
            </a:xfrm>
            <a:custGeom>
              <a:avLst/>
              <a:gdLst/>
              <a:ahLst/>
              <a:cxnLst/>
              <a:rect l="0" t="0" r="0" b="0"/>
              <a:pathLst>
                <a:path w="397354">
                  <a:moveTo>
                    <a:pt x="0" y="0"/>
                  </a:moveTo>
                  <a:lnTo>
                    <a:pt x="397354" y="0"/>
                  </a:lnTo>
                  <a:lnTo>
                    <a:pt x="397354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7" name="pl1087"/>
            <p:cNvSpPr/>
            <p:nvPr/>
          </p:nvSpPr>
          <p:spPr>
            <a:xfrm>
              <a:off x="5385571" y="5769502"/>
              <a:ext cx="397354" cy="0"/>
            </a:xfrm>
            <a:custGeom>
              <a:avLst/>
              <a:gdLst/>
              <a:ahLst/>
              <a:cxnLst/>
              <a:rect l="0" t="0" r="0" b="0"/>
              <a:pathLst>
                <a:path w="397354">
                  <a:moveTo>
                    <a:pt x="0" y="0"/>
                  </a:moveTo>
                  <a:lnTo>
                    <a:pt x="397354" y="0"/>
                  </a:lnTo>
                  <a:lnTo>
                    <a:pt x="39735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8" name="pl1088"/>
            <p:cNvSpPr/>
            <p:nvPr/>
          </p:nvSpPr>
          <p:spPr>
            <a:xfrm>
              <a:off x="5385571" y="5471372"/>
              <a:ext cx="397354" cy="0"/>
            </a:xfrm>
            <a:custGeom>
              <a:avLst/>
              <a:gdLst/>
              <a:ahLst/>
              <a:cxnLst/>
              <a:rect l="0" t="0" r="0" b="0"/>
              <a:pathLst>
                <a:path w="397354">
                  <a:moveTo>
                    <a:pt x="0" y="0"/>
                  </a:moveTo>
                  <a:lnTo>
                    <a:pt x="397354" y="0"/>
                  </a:lnTo>
                  <a:lnTo>
                    <a:pt x="39735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9" name="pl1089"/>
            <p:cNvSpPr/>
            <p:nvPr/>
          </p:nvSpPr>
          <p:spPr>
            <a:xfrm>
              <a:off x="5493941" y="5399855"/>
              <a:ext cx="0" cy="387249"/>
            </a:xfrm>
            <a:custGeom>
              <a:avLst/>
              <a:gdLst/>
              <a:ahLst/>
              <a:cxnLst/>
              <a:rect l="0" t="0" r="0" b="0"/>
              <a:pathLst>
                <a:path h="387249">
                  <a:moveTo>
                    <a:pt x="0" y="3872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0" name="pl1090"/>
            <p:cNvSpPr/>
            <p:nvPr/>
          </p:nvSpPr>
          <p:spPr>
            <a:xfrm>
              <a:off x="5674556" y="5399855"/>
              <a:ext cx="0" cy="387249"/>
            </a:xfrm>
            <a:custGeom>
              <a:avLst/>
              <a:gdLst/>
              <a:ahLst/>
              <a:cxnLst/>
              <a:rect l="0" t="0" r="0" b="0"/>
              <a:pathLst>
                <a:path h="387249">
                  <a:moveTo>
                    <a:pt x="0" y="3872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1" name="rc1091"/>
            <p:cNvSpPr/>
            <p:nvPr/>
          </p:nvSpPr>
          <p:spPr>
            <a:xfrm>
              <a:off x="5421695" y="5729145"/>
              <a:ext cx="144492" cy="40356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2" name="rc1092"/>
            <p:cNvSpPr/>
            <p:nvPr/>
          </p:nvSpPr>
          <p:spPr>
            <a:xfrm>
              <a:off x="5602310" y="5727231"/>
              <a:ext cx="144492" cy="42270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3" name="rc1093"/>
            <p:cNvSpPr/>
            <p:nvPr/>
          </p:nvSpPr>
          <p:spPr>
            <a:xfrm>
              <a:off x="5385571" y="5399855"/>
              <a:ext cx="397354" cy="38724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4" name="rc1094"/>
            <p:cNvSpPr/>
            <p:nvPr/>
          </p:nvSpPr>
          <p:spPr>
            <a:xfrm>
              <a:off x="5852515" y="5399855"/>
              <a:ext cx="577970" cy="387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95" name="pl1095"/>
            <p:cNvSpPr/>
            <p:nvPr/>
          </p:nvSpPr>
          <p:spPr>
            <a:xfrm>
              <a:off x="5852515" y="5620437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6" name="pl1096"/>
            <p:cNvSpPr/>
            <p:nvPr/>
          </p:nvSpPr>
          <p:spPr>
            <a:xfrm>
              <a:off x="5852515" y="5769502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7" name="pl1097"/>
            <p:cNvSpPr/>
            <p:nvPr/>
          </p:nvSpPr>
          <p:spPr>
            <a:xfrm>
              <a:off x="5852515" y="5471372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8" name="pl1098"/>
            <p:cNvSpPr/>
            <p:nvPr/>
          </p:nvSpPr>
          <p:spPr>
            <a:xfrm>
              <a:off x="5960884" y="5399855"/>
              <a:ext cx="0" cy="387249"/>
            </a:xfrm>
            <a:custGeom>
              <a:avLst/>
              <a:gdLst/>
              <a:ahLst/>
              <a:cxnLst/>
              <a:rect l="0" t="0" r="0" b="0"/>
              <a:pathLst>
                <a:path h="387249">
                  <a:moveTo>
                    <a:pt x="0" y="3872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9" name="pl1099"/>
            <p:cNvSpPr/>
            <p:nvPr/>
          </p:nvSpPr>
          <p:spPr>
            <a:xfrm>
              <a:off x="6141500" y="5399855"/>
              <a:ext cx="0" cy="387249"/>
            </a:xfrm>
            <a:custGeom>
              <a:avLst/>
              <a:gdLst/>
              <a:ahLst/>
              <a:cxnLst/>
              <a:rect l="0" t="0" r="0" b="0"/>
              <a:pathLst>
                <a:path h="387249">
                  <a:moveTo>
                    <a:pt x="0" y="3872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0" name="pl1100"/>
            <p:cNvSpPr/>
            <p:nvPr/>
          </p:nvSpPr>
          <p:spPr>
            <a:xfrm>
              <a:off x="6322116" y="5399855"/>
              <a:ext cx="0" cy="387249"/>
            </a:xfrm>
            <a:custGeom>
              <a:avLst/>
              <a:gdLst/>
              <a:ahLst/>
              <a:cxnLst/>
              <a:rect l="0" t="0" r="0" b="0"/>
              <a:pathLst>
                <a:path h="387249">
                  <a:moveTo>
                    <a:pt x="0" y="3872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1" name="rc1101"/>
            <p:cNvSpPr/>
            <p:nvPr/>
          </p:nvSpPr>
          <p:spPr>
            <a:xfrm>
              <a:off x="5888638" y="5721010"/>
              <a:ext cx="144492" cy="48491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2" name="rc1102"/>
            <p:cNvSpPr/>
            <p:nvPr/>
          </p:nvSpPr>
          <p:spPr>
            <a:xfrm>
              <a:off x="6069254" y="5721329"/>
              <a:ext cx="144492" cy="48172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3" name="rc1103"/>
            <p:cNvSpPr/>
            <p:nvPr/>
          </p:nvSpPr>
          <p:spPr>
            <a:xfrm>
              <a:off x="6249869" y="5712078"/>
              <a:ext cx="144492" cy="57424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4" name="rc1104"/>
            <p:cNvSpPr/>
            <p:nvPr/>
          </p:nvSpPr>
          <p:spPr>
            <a:xfrm>
              <a:off x="5852515" y="5399855"/>
              <a:ext cx="577970" cy="38724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5" name="rc1105"/>
            <p:cNvSpPr/>
            <p:nvPr/>
          </p:nvSpPr>
          <p:spPr>
            <a:xfrm>
              <a:off x="6500074" y="5399855"/>
              <a:ext cx="577970" cy="387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06" name="pl1106"/>
            <p:cNvSpPr/>
            <p:nvPr/>
          </p:nvSpPr>
          <p:spPr>
            <a:xfrm>
              <a:off x="6500074" y="5620437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7" name="pl1107"/>
            <p:cNvSpPr/>
            <p:nvPr/>
          </p:nvSpPr>
          <p:spPr>
            <a:xfrm>
              <a:off x="6500074" y="5769502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8" name="pl1108"/>
            <p:cNvSpPr/>
            <p:nvPr/>
          </p:nvSpPr>
          <p:spPr>
            <a:xfrm>
              <a:off x="6500074" y="5471372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9" name="pl1109"/>
            <p:cNvSpPr/>
            <p:nvPr/>
          </p:nvSpPr>
          <p:spPr>
            <a:xfrm>
              <a:off x="6608443" y="5399855"/>
              <a:ext cx="0" cy="387249"/>
            </a:xfrm>
            <a:custGeom>
              <a:avLst/>
              <a:gdLst/>
              <a:ahLst/>
              <a:cxnLst/>
              <a:rect l="0" t="0" r="0" b="0"/>
              <a:pathLst>
                <a:path h="387249">
                  <a:moveTo>
                    <a:pt x="0" y="3872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0" name="pl1110"/>
            <p:cNvSpPr/>
            <p:nvPr/>
          </p:nvSpPr>
          <p:spPr>
            <a:xfrm>
              <a:off x="6789059" y="5399855"/>
              <a:ext cx="0" cy="387249"/>
            </a:xfrm>
            <a:custGeom>
              <a:avLst/>
              <a:gdLst/>
              <a:ahLst/>
              <a:cxnLst/>
              <a:rect l="0" t="0" r="0" b="0"/>
              <a:pathLst>
                <a:path h="387249">
                  <a:moveTo>
                    <a:pt x="0" y="3872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1" name="pl1111"/>
            <p:cNvSpPr/>
            <p:nvPr/>
          </p:nvSpPr>
          <p:spPr>
            <a:xfrm>
              <a:off x="6969675" y="5399855"/>
              <a:ext cx="0" cy="387249"/>
            </a:xfrm>
            <a:custGeom>
              <a:avLst/>
              <a:gdLst/>
              <a:ahLst/>
              <a:cxnLst/>
              <a:rect l="0" t="0" r="0" b="0"/>
              <a:pathLst>
                <a:path h="387249">
                  <a:moveTo>
                    <a:pt x="0" y="3872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2" name="rc1112"/>
            <p:cNvSpPr/>
            <p:nvPr/>
          </p:nvSpPr>
          <p:spPr>
            <a:xfrm>
              <a:off x="6536197" y="5734728"/>
              <a:ext cx="144492" cy="34773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3" name="rc1113"/>
            <p:cNvSpPr/>
            <p:nvPr/>
          </p:nvSpPr>
          <p:spPr>
            <a:xfrm>
              <a:off x="6716813" y="5745894"/>
              <a:ext cx="144492" cy="23607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4" name="rc1114"/>
            <p:cNvSpPr/>
            <p:nvPr/>
          </p:nvSpPr>
          <p:spPr>
            <a:xfrm>
              <a:off x="6897428" y="5731538"/>
              <a:ext cx="144492" cy="37964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5" name="rc1115"/>
            <p:cNvSpPr/>
            <p:nvPr/>
          </p:nvSpPr>
          <p:spPr>
            <a:xfrm>
              <a:off x="6500074" y="5399855"/>
              <a:ext cx="577970" cy="38724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6" name="rc1116"/>
            <p:cNvSpPr/>
            <p:nvPr/>
          </p:nvSpPr>
          <p:spPr>
            <a:xfrm>
              <a:off x="7147633" y="5399855"/>
              <a:ext cx="577970" cy="387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17" name="pl1117"/>
            <p:cNvSpPr/>
            <p:nvPr/>
          </p:nvSpPr>
          <p:spPr>
            <a:xfrm>
              <a:off x="7147633" y="5620437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8" name="pl1118"/>
            <p:cNvSpPr/>
            <p:nvPr/>
          </p:nvSpPr>
          <p:spPr>
            <a:xfrm>
              <a:off x="7147633" y="5769502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9" name="pl1119"/>
            <p:cNvSpPr/>
            <p:nvPr/>
          </p:nvSpPr>
          <p:spPr>
            <a:xfrm>
              <a:off x="7147633" y="5471372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0" name="pl1120"/>
            <p:cNvSpPr/>
            <p:nvPr/>
          </p:nvSpPr>
          <p:spPr>
            <a:xfrm>
              <a:off x="7256003" y="5399855"/>
              <a:ext cx="0" cy="387249"/>
            </a:xfrm>
            <a:custGeom>
              <a:avLst/>
              <a:gdLst/>
              <a:ahLst/>
              <a:cxnLst/>
              <a:rect l="0" t="0" r="0" b="0"/>
              <a:pathLst>
                <a:path h="387249">
                  <a:moveTo>
                    <a:pt x="0" y="3872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1" name="pl1121"/>
            <p:cNvSpPr/>
            <p:nvPr/>
          </p:nvSpPr>
          <p:spPr>
            <a:xfrm>
              <a:off x="7436618" y="5399855"/>
              <a:ext cx="0" cy="387249"/>
            </a:xfrm>
            <a:custGeom>
              <a:avLst/>
              <a:gdLst/>
              <a:ahLst/>
              <a:cxnLst/>
              <a:rect l="0" t="0" r="0" b="0"/>
              <a:pathLst>
                <a:path h="387249">
                  <a:moveTo>
                    <a:pt x="0" y="3872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2" name="pl1122"/>
            <p:cNvSpPr/>
            <p:nvPr/>
          </p:nvSpPr>
          <p:spPr>
            <a:xfrm>
              <a:off x="7617234" y="5399855"/>
              <a:ext cx="0" cy="387249"/>
            </a:xfrm>
            <a:custGeom>
              <a:avLst/>
              <a:gdLst/>
              <a:ahLst/>
              <a:cxnLst/>
              <a:rect l="0" t="0" r="0" b="0"/>
              <a:pathLst>
                <a:path h="387249">
                  <a:moveTo>
                    <a:pt x="0" y="3872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3" name="rc1123"/>
            <p:cNvSpPr/>
            <p:nvPr/>
          </p:nvSpPr>
          <p:spPr>
            <a:xfrm>
              <a:off x="7183756" y="5708728"/>
              <a:ext cx="144492" cy="60774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4" name="rc1124"/>
            <p:cNvSpPr/>
            <p:nvPr/>
          </p:nvSpPr>
          <p:spPr>
            <a:xfrm>
              <a:off x="7364372" y="5710961"/>
              <a:ext cx="144492" cy="58541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5" name="rc1125"/>
            <p:cNvSpPr/>
            <p:nvPr/>
          </p:nvSpPr>
          <p:spPr>
            <a:xfrm>
              <a:off x="7544988" y="5710004"/>
              <a:ext cx="144492" cy="59498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6" name="rc1126"/>
            <p:cNvSpPr/>
            <p:nvPr/>
          </p:nvSpPr>
          <p:spPr>
            <a:xfrm>
              <a:off x="7147633" y="5399855"/>
              <a:ext cx="577970" cy="38724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7" name="rc1127"/>
            <p:cNvSpPr/>
            <p:nvPr/>
          </p:nvSpPr>
          <p:spPr>
            <a:xfrm>
              <a:off x="7795192" y="5399855"/>
              <a:ext cx="577970" cy="387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28" name="pl1128"/>
            <p:cNvSpPr/>
            <p:nvPr/>
          </p:nvSpPr>
          <p:spPr>
            <a:xfrm>
              <a:off x="7795192" y="5620437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9" name="pl1129"/>
            <p:cNvSpPr/>
            <p:nvPr/>
          </p:nvSpPr>
          <p:spPr>
            <a:xfrm>
              <a:off x="7795192" y="5769502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0" name="pl1130"/>
            <p:cNvSpPr/>
            <p:nvPr/>
          </p:nvSpPr>
          <p:spPr>
            <a:xfrm>
              <a:off x="7795192" y="5471372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1" name="pl1131"/>
            <p:cNvSpPr/>
            <p:nvPr/>
          </p:nvSpPr>
          <p:spPr>
            <a:xfrm>
              <a:off x="7903562" y="5399855"/>
              <a:ext cx="0" cy="387249"/>
            </a:xfrm>
            <a:custGeom>
              <a:avLst/>
              <a:gdLst/>
              <a:ahLst/>
              <a:cxnLst/>
              <a:rect l="0" t="0" r="0" b="0"/>
              <a:pathLst>
                <a:path h="387249">
                  <a:moveTo>
                    <a:pt x="0" y="3872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2" name="pl1132"/>
            <p:cNvSpPr/>
            <p:nvPr/>
          </p:nvSpPr>
          <p:spPr>
            <a:xfrm>
              <a:off x="8084177" y="5399855"/>
              <a:ext cx="0" cy="387249"/>
            </a:xfrm>
            <a:custGeom>
              <a:avLst/>
              <a:gdLst/>
              <a:ahLst/>
              <a:cxnLst/>
              <a:rect l="0" t="0" r="0" b="0"/>
              <a:pathLst>
                <a:path h="387249">
                  <a:moveTo>
                    <a:pt x="0" y="3872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3" name="pl1133"/>
            <p:cNvSpPr/>
            <p:nvPr/>
          </p:nvSpPr>
          <p:spPr>
            <a:xfrm>
              <a:off x="8264793" y="5399855"/>
              <a:ext cx="0" cy="387249"/>
            </a:xfrm>
            <a:custGeom>
              <a:avLst/>
              <a:gdLst/>
              <a:ahLst/>
              <a:cxnLst/>
              <a:rect l="0" t="0" r="0" b="0"/>
              <a:pathLst>
                <a:path h="387249">
                  <a:moveTo>
                    <a:pt x="0" y="3872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4" name="rc1134"/>
            <p:cNvSpPr/>
            <p:nvPr/>
          </p:nvSpPr>
          <p:spPr>
            <a:xfrm>
              <a:off x="7831315" y="5700752"/>
              <a:ext cx="144492" cy="68750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5" name="rc1135"/>
            <p:cNvSpPr/>
            <p:nvPr/>
          </p:nvSpPr>
          <p:spPr>
            <a:xfrm>
              <a:off x="8011931" y="5706495"/>
              <a:ext cx="144492" cy="63007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6" name="rc1136"/>
            <p:cNvSpPr/>
            <p:nvPr/>
          </p:nvSpPr>
          <p:spPr>
            <a:xfrm>
              <a:off x="8192547" y="5699157"/>
              <a:ext cx="144492" cy="70345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7" name="rc1137"/>
            <p:cNvSpPr/>
            <p:nvPr/>
          </p:nvSpPr>
          <p:spPr>
            <a:xfrm>
              <a:off x="7795192" y="5399855"/>
              <a:ext cx="577970" cy="38724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8" name="rc1138"/>
            <p:cNvSpPr/>
            <p:nvPr/>
          </p:nvSpPr>
          <p:spPr>
            <a:xfrm>
              <a:off x="8442751" y="5399855"/>
              <a:ext cx="216738" cy="387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39" name="pl1139"/>
            <p:cNvSpPr/>
            <p:nvPr/>
          </p:nvSpPr>
          <p:spPr>
            <a:xfrm>
              <a:off x="8442751" y="5620437"/>
              <a:ext cx="216738" cy="0"/>
            </a:xfrm>
            <a:custGeom>
              <a:avLst/>
              <a:gdLst/>
              <a:ahLst/>
              <a:cxnLst/>
              <a:rect l="0" t="0" r="0" b="0"/>
              <a:pathLst>
                <a:path w="216738">
                  <a:moveTo>
                    <a:pt x="0" y="0"/>
                  </a:moveTo>
                  <a:lnTo>
                    <a:pt x="216738" y="0"/>
                  </a:lnTo>
                  <a:lnTo>
                    <a:pt x="216738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0" name="pl1140"/>
            <p:cNvSpPr/>
            <p:nvPr/>
          </p:nvSpPr>
          <p:spPr>
            <a:xfrm>
              <a:off x="8442751" y="5769502"/>
              <a:ext cx="216738" cy="0"/>
            </a:xfrm>
            <a:custGeom>
              <a:avLst/>
              <a:gdLst/>
              <a:ahLst/>
              <a:cxnLst/>
              <a:rect l="0" t="0" r="0" b="0"/>
              <a:pathLst>
                <a:path w="216738">
                  <a:moveTo>
                    <a:pt x="0" y="0"/>
                  </a:moveTo>
                  <a:lnTo>
                    <a:pt x="216738" y="0"/>
                  </a:lnTo>
                  <a:lnTo>
                    <a:pt x="2167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1" name="pl1141"/>
            <p:cNvSpPr/>
            <p:nvPr/>
          </p:nvSpPr>
          <p:spPr>
            <a:xfrm>
              <a:off x="8442751" y="5471372"/>
              <a:ext cx="216738" cy="0"/>
            </a:xfrm>
            <a:custGeom>
              <a:avLst/>
              <a:gdLst/>
              <a:ahLst/>
              <a:cxnLst/>
              <a:rect l="0" t="0" r="0" b="0"/>
              <a:pathLst>
                <a:path w="216738">
                  <a:moveTo>
                    <a:pt x="0" y="0"/>
                  </a:moveTo>
                  <a:lnTo>
                    <a:pt x="216738" y="0"/>
                  </a:lnTo>
                  <a:lnTo>
                    <a:pt x="2167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2" name="pl1142"/>
            <p:cNvSpPr/>
            <p:nvPr/>
          </p:nvSpPr>
          <p:spPr>
            <a:xfrm>
              <a:off x="8551121" y="5399855"/>
              <a:ext cx="0" cy="387249"/>
            </a:xfrm>
            <a:custGeom>
              <a:avLst/>
              <a:gdLst/>
              <a:ahLst/>
              <a:cxnLst/>
              <a:rect l="0" t="0" r="0" b="0"/>
              <a:pathLst>
                <a:path h="387249">
                  <a:moveTo>
                    <a:pt x="0" y="3872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3" name="rc1143"/>
            <p:cNvSpPr/>
            <p:nvPr/>
          </p:nvSpPr>
          <p:spPr>
            <a:xfrm>
              <a:off x="8478875" y="5436917"/>
              <a:ext cx="144492" cy="332584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4" name="rc1144"/>
            <p:cNvSpPr/>
            <p:nvPr/>
          </p:nvSpPr>
          <p:spPr>
            <a:xfrm>
              <a:off x="8442751" y="5399855"/>
              <a:ext cx="216738" cy="38724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5" name="rc1145"/>
            <p:cNvSpPr/>
            <p:nvPr/>
          </p:nvSpPr>
          <p:spPr>
            <a:xfrm>
              <a:off x="8729079" y="5399855"/>
              <a:ext cx="577970" cy="387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46" name="pl1146"/>
            <p:cNvSpPr/>
            <p:nvPr/>
          </p:nvSpPr>
          <p:spPr>
            <a:xfrm>
              <a:off x="8729079" y="5620437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7" name="pl1147"/>
            <p:cNvSpPr/>
            <p:nvPr/>
          </p:nvSpPr>
          <p:spPr>
            <a:xfrm>
              <a:off x="8729079" y="5769502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8" name="pl1148"/>
            <p:cNvSpPr/>
            <p:nvPr/>
          </p:nvSpPr>
          <p:spPr>
            <a:xfrm>
              <a:off x="8729079" y="5471372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9" name="pl1149"/>
            <p:cNvSpPr/>
            <p:nvPr/>
          </p:nvSpPr>
          <p:spPr>
            <a:xfrm>
              <a:off x="8837449" y="5399855"/>
              <a:ext cx="0" cy="387249"/>
            </a:xfrm>
            <a:custGeom>
              <a:avLst/>
              <a:gdLst/>
              <a:ahLst/>
              <a:cxnLst/>
              <a:rect l="0" t="0" r="0" b="0"/>
              <a:pathLst>
                <a:path h="387249">
                  <a:moveTo>
                    <a:pt x="0" y="3872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0" name="pl1150"/>
            <p:cNvSpPr/>
            <p:nvPr/>
          </p:nvSpPr>
          <p:spPr>
            <a:xfrm>
              <a:off x="9018064" y="5399855"/>
              <a:ext cx="0" cy="387249"/>
            </a:xfrm>
            <a:custGeom>
              <a:avLst/>
              <a:gdLst/>
              <a:ahLst/>
              <a:cxnLst/>
              <a:rect l="0" t="0" r="0" b="0"/>
              <a:pathLst>
                <a:path h="387249">
                  <a:moveTo>
                    <a:pt x="0" y="3872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1" name="pl1151"/>
            <p:cNvSpPr/>
            <p:nvPr/>
          </p:nvSpPr>
          <p:spPr>
            <a:xfrm>
              <a:off x="9198680" y="5399855"/>
              <a:ext cx="0" cy="387249"/>
            </a:xfrm>
            <a:custGeom>
              <a:avLst/>
              <a:gdLst/>
              <a:ahLst/>
              <a:cxnLst/>
              <a:rect l="0" t="0" r="0" b="0"/>
              <a:pathLst>
                <a:path h="387249">
                  <a:moveTo>
                    <a:pt x="0" y="3872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2" name="rc1152"/>
            <p:cNvSpPr/>
            <p:nvPr/>
          </p:nvSpPr>
          <p:spPr>
            <a:xfrm>
              <a:off x="8765202" y="5745256"/>
              <a:ext cx="144492" cy="24245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3" name="rc1153"/>
            <p:cNvSpPr/>
            <p:nvPr/>
          </p:nvSpPr>
          <p:spPr>
            <a:xfrm>
              <a:off x="8945818" y="5721329"/>
              <a:ext cx="144492" cy="48172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4" name="rc1154"/>
            <p:cNvSpPr/>
            <p:nvPr/>
          </p:nvSpPr>
          <p:spPr>
            <a:xfrm>
              <a:off x="9126434" y="5709206"/>
              <a:ext cx="144492" cy="60295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5" name="rc1155"/>
            <p:cNvSpPr/>
            <p:nvPr/>
          </p:nvSpPr>
          <p:spPr>
            <a:xfrm>
              <a:off x="8729079" y="5399855"/>
              <a:ext cx="577970" cy="38724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6" name="rc1156"/>
            <p:cNvSpPr/>
            <p:nvPr/>
          </p:nvSpPr>
          <p:spPr>
            <a:xfrm>
              <a:off x="9376638" y="5399855"/>
              <a:ext cx="577970" cy="387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57" name="pl1157"/>
            <p:cNvSpPr/>
            <p:nvPr/>
          </p:nvSpPr>
          <p:spPr>
            <a:xfrm>
              <a:off x="9376638" y="5620437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8" name="pl1158"/>
            <p:cNvSpPr/>
            <p:nvPr/>
          </p:nvSpPr>
          <p:spPr>
            <a:xfrm>
              <a:off x="9376638" y="5769502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9" name="pl1159"/>
            <p:cNvSpPr/>
            <p:nvPr/>
          </p:nvSpPr>
          <p:spPr>
            <a:xfrm>
              <a:off x="9376638" y="5471372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0" name="pl1160"/>
            <p:cNvSpPr/>
            <p:nvPr/>
          </p:nvSpPr>
          <p:spPr>
            <a:xfrm>
              <a:off x="9485008" y="5399855"/>
              <a:ext cx="0" cy="387249"/>
            </a:xfrm>
            <a:custGeom>
              <a:avLst/>
              <a:gdLst/>
              <a:ahLst/>
              <a:cxnLst/>
              <a:rect l="0" t="0" r="0" b="0"/>
              <a:pathLst>
                <a:path h="387249">
                  <a:moveTo>
                    <a:pt x="0" y="3872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1" name="pl1161"/>
            <p:cNvSpPr/>
            <p:nvPr/>
          </p:nvSpPr>
          <p:spPr>
            <a:xfrm>
              <a:off x="9665623" y="5399855"/>
              <a:ext cx="0" cy="387249"/>
            </a:xfrm>
            <a:custGeom>
              <a:avLst/>
              <a:gdLst/>
              <a:ahLst/>
              <a:cxnLst/>
              <a:rect l="0" t="0" r="0" b="0"/>
              <a:pathLst>
                <a:path h="387249">
                  <a:moveTo>
                    <a:pt x="0" y="3872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2" name="pl1162"/>
            <p:cNvSpPr/>
            <p:nvPr/>
          </p:nvSpPr>
          <p:spPr>
            <a:xfrm>
              <a:off x="9846239" y="5399855"/>
              <a:ext cx="0" cy="387249"/>
            </a:xfrm>
            <a:custGeom>
              <a:avLst/>
              <a:gdLst/>
              <a:ahLst/>
              <a:cxnLst/>
              <a:rect l="0" t="0" r="0" b="0"/>
              <a:pathLst>
                <a:path h="387249">
                  <a:moveTo>
                    <a:pt x="0" y="3872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3" name="rc1163"/>
            <p:cNvSpPr/>
            <p:nvPr/>
          </p:nvSpPr>
          <p:spPr>
            <a:xfrm>
              <a:off x="9412761" y="5633278"/>
              <a:ext cx="144492" cy="136224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4" name="rc1164"/>
            <p:cNvSpPr/>
            <p:nvPr/>
          </p:nvSpPr>
          <p:spPr>
            <a:xfrm>
              <a:off x="9593377" y="5580958"/>
              <a:ext cx="144492" cy="188544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5" name="rc1165"/>
            <p:cNvSpPr/>
            <p:nvPr/>
          </p:nvSpPr>
          <p:spPr>
            <a:xfrm>
              <a:off x="9773993" y="5551767"/>
              <a:ext cx="144492" cy="217735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6" name="rc1166"/>
            <p:cNvSpPr/>
            <p:nvPr/>
          </p:nvSpPr>
          <p:spPr>
            <a:xfrm>
              <a:off x="9376638" y="5399855"/>
              <a:ext cx="577970" cy="38724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7" name="rc1167"/>
            <p:cNvSpPr/>
            <p:nvPr/>
          </p:nvSpPr>
          <p:spPr>
            <a:xfrm>
              <a:off x="10024197" y="5399855"/>
              <a:ext cx="577970" cy="387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68" name="pl1168"/>
            <p:cNvSpPr/>
            <p:nvPr/>
          </p:nvSpPr>
          <p:spPr>
            <a:xfrm>
              <a:off x="10024197" y="5620437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9" name="pl1169"/>
            <p:cNvSpPr/>
            <p:nvPr/>
          </p:nvSpPr>
          <p:spPr>
            <a:xfrm>
              <a:off x="10024197" y="5769502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0" name="pl1170"/>
            <p:cNvSpPr/>
            <p:nvPr/>
          </p:nvSpPr>
          <p:spPr>
            <a:xfrm>
              <a:off x="10024197" y="5471372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1" name="pl1171"/>
            <p:cNvSpPr/>
            <p:nvPr/>
          </p:nvSpPr>
          <p:spPr>
            <a:xfrm>
              <a:off x="10132567" y="5399855"/>
              <a:ext cx="0" cy="387249"/>
            </a:xfrm>
            <a:custGeom>
              <a:avLst/>
              <a:gdLst/>
              <a:ahLst/>
              <a:cxnLst/>
              <a:rect l="0" t="0" r="0" b="0"/>
              <a:pathLst>
                <a:path h="387249">
                  <a:moveTo>
                    <a:pt x="0" y="3872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2" name="pl1172"/>
            <p:cNvSpPr/>
            <p:nvPr/>
          </p:nvSpPr>
          <p:spPr>
            <a:xfrm>
              <a:off x="10313182" y="5399855"/>
              <a:ext cx="0" cy="387249"/>
            </a:xfrm>
            <a:custGeom>
              <a:avLst/>
              <a:gdLst/>
              <a:ahLst/>
              <a:cxnLst/>
              <a:rect l="0" t="0" r="0" b="0"/>
              <a:pathLst>
                <a:path h="387249">
                  <a:moveTo>
                    <a:pt x="0" y="3872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3" name="pl1173"/>
            <p:cNvSpPr/>
            <p:nvPr/>
          </p:nvSpPr>
          <p:spPr>
            <a:xfrm>
              <a:off x="10493798" y="5399855"/>
              <a:ext cx="0" cy="387249"/>
            </a:xfrm>
            <a:custGeom>
              <a:avLst/>
              <a:gdLst/>
              <a:ahLst/>
              <a:cxnLst/>
              <a:rect l="0" t="0" r="0" b="0"/>
              <a:pathLst>
                <a:path h="387249">
                  <a:moveTo>
                    <a:pt x="0" y="3872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4" name="rc1174"/>
            <p:cNvSpPr/>
            <p:nvPr/>
          </p:nvSpPr>
          <p:spPr>
            <a:xfrm>
              <a:off x="10060321" y="5702666"/>
              <a:ext cx="144492" cy="66835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5" name="rc1175"/>
            <p:cNvSpPr/>
            <p:nvPr/>
          </p:nvSpPr>
          <p:spPr>
            <a:xfrm>
              <a:off x="10240936" y="5700752"/>
              <a:ext cx="144492" cy="68750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6" name="rc1176"/>
            <p:cNvSpPr/>
            <p:nvPr/>
          </p:nvSpPr>
          <p:spPr>
            <a:xfrm>
              <a:off x="10421552" y="5707292"/>
              <a:ext cx="144492" cy="62210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7" name="rc1177"/>
            <p:cNvSpPr/>
            <p:nvPr/>
          </p:nvSpPr>
          <p:spPr>
            <a:xfrm>
              <a:off x="10024197" y="5399855"/>
              <a:ext cx="577970" cy="38724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8" name="rc1178"/>
            <p:cNvSpPr/>
            <p:nvPr/>
          </p:nvSpPr>
          <p:spPr>
            <a:xfrm>
              <a:off x="10671757" y="5399855"/>
              <a:ext cx="577970" cy="387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79" name="pl1179"/>
            <p:cNvSpPr/>
            <p:nvPr/>
          </p:nvSpPr>
          <p:spPr>
            <a:xfrm>
              <a:off x="10671757" y="5620437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0" name="pl1180"/>
            <p:cNvSpPr/>
            <p:nvPr/>
          </p:nvSpPr>
          <p:spPr>
            <a:xfrm>
              <a:off x="10671757" y="5769502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1" name="pl1181"/>
            <p:cNvSpPr/>
            <p:nvPr/>
          </p:nvSpPr>
          <p:spPr>
            <a:xfrm>
              <a:off x="10671757" y="5471372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2" name="pl1182"/>
            <p:cNvSpPr/>
            <p:nvPr/>
          </p:nvSpPr>
          <p:spPr>
            <a:xfrm>
              <a:off x="10780126" y="5399855"/>
              <a:ext cx="0" cy="387249"/>
            </a:xfrm>
            <a:custGeom>
              <a:avLst/>
              <a:gdLst/>
              <a:ahLst/>
              <a:cxnLst/>
              <a:rect l="0" t="0" r="0" b="0"/>
              <a:pathLst>
                <a:path h="387249">
                  <a:moveTo>
                    <a:pt x="0" y="3872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3" name="pl1183"/>
            <p:cNvSpPr/>
            <p:nvPr/>
          </p:nvSpPr>
          <p:spPr>
            <a:xfrm>
              <a:off x="10960742" y="5399855"/>
              <a:ext cx="0" cy="387249"/>
            </a:xfrm>
            <a:custGeom>
              <a:avLst/>
              <a:gdLst/>
              <a:ahLst/>
              <a:cxnLst/>
              <a:rect l="0" t="0" r="0" b="0"/>
              <a:pathLst>
                <a:path h="387249">
                  <a:moveTo>
                    <a:pt x="0" y="3872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4" name="pl1184"/>
            <p:cNvSpPr/>
            <p:nvPr/>
          </p:nvSpPr>
          <p:spPr>
            <a:xfrm>
              <a:off x="11141357" y="5399855"/>
              <a:ext cx="0" cy="387249"/>
            </a:xfrm>
            <a:custGeom>
              <a:avLst/>
              <a:gdLst/>
              <a:ahLst/>
              <a:cxnLst/>
              <a:rect l="0" t="0" r="0" b="0"/>
              <a:pathLst>
                <a:path h="387249">
                  <a:moveTo>
                    <a:pt x="0" y="3872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5" name="rc1185"/>
            <p:cNvSpPr/>
            <p:nvPr/>
          </p:nvSpPr>
          <p:spPr>
            <a:xfrm>
              <a:off x="10707880" y="5700114"/>
              <a:ext cx="144492" cy="69388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6" name="rc1186"/>
            <p:cNvSpPr/>
            <p:nvPr/>
          </p:nvSpPr>
          <p:spPr>
            <a:xfrm>
              <a:off x="10888495" y="5664702"/>
              <a:ext cx="144492" cy="104800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7" name="rc1187"/>
            <p:cNvSpPr/>
            <p:nvPr/>
          </p:nvSpPr>
          <p:spPr>
            <a:xfrm>
              <a:off x="11069111" y="5680813"/>
              <a:ext cx="144492" cy="88689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8" name="rc1188"/>
            <p:cNvSpPr/>
            <p:nvPr/>
          </p:nvSpPr>
          <p:spPr>
            <a:xfrm>
              <a:off x="10671757" y="5399855"/>
              <a:ext cx="577970" cy="38724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9" name="rc1189"/>
            <p:cNvSpPr/>
            <p:nvPr/>
          </p:nvSpPr>
          <p:spPr>
            <a:xfrm>
              <a:off x="11319316" y="5399855"/>
              <a:ext cx="577970" cy="387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90" name="pl1190"/>
            <p:cNvSpPr/>
            <p:nvPr/>
          </p:nvSpPr>
          <p:spPr>
            <a:xfrm>
              <a:off x="11319316" y="5620437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1" name="pl1191"/>
            <p:cNvSpPr/>
            <p:nvPr/>
          </p:nvSpPr>
          <p:spPr>
            <a:xfrm>
              <a:off x="11319316" y="5769502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2" name="pl1192"/>
            <p:cNvSpPr/>
            <p:nvPr/>
          </p:nvSpPr>
          <p:spPr>
            <a:xfrm>
              <a:off x="11319316" y="5471372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3" name="pl1193"/>
            <p:cNvSpPr/>
            <p:nvPr/>
          </p:nvSpPr>
          <p:spPr>
            <a:xfrm>
              <a:off x="11427685" y="5399855"/>
              <a:ext cx="0" cy="387249"/>
            </a:xfrm>
            <a:custGeom>
              <a:avLst/>
              <a:gdLst/>
              <a:ahLst/>
              <a:cxnLst/>
              <a:rect l="0" t="0" r="0" b="0"/>
              <a:pathLst>
                <a:path h="387249">
                  <a:moveTo>
                    <a:pt x="0" y="3872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4" name="pl1194"/>
            <p:cNvSpPr/>
            <p:nvPr/>
          </p:nvSpPr>
          <p:spPr>
            <a:xfrm>
              <a:off x="11608301" y="5399855"/>
              <a:ext cx="0" cy="387249"/>
            </a:xfrm>
            <a:custGeom>
              <a:avLst/>
              <a:gdLst/>
              <a:ahLst/>
              <a:cxnLst/>
              <a:rect l="0" t="0" r="0" b="0"/>
              <a:pathLst>
                <a:path h="387249">
                  <a:moveTo>
                    <a:pt x="0" y="3872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5" name="pl1195"/>
            <p:cNvSpPr/>
            <p:nvPr/>
          </p:nvSpPr>
          <p:spPr>
            <a:xfrm>
              <a:off x="11788916" y="5399855"/>
              <a:ext cx="0" cy="387249"/>
            </a:xfrm>
            <a:custGeom>
              <a:avLst/>
              <a:gdLst/>
              <a:ahLst/>
              <a:cxnLst/>
              <a:rect l="0" t="0" r="0" b="0"/>
              <a:pathLst>
                <a:path h="387249">
                  <a:moveTo>
                    <a:pt x="0" y="3872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6" name="rc1196"/>
            <p:cNvSpPr/>
            <p:nvPr/>
          </p:nvSpPr>
          <p:spPr>
            <a:xfrm>
              <a:off x="11355439" y="5719734"/>
              <a:ext cx="144492" cy="49768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7" name="rc1197"/>
            <p:cNvSpPr/>
            <p:nvPr/>
          </p:nvSpPr>
          <p:spPr>
            <a:xfrm>
              <a:off x="11536054" y="5682887"/>
              <a:ext cx="144492" cy="86615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8" name="rc1198"/>
            <p:cNvSpPr/>
            <p:nvPr/>
          </p:nvSpPr>
          <p:spPr>
            <a:xfrm>
              <a:off x="11716670" y="5689108"/>
              <a:ext cx="144492" cy="80394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9" name="rc1199"/>
            <p:cNvSpPr/>
            <p:nvPr/>
          </p:nvSpPr>
          <p:spPr>
            <a:xfrm>
              <a:off x="11319316" y="5399855"/>
              <a:ext cx="577970" cy="38724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0" name="rc1200"/>
            <p:cNvSpPr/>
            <p:nvPr/>
          </p:nvSpPr>
          <p:spPr>
            <a:xfrm>
              <a:off x="11966875" y="5399855"/>
              <a:ext cx="577970" cy="387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01" name="pl1201"/>
            <p:cNvSpPr/>
            <p:nvPr/>
          </p:nvSpPr>
          <p:spPr>
            <a:xfrm>
              <a:off x="11966875" y="5620437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2" name="pl1202"/>
            <p:cNvSpPr/>
            <p:nvPr/>
          </p:nvSpPr>
          <p:spPr>
            <a:xfrm>
              <a:off x="11966875" y="5769502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3" name="pl1203"/>
            <p:cNvSpPr/>
            <p:nvPr/>
          </p:nvSpPr>
          <p:spPr>
            <a:xfrm>
              <a:off x="11966875" y="5471372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4" name="pl1204"/>
            <p:cNvSpPr/>
            <p:nvPr/>
          </p:nvSpPr>
          <p:spPr>
            <a:xfrm>
              <a:off x="12075244" y="5399855"/>
              <a:ext cx="0" cy="387249"/>
            </a:xfrm>
            <a:custGeom>
              <a:avLst/>
              <a:gdLst/>
              <a:ahLst/>
              <a:cxnLst/>
              <a:rect l="0" t="0" r="0" b="0"/>
              <a:pathLst>
                <a:path h="387249">
                  <a:moveTo>
                    <a:pt x="0" y="3872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5" name="pl1205"/>
            <p:cNvSpPr/>
            <p:nvPr/>
          </p:nvSpPr>
          <p:spPr>
            <a:xfrm>
              <a:off x="12255860" y="5399855"/>
              <a:ext cx="0" cy="387249"/>
            </a:xfrm>
            <a:custGeom>
              <a:avLst/>
              <a:gdLst/>
              <a:ahLst/>
              <a:cxnLst/>
              <a:rect l="0" t="0" r="0" b="0"/>
              <a:pathLst>
                <a:path h="387249">
                  <a:moveTo>
                    <a:pt x="0" y="3872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6" name="pl1206"/>
            <p:cNvSpPr/>
            <p:nvPr/>
          </p:nvSpPr>
          <p:spPr>
            <a:xfrm>
              <a:off x="12436475" y="5399855"/>
              <a:ext cx="0" cy="387249"/>
            </a:xfrm>
            <a:custGeom>
              <a:avLst/>
              <a:gdLst/>
              <a:ahLst/>
              <a:cxnLst/>
              <a:rect l="0" t="0" r="0" b="0"/>
              <a:pathLst>
                <a:path h="387249">
                  <a:moveTo>
                    <a:pt x="0" y="3872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7" name="rc1207"/>
            <p:cNvSpPr/>
            <p:nvPr/>
          </p:nvSpPr>
          <p:spPr>
            <a:xfrm>
              <a:off x="12002998" y="5752434"/>
              <a:ext cx="144492" cy="17067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8" name="rc1208"/>
            <p:cNvSpPr/>
            <p:nvPr/>
          </p:nvSpPr>
          <p:spPr>
            <a:xfrm>
              <a:off x="12183614" y="5702826"/>
              <a:ext cx="144492" cy="66676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9" name="rc1209"/>
            <p:cNvSpPr/>
            <p:nvPr/>
          </p:nvSpPr>
          <p:spPr>
            <a:xfrm>
              <a:off x="12364229" y="5708887"/>
              <a:ext cx="144492" cy="60614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0" name="rc1210"/>
            <p:cNvSpPr/>
            <p:nvPr/>
          </p:nvSpPr>
          <p:spPr>
            <a:xfrm>
              <a:off x="11966875" y="5399855"/>
              <a:ext cx="577970" cy="38724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1" name="rc1211"/>
            <p:cNvSpPr/>
            <p:nvPr/>
          </p:nvSpPr>
          <p:spPr>
            <a:xfrm>
              <a:off x="12614434" y="5399855"/>
              <a:ext cx="577970" cy="387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12" name="pl1212"/>
            <p:cNvSpPr/>
            <p:nvPr/>
          </p:nvSpPr>
          <p:spPr>
            <a:xfrm>
              <a:off x="12614434" y="5620437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3" name="pl1213"/>
            <p:cNvSpPr/>
            <p:nvPr/>
          </p:nvSpPr>
          <p:spPr>
            <a:xfrm>
              <a:off x="12614434" y="5769502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4" name="pl1214"/>
            <p:cNvSpPr/>
            <p:nvPr/>
          </p:nvSpPr>
          <p:spPr>
            <a:xfrm>
              <a:off x="12614434" y="5471372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5" name="pl1215"/>
            <p:cNvSpPr/>
            <p:nvPr/>
          </p:nvSpPr>
          <p:spPr>
            <a:xfrm>
              <a:off x="12722803" y="5399855"/>
              <a:ext cx="0" cy="387249"/>
            </a:xfrm>
            <a:custGeom>
              <a:avLst/>
              <a:gdLst/>
              <a:ahLst/>
              <a:cxnLst/>
              <a:rect l="0" t="0" r="0" b="0"/>
              <a:pathLst>
                <a:path h="387249">
                  <a:moveTo>
                    <a:pt x="0" y="3872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6" name="pl1216"/>
            <p:cNvSpPr/>
            <p:nvPr/>
          </p:nvSpPr>
          <p:spPr>
            <a:xfrm>
              <a:off x="12903419" y="5399855"/>
              <a:ext cx="0" cy="387249"/>
            </a:xfrm>
            <a:custGeom>
              <a:avLst/>
              <a:gdLst/>
              <a:ahLst/>
              <a:cxnLst/>
              <a:rect l="0" t="0" r="0" b="0"/>
              <a:pathLst>
                <a:path h="387249">
                  <a:moveTo>
                    <a:pt x="0" y="3872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7" name="pl1217"/>
            <p:cNvSpPr/>
            <p:nvPr/>
          </p:nvSpPr>
          <p:spPr>
            <a:xfrm>
              <a:off x="13084035" y="5399855"/>
              <a:ext cx="0" cy="387249"/>
            </a:xfrm>
            <a:custGeom>
              <a:avLst/>
              <a:gdLst/>
              <a:ahLst/>
              <a:cxnLst/>
              <a:rect l="0" t="0" r="0" b="0"/>
              <a:pathLst>
                <a:path h="387249">
                  <a:moveTo>
                    <a:pt x="0" y="3872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8" name="rc1218"/>
            <p:cNvSpPr/>
            <p:nvPr/>
          </p:nvSpPr>
          <p:spPr>
            <a:xfrm>
              <a:off x="12650557" y="5714470"/>
              <a:ext cx="144492" cy="55032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9" name="rc1219"/>
            <p:cNvSpPr/>
            <p:nvPr/>
          </p:nvSpPr>
          <p:spPr>
            <a:xfrm>
              <a:off x="12831173" y="5708728"/>
              <a:ext cx="144492" cy="60774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0" name="rc1220"/>
            <p:cNvSpPr/>
            <p:nvPr/>
          </p:nvSpPr>
          <p:spPr>
            <a:xfrm>
              <a:off x="13011788" y="5696605"/>
              <a:ext cx="144492" cy="72897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1" name="rc1221"/>
            <p:cNvSpPr/>
            <p:nvPr/>
          </p:nvSpPr>
          <p:spPr>
            <a:xfrm>
              <a:off x="12614434" y="5399855"/>
              <a:ext cx="577970" cy="38724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2" name="tx1222"/>
            <p:cNvSpPr/>
            <p:nvPr/>
          </p:nvSpPr>
          <p:spPr>
            <a:xfrm rot="5400000">
              <a:off x="13101927" y="5551269"/>
              <a:ext cx="403765" cy="844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Chicken</a:t>
              </a:r>
            </a:p>
          </p:txBody>
        </p:sp>
        <p:sp>
          <p:nvSpPr>
            <p:cNvPr id="1223" name="tx1223"/>
            <p:cNvSpPr/>
            <p:nvPr/>
          </p:nvSpPr>
          <p:spPr>
            <a:xfrm>
              <a:off x="4326899" y="5729311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1224" name="tx1224"/>
            <p:cNvSpPr/>
            <p:nvPr/>
          </p:nvSpPr>
          <p:spPr>
            <a:xfrm>
              <a:off x="4264743" y="5431181"/>
              <a:ext cx="12431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1225" name="pl1225"/>
            <p:cNvSpPr/>
            <p:nvPr/>
          </p:nvSpPr>
          <p:spPr>
            <a:xfrm>
              <a:off x="4416890" y="576950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6" name="pl1226"/>
            <p:cNvSpPr/>
            <p:nvPr/>
          </p:nvSpPr>
          <p:spPr>
            <a:xfrm>
              <a:off x="4416890" y="547137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7" name="rc1227"/>
            <p:cNvSpPr/>
            <p:nvPr/>
          </p:nvSpPr>
          <p:spPr>
            <a:xfrm>
              <a:off x="1607050" y="5891488"/>
              <a:ext cx="11873498" cy="35076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8" name="rc1228"/>
            <p:cNvSpPr/>
            <p:nvPr/>
          </p:nvSpPr>
          <p:spPr>
            <a:xfrm>
              <a:off x="4451684" y="5961077"/>
              <a:ext cx="216738" cy="33336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29" name="rc1229"/>
            <p:cNvSpPr/>
            <p:nvPr/>
          </p:nvSpPr>
          <p:spPr>
            <a:xfrm>
              <a:off x="4469746" y="6866186"/>
              <a:ext cx="180615" cy="89614"/>
            </a:xfrm>
            <a:prstGeom prst="rect">
              <a:avLst/>
            </a:prstGeom>
            <a:solidFill>
              <a:srgbClr val="FFDED2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0" name="rc1230"/>
            <p:cNvSpPr/>
            <p:nvPr/>
          </p:nvSpPr>
          <p:spPr>
            <a:xfrm>
              <a:off x="4469746" y="7045415"/>
              <a:ext cx="180615" cy="89614"/>
            </a:xfrm>
            <a:prstGeom prst="rect">
              <a:avLst/>
            </a:prstGeom>
            <a:solidFill>
              <a:srgbClr val="FF987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1" name="rc1231"/>
            <p:cNvSpPr/>
            <p:nvPr/>
          </p:nvSpPr>
          <p:spPr>
            <a:xfrm>
              <a:off x="4469746" y="892732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2" name="rc1232"/>
            <p:cNvSpPr/>
            <p:nvPr/>
          </p:nvSpPr>
          <p:spPr>
            <a:xfrm>
              <a:off x="4469746" y="5970039"/>
              <a:ext cx="180615" cy="89614"/>
            </a:xfrm>
            <a:prstGeom prst="rect">
              <a:avLst/>
            </a:prstGeom>
            <a:solidFill>
              <a:srgbClr val="FFC1AC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3" name="rc1233"/>
            <p:cNvSpPr/>
            <p:nvPr/>
          </p:nvSpPr>
          <p:spPr>
            <a:xfrm>
              <a:off x="4469746" y="874809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4" name="rc1234"/>
            <p:cNvSpPr/>
            <p:nvPr/>
          </p:nvSpPr>
          <p:spPr>
            <a:xfrm>
              <a:off x="4469746" y="8120792"/>
              <a:ext cx="180615" cy="89614"/>
            </a:xfrm>
            <a:prstGeom prst="rect">
              <a:avLst/>
            </a:prstGeom>
            <a:solidFill>
              <a:srgbClr val="FFD5C6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5" name="rc1235"/>
            <p:cNvSpPr/>
            <p:nvPr/>
          </p:nvSpPr>
          <p:spPr>
            <a:xfrm>
              <a:off x="4469746" y="6597342"/>
              <a:ext cx="180615" cy="89614"/>
            </a:xfrm>
            <a:prstGeom prst="rect">
              <a:avLst/>
            </a:prstGeom>
            <a:solidFill>
              <a:srgbClr val="FFE4D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6" name="rc1236"/>
            <p:cNvSpPr/>
            <p:nvPr/>
          </p:nvSpPr>
          <p:spPr>
            <a:xfrm>
              <a:off x="4469746" y="7403874"/>
              <a:ext cx="180615" cy="89614"/>
            </a:xfrm>
            <a:prstGeom prst="rect">
              <a:avLst/>
            </a:prstGeom>
            <a:solidFill>
              <a:srgbClr val="FFA88E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7" name="rc1237"/>
            <p:cNvSpPr/>
            <p:nvPr/>
          </p:nvSpPr>
          <p:spPr>
            <a:xfrm>
              <a:off x="4469746" y="8837710"/>
              <a:ext cx="180615" cy="89614"/>
            </a:xfrm>
            <a:prstGeom prst="rect">
              <a:avLst/>
            </a:prstGeom>
            <a:solidFill>
              <a:srgbClr val="FFDBCE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8" name="rc1238"/>
            <p:cNvSpPr/>
            <p:nvPr/>
          </p:nvSpPr>
          <p:spPr>
            <a:xfrm>
              <a:off x="4469746" y="7224645"/>
              <a:ext cx="180615" cy="89614"/>
            </a:xfrm>
            <a:prstGeom prst="rect">
              <a:avLst/>
            </a:prstGeom>
            <a:solidFill>
              <a:srgbClr val="FFCEB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9" name="rc1239"/>
            <p:cNvSpPr/>
            <p:nvPr/>
          </p:nvSpPr>
          <p:spPr>
            <a:xfrm>
              <a:off x="4469746" y="7672719"/>
              <a:ext cx="180615" cy="89614"/>
            </a:xfrm>
            <a:prstGeom prst="rect">
              <a:avLst/>
            </a:prstGeom>
            <a:solidFill>
              <a:srgbClr val="FFD1C1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0" name="rc1240"/>
            <p:cNvSpPr/>
            <p:nvPr/>
          </p:nvSpPr>
          <p:spPr>
            <a:xfrm>
              <a:off x="4469746" y="847925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1" name="rc1241"/>
            <p:cNvSpPr/>
            <p:nvPr/>
          </p:nvSpPr>
          <p:spPr>
            <a:xfrm>
              <a:off x="4469746" y="7314260"/>
              <a:ext cx="180615" cy="89614"/>
            </a:xfrm>
            <a:prstGeom prst="rect">
              <a:avLst/>
            </a:prstGeom>
            <a:solidFill>
              <a:srgbClr val="FFA58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2" name="rc1242"/>
            <p:cNvSpPr/>
            <p:nvPr/>
          </p:nvSpPr>
          <p:spPr>
            <a:xfrm>
              <a:off x="4469746" y="758310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3" name="rc1243"/>
            <p:cNvSpPr/>
            <p:nvPr/>
          </p:nvSpPr>
          <p:spPr>
            <a:xfrm>
              <a:off x="4469746" y="7762333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4" name="rc1244"/>
            <p:cNvSpPr/>
            <p:nvPr/>
          </p:nvSpPr>
          <p:spPr>
            <a:xfrm>
              <a:off x="4469746" y="8031177"/>
              <a:ext cx="180615" cy="89614"/>
            </a:xfrm>
            <a:prstGeom prst="rect">
              <a:avLst/>
            </a:prstGeom>
            <a:solidFill>
              <a:srgbClr val="FFE8D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5" name="rc1245"/>
            <p:cNvSpPr/>
            <p:nvPr/>
          </p:nvSpPr>
          <p:spPr>
            <a:xfrm>
              <a:off x="4469746" y="6686956"/>
              <a:ext cx="180615" cy="89614"/>
            </a:xfrm>
            <a:prstGeom prst="rect">
              <a:avLst/>
            </a:prstGeom>
            <a:solidFill>
              <a:srgbClr val="FF8666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6" name="rc1246"/>
            <p:cNvSpPr/>
            <p:nvPr/>
          </p:nvSpPr>
          <p:spPr>
            <a:xfrm>
              <a:off x="4469746" y="919616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7" name="rc1247"/>
            <p:cNvSpPr/>
            <p:nvPr/>
          </p:nvSpPr>
          <p:spPr>
            <a:xfrm>
              <a:off x="4469746" y="6507727"/>
              <a:ext cx="180615" cy="89614"/>
            </a:xfrm>
            <a:prstGeom prst="rect">
              <a:avLst/>
            </a:prstGeom>
            <a:solidFill>
              <a:srgbClr val="FFC1A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8" name="rc1248"/>
            <p:cNvSpPr/>
            <p:nvPr/>
          </p:nvSpPr>
          <p:spPr>
            <a:xfrm>
              <a:off x="4469746" y="8210407"/>
              <a:ext cx="180615" cy="89614"/>
            </a:xfrm>
            <a:prstGeom prst="rect">
              <a:avLst/>
            </a:prstGeom>
            <a:solidFill>
              <a:srgbClr val="FFD3C3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9" name="rc1249"/>
            <p:cNvSpPr/>
            <p:nvPr/>
          </p:nvSpPr>
          <p:spPr>
            <a:xfrm>
              <a:off x="4469746" y="6059653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0" name="rc1250"/>
            <p:cNvSpPr/>
            <p:nvPr/>
          </p:nvSpPr>
          <p:spPr>
            <a:xfrm>
              <a:off x="4469746" y="6776571"/>
              <a:ext cx="180615" cy="89614"/>
            </a:xfrm>
            <a:prstGeom prst="rect">
              <a:avLst/>
            </a:prstGeom>
            <a:solidFill>
              <a:srgbClr val="FF896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1" name="rc1251"/>
            <p:cNvSpPr/>
            <p:nvPr/>
          </p:nvSpPr>
          <p:spPr>
            <a:xfrm>
              <a:off x="4469746" y="9016940"/>
              <a:ext cx="180615" cy="89614"/>
            </a:xfrm>
            <a:prstGeom prst="rect">
              <a:avLst/>
            </a:prstGeom>
            <a:solidFill>
              <a:srgbClr val="FFDCD0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2" name="rc1252"/>
            <p:cNvSpPr/>
            <p:nvPr/>
          </p:nvSpPr>
          <p:spPr>
            <a:xfrm>
              <a:off x="4469746" y="7941563"/>
              <a:ext cx="180615" cy="89614"/>
            </a:xfrm>
            <a:prstGeom prst="rect">
              <a:avLst/>
            </a:prstGeom>
            <a:solidFill>
              <a:srgbClr val="FFD4C5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3" name="rc1253"/>
            <p:cNvSpPr/>
            <p:nvPr/>
          </p:nvSpPr>
          <p:spPr>
            <a:xfrm>
              <a:off x="4469746" y="695580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4" name="rc1254"/>
            <p:cNvSpPr/>
            <p:nvPr/>
          </p:nvSpPr>
          <p:spPr>
            <a:xfrm>
              <a:off x="4469746" y="8658481"/>
              <a:ext cx="180615" cy="89614"/>
            </a:xfrm>
            <a:prstGeom prst="rect">
              <a:avLst/>
            </a:prstGeom>
            <a:solidFill>
              <a:srgbClr val="FFEAE2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5" name="rc1255"/>
            <p:cNvSpPr/>
            <p:nvPr/>
          </p:nvSpPr>
          <p:spPr>
            <a:xfrm>
              <a:off x="4469746" y="641811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6" name="rc1256"/>
            <p:cNvSpPr/>
            <p:nvPr/>
          </p:nvSpPr>
          <p:spPr>
            <a:xfrm>
              <a:off x="4469746" y="7851948"/>
              <a:ext cx="180615" cy="89614"/>
            </a:xfrm>
            <a:prstGeom prst="rect">
              <a:avLst/>
            </a:prstGeom>
            <a:solidFill>
              <a:srgbClr val="FFCCBB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7" name="rc1257"/>
            <p:cNvSpPr/>
            <p:nvPr/>
          </p:nvSpPr>
          <p:spPr>
            <a:xfrm>
              <a:off x="4469746" y="856886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8" name="rc1258"/>
            <p:cNvSpPr/>
            <p:nvPr/>
          </p:nvSpPr>
          <p:spPr>
            <a:xfrm>
              <a:off x="4469746" y="7493489"/>
              <a:ext cx="180615" cy="89614"/>
            </a:xfrm>
            <a:prstGeom prst="rect">
              <a:avLst/>
            </a:prstGeom>
            <a:solidFill>
              <a:srgbClr val="FFA98E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9" name="rc1259"/>
            <p:cNvSpPr/>
            <p:nvPr/>
          </p:nvSpPr>
          <p:spPr>
            <a:xfrm>
              <a:off x="4469746" y="6149268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0" name="rc1260"/>
            <p:cNvSpPr/>
            <p:nvPr/>
          </p:nvSpPr>
          <p:spPr>
            <a:xfrm>
              <a:off x="4469746" y="8389636"/>
              <a:ext cx="180615" cy="89614"/>
            </a:xfrm>
            <a:prstGeom prst="rect">
              <a:avLst/>
            </a:prstGeom>
            <a:solidFill>
              <a:srgbClr val="FFD3C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1" name="rc1261"/>
            <p:cNvSpPr/>
            <p:nvPr/>
          </p:nvSpPr>
          <p:spPr>
            <a:xfrm>
              <a:off x="4469746" y="9106554"/>
              <a:ext cx="180615" cy="89614"/>
            </a:xfrm>
            <a:prstGeom prst="rect">
              <a:avLst/>
            </a:prstGeom>
            <a:solidFill>
              <a:srgbClr val="FFDED2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2" name="rc1262"/>
            <p:cNvSpPr/>
            <p:nvPr/>
          </p:nvSpPr>
          <p:spPr>
            <a:xfrm>
              <a:off x="4469746" y="7135030"/>
              <a:ext cx="180615" cy="89614"/>
            </a:xfrm>
            <a:prstGeom prst="rect">
              <a:avLst/>
            </a:prstGeom>
            <a:solidFill>
              <a:srgbClr val="FFB49C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3" name="rc1263"/>
            <p:cNvSpPr/>
            <p:nvPr/>
          </p:nvSpPr>
          <p:spPr>
            <a:xfrm>
              <a:off x="4469746" y="830002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4" name="rc1264"/>
            <p:cNvSpPr/>
            <p:nvPr/>
          </p:nvSpPr>
          <p:spPr>
            <a:xfrm>
              <a:off x="4469746" y="6238883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5" name="rc1265"/>
            <p:cNvSpPr/>
            <p:nvPr/>
          </p:nvSpPr>
          <p:spPr>
            <a:xfrm>
              <a:off x="4469746" y="6328498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6" name="rc1266"/>
            <p:cNvSpPr/>
            <p:nvPr/>
          </p:nvSpPr>
          <p:spPr>
            <a:xfrm>
              <a:off x="4738012" y="5961077"/>
              <a:ext cx="577970" cy="33336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67" name="rc1267"/>
            <p:cNvSpPr/>
            <p:nvPr/>
          </p:nvSpPr>
          <p:spPr>
            <a:xfrm>
              <a:off x="4936690" y="7762333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8" name="rc1268"/>
            <p:cNvSpPr/>
            <p:nvPr/>
          </p:nvSpPr>
          <p:spPr>
            <a:xfrm>
              <a:off x="4936690" y="5970039"/>
              <a:ext cx="180615" cy="89614"/>
            </a:xfrm>
            <a:prstGeom prst="rect">
              <a:avLst/>
            </a:prstGeom>
            <a:solidFill>
              <a:srgbClr val="FF987B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9" name="rc1269"/>
            <p:cNvSpPr/>
            <p:nvPr/>
          </p:nvSpPr>
          <p:spPr>
            <a:xfrm>
              <a:off x="4936690" y="874809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0" name="rc1270"/>
            <p:cNvSpPr/>
            <p:nvPr/>
          </p:nvSpPr>
          <p:spPr>
            <a:xfrm>
              <a:off x="4936690" y="919616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1" name="rc1271"/>
            <p:cNvSpPr/>
            <p:nvPr/>
          </p:nvSpPr>
          <p:spPr>
            <a:xfrm>
              <a:off x="4936690" y="838963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2" name="rc1272"/>
            <p:cNvSpPr/>
            <p:nvPr/>
          </p:nvSpPr>
          <p:spPr>
            <a:xfrm>
              <a:off x="4936690" y="812079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3" name="rc1273"/>
            <p:cNvSpPr/>
            <p:nvPr/>
          </p:nvSpPr>
          <p:spPr>
            <a:xfrm>
              <a:off x="4936690" y="6866186"/>
              <a:ext cx="180615" cy="89614"/>
            </a:xfrm>
            <a:prstGeom prst="rect">
              <a:avLst/>
            </a:prstGeom>
            <a:solidFill>
              <a:srgbClr val="FFF5F1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4" name="rc1274"/>
            <p:cNvSpPr/>
            <p:nvPr/>
          </p:nvSpPr>
          <p:spPr>
            <a:xfrm>
              <a:off x="4936690" y="731426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5" name="rc1275"/>
            <p:cNvSpPr/>
            <p:nvPr/>
          </p:nvSpPr>
          <p:spPr>
            <a:xfrm>
              <a:off x="4936690" y="830002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6" name="rc1276"/>
            <p:cNvSpPr/>
            <p:nvPr/>
          </p:nvSpPr>
          <p:spPr>
            <a:xfrm>
              <a:off x="4936690" y="8210407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7" name="rc1277"/>
            <p:cNvSpPr/>
            <p:nvPr/>
          </p:nvSpPr>
          <p:spPr>
            <a:xfrm>
              <a:off x="4936690" y="847925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8" name="rc1278"/>
            <p:cNvSpPr/>
            <p:nvPr/>
          </p:nvSpPr>
          <p:spPr>
            <a:xfrm>
              <a:off x="4936690" y="865848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9" name="rc1279"/>
            <p:cNvSpPr/>
            <p:nvPr/>
          </p:nvSpPr>
          <p:spPr>
            <a:xfrm>
              <a:off x="4936690" y="6328498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0" name="rc1280"/>
            <p:cNvSpPr/>
            <p:nvPr/>
          </p:nvSpPr>
          <p:spPr>
            <a:xfrm>
              <a:off x="4936690" y="6507727"/>
              <a:ext cx="180615" cy="89614"/>
            </a:xfrm>
            <a:prstGeom prst="rect">
              <a:avLst/>
            </a:prstGeom>
            <a:solidFill>
              <a:srgbClr val="FFDCD0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1" name="rc1281"/>
            <p:cNvSpPr/>
            <p:nvPr/>
          </p:nvSpPr>
          <p:spPr>
            <a:xfrm>
              <a:off x="4936690" y="8031177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2" name="rc1282"/>
            <p:cNvSpPr/>
            <p:nvPr/>
          </p:nvSpPr>
          <p:spPr>
            <a:xfrm>
              <a:off x="4936690" y="668695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3" name="rc1283"/>
            <p:cNvSpPr/>
            <p:nvPr/>
          </p:nvSpPr>
          <p:spPr>
            <a:xfrm>
              <a:off x="4936690" y="6149268"/>
              <a:ext cx="180615" cy="89614"/>
            </a:xfrm>
            <a:prstGeom prst="rect">
              <a:avLst/>
            </a:prstGeom>
            <a:solidFill>
              <a:srgbClr val="FFA488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4" name="rc1284"/>
            <p:cNvSpPr/>
            <p:nvPr/>
          </p:nvSpPr>
          <p:spPr>
            <a:xfrm>
              <a:off x="4936690" y="722464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5" name="rc1285"/>
            <p:cNvSpPr/>
            <p:nvPr/>
          </p:nvSpPr>
          <p:spPr>
            <a:xfrm>
              <a:off x="4936690" y="856886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6" name="rc1286"/>
            <p:cNvSpPr/>
            <p:nvPr/>
          </p:nvSpPr>
          <p:spPr>
            <a:xfrm>
              <a:off x="4936690" y="704541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7" name="rc1287"/>
            <p:cNvSpPr/>
            <p:nvPr/>
          </p:nvSpPr>
          <p:spPr>
            <a:xfrm>
              <a:off x="4936690" y="677657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8" name="rc1288"/>
            <p:cNvSpPr/>
            <p:nvPr/>
          </p:nvSpPr>
          <p:spPr>
            <a:xfrm>
              <a:off x="4936690" y="758310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9" name="rc1289"/>
            <p:cNvSpPr/>
            <p:nvPr/>
          </p:nvSpPr>
          <p:spPr>
            <a:xfrm>
              <a:off x="4936690" y="910655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0" name="rc1290"/>
            <p:cNvSpPr/>
            <p:nvPr/>
          </p:nvSpPr>
          <p:spPr>
            <a:xfrm>
              <a:off x="4936690" y="6059653"/>
              <a:ext cx="180615" cy="89614"/>
            </a:xfrm>
            <a:prstGeom prst="rect">
              <a:avLst/>
            </a:prstGeom>
            <a:solidFill>
              <a:srgbClr val="FFDED2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1" name="rc1291"/>
            <p:cNvSpPr/>
            <p:nvPr/>
          </p:nvSpPr>
          <p:spPr>
            <a:xfrm>
              <a:off x="4936690" y="713503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2" name="rc1292"/>
            <p:cNvSpPr/>
            <p:nvPr/>
          </p:nvSpPr>
          <p:spPr>
            <a:xfrm>
              <a:off x="4936690" y="901694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3" name="rc1293"/>
            <p:cNvSpPr/>
            <p:nvPr/>
          </p:nvSpPr>
          <p:spPr>
            <a:xfrm>
              <a:off x="4936690" y="7941563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4" name="rc1294"/>
            <p:cNvSpPr/>
            <p:nvPr/>
          </p:nvSpPr>
          <p:spPr>
            <a:xfrm>
              <a:off x="4936690" y="6597342"/>
              <a:ext cx="180615" cy="89614"/>
            </a:xfrm>
            <a:prstGeom prst="rect">
              <a:avLst/>
            </a:prstGeom>
            <a:solidFill>
              <a:srgbClr val="FFE8D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5" name="rc1295"/>
            <p:cNvSpPr/>
            <p:nvPr/>
          </p:nvSpPr>
          <p:spPr>
            <a:xfrm>
              <a:off x="4936690" y="749348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6" name="rc1296"/>
            <p:cNvSpPr/>
            <p:nvPr/>
          </p:nvSpPr>
          <p:spPr>
            <a:xfrm>
              <a:off x="4936690" y="641811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7" name="rc1297"/>
            <p:cNvSpPr/>
            <p:nvPr/>
          </p:nvSpPr>
          <p:spPr>
            <a:xfrm>
              <a:off x="4936690" y="6238883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8" name="rc1298"/>
            <p:cNvSpPr/>
            <p:nvPr/>
          </p:nvSpPr>
          <p:spPr>
            <a:xfrm>
              <a:off x="4936690" y="7851948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9" name="rc1299"/>
            <p:cNvSpPr/>
            <p:nvPr/>
          </p:nvSpPr>
          <p:spPr>
            <a:xfrm>
              <a:off x="4936690" y="892732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0" name="rc1300"/>
            <p:cNvSpPr/>
            <p:nvPr/>
          </p:nvSpPr>
          <p:spPr>
            <a:xfrm>
              <a:off x="4936690" y="740387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1" name="rc1301"/>
            <p:cNvSpPr/>
            <p:nvPr/>
          </p:nvSpPr>
          <p:spPr>
            <a:xfrm>
              <a:off x="4936690" y="883771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2" name="rc1302"/>
            <p:cNvSpPr/>
            <p:nvPr/>
          </p:nvSpPr>
          <p:spPr>
            <a:xfrm>
              <a:off x="4936690" y="7672719"/>
              <a:ext cx="180615" cy="89614"/>
            </a:xfrm>
            <a:prstGeom prst="rect">
              <a:avLst/>
            </a:prstGeom>
            <a:solidFill>
              <a:srgbClr val="FFEEE7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3" name="rc1303"/>
            <p:cNvSpPr/>
            <p:nvPr/>
          </p:nvSpPr>
          <p:spPr>
            <a:xfrm>
              <a:off x="4936690" y="695580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4" name="rc1304"/>
            <p:cNvSpPr/>
            <p:nvPr/>
          </p:nvSpPr>
          <p:spPr>
            <a:xfrm>
              <a:off x="4756074" y="8031177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5" name="rc1305"/>
            <p:cNvSpPr/>
            <p:nvPr/>
          </p:nvSpPr>
          <p:spPr>
            <a:xfrm>
              <a:off x="4756074" y="6059653"/>
              <a:ext cx="180615" cy="89614"/>
            </a:xfrm>
            <a:prstGeom prst="rect">
              <a:avLst/>
            </a:prstGeom>
            <a:solidFill>
              <a:srgbClr val="FFD7C8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6" name="rc1306"/>
            <p:cNvSpPr/>
            <p:nvPr/>
          </p:nvSpPr>
          <p:spPr>
            <a:xfrm>
              <a:off x="4756074" y="749348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7" name="rc1307"/>
            <p:cNvSpPr/>
            <p:nvPr/>
          </p:nvSpPr>
          <p:spPr>
            <a:xfrm>
              <a:off x="4756074" y="695580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8" name="rc1308"/>
            <p:cNvSpPr/>
            <p:nvPr/>
          </p:nvSpPr>
          <p:spPr>
            <a:xfrm>
              <a:off x="4756074" y="883771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9" name="rc1309"/>
            <p:cNvSpPr/>
            <p:nvPr/>
          </p:nvSpPr>
          <p:spPr>
            <a:xfrm>
              <a:off x="4756074" y="6238883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0" name="rc1310"/>
            <p:cNvSpPr/>
            <p:nvPr/>
          </p:nvSpPr>
          <p:spPr>
            <a:xfrm>
              <a:off x="4756074" y="7762333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1" name="rc1311"/>
            <p:cNvSpPr/>
            <p:nvPr/>
          </p:nvSpPr>
          <p:spPr>
            <a:xfrm>
              <a:off x="4756074" y="7672719"/>
              <a:ext cx="180615" cy="89614"/>
            </a:xfrm>
            <a:prstGeom prst="rect">
              <a:avLst/>
            </a:prstGeom>
            <a:solidFill>
              <a:srgbClr val="FFF3E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2" name="rc1312"/>
            <p:cNvSpPr/>
            <p:nvPr/>
          </p:nvSpPr>
          <p:spPr>
            <a:xfrm>
              <a:off x="4756074" y="847925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3" name="rc1313"/>
            <p:cNvSpPr/>
            <p:nvPr/>
          </p:nvSpPr>
          <p:spPr>
            <a:xfrm>
              <a:off x="4756074" y="7941563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4" name="rc1314"/>
            <p:cNvSpPr/>
            <p:nvPr/>
          </p:nvSpPr>
          <p:spPr>
            <a:xfrm>
              <a:off x="4756074" y="8210407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5" name="rc1315"/>
            <p:cNvSpPr/>
            <p:nvPr/>
          </p:nvSpPr>
          <p:spPr>
            <a:xfrm>
              <a:off x="4756074" y="892732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6" name="rc1316"/>
            <p:cNvSpPr/>
            <p:nvPr/>
          </p:nvSpPr>
          <p:spPr>
            <a:xfrm>
              <a:off x="4756074" y="713503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7" name="rc1317"/>
            <p:cNvSpPr/>
            <p:nvPr/>
          </p:nvSpPr>
          <p:spPr>
            <a:xfrm>
              <a:off x="4756074" y="641811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8" name="rc1318"/>
            <p:cNvSpPr/>
            <p:nvPr/>
          </p:nvSpPr>
          <p:spPr>
            <a:xfrm>
              <a:off x="4756074" y="910655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9" name="rc1319"/>
            <p:cNvSpPr/>
            <p:nvPr/>
          </p:nvSpPr>
          <p:spPr>
            <a:xfrm>
              <a:off x="4756074" y="812079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0" name="rc1320"/>
            <p:cNvSpPr/>
            <p:nvPr/>
          </p:nvSpPr>
          <p:spPr>
            <a:xfrm>
              <a:off x="4756074" y="6866186"/>
              <a:ext cx="180615" cy="89614"/>
            </a:xfrm>
            <a:prstGeom prst="rect">
              <a:avLst/>
            </a:prstGeom>
            <a:solidFill>
              <a:srgbClr val="FFF2E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1" name="rc1321"/>
            <p:cNvSpPr/>
            <p:nvPr/>
          </p:nvSpPr>
          <p:spPr>
            <a:xfrm>
              <a:off x="4756074" y="6328498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2" name="rc1322"/>
            <p:cNvSpPr/>
            <p:nvPr/>
          </p:nvSpPr>
          <p:spPr>
            <a:xfrm>
              <a:off x="4756074" y="7851948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3" name="rc1323"/>
            <p:cNvSpPr/>
            <p:nvPr/>
          </p:nvSpPr>
          <p:spPr>
            <a:xfrm>
              <a:off x="4756074" y="856886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4" name="rc1324"/>
            <p:cNvSpPr/>
            <p:nvPr/>
          </p:nvSpPr>
          <p:spPr>
            <a:xfrm>
              <a:off x="4756074" y="704541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5" name="rc1325"/>
            <p:cNvSpPr/>
            <p:nvPr/>
          </p:nvSpPr>
          <p:spPr>
            <a:xfrm>
              <a:off x="4756074" y="865848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6" name="rc1326"/>
            <p:cNvSpPr/>
            <p:nvPr/>
          </p:nvSpPr>
          <p:spPr>
            <a:xfrm>
              <a:off x="4756074" y="901694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7" name="rc1327"/>
            <p:cNvSpPr/>
            <p:nvPr/>
          </p:nvSpPr>
          <p:spPr>
            <a:xfrm>
              <a:off x="4756074" y="722464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8" name="rc1328"/>
            <p:cNvSpPr/>
            <p:nvPr/>
          </p:nvSpPr>
          <p:spPr>
            <a:xfrm>
              <a:off x="4756074" y="5970039"/>
              <a:ext cx="180615" cy="89614"/>
            </a:xfrm>
            <a:prstGeom prst="rect">
              <a:avLst/>
            </a:prstGeom>
            <a:solidFill>
              <a:srgbClr val="FF9B7E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9" name="rc1329"/>
            <p:cNvSpPr/>
            <p:nvPr/>
          </p:nvSpPr>
          <p:spPr>
            <a:xfrm>
              <a:off x="4756074" y="874809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0" name="rc1330"/>
            <p:cNvSpPr/>
            <p:nvPr/>
          </p:nvSpPr>
          <p:spPr>
            <a:xfrm>
              <a:off x="4756074" y="830002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1" name="rc1331"/>
            <p:cNvSpPr/>
            <p:nvPr/>
          </p:nvSpPr>
          <p:spPr>
            <a:xfrm>
              <a:off x="4756074" y="758310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2" name="rc1332"/>
            <p:cNvSpPr/>
            <p:nvPr/>
          </p:nvSpPr>
          <p:spPr>
            <a:xfrm>
              <a:off x="4756074" y="6507727"/>
              <a:ext cx="180615" cy="89614"/>
            </a:xfrm>
            <a:prstGeom prst="rect">
              <a:avLst/>
            </a:prstGeom>
            <a:solidFill>
              <a:srgbClr val="FFC9B7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3" name="rc1333"/>
            <p:cNvSpPr/>
            <p:nvPr/>
          </p:nvSpPr>
          <p:spPr>
            <a:xfrm>
              <a:off x="4756074" y="6597342"/>
              <a:ext cx="180615" cy="89614"/>
            </a:xfrm>
            <a:prstGeom prst="rect">
              <a:avLst/>
            </a:prstGeom>
            <a:solidFill>
              <a:srgbClr val="FFE4D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4" name="rc1334"/>
            <p:cNvSpPr/>
            <p:nvPr/>
          </p:nvSpPr>
          <p:spPr>
            <a:xfrm>
              <a:off x="4756074" y="731426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5" name="rc1335"/>
            <p:cNvSpPr/>
            <p:nvPr/>
          </p:nvSpPr>
          <p:spPr>
            <a:xfrm>
              <a:off x="4756074" y="838963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6" name="rc1336"/>
            <p:cNvSpPr/>
            <p:nvPr/>
          </p:nvSpPr>
          <p:spPr>
            <a:xfrm>
              <a:off x="4756074" y="6149268"/>
              <a:ext cx="180615" cy="89614"/>
            </a:xfrm>
            <a:prstGeom prst="rect">
              <a:avLst/>
            </a:prstGeom>
            <a:solidFill>
              <a:srgbClr val="FFB7A0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7" name="rc1337"/>
            <p:cNvSpPr/>
            <p:nvPr/>
          </p:nvSpPr>
          <p:spPr>
            <a:xfrm>
              <a:off x="4756074" y="677657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8" name="rc1338"/>
            <p:cNvSpPr/>
            <p:nvPr/>
          </p:nvSpPr>
          <p:spPr>
            <a:xfrm>
              <a:off x="4756074" y="919616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9" name="rc1339"/>
            <p:cNvSpPr/>
            <p:nvPr/>
          </p:nvSpPr>
          <p:spPr>
            <a:xfrm>
              <a:off x="4756074" y="668695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0" name="rc1340"/>
            <p:cNvSpPr/>
            <p:nvPr/>
          </p:nvSpPr>
          <p:spPr>
            <a:xfrm>
              <a:off x="4756074" y="740387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1" name="rc1341"/>
            <p:cNvSpPr/>
            <p:nvPr/>
          </p:nvSpPr>
          <p:spPr>
            <a:xfrm>
              <a:off x="5117305" y="7672719"/>
              <a:ext cx="180615" cy="89614"/>
            </a:xfrm>
            <a:prstGeom prst="rect">
              <a:avLst/>
            </a:prstGeom>
            <a:solidFill>
              <a:srgbClr val="FFF9F7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2" name="rc1342"/>
            <p:cNvSpPr/>
            <p:nvPr/>
          </p:nvSpPr>
          <p:spPr>
            <a:xfrm>
              <a:off x="5117305" y="7762333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3" name="rc1343"/>
            <p:cNvSpPr/>
            <p:nvPr/>
          </p:nvSpPr>
          <p:spPr>
            <a:xfrm>
              <a:off x="5117305" y="812079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4" name="rc1344"/>
            <p:cNvSpPr/>
            <p:nvPr/>
          </p:nvSpPr>
          <p:spPr>
            <a:xfrm>
              <a:off x="5117305" y="847925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5" name="rc1345"/>
            <p:cNvSpPr/>
            <p:nvPr/>
          </p:nvSpPr>
          <p:spPr>
            <a:xfrm>
              <a:off x="5117305" y="758310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6" name="rc1346"/>
            <p:cNvSpPr/>
            <p:nvPr/>
          </p:nvSpPr>
          <p:spPr>
            <a:xfrm>
              <a:off x="5117305" y="7941563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7" name="rc1347"/>
            <p:cNvSpPr/>
            <p:nvPr/>
          </p:nvSpPr>
          <p:spPr>
            <a:xfrm>
              <a:off x="5117305" y="8031177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8" name="rc1348"/>
            <p:cNvSpPr/>
            <p:nvPr/>
          </p:nvSpPr>
          <p:spPr>
            <a:xfrm>
              <a:off x="5117305" y="641811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9" name="rc1349"/>
            <p:cNvSpPr/>
            <p:nvPr/>
          </p:nvSpPr>
          <p:spPr>
            <a:xfrm>
              <a:off x="5117305" y="6507727"/>
              <a:ext cx="180615" cy="89614"/>
            </a:xfrm>
            <a:prstGeom prst="rect">
              <a:avLst/>
            </a:prstGeom>
            <a:solidFill>
              <a:srgbClr val="FFD3C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0" name="rc1350"/>
            <p:cNvSpPr/>
            <p:nvPr/>
          </p:nvSpPr>
          <p:spPr>
            <a:xfrm>
              <a:off x="5117305" y="6597342"/>
              <a:ext cx="180615" cy="89614"/>
            </a:xfrm>
            <a:prstGeom prst="rect">
              <a:avLst/>
            </a:prstGeom>
            <a:solidFill>
              <a:srgbClr val="FFDAC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1" name="rc1351"/>
            <p:cNvSpPr/>
            <p:nvPr/>
          </p:nvSpPr>
          <p:spPr>
            <a:xfrm>
              <a:off x="5117305" y="7851948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2" name="rc1352"/>
            <p:cNvSpPr/>
            <p:nvPr/>
          </p:nvSpPr>
          <p:spPr>
            <a:xfrm>
              <a:off x="5117305" y="6328498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3" name="rc1353"/>
            <p:cNvSpPr/>
            <p:nvPr/>
          </p:nvSpPr>
          <p:spPr>
            <a:xfrm>
              <a:off x="5117305" y="901694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4" name="rc1354"/>
            <p:cNvSpPr/>
            <p:nvPr/>
          </p:nvSpPr>
          <p:spPr>
            <a:xfrm>
              <a:off x="5117305" y="8210407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5" name="rc1355"/>
            <p:cNvSpPr/>
            <p:nvPr/>
          </p:nvSpPr>
          <p:spPr>
            <a:xfrm>
              <a:off x="5117305" y="704541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6" name="rc1356"/>
            <p:cNvSpPr/>
            <p:nvPr/>
          </p:nvSpPr>
          <p:spPr>
            <a:xfrm>
              <a:off x="5117305" y="865848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7" name="rc1357"/>
            <p:cNvSpPr/>
            <p:nvPr/>
          </p:nvSpPr>
          <p:spPr>
            <a:xfrm>
              <a:off x="5117305" y="830002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8" name="rc1358"/>
            <p:cNvSpPr/>
            <p:nvPr/>
          </p:nvSpPr>
          <p:spPr>
            <a:xfrm>
              <a:off x="5117305" y="910655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9" name="rc1359"/>
            <p:cNvSpPr/>
            <p:nvPr/>
          </p:nvSpPr>
          <p:spPr>
            <a:xfrm>
              <a:off x="5117305" y="695580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0" name="rc1360"/>
            <p:cNvSpPr/>
            <p:nvPr/>
          </p:nvSpPr>
          <p:spPr>
            <a:xfrm>
              <a:off x="5117305" y="749348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1" name="rc1361"/>
            <p:cNvSpPr/>
            <p:nvPr/>
          </p:nvSpPr>
          <p:spPr>
            <a:xfrm>
              <a:off x="5117305" y="731426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2" name="rc1362"/>
            <p:cNvSpPr/>
            <p:nvPr/>
          </p:nvSpPr>
          <p:spPr>
            <a:xfrm>
              <a:off x="5117305" y="838963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3" name="rc1363"/>
            <p:cNvSpPr/>
            <p:nvPr/>
          </p:nvSpPr>
          <p:spPr>
            <a:xfrm>
              <a:off x="5117305" y="856886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4" name="rc1364"/>
            <p:cNvSpPr/>
            <p:nvPr/>
          </p:nvSpPr>
          <p:spPr>
            <a:xfrm>
              <a:off x="5117305" y="740387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5" name="rc1365"/>
            <p:cNvSpPr/>
            <p:nvPr/>
          </p:nvSpPr>
          <p:spPr>
            <a:xfrm>
              <a:off x="5117305" y="677657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6" name="rc1366"/>
            <p:cNvSpPr/>
            <p:nvPr/>
          </p:nvSpPr>
          <p:spPr>
            <a:xfrm>
              <a:off x="5117305" y="919616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7" name="rc1367"/>
            <p:cNvSpPr/>
            <p:nvPr/>
          </p:nvSpPr>
          <p:spPr>
            <a:xfrm>
              <a:off x="5117305" y="722464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8" name="rc1368"/>
            <p:cNvSpPr/>
            <p:nvPr/>
          </p:nvSpPr>
          <p:spPr>
            <a:xfrm>
              <a:off x="5117305" y="6059653"/>
              <a:ext cx="180615" cy="89614"/>
            </a:xfrm>
            <a:prstGeom prst="rect">
              <a:avLst/>
            </a:prstGeom>
            <a:solidFill>
              <a:srgbClr val="FFD5C7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9" name="rc1369"/>
            <p:cNvSpPr/>
            <p:nvPr/>
          </p:nvSpPr>
          <p:spPr>
            <a:xfrm>
              <a:off x="5117305" y="713503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0" name="rc1370"/>
            <p:cNvSpPr/>
            <p:nvPr/>
          </p:nvSpPr>
          <p:spPr>
            <a:xfrm>
              <a:off x="5117305" y="6149268"/>
              <a:ext cx="180615" cy="89614"/>
            </a:xfrm>
            <a:prstGeom prst="rect">
              <a:avLst/>
            </a:prstGeom>
            <a:solidFill>
              <a:srgbClr val="FFA88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1" name="rc1371"/>
            <p:cNvSpPr/>
            <p:nvPr/>
          </p:nvSpPr>
          <p:spPr>
            <a:xfrm>
              <a:off x="5117305" y="668695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2" name="rc1372"/>
            <p:cNvSpPr/>
            <p:nvPr/>
          </p:nvSpPr>
          <p:spPr>
            <a:xfrm>
              <a:off x="5117305" y="883771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3" name="rc1373"/>
            <p:cNvSpPr/>
            <p:nvPr/>
          </p:nvSpPr>
          <p:spPr>
            <a:xfrm>
              <a:off x="5117305" y="6238883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4" name="rc1374"/>
            <p:cNvSpPr/>
            <p:nvPr/>
          </p:nvSpPr>
          <p:spPr>
            <a:xfrm>
              <a:off x="5117305" y="874809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5" name="rc1375"/>
            <p:cNvSpPr/>
            <p:nvPr/>
          </p:nvSpPr>
          <p:spPr>
            <a:xfrm>
              <a:off x="5117305" y="892732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6" name="rc1376"/>
            <p:cNvSpPr/>
            <p:nvPr/>
          </p:nvSpPr>
          <p:spPr>
            <a:xfrm>
              <a:off x="5117305" y="6866186"/>
              <a:ext cx="180615" cy="89614"/>
            </a:xfrm>
            <a:prstGeom prst="rect">
              <a:avLst/>
            </a:prstGeom>
            <a:solidFill>
              <a:srgbClr val="FFF1EB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7" name="rc1377"/>
            <p:cNvSpPr/>
            <p:nvPr/>
          </p:nvSpPr>
          <p:spPr>
            <a:xfrm>
              <a:off x="5117305" y="5970039"/>
              <a:ext cx="180615" cy="89614"/>
            </a:xfrm>
            <a:prstGeom prst="rect">
              <a:avLst/>
            </a:prstGeom>
            <a:solidFill>
              <a:srgbClr val="FF9B7E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8" name="rc1378"/>
            <p:cNvSpPr/>
            <p:nvPr/>
          </p:nvSpPr>
          <p:spPr>
            <a:xfrm>
              <a:off x="5385571" y="5961077"/>
              <a:ext cx="397354" cy="33336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79" name="rc1379"/>
            <p:cNvSpPr/>
            <p:nvPr/>
          </p:nvSpPr>
          <p:spPr>
            <a:xfrm>
              <a:off x="5584249" y="865848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0" name="rc1380"/>
            <p:cNvSpPr/>
            <p:nvPr/>
          </p:nvSpPr>
          <p:spPr>
            <a:xfrm>
              <a:off x="5584249" y="749348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1" name="rc1381"/>
            <p:cNvSpPr/>
            <p:nvPr/>
          </p:nvSpPr>
          <p:spPr>
            <a:xfrm>
              <a:off x="5584249" y="6238883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2" name="rc1382"/>
            <p:cNvSpPr/>
            <p:nvPr/>
          </p:nvSpPr>
          <p:spPr>
            <a:xfrm>
              <a:off x="5584249" y="704541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3" name="rc1383"/>
            <p:cNvSpPr/>
            <p:nvPr/>
          </p:nvSpPr>
          <p:spPr>
            <a:xfrm>
              <a:off x="5584249" y="874809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4" name="rc1384"/>
            <p:cNvSpPr/>
            <p:nvPr/>
          </p:nvSpPr>
          <p:spPr>
            <a:xfrm>
              <a:off x="5584249" y="677657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5" name="rc1385"/>
            <p:cNvSpPr/>
            <p:nvPr/>
          </p:nvSpPr>
          <p:spPr>
            <a:xfrm>
              <a:off x="5584249" y="847925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6" name="rc1386"/>
            <p:cNvSpPr/>
            <p:nvPr/>
          </p:nvSpPr>
          <p:spPr>
            <a:xfrm>
              <a:off x="5584249" y="8031177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7" name="rc1387"/>
            <p:cNvSpPr/>
            <p:nvPr/>
          </p:nvSpPr>
          <p:spPr>
            <a:xfrm>
              <a:off x="5584249" y="6059653"/>
              <a:ext cx="180615" cy="89614"/>
            </a:xfrm>
            <a:prstGeom prst="rect">
              <a:avLst/>
            </a:prstGeom>
            <a:solidFill>
              <a:srgbClr val="FFD3C3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8" name="rc1388"/>
            <p:cNvSpPr/>
            <p:nvPr/>
          </p:nvSpPr>
          <p:spPr>
            <a:xfrm>
              <a:off x="5584249" y="713503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9" name="rc1389"/>
            <p:cNvSpPr/>
            <p:nvPr/>
          </p:nvSpPr>
          <p:spPr>
            <a:xfrm>
              <a:off x="5584249" y="641811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0" name="rc1390"/>
            <p:cNvSpPr/>
            <p:nvPr/>
          </p:nvSpPr>
          <p:spPr>
            <a:xfrm>
              <a:off x="5584249" y="7672719"/>
              <a:ext cx="180615" cy="89614"/>
            </a:xfrm>
            <a:prstGeom prst="rect">
              <a:avLst/>
            </a:prstGeom>
            <a:solidFill>
              <a:srgbClr val="FFF9F7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1" name="rc1391"/>
            <p:cNvSpPr/>
            <p:nvPr/>
          </p:nvSpPr>
          <p:spPr>
            <a:xfrm>
              <a:off x="5584249" y="695580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2" name="rc1392"/>
            <p:cNvSpPr/>
            <p:nvPr/>
          </p:nvSpPr>
          <p:spPr>
            <a:xfrm>
              <a:off x="5584249" y="6866186"/>
              <a:ext cx="180615" cy="89614"/>
            </a:xfrm>
            <a:prstGeom prst="rect">
              <a:avLst/>
            </a:prstGeom>
            <a:solidFill>
              <a:srgbClr val="FFEEE7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3" name="rc1393"/>
            <p:cNvSpPr/>
            <p:nvPr/>
          </p:nvSpPr>
          <p:spPr>
            <a:xfrm>
              <a:off x="5584249" y="6328498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4" name="rc1394"/>
            <p:cNvSpPr/>
            <p:nvPr/>
          </p:nvSpPr>
          <p:spPr>
            <a:xfrm>
              <a:off x="5584249" y="7851948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5" name="rc1395"/>
            <p:cNvSpPr/>
            <p:nvPr/>
          </p:nvSpPr>
          <p:spPr>
            <a:xfrm>
              <a:off x="5584249" y="812079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6" name="rc1396"/>
            <p:cNvSpPr/>
            <p:nvPr/>
          </p:nvSpPr>
          <p:spPr>
            <a:xfrm>
              <a:off x="5584249" y="668695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7" name="rc1397"/>
            <p:cNvSpPr/>
            <p:nvPr/>
          </p:nvSpPr>
          <p:spPr>
            <a:xfrm>
              <a:off x="5584249" y="919616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8" name="rc1398"/>
            <p:cNvSpPr/>
            <p:nvPr/>
          </p:nvSpPr>
          <p:spPr>
            <a:xfrm>
              <a:off x="5584249" y="901694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9" name="rc1399"/>
            <p:cNvSpPr/>
            <p:nvPr/>
          </p:nvSpPr>
          <p:spPr>
            <a:xfrm>
              <a:off x="5584249" y="7762333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0" name="rc1400"/>
            <p:cNvSpPr/>
            <p:nvPr/>
          </p:nvSpPr>
          <p:spPr>
            <a:xfrm>
              <a:off x="5584249" y="892732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1" name="rc1401"/>
            <p:cNvSpPr/>
            <p:nvPr/>
          </p:nvSpPr>
          <p:spPr>
            <a:xfrm>
              <a:off x="5584249" y="740387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2" name="rc1402"/>
            <p:cNvSpPr/>
            <p:nvPr/>
          </p:nvSpPr>
          <p:spPr>
            <a:xfrm>
              <a:off x="5584249" y="830002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3" name="rc1403"/>
            <p:cNvSpPr/>
            <p:nvPr/>
          </p:nvSpPr>
          <p:spPr>
            <a:xfrm>
              <a:off x="5584249" y="7941563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4" name="rc1404"/>
            <p:cNvSpPr/>
            <p:nvPr/>
          </p:nvSpPr>
          <p:spPr>
            <a:xfrm>
              <a:off x="5584249" y="883771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5" name="rc1405"/>
            <p:cNvSpPr/>
            <p:nvPr/>
          </p:nvSpPr>
          <p:spPr>
            <a:xfrm>
              <a:off x="5584249" y="6597342"/>
              <a:ext cx="180615" cy="89614"/>
            </a:xfrm>
            <a:prstGeom prst="rect">
              <a:avLst/>
            </a:prstGeom>
            <a:solidFill>
              <a:srgbClr val="FFDBCE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6" name="rc1406"/>
            <p:cNvSpPr/>
            <p:nvPr/>
          </p:nvSpPr>
          <p:spPr>
            <a:xfrm>
              <a:off x="5584249" y="731426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7" name="rc1407"/>
            <p:cNvSpPr/>
            <p:nvPr/>
          </p:nvSpPr>
          <p:spPr>
            <a:xfrm>
              <a:off x="5584249" y="758310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8" name="rc1408"/>
            <p:cNvSpPr/>
            <p:nvPr/>
          </p:nvSpPr>
          <p:spPr>
            <a:xfrm>
              <a:off x="5584249" y="5970039"/>
              <a:ext cx="180615" cy="89614"/>
            </a:xfrm>
            <a:prstGeom prst="rect">
              <a:avLst/>
            </a:prstGeom>
            <a:solidFill>
              <a:srgbClr val="FF9273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9" name="rc1409"/>
            <p:cNvSpPr/>
            <p:nvPr/>
          </p:nvSpPr>
          <p:spPr>
            <a:xfrm>
              <a:off x="5584249" y="856886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0" name="rc1410"/>
            <p:cNvSpPr/>
            <p:nvPr/>
          </p:nvSpPr>
          <p:spPr>
            <a:xfrm>
              <a:off x="5584249" y="6149268"/>
              <a:ext cx="180615" cy="89614"/>
            </a:xfrm>
            <a:prstGeom prst="rect">
              <a:avLst/>
            </a:prstGeom>
            <a:solidFill>
              <a:srgbClr val="FFB49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1" name="rc1411"/>
            <p:cNvSpPr/>
            <p:nvPr/>
          </p:nvSpPr>
          <p:spPr>
            <a:xfrm>
              <a:off x="5584249" y="838963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2" name="rc1412"/>
            <p:cNvSpPr/>
            <p:nvPr/>
          </p:nvSpPr>
          <p:spPr>
            <a:xfrm>
              <a:off x="5584249" y="8210407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3" name="rc1413"/>
            <p:cNvSpPr/>
            <p:nvPr/>
          </p:nvSpPr>
          <p:spPr>
            <a:xfrm>
              <a:off x="5584249" y="910655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4" name="rc1414"/>
            <p:cNvSpPr/>
            <p:nvPr/>
          </p:nvSpPr>
          <p:spPr>
            <a:xfrm>
              <a:off x="5584249" y="6507727"/>
              <a:ext cx="180615" cy="89614"/>
            </a:xfrm>
            <a:prstGeom prst="rect">
              <a:avLst/>
            </a:prstGeom>
            <a:solidFill>
              <a:srgbClr val="FFD2C2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5" name="rc1415"/>
            <p:cNvSpPr/>
            <p:nvPr/>
          </p:nvSpPr>
          <p:spPr>
            <a:xfrm>
              <a:off x="5584249" y="722464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6" name="rc1416"/>
            <p:cNvSpPr/>
            <p:nvPr/>
          </p:nvSpPr>
          <p:spPr>
            <a:xfrm>
              <a:off x="5403633" y="758310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7" name="rc1417"/>
            <p:cNvSpPr/>
            <p:nvPr/>
          </p:nvSpPr>
          <p:spPr>
            <a:xfrm>
              <a:off x="5403633" y="7672719"/>
              <a:ext cx="180615" cy="89614"/>
            </a:xfrm>
            <a:prstGeom prst="rect">
              <a:avLst/>
            </a:prstGeom>
            <a:solidFill>
              <a:srgbClr val="FFF2E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8" name="rc1418"/>
            <p:cNvSpPr/>
            <p:nvPr/>
          </p:nvSpPr>
          <p:spPr>
            <a:xfrm>
              <a:off x="5403633" y="901694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9" name="rc1419"/>
            <p:cNvSpPr/>
            <p:nvPr/>
          </p:nvSpPr>
          <p:spPr>
            <a:xfrm>
              <a:off x="5403633" y="7762333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0" name="rc1420"/>
            <p:cNvSpPr/>
            <p:nvPr/>
          </p:nvSpPr>
          <p:spPr>
            <a:xfrm>
              <a:off x="5403633" y="7851948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1" name="rc1421"/>
            <p:cNvSpPr/>
            <p:nvPr/>
          </p:nvSpPr>
          <p:spPr>
            <a:xfrm>
              <a:off x="5403633" y="641811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2" name="rc1422"/>
            <p:cNvSpPr/>
            <p:nvPr/>
          </p:nvSpPr>
          <p:spPr>
            <a:xfrm>
              <a:off x="5403633" y="7941563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3" name="rc1423"/>
            <p:cNvSpPr/>
            <p:nvPr/>
          </p:nvSpPr>
          <p:spPr>
            <a:xfrm>
              <a:off x="5403633" y="6328498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4" name="rc1424"/>
            <p:cNvSpPr/>
            <p:nvPr/>
          </p:nvSpPr>
          <p:spPr>
            <a:xfrm>
              <a:off x="5403633" y="731426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5" name="rc1425"/>
            <p:cNvSpPr/>
            <p:nvPr/>
          </p:nvSpPr>
          <p:spPr>
            <a:xfrm>
              <a:off x="5403633" y="6507727"/>
              <a:ext cx="180615" cy="89614"/>
            </a:xfrm>
            <a:prstGeom prst="rect">
              <a:avLst/>
            </a:prstGeom>
            <a:solidFill>
              <a:srgbClr val="FFD1C2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6" name="rc1426"/>
            <p:cNvSpPr/>
            <p:nvPr/>
          </p:nvSpPr>
          <p:spPr>
            <a:xfrm>
              <a:off x="5403633" y="812079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7" name="rc1427"/>
            <p:cNvSpPr/>
            <p:nvPr/>
          </p:nvSpPr>
          <p:spPr>
            <a:xfrm>
              <a:off x="5403633" y="847925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8" name="rc1428"/>
            <p:cNvSpPr/>
            <p:nvPr/>
          </p:nvSpPr>
          <p:spPr>
            <a:xfrm>
              <a:off x="5403633" y="865848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9" name="rc1429"/>
            <p:cNvSpPr/>
            <p:nvPr/>
          </p:nvSpPr>
          <p:spPr>
            <a:xfrm>
              <a:off x="5403633" y="838963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0" name="rc1430"/>
            <p:cNvSpPr/>
            <p:nvPr/>
          </p:nvSpPr>
          <p:spPr>
            <a:xfrm>
              <a:off x="5403633" y="8210407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1" name="rc1431"/>
            <p:cNvSpPr/>
            <p:nvPr/>
          </p:nvSpPr>
          <p:spPr>
            <a:xfrm>
              <a:off x="5403633" y="8031177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2" name="rc1432"/>
            <p:cNvSpPr/>
            <p:nvPr/>
          </p:nvSpPr>
          <p:spPr>
            <a:xfrm>
              <a:off x="5403633" y="749348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3" name="rc1433"/>
            <p:cNvSpPr/>
            <p:nvPr/>
          </p:nvSpPr>
          <p:spPr>
            <a:xfrm>
              <a:off x="5403633" y="830002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4" name="rc1434"/>
            <p:cNvSpPr/>
            <p:nvPr/>
          </p:nvSpPr>
          <p:spPr>
            <a:xfrm>
              <a:off x="5403633" y="910655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5" name="rc1435"/>
            <p:cNvSpPr/>
            <p:nvPr/>
          </p:nvSpPr>
          <p:spPr>
            <a:xfrm>
              <a:off x="5403633" y="695580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6" name="rc1436"/>
            <p:cNvSpPr/>
            <p:nvPr/>
          </p:nvSpPr>
          <p:spPr>
            <a:xfrm>
              <a:off x="5403633" y="6238883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7" name="rc1437"/>
            <p:cNvSpPr/>
            <p:nvPr/>
          </p:nvSpPr>
          <p:spPr>
            <a:xfrm>
              <a:off x="5403633" y="6149268"/>
              <a:ext cx="180615" cy="89614"/>
            </a:xfrm>
            <a:prstGeom prst="rect">
              <a:avLst/>
            </a:prstGeom>
            <a:solidFill>
              <a:srgbClr val="FFBFA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8" name="rc1438"/>
            <p:cNvSpPr/>
            <p:nvPr/>
          </p:nvSpPr>
          <p:spPr>
            <a:xfrm>
              <a:off x="5403633" y="919616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9" name="rc1439"/>
            <p:cNvSpPr/>
            <p:nvPr/>
          </p:nvSpPr>
          <p:spPr>
            <a:xfrm>
              <a:off x="5403633" y="6597342"/>
              <a:ext cx="180615" cy="89614"/>
            </a:xfrm>
            <a:prstGeom prst="rect">
              <a:avLst/>
            </a:prstGeom>
            <a:solidFill>
              <a:srgbClr val="FFDFD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0" name="rc1440"/>
            <p:cNvSpPr/>
            <p:nvPr/>
          </p:nvSpPr>
          <p:spPr>
            <a:xfrm>
              <a:off x="5403633" y="704541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1" name="rc1441"/>
            <p:cNvSpPr/>
            <p:nvPr/>
          </p:nvSpPr>
          <p:spPr>
            <a:xfrm>
              <a:off x="5403633" y="677657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2" name="rc1442"/>
            <p:cNvSpPr/>
            <p:nvPr/>
          </p:nvSpPr>
          <p:spPr>
            <a:xfrm>
              <a:off x="5403633" y="874809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3" name="rc1443"/>
            <p:cNvSpPr/>
            <p:nvPr/>
          </p:nvSpPr>
          <p:spPr>
            <a:xfrm>
              <a:off x="5403633" y="856886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4" name="rc1444"/>
            <p:cNvSpPr/>
            <p:nvPr/>
          </p:nvSpPr>
          <p:spPr>
            <a:xfrm>
              <a:off x="5403633" y="6059653"/>
              <a:ext cx="180615" cy="89614"/>
            </a:xfrm>
            <a:prstGeom prst="rect">
              <a:avLst/>
            </a:prstGeom>
            <a:solidFill>
              <a:srgbClr val="FFDBCE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5" name="rc1445"/>
            <p:cNvSpPr/>
            <p:nvPr/>
          </p:nvSpPr>
          <p:spPr>
            <a:xfrm>
              <a:off x="5403633" y="713503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6" name="rc1446"/>
            <p:cNvSpPr/>
            <p:nvPr/>
          </p:nvSpPr>
          <p:spPr>
            <a:xfrm>
              <a:off x="5403633" y="668695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7" name="rc1447"/>
            <p:cNvSpPr/>
            <p:nvPr/>
          </p:nvSpPr>
          <p:spPr>
            <a:xfrm>
              <a:off x="5403633" y="722464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8" name="rc1448"/>
            <p:cNvSpPr/>
            <p:nvPr/>
          </p:nvSpPr>
          <p:spPr>
            <a:xfrm>
              <a:off x="5403633" y="883771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9" name="rc1449"/>
            <p:cNvSpPr/>
            <p:nvPr/>
          </p:nvSpPr>
          <p:spPr>
            <a:xfrm>
              <a:off x="5403633" y="6866186"/>
              <a:ext cx="180615" cy="89614"/>
            </a:xfrm>
            <a:prstGeom prst="rect">
              <a:avLst/>
            </a:prstGeom>
            <a:solidFill>
              <a:srgbClr val="FFEEE7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0" name="rc1450"/>
            <p:cNvSpPr/>
            <p:nvPr/>
          </p:nvSpPr>
          <p:spPr>
            <a:xfrm>
              <a:off x="5403633" y="740387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1" name="rc1451"/>
            <p:cNvSpPr/>
            <p:nvPr/>
          </p:nvSpPr>
          <p:spPr>
            <a:xfrm>
              <a:off x="5403633" y="892732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2" name="rc1452"/>
            <p:cNvSpPr/>
            <p:nvPr/>
          </p:nvSpPr>
          <p:spPr>
            <a:xfrm>
              <a:off x="5403633" y="5970039"/>
              <a:ext cx="180615" cy="89614"/>
            </a:xfrm>
            <a:prstGeom prst="rect">
              <a:avLst/>
            </a:prstGeom>
            <a:solidFill>
              <a:srgbClr val="FF8F70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3" name="rc1453"/>
            <p:cNvSpPr/>
            <p:nvPr/>
          </p:nvSpPr>
          <p:spPr>
            <a:xfrm>
              <a:off x="5852515" y="5961077"/>
              <a:ext cx="577970" cy="33336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54" name="rc1454"/>
            <p:cNvSpPr/>
            <p:nvPr/>
          </p:nvSpPr>
          <p:spPr>
            <a:xfrm>
              <a:off x="6051192" y="919616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5" name="rc1455"/>
            <p:cNvSpPr/>
            <p:nvPr/>
          </p:nvSpPr>
          <p:spPr>
            <a:xfrm>
              <a:off x="6051192" y="722464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6" name="rc1456"/>
            <p:cNvSpPr/>
            <p:nvPr/>
          </p:nvSpPr>
          <p:spPr>
            <a:xfrm>
              <a:off x="6051192" y="731426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7" name="rc1457"/>
            <p:cNvSpPr/>
            <p:nvPr/>
          </p:nvSpPr>
          <p:spPr>
            <a:xfrm>
              <a:off x="6051192" y="758310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8" name="rc1458"/>
            <p:cNvSpPr/>
            <p:nvPr/>
          </p:nvSpPr>
          <p:spPr>
            <a:xfrm>
              <a:off x="6051192" y="6866186"/>
              <a:ext cx="180615" cy="89614"/>
            </a:xfrm>
            <a:prstGeom prst="rect">
              <a:avLst/>
            </a:prstGeom>
            <a:solidFill>
              <a:srgbClr val="FFF0E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9" name="rc1459"/>
            <p:cNvSpPr/>
            <p:nvPr/>
          </p:nvSpPr>
          <p:spPr>
            <a:xfrm>
              <a:off x="6051192" y="865848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0" name="rc1460"/>
            <p:cNvSpPr/>
            <p:nvPr/>
          </p:nvSpPr>
          <p:spPr>
            <a:xfrm>
              <a:off x="6051192" y="641811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1" name="rc1461"/>
            <p:cNvSpPr/>
            <p:nvPr/>
          </p:nvSpPr>
          <p:spPr>
            <a:xfrm>
              <a:off x="6051192" y="6507727"/>
              <a:ext cx="180615" cy="89614"/>
            </a:xfrm>
            <a:prstGeom prst="rect">
              <a:avLst/>
            </a:prstGeom>
            <a:solidFill>
              <a:srgbClr val="FFDCC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2" name="rc1462"/>
            <p:cNvSpPr/>
            <p:nvPr/>
          </p:nvSpPr>
          <p:spPr>
            <a:xfrm>
              <a:off x="6051192" y="847925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3" name="rc1463"/>
            <p:cNvSpPr/>
            <p:nvPr/>
          </p:nvSpPr>
          <p:spPr>
            <a:xfrm>
              <a:off x="6051192" y="874809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4" name="rc1464"/>
            <p:cNvSpPr/>
            <p:nvPr/>
          </p:nvSpPr>
          <p:spPr>
            <a:xfrm>
              <a:off x="6051192" y="6149268"/>
              <a:ext cx="180615" cy="89614"/>
            </a:xfrm>
            <a:prstGeom prst="rect">
              <a:avLst/>
            </a:prstGeom>
            <a:solidFill>
              <a:srgbClr val="FFB7A0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5" name="rc1465"/>
            <p:cNvSpPr/>
            <p:nvPr/>
          </p:nvSpPr>
          <p:spPr>
            <a:xfrm>
              <a:off x="6051192" y="838963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6" name="rc1466"/>
            <p:cNvSpPr/>
            <p:nvPr/>
          </p:nvSpPr>
          <p:spPr>
            <a:xfrm>
              <a:off x="6051192" y="5970039"/>
              <a:ext cx="180615" cy="89614"/>
            </a:xfrm>
            <a:prstGeom prst="rect">
              <a:avLst/>
            </a:prstGeom>
            <a:solidFill>
              <a:srgbClr val="FF8565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7" name="rc1467"/>
            <p:cNvSpPr/>
            <p:nvPr/>
          </p:nvSpPr>
          <p:spPr>
            <a:xfrm>
              <a:off x="6051192" y="668695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8" name="rc1468"/>
            <p:cNvSpPr/>
            <p:nvPr/>
          </p:nvSpPr>
          <p:spPr>
            <a:xfrm>
              <a:off x="6051192" y="677657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9" name="rc1469"/>
            <p:cNvSpPr/>
            <p:nvPr/>
          </p:nvSpPr>
          <p:spPr>
            <a:xfrm>
              <a:off x="6051192" y="901694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0" name="rc1470"/>
            <p:cNvSpPr/>
            <p:nvPr/>
          </p:nvSpPr>
          <p:spPr>
            <a:xfrm>
              <a:off x="6051192" y="812079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1" name="rc1471"/>
            <p:cNvSpPr/>
            <p:nvPr/>
          </p:nvSpPr>
          <p:spPr>
            <a:xfrm>
              <a:off x="6051192" y="704541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2" name="rc1472"/>
            <p:cNvSpPr/>
            <p:nvPr/>
          </p:nvSpPr>
          <p:spPr>
            <a:xfrm>
              <a:off x="6051192" y="749348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3" name="rc1473"/>
            <p:cNvSpPr/>
            <p:nvPr/>
          </p:nvSpPr>
          <p:spPr>
            <a:xfrm>
              <a:off x="6051192" y="6328498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4" name="rc1474"/>
            <p:cNvSpPr/>
            <p:nvPr/>
          </p:nvSpPr>
          <p:spPr>
            <a:xfrm>
              <a:off x="6051192" y="7941563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5" name="rc1475"/>
            <p:cNvSpPr/>
            <p:nvPr/>
          </p:nvSpPr>
          <p:spPr>
            <a:xfrm>
              <a:off x="6051192" y="6597342"/>
              <a:ext cx="180615" cy="89614"/>
            </a:xfrm>
            <a:prstGeom prst="rect">
              <a:avLst/>
            </a:prstGeom>
            <a:solidFill>
              <a:srgbClr val="FFDAC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6" name="rc1476"/>
            <p:cNvSpPr/>
            <p:nvPr/>
          </p:nvSpPr>
          <p:spPr>
            <a:xfrm>
              <a:off x="6051192" y="740387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7" name="rc1477"/>
            <p:cNvSpPr/>
            <p:nvPr/>
          </p:nvSpPr>
          <p:spPr>
            <a:xfrm>
              <a:off x="6051192" y="713503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8" name="rc1478"/>
            <p:cNvSpPr/>
            <p:nvPr/>
          </p:nvSpPr>
          <p:spPr>
            <a:xfrm>
              <a:off x="6051192" y="830002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9" name="rc1479"/>
            <p:cNvSpPr/>
            <p:nvPr/>
          </p:nvSpPr>
          <p:spPr>
            <a:xfrm>
              <a:off x="6051192" y="856886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0" name="rc1480"/>
            <p:cNvSpPr/>
            <p:nvPr/>
          </p:nvSpPr>
          <p:spPr>
            <a:xfrm>
              <a:off x="6051192" y="892732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1" name="rc1481"/>
            <p:cNvSpPr/>
            <p:nvPr/>
          </p:nvSpPr>
          <p:spPr>
            <a:xfrm>
              <a:off x="6051192" y="6238883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2" name="rc1482"/>
            <p:cNvSpPr/>
            <p:nvPr/>
          </p:nvSpPr>
          <p:spPr>
            <a:xfrm>
              <a:off x="6051192" y="883771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3" name="rc1483"/>
            <p:cNvSpPr/>
            <p:nvPr/>
          </p:nvSpPr>
          <p:spPr>
            <a:xfrm>
              <a:off x="6051192" y="7762333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4" name="rc1484"/>
            <p:cNvSpPr/>
            <p:nvPr/>
          </p:nvSpPr>
          <p:spPr>
            <a:xfrm>
              <a:off x="6051192" y="8031177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5" name="rc1485"/>
            <p:cNvSpPr/>
            <p:nvPr/>
          </p:nvSpPr>
          <p:spPr>
            <a:xfrm>
              <a:off x="6051192" y="6059653"/>
              <a:ext cx="180615" cy="89614"/>
            </a:xfrm>
            <a:prstGeom prst="rect">
              <a:avLst/>
            </a:prstGeom>
            <a:solidFill>
              <a:srgbClr val="FF8A6B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6" name="rc1486"/>
            <p:cNvSpPr/>
            <p:nvPr/>
          </p:nvSpPr>
          <p:spPr>
            <a:xfrm>
              <a:off x="6051192" y="7851948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7" name="rc1487"/>
            <p:cNvSpPr/>
            <p:nvPr/>
          </p:nvSpPr>
          <p:spPr>
            <a:xfrm>
              <a:off x="6051192" y="695580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8" name="rc1488"/>
            <p:cNvSpPr/>
            <p:nvPr/>
          </p:nvSpPr>
          <p:spPr>
            <a:xfrm>
              <a:off x="6051192" y="7672719"/>
              <a:ext cx="180615" cy="89614"/>
            </a:xfrm>
            <a:prstGeom prst="rect">
              <a:avLst/>
            </a:prstGeom>
            <a:solidFill>
              <a:srgbClr val="FFF1EB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9" name="rc1489"/>
            <p:cNvSpPr/>
            <p:nvPr/>
          </p:nvSpPr>
          <p:spPr>
            <a:xfrm>
              <a:off x="6051192" y="8210407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0" name="rc1490"/>
            <p:cNvSpPr/>
            <p:nvPr/>
          </p:nvSpPr>
          <p:spPr>
            <a:xfrm>
              <a:off x="6051192" y="910655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1" name="rc1491"/>
            <p:cNvSpPr/>
            <p:nvPr/>
          </p:nvSpPr>
          <p:spPr>
            <a:xfrm>
              <a:off x="5870576" y="6328498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2" name="rc1492"/>
            <p:cNvSpPr/>
            <p:nvPr/>
          </p:nvSpPr>
          <p:spPr>
            <a:xfrm>
              <a:off x="5870576" y="731426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3" name="rc1493"/>
            <p:cNvSpPr/>
            <p:nvPr/>
          </p:nvSpPr>
          <p:spPr>
            <a:xfrm>
              <a:off x="5870576" y="7851948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4" name="rc1494"/>
            <p:cNvSpPr/>
            <p:nvPr/>
          </p:nvSpPr>
          <p:spPr>
            <a:xfrm>
              <a:off x="5870576" y="865848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5" name="rc1495"/>
            <p:cNvSpPr/>
            <p:nvPr/>
          </p:nvSpPr>
          <p:spPr>
            <a:xfrm>
              <a:off x="5870576" y="677657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6" name="rc1496"/>
            <p:cNvSpPr/>
            <p:nvPr/>
          </p:nvSpPr>
          <p:spPr>
            <a:xfrm>
              <a:off x="5870576" y="901694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7" name="rc1497"/>
            <p:cNvSpPr/>
            <p:nvPr/>
          </p:nvSpPr>
          <p:spPr>
            <a:xfrm>
              <a:off x="5870576" y="6238883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8" name="rc1498"/>
            <p:cNvSpPr/>
            <p:nvPr/>
          </p:nvSpPr>
          <p:spPr>
            <a:xfrm>
              <a:off x="5870576" y="749348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9" name="rc1499"/>
            <p:cNvSpPr/>
            <p:nvPr/>
          </p:nvSpPr>
          <p:spPr>
            <a:xfrm>
              <a:off x="5870576" y="641811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0" name="rc1500"/>
            <p:cNvSpPr/>
            <p:nvPr/>
          </p:nvSpPr>
          <p:spPr>
            <a:xfrm>
              <a:off x="5870576" y="847925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1" name="rc1501"/>
            <p:cNvSpPr/>
            <p:nvPr/>
          </p:nvSpPr>
          <p:spPr>
            <a:xfrm>
              <a:off x="5870576" y="6866186"/>
              <a:ext cx="180615" cy="89614"/>
            </a:xfrm>
            <a:prstGeom prst="rect">
              <a:avLst/>
            </a:prstGeom>
            <a:solidFill>
              <a:srgbClr val="FFF3E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2" name="rc1502"/>
            <p:cNvSpPr/>
            <p:nvPr/>
          </p:nvSpPr>
          <p:spPr>
            <a:xfrm>
              <a:off x="5870576" y="6149268"/>
              <a:ext cx="180615" cy="89614"/>
            </a:xfrm>
            <a:prstGeom prst="rect">
              <a:avLst/>
            </a:prstGeom>
            <a:solidFill>
              <a:srgbClr val="FFBFA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3" name="rc1503"/>
            <p:cNvSpPr/>
            <p:nvPr/>
          </p:nvSpPr>
          <p:spPr>
            <a:xfrm>
              <a:off x="5870576" y="758310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4" name="rc1504"/>
            <p:cNvSpPr/>
            <p:nvPr/>
          </p:nvSpPr>
          <p:spPr>
            <a:xfrm>
              <a:off x="5870576" y="7672719"/>
              <a:ext cx="180615" cy="89614"/>
            </a:xfrm>
            <a:prstGeom prst="rect">
              <a:avLst/>
            </a:prstGeom>
            <a:solidFill>
              <a:srgbClr val="FFF5F1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5" name="rc1505"/>
            <p:cNvSpPr/>
            <p:nvPr/>
          </p:nvSpPr>
          <p:spPr>
            <a:xfrm>
              <a:off x="5870576" y="704541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6" name="rc1506"/>
            <p:cNvSpPr/>
            <p:nvPr/>
          </p:nvSpPr>
          <p:spPr>
            <a:xfrm>
              <a:off x="5870576" y="713503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7" name="rc1507"/>
            <p:cNvSpPr/>
            <p:nvPr/>
          </p:nvSpPr>
          <p:spPr>
            <a:xfrm>
              <a:off x="5870576" y="838963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8" name="rc1508"/>
            <p:cNvSpPr/>
            <p:nvPr/>
          </p:nvSpPr>
          <p:spPr>
            <a:xfrm>
              <a:off x="5870576" y="7762333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9" name="rc1509"/>
            <p:cNvSpPr/>
            <p:nvPr/>
          </p:nvSpPr>
          <p:spPr>
            <a:xfrm>
              <a:off x="5870576" y="8031177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0" name="rc1510"/>
            <p:cNvSpPr/>
            <p:nvPr/>
          </p:nvSpPr>
          <p:spPr>
            <a:xfrm>
              <a:off x="5870576" y="668695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1" name="rc1511"/>
            <p:cNvSpPr/>
            <p:nvPr/>
          </p:nvSpPr>
          <p:spPr>
            <a:xfrm>
              <a:off x="5870576" y="830002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2" name="rc1512"/>
            <p:cNvSpPr/>
            <p:nvPr/>
          </p:nvSpPr>
          <p:spPr>
            <a:xfrm>
              <a:off x="5870576" y="7941563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3" name="rc1513"/>
            <p:cNvSpPr/>
            <p:nvPr/>
          </p:nvSpPr>
          <p:spPr>
            <a:xfrm>
              <a:off x="5870576" y="695580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4" name="rc1514"/>
            <p:cNvSpPr/>
            <p:nvPr/>
          </p:nvSpPr>
          <p:spPr>
            <a:xfrm>
              <a:off x="5870576" y="740387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5" name="rc1515"/>
            <p:cNvSpPr/>
            <p:nvPr/>
          </p:nvSpPr>
          <p:spPr>
            <a:xfrm>
              <a:off x="5870576" y="874809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6" name="rc1516"/>
            <p:cNvSpPr/>
            <p:nvPr/>
          </p:nvSpPr>
          <p:spPr>
            <a:xfrm>
              <a:off x="5870576" y="6507727"/>
              <a:ext cx="180615" cy="89614"/>
            </a:xfrm>
            <a:prstGeom prst="rect">
              <a:avLst/>
            </a:prstGeom>
            <a:solidFill>
              <a:srgbClr val="FFD1C1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7" name="rc1517"/>
            <p:cNvSpPr/>
            <p:nvPr/>
          </p:nvSpPr>
          <p:spPr>
            <a:xfrm>
              <a:off x="5870576" y="812079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8" name="rc1518"/>
            <p:cNvSpPr/>
            <p:nvPr/>
          </p:nvSpPr>
          <p:spPr>
            <a:xfrm>
              <a:off x="5870576" y="6059653"/>
              <a:ext cx="180615" cy="89614"/>
            </a:xfrm>
            <a:prstGeom prst="rect">
              <a:avLst/>
            </a:prstGeom>
            <a:solidFill>
              <a:srgbClr val="FF9071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9" name="rc1519"/>
            <p:cNvSpPr/>
            <p:nvPr/>
          </p:nvSpPr>
          <p:spPr>
            <a:xfrm>
              <a:off x="5870576" y="892732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0" name="rc1520"/>
            <p:cNvSpPr/>
            <p:nvPr/>
          </p:nvSpPr>
          <p:spPr>
            <a:xfrm>
              <a:off x="5870576" y="919616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1" name="rc1521"/>
            <p:cNvSpPr/>
            <p:nvPr/>
          </p:nvSpPr>
          <p:spPr>
            <a:xfrm>
              <a:off x="5870576" y="8210407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2" name="rc1522"/>
            <p:cNvSpPr/>
            <p:nvPr/>
          </p:nvSpPr>
          <p:spPr>
            <a:xfrm>
              <a:off x="5870576" y="883771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3" name="rc1523"/>
            <p:cNvSpPr/>
            <p:nvPr/>
          </p:nvSpPr>
          <p:spPr>
            <a:xfrm>
              <a:off x="5870576" y="5970039"/>
              <a:ext cx="180615" cy="89614"/>
            </a:xfrm>
            <a:prstGeom prst="rect">
              <a:avLst/>
            </a:prstGeom>
            <a:solidFill>
              <a:srgbClr val="FF7958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4" name="rc1524"/>
            <p:cNvSpPr/>
            <p:nvPr/>
          </p:nvSpPr>
          <p:spPr>
            <a:xfrm>
              <a:off x="5870576" y="910655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5" name="rc1525"/>
            <p:cNvSpPr/>
            <p:nvPr/>
          </p:nvSpPr>
          <p:spPr>
            <a:xfrm>
              <a:off x="5870576" y="6597342"/>
              <a:ext cx="180615" cy="89614"/>
            </a:xfrm>
            <a:prstGeom prst="rect">
              <a:avLst/>
            </a:prstGeom>
            <a:solidFill>
              <a:srgbClr val="FFDAC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6" name="rc1526"/>
            <p:cNvSpPr/>
            <p:nvPr/>
          </p:nvSpPr>
          <p:spPr>
            <a:xfrm>
              <a:off x="5870576" y="856886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7" name="rc1527"/>
            <p:cNvSpPr/>
            <p:nvPr/>
          </p:nvSpPr>
          <p:spPr>
            <a:xfrm>
              <a:off x="5870576" y="722464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8" name="rc1528"/>
            <p:cNvSpPr/>
            <p:nvPr/>
          </p:nvSpPr>
          <p:spPr>
            <a:xfrm>
              <a:off x="6231808" y="7762333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9" name="rc1529"/>
            <p:cNvSpPr/>
            <p:nvPr/>
          </p:nvSpPr>
          <p:spPr>
            <a:xfrm>
              <a:off x="6231808" y="7941563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0" name="rc1530"/>
            <p:cNvSpPr/>
            <p:nvPr/>
          </p:nvSpPr>
          <p:spPr>
            <a:xfrm>
              <a:off x="6231808" y="6328498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1" name="rc1531"/>
            <p:cNvSpPr/>
            <p:nvPr/>
          </p:nvSpPr>
          <p:spPr>
            <a:xfrm>
              <a:off x="6231808" y="901694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2" name="rc1532"/>
            <p:cNvSpPr/>
            <p:nvPr/>
          </p:nvSpPr>
          <p:spPr>
            <a:xfrm>
              <a:off x="6231808" y="641811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3" name="rc1533"/>
            <p:cNvSpPr/>
            <p:nvPr/>
          </p:nvSpPr>
          <p:spPr>
            <a:xfrm>
              <a:off x="6231808" y="865848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4" name="rc1534"/>
            <p:cNvSpPr/>
            <p:nvPr/>
          </p:nvSpPr>
          <p:spPr>
            <a:xfrm>
              <a:off x="6231808" y="830002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5" name="rc1535"/>
            <p:cNvSpPr/>
            <p:nvPr/>
          </p:nvSpPr>
          <p:spPr>
            <a:xfrm>
              <a:off x="6231808" y="8031177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6" name="rc1536"/>
            <p:cNvSpPr/>
            <p:nvPr/>
          </p:nvSpPr>
          <p:spPr>
            <a:xfrm>
              <a:off x="6231808" y="749348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7" name="rc1537"/>
            <p:cNvSpPr/>
            <p:nvPr/>
          </p:nvSpPr>
          <p:spPr>
            <a:xfrm>
              <a:off x="6231808" y="713503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8" name="rc1538"/>
            <p:cNvSpPr/>
            <p:nvPr/>
          </p:nvSpPr>
          <p:spPr>
            <a:xfrm>
              <a:off x="6231808" y="731426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9" name="rc1539"/>
            <p:cNvSpPr/>
            <p:nvPr/>
          </p:nvSpPr>
          <p:spPr>
            <a:xfrm>
              <a:off x="6231808" y="7851948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0" name="rc1540"/>
            <p:cNvSpPr/>
            <p:nvPr/>
          </p:nvSpPr>
          <p:spPr>
            <a:xfrm>
              <a:off x="6231808" y="695580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1" name="rc1541"/>
            <p:cNvSpPr/>
            <p:nvPr/>
          </p:nvSpPr>
          <p:spPr>
            <a:xfrm>
              <a:off x="6231808" y="6238883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2" name="rc1542"/>
            <p:cNvSpPr/>
            <p:nvPr/>
          </p:nvSpPr>
          <p:spPr>
            <a:xfrm>
              <a:off x="6231808" y="677657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3" name="rc1543"/>
            <p:cNvSpPr/>
            <p:nvPr/>
          </p:nvSpPr>
          <p:spPr>
            <a:xfrm>
              <a:off x="6231808" y="838963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4" name="rc1544"/>
            <p:cNvSpPr/>
            <p:nvPr/>
          </p:nvSpPr>
          <p:spPr>
            <a:xfrm>
              <a:off x="6231808" y="8210407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5" name="rc1545"/>
            <p:cNvSpPr/>
            <p:nvPr/>
          </p:nvSpPr>
          <p:spPr>
            <a:xfrm>
              <a:off x="6231808" y="847925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6" name="rc1546"/>
            <p:cNvSpPr/>
            <p:nvPr/>
          </p:nvSpPr>
          <p:spPr>
            <a:xfrm>
              <a:off x="6231808" y="874809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7" name="rc1547"/>
            <p:cNvSpPr/>
            <p:nvPr/>
          </p:nvSpPr>
          <p:spPr>
            <a:xfrm>
              <a:off x="6231808" y="919616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8" name="rc1548"/>
            <p:cNvSpPr/>
            <p:nvPr/>
          </p:nvSpPr>
          <p:spPr>
            <a:xfrm>
              <a:off x="6231808" y="910655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9" name="rc1549"/>
            <p:cNvSpPr/>
            <p:nvPr/>
          </p:nvSpPr>
          <p:spPr>
            <a:xfrm>
              <a:off x="6231808" y="6059653"/>
              <a:ext cx="180615" cy="89614"/>
            </a:xfrm>
            <a:prstGeom prst="rect">
              <a:avLst/>
            </a:prstGeom>
            <a:solidFill>
              <a:srgbClr val="FFA88E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0" name="rc1550"/>
            <p:cNvSpPr/>
            <p:nvPr/>
          </p:nvSpPr>
          <p:spPr>
            <a:xfrm>
              <a:off x="6231808" y="6866186"/>
              <a:ext cx="180615" cy="89614"/>
            </a:xfrm>
            <a:prstGeom prst="rect">
              <a:avLst/>
            </a:prstGeom>
            <a:solidFill>
              <a:srgbClr val="FFF1EB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1" name="rc1551"/>
            <p:cNvSpPr/>
            <p:nvPr/>
          </p:nvSpPr>
          <p:spPr>
            <a:xfrm>
              <a:off x="6231808" y="6149268"/>
              <a:ext cx="180615" cy="89614"/>
            </a:xfrm>
            <a:prstGeom prst="rect">
              <a:avLst/>
            </a:prstGeom>
            <a:solidFill>
              <a:srgbClr val="FFBDA8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2" name="rc1552"/>
            <p:cNvSpPr/>
            <p:nvPr/>
          </p:nvSpPr>
          <p:spPr>
            <a:xfrm>
              <a:off x="6231808" y="758310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3" name="rc1553"/>
            <p:cNvSpPr/>
            <p:nvPr/>
          </p:nvSpPr>
          <p:spPr>
            <a:xfrm>
              <a:off x="6231808" y="7672719"/>
              <a:ext cx="180615" cy="89614"/>
            </a:xfrm>
            <a:prstGeom prst="rect">
              <a:avLst/>
            </a:prstGeom>
            <a:solidFill>
              <a:srgbClr val="FFF5F1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4" name="rc1554"/>
            <p:cNvSpPr/>
            <p:nvPr/>
          </p:nvSpPr>
          <p:spPr>
            <a:xfrm>
              <a:off x="6231808" y="704541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5" name="rc1555"/>
            <p:cNvSpPr/>
            <p:nvPr/>
          </p:nvSpPr>
          <p:spPr>
            <a:xfrm>
              <a:off x="6231808" y="668695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6" name="rc1556"/>
            <p:cNvSpPr/>
            <p:nvPr/>
          </p:nvSpPr>
          <p:spPr>
            <a:xfrm>
              <a:off x="6231808" y="856886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7" name="rc1557"/>
            <p:cNvSpPr/>
            <p:nvPr/>
          </p:nvSpPr>
          <p:spPr>
            <a:xfrm>
              <a:off x="6231808" y="892732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8" name="rc1558"/>
            <p:cNvSpPr/>
            <p:nvPr/>
          </p:nvSpPr>
          <p:spPr>
            <a:xfrm>
              <a:off x="6231808" y="740387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9" name="rc1559"/>
            <p:cNvSpPr/>
            <p:nvPr/>
          </p:nvSpPr>
          <p:spPr>
            <a:xfrm>
              <a:off x="6231808" y="722464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0" name="rc1560"/>
            <p:cNvSpPr/>
            <p:nvPr/>
          </p:nvSpPr>
          <p:spPr>
            <a:xfrm>
              <a:off x="6231808" y="883771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1" name="rc1561"/>
            <p:cNvSpPr/>
            <p:nvPr/>
          </p:nvSpPr>
          <p:spPr>
            <a:xfrm>
              <a:off x="6231808" y="5970039"/>
              <a:ext cx="180615" cy="89614"/>
            </a:xfrm>
            <a:prstGeom prst="rect">
              <a:avLst/>
            </a:prstGeom>
            <a:solidFill>
              <a:srgbClr val="FF9071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2" name="rc1562"/>
            <p:cNvSpPr/>
            <p:nvPr/>
          </p:nvSpPr>
          <p:spPr>
            <a:xfrm>
              <a:off x="6231808" y="6507727"/>
              <a:ext cx="180615" cy="89614"/>
            </a:xfrm>
            <a:prstGeom prst="rect">
              <a:avLst/>
            </a:prstGeom>
            <a:solidFill>
              <a:srgbClr val="FFD8C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3" name="rc1563"/>
            <p:cNvSpPr/>
            <p:nvPr/>
          </p:nvSpPr>
          <p:spPr>
            <a:xfrm>
              <a:off x="6231808" y="812079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4" name="rc1564"/>
            <p:cNvSpPr/>
            <p:nvPr/>
          </p:nvSpPr>
          <p:spPr>
            <a:xfrm>
              <a:off x="6231808" y="6597342"/>
              <a:ext cx="180615" cy="89614"/>
            </a:xfrm>
            <a:prstGeom prst="rect">
              <a:avLst/>
            </a:prstGeom>
            <a:solidFill>
              <a:srgbClr val="FFDBCE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5" name="rc1565"/>
            <p:cNvSpPr/>
            <p:nvPr/>
          </p:nvSpPr>
          <p:spPr>
            <a:xfrm>
              <a:off x="6500074" y="5961077"/>
              <a:ext cx="577970" cy="33336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66" name="rc1566"/>
            <p:cNvSpPr/>
            <p:nvPr/>
          </p:nvSpPr>
          <p:spPr>
            <a:xfrm>
              <a:off x="6698751" y="919616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7" name="rc1567"/>
            <p:cNvSpPr/>
            <p:nvPr/>
          </p:nvSpPr>
          <p:spPr>
            <a:xfrm>
              <a:off x="6698751" y="749348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8" name="rc1568"/>
            <p:cNvSpPr/>
            <p:nvPr/>
          </p:nvSpPr>
          <p:spPr>
            <a:xfrm>
              <a:off x="6698751" y="6149268"/>
              <a:ext cx="180615" cy="89614"/>
            </a:xfrm>
            <a:prstGeom prst="rect">
              <a:avLst/>
            </a:prstGeom>
            <a:solidFill>
              <a:srgbClr val="FFC1AC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9" name="rc1569"/>
            <p:cNvSpPr/>
            <p:nvPr/>
          </p:nvSpPr>
          <p:spPr>
            <a:xfrm>
              <a:off x="6698751" y="668695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0" name="rc1570"/>
            <p:cNvSpPr/>
            <p:nvPr/>
          </p:nvSpPr>
          <p:spPr>
            <a:xfrm>
              <a:off x="6698751" y="731426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1" name="rc1571"/>
            <p:cNvSpPr/>
            <p:nvPr/>
          </p:nvSpPr>
          <p:spPr>
            <a:xfrm>
              <a:off x="6698751" y="722464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2" name="rc1572"/>
            <p:cNvSpPr/>
            <p:nvPr/>
          </p:nvSpPr>
          <p:spPr>
            <a:xfrm>
              <a:off x="6698751" y="874809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3" name="rc1573"/>
            <p:cNvSpPr/>
            <p:nvPr/>
          </p:nvSpPr>
          <p:spPr>
            <a:xfrm>
              <a:off x="6698751" y="704541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4" name="rc1574"/>
            <p:cNvSpPr/>
            <p:nvPr/>
          </p:nvSpPr>
          <p:spPr>
            <a:xfrm>
              <a:off x="6698751" y="865848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5" name="rc1575"/>
            <p:cNvSpPr/>
            <p:nvPr/>
          </p:nvSpPr>
          <p:spPr>
            <a:xfrm>
              <a:off x="6698751" y="641811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6" name="rc1576"/>
            <p:cNvSpPr/>
            <p:nvPr/>
          </p:nvSpPr>
          <p:spPr>
            <a:xfrm>
              <a:off x="6698751" y="686618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7" name="rc1577"/>
            <p:cNvSpPr/>
            <p:nvPr/>
          </p:nvSpPr>
          <p:spPr>
            <a:xfrm>
              <a:off x="6698751" y="8031177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8" name="rc1578"/>
            <p:cNvSpPr/>
            <p:nvPr/>
          </p:nvSpPr>
          <p:spPr>
            <a:xfrm>
              <a:off x="6698751" y="6238883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9" name="rc1579"/>
            <p:cNvSpPr/>
            <p:nvPr/>
          </p:nvSpPr>
          <p:spPr>
            <a:xfrm>
              <a:off x="6698751" y="6328498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0" name="rc1580"/>
            <p:cNvSpPr/>
            <p:nvPr/>
          </p:nvSpPr>
          <p:spPr>
            <a:xfrm>
              <a:off x="6698751" y="812079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1" name="rc1581"/>
            <p:cNvSpPr/>
            <p:nvPr/>
          </p:nvSpPr>
          <p:spPr>
            <a:xfrm>
              <a:off x="6698751" y="5970039"/>
              <a:ext cx="180615" cy="89614"/>
            </a:xfrm>
            <a:prstGeom prst="rect">
              <a:avLst/>
            </a:prstGeom>
            <a:solidFill>
              <a:srgbClr val="FF8D6E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2" name="rc1582"/>
            <p:cNvSpPr/>
            <p:nvPr/>
          </p:nvSpPr>
          <p:spPr>
            <a:xfrm>
              <a:off x="6698751" y="740387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3" name="rc1583"/>
            <p:cNvSpPr/>
            <p:nvPr/>
          </p:nvSpPr>
          <p:spPr>
            <a:xfrm>
              <a:off x="6698751" y="677657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4" name="rc1584"/>
            <p:cNvSpPr/>
            <p:nvPr/>
          </p:nvSpPr>
          <p:spPr>
            <a:xfrm>
              <a:off x="6698751" y="6507727"/>
              <a:ext cx="180615" cy="89614"/>
            </a:xfrm>
            <a:prstGeom prst="rect">
              <a:avLst/>
            </a:prstGeom>
            <a:solidFill>
              <a:srgbClr val="FFEEE7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5" name="rc1585"/>
            <p:cNvSpPr/>
            <p:nvPr/>
          </p:nvSpPr>
          <p:spPr>
            <a:xfrm>
              <a:off x="6698751" y="6597342"/>
              <a:ext cx="180615" cy="89614"/>
            </a:xfrm>
            <a:prstGeom prst="rect">
              <a:avLst/>
            </a:prstGeom>
            <a:solidFill>
              <a:srgbClr val="FFE2D8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6" name="rc1586"/>
            <p:cNvSpPr/>
            <p:nvPr/>
          </p:nvSpPr>
          <p:spPr>
            <a:xfrm>
              <a:off x="6698751" y="847925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7" name="rc1587"/>
            <p:cNvSpPr/>
            <p:nvPr/>
          </p:nvSpPr>
          <p:spPr>
            <a:xfrm>
              <a:off x="6698751" y="713503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8" name="rc1588"/>
            <p:cNvSpPr/>
            <p:nvPr/>
          </p:nvSpPr>
          <p:spPr>
            <a:xfrm>
              <a:off x="6698751" y="901694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9" name="rc1589"/>
            <p:cNvSpPr/>
            <p:nvPr/>
          </p:nvSpPr>
          <p:spPr>
            <a:xfrm>
              <a:off x="6698751" y="7941563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0" name="rc1590"/>
            <p:cNvSpPr/>
            <p:nvPr/>
          </p:nvSpPr>
          <p:spPr>
            <a:xfrm>
              <a:off x="6698751" y="695580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1" name="rc1591"/>
            <p:cNvSpPr/>
            <p:nvPr/>
          </p:nvSpPr>
          <p:spPr>
            <a:xfrm>
              <a:off x="6698751" y="6059653"/>
              <a:ext cx="180615" cy="89614"/>
            </a:xfrm>
            <a:prstGeom prst="rect">
              <a:avLst/>
            </a:prstGeom>
            <a:solidFill>
              <a:srgbClr val="FF9071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2" name="rc1592"/>
            <p:cNvSpPr/>
            <p:nvPr/>
          </p:nvSpPr>
          <p:spPr>
            <a:xfrm>
              <a:off x="6698751" y="892732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3" name="rc1593"/>
            <p:cNvSpPr/>
            <p:nvPr/>
          </p:nvSpPr>
          <p:spPr>
            <a:xfrm>
              <a:off x="6698751" y="7851948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4" name="rc1594"/>
            <p:cNvSpPr/>
            <p:nvPr/>
          </p:nvSpPr>
          <p:spPr>
            <a:xfrm>
              <a:off x="6698751" y="7672719"/>
              <a:ext cx="180615" cy="89614"/>
            </a:xfrm>
            <a:prstGeom prst="rect">
              <a:avLst/>
            </a:prstGeom>
            <a:solidFill>
              <a:srgbClr val="FFF3E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5" name="rc1595"/>
            <p:cNvSpPr/>
            <p:nvPr/>
          </p:nvSpPr>
          <p:spPr>
            <a:xfrm>
              <a:off x="6698751" y="883771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6" name="rc1596"/>
            <p:cNvSpPr/>
            <p:nvPr/>
          </p:nvSpPr>
          <p:spPr>
            <a:xfrm>
              <a:off x="6698751" y="856886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7" name="rc1597"/>
            <p:cNvSpPr/>
            <p:nvPr/>
          </p:nvSpPr>
          <p:spPr>
            <a:xfrm>
              <a:off x="6698751" y="758310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8" name="rc1598"/>
            <p:cNvSpPr/>
            <p:nvPr/>
          </p:nvSpPr>
          <p:spPr>
            <a:xfrm>
              <a:off x="6698751" y="7762333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9" name="rc1599"/>
            <p:cNvSpPr/>
            <p:nvPr/>
          </p:nvSpPr>
          <p:spPr>
            <a:xfrm>
              <a:off x="6698751" y="8210407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0" name="rc1600"/>
            <p:cNvSpPr/>
            <p:nvPr/>
          </p:nvSpPr>
          <p:spPr>
            <a:xfrm>
              <a:off x="6698751" y="830002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1" name="rc1601"/>
            <p:cNvSpPr/>
            <p:nvPr/>
          </p:nvSpPr>
          <p:spPr>
            <a:xfrm>
              <a:off x="6698751" y="910655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2" name="rc1602"/>
            <p:cNvSpPr/>
            <p:nvPr/>
          </p:nvSpPr>
          <p:spPr>
            <a:xfrm>
              <a:off x="6698751" y="838963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3" name="rc1603"/>
            <p:cNvSpPr/>
            <p:nvPr/>
          </p:nvSpPr>
          <p:spPr>
            <a:xfrm>
              <a:off x="6518136" y="695580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4" name="rc1604"/>
            <p:cNvSpPr/>
            <p:nvPr/>
          </p:nvSpPr>
          <p:spPr>
            <a:xfrm>
              <a:off x="6518136" y="910655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5" name="rc1605"/>
            <p:cNvSpPr/>
            <p:nvPr/>
          </p:nvSpPr>
          <p:spPr>
            <a:xfrm>
              <a:off x="6518136" y="7672719"/>
              <a:ext cx="180615" cy="89614"/>
            </a:xfrm>
            <a:prstGeom prst="rect">
              <a:avLst/>
            </a:prstGeom>
            <a:solidFill>
              <a:srgbClr val="FFF3E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6" name="rc1606"/>
            <p:cNvSpPr/>
            <p:nvPr/>
          </p:nvSpPr>
          <p:spPr>
            <a:xfrm>
              <a:off x="6518136" y="7851948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7" name="rc1607"/>
            <p:cNvSpPr/>
            <p:nvPr/>
          </p:nvSpPr>
          <p:spPr>
            <a:xfrm>
              <a:off x="6518136" y="722464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8" name="rc1608"/>
            <p:cNvSpPr/>
            <p:nvPr/>
          </p:nvSpPr>
          <p:spPr>
            <a:xfrm>
              <a:off x="6518136" y="883771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9" name="rc1609"/>
            <p:cNvSpPr/>
            <p:nvPr/>
          </p:nvSpPr>
          <p:spPr>
            <a:xfrm>
              <a:off x="6518136" y="7941563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0" name="rc1610"/>
            <p:cNvSpPr/>
            <p:nvPr/>
          </p:nvSpPr>
          <p:spPr>
            <a:xfrm>
              <a:off x="6518136" y="641811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1" name="rc1611"/>
            <p:cNvSpPr/>
            <p:nvPr/>
          </p:nvSpPr>
          <p:spPr>
            <a:xfrm>
              <a:off x="6518136" y="758310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2" name="rc1612"/>
            <p:cNvSpPr/>
            <p:nvPr/>
          </p:nvSpPr>
          <p:spPr>
            <a:xfrm>
              <a:off x="6518136" y="812079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3" name="rc1613"/>
            <p:cNvSpPr/>
            <p:nvPr/>
          </p:nvSpPr>
          <p:spPr>
            <a:xfrm>
              <a:off x="6518136" y="6238883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4" name="rc1614"/>
            <p:cNvSpPr/>
            <p:nvPr/>
          </p:nvSpPr>
          <p:spPr>
            <a:xfrm>
              <a:off x="6518136" y="6328498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5" name="rc1615"/>
            <p:cNvSpPr/>
            <p:nvPr/>
          </p:nvSpPr>
          <p:spPr>
            <a:xfrm>
              <a:off x="6518136" y="901694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6" name="rc1616"/>
            <p:cNvSpPr/>
            <p:nvPr/>
          </p:nvSpPr>
          <p:spPr>
            <a:xfrm>
              <a:off x="6518136" y="7762333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7" name="rc1617"/>
            <p:cNvSpPr/>
            <p:nvPr/>
          </p:nvSpPr>
          <p:spPr>
            <a:xfrm>
              <a:off x="6518136" y="847925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8" name="rc1618"/>
            <p:cNvSpPr/>
            <p:nvPr/>
          </p:nvSpPr>
          <p:spPr>
            <a:xfrm>
              <a:off x="6518136" y="865848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9" name="rc1619"/>
            <p:cNvSpPr/>
            <p:nvPr/>
          </p:nvSpPr>
          <p:spPr>
            <a:xfrm>
              <a:off x="6518136" y="830002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0" name="rc1620"/>
            <p:cNvSpPr/>
            <p:nvPr/>
          </p:nvSpPr>
          <p:spPr>
            <a:xfrm>
              <a:off x="6518136" y="6507727"/>
              <a:ext cx="180615" cy="89614"/>
            </a:xfrm>
            <a:prstGeom prst="rect">
              <a:avLst/>
            </a:prstGeom>
            <a:solidFill>
              <a:srgbClr val="FFDBCE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1" name="rc1621"/>
            <p:cNvSpPr/>
            <p:nvPr/>
          </p:nvSpPr>
          <p:spPr>
            <a:xfrm>
              <a:off x="6518136" y="5970039"/>
              <a:ext cx="180615" cy="89614"/>
            </a:xfrm>
            <a:prstGeom prst="rect">
              <a:avLst/>
            </a:prstGeom>
            <a:solidFill>
              <a:srgbClr val="FF8666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2" name="rc1622"/>
            <p:cNvSpPr/>
            <p:nvPr/>
          </p:nvSpPr>
          <p:spPr>
            <a:xfrm>
              <a:off x="6518136" y="6866186"/>
              <a:ext cx="180615" cy="89614"/>
            </a:xfrm>
            <a:prstGeom prst="rect">
              <a:avLst/>
            </a:prstGeom>
            <a:solidFill>
              <a:srgbClr val="FFF9F7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3" name="rc1623"/>
            <p:cNvSpPr/>
            <p:nvPr/>
          </p:nvSpPr>
          <p:spPr>
            <a:xfrm>
              <a:off x="6518136" y="731426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4" name="rc1624"/>
            <p:cNvSpPr/>
            <p:nvPr/>
          </p:nvSpPr>
          <p:spPr>
            <a:xfrm>
              <a:off x="6518136" y="838963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5" name="rc1625"/>
            <p:cNvSpPr/>
            <p:nvPr/>
          </p:nvSpPr>
          <p:spPr>
            <a:xfrm>
              <a:off x="6518136" y="8210407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6" name="rc1626"/>
            <p:cNvSpPr/>
            <p:nvPr/>
          </p:nvSpPr>
          <p:spPr>
            <a:xfrm>
              <a:off x="6518136" y="704541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7" name="rc1627"/>
            <p:cNvSpPr/>
            <p:nvPr/>
          </p:nvSpPr>
          <p:spPr>
            <a:xfrm>
              <a:off x="6518136" y="677657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8" name="rc1628"/>
            <p:cNvSpPr/>
            <p:nvPr/>
          </p:nvSpPr>
          <p:spPr>
            <a:xfrm>
              <a:off x="6518136" y="919616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9" name="rc1629"/>
            <p:cNvSpPr/>
            <p:nvPr/>
          </p:nvSpPr>
          <p:spPr>
            <a:xfrm>
              <a:off x="6518136" y="874809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0" name="rc1630"/>
            <p:cNvSpPr/>
            <p:nvPr/>
          </p:nvSpPr>
          <p:spPr>
            <a:xfrm>
              <a:off x="6518136" y="8031177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1" name="rc1631"/>
            <p:cNvSpPr/>
            <p:nvPr/>
          </p:nvSpPr>
          <p:spPr>
            <a:xfrm>
              <a:off x="6518136" y="749348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2" name="rc1632"/>
            <p:cNvSpPr/>
            <p:nvPr/>
          </p:nvSpPr>
          <p:spPr>
            <a:xfrm>
              <a:off x="6518136" y="6149268"/>
              <a:ext cx="180615" cy="89614"/>
            </a:xfrm>
            <a:prstGeom prst="rect">
              <a:avLst/>
            </a:prstGeom>
            <a:solidFill>
              <a:srgbClr val="FFCCB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3" name="rc1633"/>
            <p:cNvSpPr/>
            <p:nvPr/>
          </p:nvSpPr>
          <p:spPr>
            <a:xfrm>
              <a:off x="6518136" y="6597342"/>
              <a:ext cx="180615" cy="89614"/>
            </a:xfrm>
            <a:prstGeom prst="rect">
              <a:avLst/>
            </a:prstGeom>
            <a:solidFill>
              <a:srgbClr val="FFE1D6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4" name="rc1634"/>
            <p:cNvSpPr/>
            <p:nvPr/>
          </p:nvSpPr>
          <p:spPr>
            <a:xfrm>
              <a:off x="6518136" y="668695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5" name="rc1635"/>
            <p:cNvSpPr/>
            <p:nvPr/>
          </p:nvSpPr>
          <p:spPr>
            <a:xfrm>
              <a:off x="6518136" y="713503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6" name="rc1636"/>
            <p:cNvSpPr/>
            <p:nvPr/>
          </p:nvSpPr>
          <p:spPr>
            <a:xfrm>
              <a:off x="6518136" y="856886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7" name="rc1637"/>
            <p:cNvSpPr/>
            <p:nvPr/>
          </p:nvSpPr>
          <p:spPr>
            <a:xfrm>
              <a:off x="6518136" y="6059653"/>
              <a:ext cx="180615" cy="89614"/>
            </a:xfrm>
            <a:prstGeom prst="rect">
              <a:avLst/>
            </a:prstGeom>
            <a:solidFill>
              <a:srgbClr val="FF8868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8" name="rc1638"/>
            <p:cNvSpPr/>
            <p:nvPr/>
          </p:nvSpPr>
          <p:spPr>
            <a:xfrm>
              <a:off x="6518136" y="740387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9" name="rc1639"/>
            <p:cNvSpPr/>
            <p:nvPr/>
          </p:nvSpPr>
          <p:spPr>
            <a:xfrm>
              <a:off x="6518136" y="892732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0" name="rc1640"/>
            <p:cNvSpPr/>
            <p:nvPr/>
          </p:nvSpPr>
          <p:spPr>
            <a:xfrm>
              <a:off x="6879367" y="6238883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1" name="rc1641"/>
            <p:cNvSpPr/>
            <p:nvPr/>
          </p:nvSpPr>
          <p:spPr>
            <a:xfrm>
              <a:off x="6879367" y="749348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2" name="rc1642"/>
            <p:cNvSpPr/>
            <p:nvPr/>
          </p:nvSpPr>
          <p:spPr>
            <a:xfrm>
              <a:off x="6879367" y="6866186"/>
              <a:ext cx="180615" cy="89614"/>
            </a:xfrm>
            <a:prstGeom prst="rect">
              <a:avLst/>
            </a:prstGeom>
            <a:solidFill>
              <a:srgbClr val="FFF1EB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3" name="rc1643"/>
            <p:cNvSpPr/>
            <p:nvPr/>
          </p:nvSpPr>
          <p:spPr>
            <a:xfrm>
              <a:off x="6879367" y="704541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4" name="rc1644"/>
            <p:cNvSpPr/>
            <p:nvPr/>
          </p:nvSpPr>
          <p:spPr>
            <a:xfrm>
              <a:off x="6879367" y="865848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5" name="rc1645"/>
            <p:cNvSpPr/>
            <p:nvPr/>
          </p:nvSpPr>
          <p:spPr>
            <a:xfrm>
              <a:off x="6879367" y="641811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6" name="rc1646"/>
            <p:cNvSpPr/>
            <p:nvPr/>
          </p:nvSpPr>
          <p:spPr>
            <a:xfrm>
              <a:off x="6879367" y="847925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7" name="rc1647"/>
            <p:cNvSpPr/>
            <p:nvPr/>
          </p:nvSpPr>
          <p:spPr>
            <a:xfrm>
              <a:off x="6879367" y="695580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8" name="rc1648"/>
            <p:cNvSpPr/>
            <p:nvPr/>
          </p:nvSpPr>
          <p:spPr>
            <a:xfrm>
              <a:off x="6879367" y="713503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9" name="rc1649"/>
            <p:cNvSpPr/>
            <p:nvPr/>
          </p:nvSpPr>
          <p:spPr>
            <a:xfrm>
              <a:off x="6879367" y="830002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0" name="rc1650"/>
            <p:cNvSpPr/>
            <p:nvPr/>
          </p:nvSpPr>
          <p:spPr>
            <a:xfrm>
              <a:off x="6879367" y="8031177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1" name="rc1651"/>
            <p:cNvSpPr/>
            <p:nvPr/>
          </p:nvSpPr>
          <p:spPr>
            <a:xfrm>
              <a:off x="6879367" y="883771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2" name="rc1652"/>
            <p:cNvSpPr/>
            <p:nvPr/>
          </p:nvSpPr>
          <p:spPr>
            <a:xfrm>
              <a:off x="6879367" y="668695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3" name="rc1653"/>
            <p:cNvSpPr/>
            <p:nvPr/>
          </p:nvSpPr>
          <p:spPr>
            <a:xfrm>
              <a:off x="6879367" y="731426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4" name="rc1654"/>
            <p:cNvSpPr/>
            <p:nvPr/>
          </p:nvSpPr>
          <p:spPr>
            <a:xfrm>
              <a:off x="6879367" y="7762333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5" name="rc1655"/>
            <p:cNvSpPr/>
            <p:nvPr/>
          </p:nvSpPr>
          <p:spPr>
            <a:xfrm>
              <a:off x="6879367" y="7672719"/>
              <a:ext cx="180615" cy="89614"/>
            </a:xfrm>
            <a:prstGeom prst="rect">
              <a:avLst/>
            </a:prstGeom>
            <a:solidFill>
              <a:srgbClr val="FFF9F7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6" name="rc1656"/>
            <p:cNvSpPr/>
            <p:nvPr/>
          </p:nvSpPr>
          <p:spPr>
            <a:xfrm>
              <a:off x="6879367" y="740387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7" name="rc1657"/>
            <p:cNvSpPr/>
            <p:nvPr/>
          </p:nvSpPr>
          <p:spPr>
            <a:xfrm>
              <a:off x="6879367" y="677657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8" name="rc1658"/>
            <p:cNvSpPr/>
            <p:nvPr/>
          </p:nvSpPr>
          <p:spPr>
            <a:xfrm>
              <a:off x="6879367" y="6328498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9" name="rc1659"/>
            <p:cNvSpPr/>
            <p:nvPr/>
          </p:nvSpPr>
          <p:spPr>
            <a:xfrm>
              <a:off x="6879367" y="7941563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0" name="rc1660"/>
            <p:cNvSpPr/>
            <p:nvPr/>
          </p:nvSpPr>
          <p:spPr>
            <a:xfrm>
              <a:off x="6879367" y="6059653"/>
              <a:ext cx="180615" cy="89614"/>
            </a:xfrm>
            <a:prstGeom prst="rect">
              <a:avLst/>
            </a:prstGeom>
            <a:solidFill>
              <a:srgbClr val="FF9C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1" name="rc1661"/>
            <p:cNvSpPr/>
            <p:nvPr/>
          </p:nvSpPr>
          <p:spPr>
            <a:xfrm>
              <a:off x="6879367" y="874809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2" name="rc1662"/>
            <p:cNvSpPr/>
            <p:nvPr/>
          </p:nvSpPr>
          <p:spPr>
            <a:xfrm>
              <a:off x="6879367" y="919616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3" name="rc1663"/>
            <p:cNvSpPr/>
            <p:nvPr/>
          </p:nvSpPr>
          <p:spPr>
            <a:xfrm>
              <a:off x="6879367" y="910655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4" name="rc1664"/>
            <p:cNvSpPr/>
            <p:nvPr/>
          </p:nvSpPr>
          <p:spPr>
            <a:xfrm>
              <a:off x="6879367" y="5970039"/>
              <a:ext cx="180615" cy="89614"/>
            </a:xfrm>
            <a:prstGeom prst="rect">
              <a:avLst/>
            </a:prstGeom>
            <a:solidFill>
              <a:srgbClr val="FF846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5" name="rc1665"/>
            <p:cNvSpPr/>
            <p:nvPr/>
          </p:nvSpPr>
          <p:spPr>
            <a:xfrm>
              <a:off x="6879367" y="892732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6" name="rc1666"/>
            <p:cNvSpPr/>
            <p:nvPr/>
          </p:nvSpPr>
          <p:spPr>
            <a:xfrm>
              <a:off x="6879367" y="6149268"/>
              <a:ext cx="180615" cy="89614"/>
            </a:xfrm>
            <a:prstGeom prst="rect">
              <a:avLst/>
            </a:prstGeom>
            <a:solidFill>
              <a:srgbClr val="FFC2A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7" name="rc1667"/>
            <p:cNvSpPr/>
            <p:nvPr/>
          </p:nvSpPr>
          <p:spPr>
            <a:xfrm>
              <a:off x="6879367" y="758310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8" name="rc1668"/>
            <p:cNvSpPr/>
            <p:nvPr/>
          </p:nvSpPr>
          <p:spPr>
            <a:xfrm>
              <a:off x="6879367" y="812079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9" name="rc1669"/>
            <p:cNvSpPr/>
            <p:nvPr/>
          </p:nvSpPr>
          <p:spPr>
            <a:xfrm>
              <a:off x="6879367" y="6597342"/>
              <a:ext cx="180615" cy="89614"/>
            </a:xfrm>
            <a:prstGeom prst="rect">
              <a:avLst/>
            </a:prstGeom>
            <a:solidFill>
              <a:srgbClr val="FFDED2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0" name="rc1670"/>
            <p:cNvSpPr/>
            <p:nvPr/>
          </p:nvSpPr>
          <p:spPr>
            <a:xfrm>
              <a:off x="6879367" y="856886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1" name="rc1671"/>
            <p:cNvSpPr/>
            <p:nvPr/>
          </p:nvSpPr>
          <p:spPr>
            <a:xfrm>
              <a:off x="6879367" y="901694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2" name="rc1672"/>
            <p:cNvSpPr/>
            <p:nvPr/>
          </p:nvSpPr>
          <p:spPr>
            <a:xfrm>
              <a:off x="6879367" y="7851948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3" name="rc1673"/>
            <p:cNvSpPr/>
            <p:nvPr/>
          </p:nvSpPr>
          <p:spPr>
            <a:xfrm>
              <a:off x="6879367" y="8210407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4" name="rc1674"/>
            <p:cNvSpPr/>
            <p:nvPr/>
          </p:nvSpPr>
          <p:spPr>
            <a:xfrm>
              <a:off x="6879367" y="722464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5" name="rc1675"/>
            <p:cNvSpPr/>
            <p:nvPr/>
          </p:nvSpPr>
          <p:spPr>
            <a:xfrm>
              <a:off x="6879367" y="6507727"/>
              <a:ext cx="180615" cy="89614"/>
            </a:xfrm>
            <a:prstGeom prst="rect">
              <a:avLst/>
            </a:prstGeom>
            <a:solidFill>
              <a:srgbClr val="FFDED2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6" name="rc1676"/>
            <p:cNvSpPr/>
            <p:nvPr/>
          </p:nvSpPr>
          <p:spPr>
            <a:xfrm>
              <a:off x="6879367" y="838963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7" name="rc1677"/>
            <p:cNvSpPr/>
            <p:nvPr/>
          </p:nvSpPr>
          <p:spPr>
            <a:xfrm>
              <a:off x="7147633" y="5961077"/>
              <a:ext cx="577970" cy="33336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78" name="rc1678"/>
            <p:cNvSpPr/>
            <p:nvPr/>
          </p:nvSpPr>
          <p:spPr>
            <a:xfrm>
              <a:off x="7346310" y="7851948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9" name="rc1679"/>
            <p:cNvSpPr/>
            <p:nvPr/>
          </p:nvSpPr>
          <p:spPr>
            <a:xfrm>
              <a:off x="7346310" y="641811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0" name="rc1680"/>
            <p:cNvSpPr/>
            <p:nvPr/>
          </p:nvSpPr>
          <p:spPr>
            <a:xfrm>
              <a:off x="7346310" y="731426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1" name="rc1681"/>
            <p:cNvSpPr/>
            <p:nvPr/>
          </p:nvSpPr>
          <p:spPr>
            <a:xfrm>
              <a:off x="7346310" y="758310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2" name="rc1682"/>
            <p:cNvSpPr/>
            <p:nvPr/>
          </p:nvSpPr>
          <p:spPr>
            <a:xfrm>
              <a:off x="7346310" y="7672719"/>
              <a:ext cx="180615" cy="89614"/>
            </a:xfrm>
            <a:prstGeom prst="rect">
              <a:avLst/>
            </a:prstGeom>
            <a:solidFill>
              <a:srgbClr val="FFEFE8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3" name="rc1683"/>
            <p:cNvSpPr/>
            <p:nvPr/>
          </p:nvSpPr>
          <p:spPr>
            <a:xfrm>
              <a:off x="7346310" y="865848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4" name="rc1684"/>
            <p:cNvSpPr/>
            <p:nvPr/>
          </p:nvSpPr>
          <p:spPr>
            <a:xfrm>
              <a:off x="7346310" y="830002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5" name="rc1685"/>
            <p:cNvSpPr/>
            <p:nvPr/>
          </p:nvSpPr>
          <p:spPr>
            <a:xfrm>
              <a:off x="7346310" y="7941563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6" name="rc1686"/>
            <p:cNvSpPr/>
            <p:nvPr/>
          </p:nvSpPr>
          <p:spPr>
            <a:xfrm>
              <a:off x="7346310" y="6328498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7" name="rc1687"/>
            <p:cNvSpPr/>
            <p:nvPr/>
          </p:nvSpPr>
          <p:spPr>
            <a:xfrm>
              <a:off x="7346310" y="749348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8" name="rc1688"/>
            <p:cNvSpPr/>
            <p:nvPr/>
          </p:nvSpPr>
          <p:spPr>
            <a:xfrm>
              <a:off x="7346310" y="6149268"/>
              <a:ext cx="180615" cy="89614"/>
            </a:xfrm>
            <a:prstGeom prst="rect">
              <a:avLst/>
            </a:prstGeom>
            <a:solidFill>
              <a:srgbClr val="FFCAB8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9" name="rc1689"/>
            <p:cNvSpPr/>
            <p:nvPr/>
          </p:nvSpPr>
          <p:spPr>
            <a:xfrm>
              <a:off x="7346310" y="6507727"/>
              <a:ext cx="180615" cy="89614"/>
            </a:xfrm>
            <a:prstGeom prst="rect">
              <a:avLst/>
            </a:prstGeom>
            <a:solidFill>
              <a:srgbClr val="FFD0C0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0" name="rc1690"/>
            <p:cNvSpPr/>
            <p:nvPr/>
          </p:nvSpPr>
          <p:spPr>
            <a:xfrm>
              <a:off x="7346310" y="847925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1" name="rc1691"/>
            <p:cNvSpPr/>
            <p:nvPr/>
          </p:nvSpPr>
          <p:spPr>
            <a:xfrm>
              <a:off x="7346310" y="6238883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2" name="rc1692"/>
            <p:cNvSpPr/>
            <p:nvPr/>
          </p:nvSpPr>
          <p:spPr>
            <a:xfrm>
              <a:off x="7346310" y="6776571"/>
              <a:ext cx="180615" cy="89614"/>
            </a:xfrm>
            <a:prstGeom prst="rect">
              <a:avLst/>
            </a:prstGeom>
            <a:solidFill>
              <a:srgbClr val="FFF2E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3" name="rc1693"/>
            <p:cNvSpPr/>
            <p:nvPr/>
          </p:nvSpPr>
          <p:spPr>
            <a:xfrm>
              <a:off x="7346310" y="901694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4" name="rc1694"/>
            <p:cNvSpPr/>
            <p:nvPr/>
          </p:nvSpPr>
          <p:spPr>
            <a:xfrm>
              <a:off x="7346310" y="812079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5" name="rc1695"/>
            <p:cNvSpPr/>
            <p:nvPr/>
          </p:nvSpPr>
          <p:spPr>
            <a:xfrm>
              <a:off x="7346310" y="704541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6" name="rc1696"/>
            <p:cNvSpPr/>
            <p:nvPr/>
          </p:nvSpPr>
          <p:spPr>
            <a:xfrm>
              <a:off x="7346310" y="713503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7" name="rc1697"/>
            <p:cNvSpPr/>
            <p:nvPr/>
          </p:nvSpPr>
          <p:spPr>
            <a:xfrm>
              <a:off x="7346310" y="919616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8" name="rc1698"/>
            <p:cNvSpPr/>
            <p:nvPr/>
          </p:nvSpPr>
          <p:spPr>
            <a:xfrm>
              <a:off x="7346310" y="910655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9" name="rc1699"/>
            <p:cNvSpPr/>
            <p:nvPr/>
          </p:nvSpPr>
          <p:spPr>
            <a:xfrm>
              <a:off x="7346310" y="695580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0" name="rc1700"/>
            <p:cNvSpPr/>
            <p:nvPr/>
          </p:nvSpPr>
          <p:spPr>
            <a:xfrm>
              <a:off x="7346310" y="6866186"/>
              <a:ext cx="180615" cy="89614"/>
            </a:xfrm>
            <a:prstGeom prst="rect">
              <a:avLst/>
            </a:prstGeom>
            <a:solidFill>
              <a:srgbClr val="FFEEE7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1" name="rc1701"/>
            <p:cNvSpPr/>
            <p:nvPr/>
          </p:nvSpPr>
          <p:spPr>
            <a:xfrm>
              <a:off x="7346310" y="874809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2" name="rc1702"/>
            <p:cNvSpPr/>
            <p:nvPr/>
          </p:nvSpPr>
          <p:spPr>
            <a:xfrm>
              <a:off x="7346310" y="838963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3" name="rc1703"/>
            <p:cNvSpPr/>
            <p:nvPr/>
          </p:nvSpPr>
          <p:spPr>
            <a:xfrm>
              <a:off x="7346310" y="6597342"/>
              <a:ext cx="180615" cy="89614"/>
            </a:xfrm>
            <a:prstGeom prst="rect">
              <a:avLst/>
            </a:prstGeom>
            <a:solidFill>
              <a:srgbClr val="FFE1D7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4" name="rc1704"/>
            <p:cNvSpPr/>
            <p:nvPr/>
          </p:nvSpPr>
          <p:spPr>
            <a:xfrm>
              <a:off x="7346310" y="740387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5" name="rc1705"/>
            <p:cNvSpPr/>
            <p:nvPr/>
          </p:nvSpPr>
          <p:spPr>
            <a:xfrm>
              <a:off x="7346310" y="668695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6" name="rc1706"/>
            <p:cNvSpPr/>
            <p:nvPr/>
          </p:nvSpPr>
          <p:spPr>
            <a:xfrm>
              <a:off x="7346310" y="892732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7" name="rc1707"/>
            <p:cNvSpPr/>
            <p:nvPr/>
          </p:nvSpPr>
          <p:spPr>
            <a:xfrm>
              <a:off x="7346310" y="7762333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8" name="rc1708"/>
            <p:cNvSpPr/>
            <p:nvPr/>
          </p:nvSpPr>
          <p:spPr>
            <a:xfrm>
              <a:off x="7346310" y="8031177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9" name="rc1709"/>
            <p:cNvSpPr/>
            <p:nvPr/>
          </p:nvSpPr>
          <p:spPr>
            <a:xfrm>
              <a:off x="7346310" y="6059653"/>
              <a:ext cx="180615" cy="89614"/>
            </a:xfrm>
            <a:prstGeom prst="rect">
              <a:avLst/>
            </a:prstGeom>
            <a:solidFill>
              <a:srgbClr val="FFB49C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0" name="rc1710"/>
            <p:cNvSpPr/>
            <p:nvPr/>
          </p:nvSpPr>
          <p:spPr>
            <a:xfrm>
              <a:off x="7346310" y="722464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1" name="rc1711"/>
            <p:cNvSpPr/>
            <p:nvPr/>
          </p:nvSpPr>
          <p:spPr>
            <a:xfrm>
              <a:off x="7346310" y="883771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2" name="rc1712"/>
            <p:cNvSpPr/>
            <p:nvPr/>
          </p:nvSpPr>
          <p:spPr>
            <a:xfrm>
              <a:off x="7346310" y="5970039"/>
              <a:ext cx="180615" cy="89614"/>
            </a:xfrm>
            <a:prstGeom prst="rect">
              <a:avLst/>
            </a:prstGeom>
            <a:solidFill>
              <a:srgbClr val="FF7B5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3" name="rc1713"/>
            <p:cNvSpPr/>
            <p:nvPr/>
          </p:nvSpPr>
          <p:spPr>
            <a:xfrm>
              <a:off x="7346310" y="8210407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4" name="rc1714"/>
            <p:cNvSpPr/>
            <p:nvPr/>
          </p:nvSpPr>
          <p:spPr>
            <a:xfrm>
              <a:off x="7346310" y="856886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5" name="rc1715"/>
            <p:cNvSpPr/>
            <p:nvPr/>
          </p:nvSpPr>
          <p:spPr>
            <a:xfrm>
              <a:off x="7165695" y="865848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6" name="rc1716"/>
            <p:cNvSpPr/>
            <p:nvPr/>
          </p:nvSpPr>
          <p:spPr>
            <a:xfrm>
              <a:off x="7165695" y="6238883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7" name="rc1717"/>
            <p:cNvSpPr/>
            <p:nvPr/>
          </p:nvSpPr>
          <p:spPr>
            <a:xfrm>
              <a:off x="7165695" y="6866186"/>
              <a:ext cx="180615" cy="89614"/>
            </a:xfrm>
            <a:prstGeom prst="rect">
              <a:avLst/>
            </a:prstGeom>
            <a:solidFill>
              <a:srgbClr val="FFF0E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8" name="rc1718"/>
            <p:cNvSpPr/>
            <p:nvPr/>
          </p:nvSpPr>
          <p:spPr>
            <a:xfrm>
              <a:off x="7165695" y="6328498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9" name="rc1719"/>
            <p:cNvSpPr/>
            <p:nvPr/>
          </p:nvSpPr>
          <p:spPr>
            <a:xfrm>
              <a:off x="7165695" y="704541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0" name="rc1720"/>
            <p:cNvSpPr/>
            <p:nvPr/>
          </p:nvSpPr>
          <p:spPr>
            <a:xfrm>
              <a:off x="7165695" y="740387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1" name="rc1721"/>
            <p:cNvSpPr/>
            <p:nvPr/>
          </p:nvSpPr>
          <p:spPr>
            <a:xfrm>
              <a:off x="7165695" y="677657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2" name="rc1722"/>
            <p:cNvSpPr/>
            <p:nvPr/>
          </p:nvSpPr>
          <p:spPr>
            <a:xfrm>
              <a:off x="7165695" y="695580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3" name="rc1723"/>
            <p:cNvSpPr/>
            <p:nvPr/>
          </p:nvSpPr>
          <p:spPr>
            <a:xfrm>
              <a:off x="7165695" y="8031177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4" name="rc1724"/>
            <p:cNvSpPr/>
            <p:nvPr/>
          </p:nvSpPr>
          <p:spPr>
            <a:xfrm>
              <a:off x="7165695" y="749348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5" name="rc1725"/>
            <p:cNvSpPr/>
            <p:nvPr/>
          </p:nvSpPr>
          <p:spPr>
            <a:xfrm>
              <a:off x="7165695" y="847925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6" name="rc1726"/>
            <p:cNvSpPr/>
            <p:nvPr/>
          </p:nvSpPr>
          <p:spPr>
            <a:xfrm>
              <a:off x="7165695" y="7672719"/>
              <a:ext cx="180615" cy="89614"/>
            </a:xfrm>
            <a:prstGeom prst="rect">
              <a:avLst/>
            </a:prstGeom>
            <a:solidFill>
              <a:srgbClr val="FFEDE6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7" name="rc1727"/>
            <p:cNvSpPr/>
            <p:nvPr/>
          </p:nvSpPr>
          <p:spPr>
            <a:xfrm>
              <a:off x="7165695" y="883771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8" name="rc1728"/>
            <p:cNvSpPr/>
            <p:nvPr/>
          </p:nvSpPr>
          <p:spPr>
            <a:xfrm>
              <a:off x="7165695" y="668695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9" name="rc1729"/>
            <p:cNvSpPr/>
            <p:nvPr/>
          </p:nvSpPr>
          <p:spPr>
            <a:xfrm>
              <a:off x="7165695" y="731426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0" name="rc1730"/>
            <p:cNvSpPr/>
            <p:nvPr/>
          </p:nvSpPr>
          <p:spPr>
            <a:xfrm>
              <a:off x="7165695" y="7851948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1" name="rc1731"/>
            <p:cNvSpPr/>
            <p:nvPr/>
          </p:nvSpPr>
          <p:spPr>
            <a:xfrm>
              <a:off x="7165695" y="812079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2" name="rc1732"/>
            <p:cNvSpPr/>
            <p:nvPr/>
          </p:nvSpPr>
          <p:spPr>
            <a:xfrm>
              <a:off x="7165695" y="6059653"/>
              <a:ext cx="180615" cy="89614"/>
            </a:xfrm>
            <a:prstGeom prst="rect">
              <a:avLst/>
            </a:prstGeom>
            <a:solidFill>
              <a:srgbClr val="FFB9A2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3" name="rc1733"/>
            <p:cNvSpPr/>
            <p:nvPr/>
          </p:nvSpPr>
          <p:spPr>
            <a:xfrm>
              <a:off x="7165695" y="713503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4" name="rc1734"/>
            <p:cNvSpPr/>
            <p:nvPr/>
          </p:nvSpPr>
          <p:spPr>
            <a:xfrm>
              <a:off x="7165695" y="901694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5" name="rc1735"/>
            <p:cNvSpPr/>
            <p:nvPr/>
          </p:nvSpPr>
          <p:spPr>
            <a:xfrm>
              <a:off x="7165695" y="7762333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6" name="rc1736"/>
            <p:cNvSpPr/>
            <p:nvPr/>
          </p:nvSpPr>
          <p:spPr>
            <a:xfrm>
              <a:off x="7165695" y="5970039"/>
              <a:ext cx="180615" cy="89614"/>
            </a:xfrm>
            <a:prstGeom prst="rect">
              <a:avLst/>
            </a:prstGeom>
            <a:solidFill>
              <a:srgbClr val="FF7C5B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7" name="rc1737"/>
            <p:cNvSpPr/>
            <p:nvPr/>
          </p:nvSpPr>
          <p:spPr>
            <a:xfrm>
              <a:off x="7165695" y="892732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8" name="rc1738"/>
            <p:cNvSpPr/>
            <p:nvPr/>
          </p:nvSpPr>
          <p:spPr>
            <a:xfrm>
              <a:off x="7165695" y="641811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9" name="rc1739"/>
            <p:cNvSpPr/>
            <p:nvPr/>
          </p:nvSpPr>
          <p:spPr>
            <a:xfrm>
              <a:off x="7165695" y="7941563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0" name="rc1740"/>
            <p:cNvSpPr/>
            <p:nvPr/>
          </p:nvSpPr>
          <p:spPr>
            <a:xfrm>
              <a:off x="7165695" y="6597342"/>
              <a:ext cx="180615" cy="89614"/>
            </a:xfrm>
            <a:prstGeom prst="rect">
              <a:avLst/>
            </a:prstGeom>
            <a:solidFill>
              <a:srgbClr val="FFE1D7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1" name="rc1741"/>
            <p:cNvSpPr/>
            <p:nvPr/>
          </p:nvSpPr>
          <p:spPr>
            <a:xfrm>
              <a:off x="7165695" y="856886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2" name="rc1742"/>
            <p:cNvSpPr/>
            <p:nvPr/>
          </p:nvSpPr>
          <p:spPr>
            <a:xfrm>
              <a:off x="7165695" y="6149268"/>
              <a:ext cx="180615" cy="89614"/>
            </a:xfrm>
            <a:prstGeom prst="rect">
              <a:avLst/>
            </a:prstGeom>
            <a:solidFill>
              <a:srgbClr val="FFC4B0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3" name="rc1743"/>
            <p:cNvSpPr/>
            <p:nvPr/>
          </p:nvSpPr>
          <p:spPr>
            <a:xfrm>
              <a:off x="7165695" y="758310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4" name="rc1744"/>
            <p:cNvSpPr/>
            <p:nvPr/>
          </p:nvSpPr>
          <p:spPr>
            <a:xfrm>
              <a:off x="7165695" y="8210407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5" name="rc1745"/>
            <p:cNvSpPr/>
            <p:nvPr/>
          </p:nvSpPr>
          <p:spPr>
            <a:xfrm>
              <a:off x="7165695" y="722464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6" name="rc1746"/>
            <p:cNvSpPr/>
            <p:nvPr/>
          </p:nvSpPr>
          <p:spPr>
            <a:xfrm>
              <a:off x="7165695" y="874809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7" name="rc1747"/>
            <p:cNvSpPr/>
            <p:nvPr/>
          </p:nvSpPr>
          <p:spPr>
            <a:xfrm>
              <a:off x="7165695" y="838963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8" name="rc1748"/>
            <p:cNvSpPr/>
            <p:nvPr/>
          </p:nvSpPr>
          <p:spPr>
            <a:xfrm>
              <a:off x="7165695" y="910655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9" name="rc1749"/>
            <p:cNvSpPr/>
            <p:nvPr/>
          </p:nvSpPr>
          <p:spPr>
            <a:xfrm>
              <a:off x="7165695" y="830002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0" name="rc1750"/>
            <p:cNvSpPr/>
            <p:nvPr/>
          </p:nvSpPr>
          <p:spPr>
            <a:xfrm>
              <a:off x="7165695" y="6507727"/>
              <a:ext cx="180615" cy="89614"/>
            </a:xfrm>
            <a:prstGeom prst="rect">
              <a:avLst/>
            </a:prstGeom>
            <a:solidFill>
              <a:srgbClr val="FFCBB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1" name="rc1751"/>
            <p:cNvSpPr/>
            <p:nvPr/>
          </p:nvSpPr>
          <p:spPr>
            <a:xfrm>
              <a:off x="7165695" y="919616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2" name="rc1752"/>
            <p:cNvSpPr/>
            <p:nvPr/>
          </p:nvSpPr>
          <p:spPr>
            <a:xfrm>
              <a:off x="7526926" y="847925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3" name="rc1753"/>
            <p:cNvSpPr/>
            <p:nvPr/>
          </p:nvSpPr>
          <p:spPr>
            <a:xfrm>
              <a:off x="7526926" y="749348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4" name="rc1754"/>
            <p:cNvSpPr/>
            <p:nvPr/>
          </p:nvSpPr>
          <p:spPr>
            <a:xfrm>
              <a:off x="7526926" y="695580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5" name="rc1755"/>
            <p:cNvSpPr/>
            <p:nvPr/>
          </p:nvSpPr>
          <p:spPr>
            <a:xfrm>
              <a:off x="7526926" y="8031177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6" name="rc1756"/>
            <p:cNvSpPr/>
            <p:nvPr/>
          </p:nvSpPr>
          <p:spPr>
            <a:xfrm>
              <a:off x="7526926" y="686618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7" name="rc1757"/>
            <p:cNvSpPr/>
            <p:nvPr/>
          </p:nvSpPr>
          <p:spPr>
            <a:xfrm>
              <a:off x="7526926" y="7672719"/>
              <a:ext cx="180615" cy="89614"/>
            </a:xfrm>
            <a:prstGeom prst="rect">
              <a:avLst/>
            </a:prstGeom>
            <a:solidFill>
              <a:srgbClr val="FFF3E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8" name="rc1758"/>
            <p:cNvSpPr/>
            <p:nvPr/>
          </p:nvSpPr>
          <p:spPr>
            <a:xfrm>
              <a:off x="7526926" y="883771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9" name="rc1759"/>
            <p:cNvSpPr/>
            <p:nvPr/>
          </p:nvSpPr>
          <p:spPr>
            <a:xfrm>
              <a:off x="7526926" y="704541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0" name="rc1760"/>
            <p:cNvSpPr/>
            <p:nvPr/>
          </p:nvSpPr>
          <p:spPr>
            <a:xfrm>
              <a:off x="7526926" y="7941563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1" name="rc1761"/>
            <p:cNvSpPr/>
            <p:nvPr/>
          </p:nvSpPr>
          <p:spPr>
            <a:xfrm>
              <a:off x="7526926" y="812079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2" name="rc1762"/>
            <p:cNvSpPr/>
            <p:nvPr/>
          </p:nvSpPr>
          <p:spPr>
            <a:xfrm>
              <a:off x="7526926" y="6059653"/>
              <a:ext cx="180615" cy="89614"/>
            </a:xfrm>
            <a:prstGeom prst="rect">
              <a:avLst/>
            </a:prstGeom>
            <a:solidFill>
              <a:srgbClr val="FF9173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3" name="rc1763"/>
            <p:cNvSpPr/>
            <p:nvPr/>
          </p:nvSpPr>
          <p:spPr>
            <a:xfrm>
              <a:off x="7526926" y="6238883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4" name="rc1764"/>
            <p:cNvSpPr/>
            <p:nvPr/>
          </p:nvSpPr>
          <p:spPr>
            <a:xfrm>
              <a:off x="7526926" y="641811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5" name="rc1765"/>
            <p:cNvSpPr/>
            <p:nvPr/>
          </p:nvSpPr>
          <p:spPr>
            <a:xfrm>
              <a:off x="7526926" y="7762333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6" name="rc1766"/>
            <p:cNvSpPr/>
            <p:nvPr/>
          </p:nvSpPr>
          <p:spPr>
            <a:xfrm>
              <a:off x="7526926" y="5970039"/>
              <a:ext cx="180615" cy="89614"/>
            </a:xfrm>
            <a:prstGeom prst="rect">
              <a:avLst/>
            </a:prstGeom>
            <a:solidFill>
              <a:srgbClr val="FF8F6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7" name="rc1767"/>
            <p:cNvSpPr/>
            <p:nvPr/>
          </p:nvSpPr>
          <p:spPr>
            <a:xfrm>
              <a:off x="7526926" y="668695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8" name="rc1768"/>
            <p:cNvSpPr/>
            <p:nvPr/>
          </p:nvSpPr>
          <p:spPr>
            <a:xfrm>
              <a:off x="7526926" y="731426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9" name="rc1769"/>
            <p:cNvSpPr/>
            <p:nvPr/>
          </p:nvSpPr>
          <p:spPr>
            <a:xfrm>
              <a:off x="7526926" y="7851948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0" name="rc1770"/>
            <p:cNvSpPr/>
            <p:nvPr/>
          </p:nvSpPr>
          <p:spPr>
            <a:xfrm>
              <a:off x="7526926" y="6597342"/>
              <a:ext cx="180615" cy="89614"/>
            </a:xfrm>
            <a:prstGeom prst="rect">
              <a:avLst/>
            </a:prstGeom>
            <a:solidFill>
              <a:srgbClr val="FFE1D6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1" name="rc1771"/>
            <p:cNvSpPr/>
            <p:nvPr/>
          </p:nvSpPr>
          <p:spPr>
            <a:xfrm>
              <a:off x="7526926" y="740387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2" name="rc1772"/>
            <p:cNvSpPr/>
            <p:nvPr/>
          </p:nvSpPr>
          <p:spPr>
            <a:xfrm>
              <a:off x="7526926" y="865848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3" name="rc1773"/>
            <p:cNvSpPr/>
            <p:nvPr/>
          </p:nvSpPr>
          <p:spPr>
            <a:xfrm>
              <a:off x="7526926" y="758310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4" name="rc1774"/>
            <p:cNvSpPr/>
            <p:nvPr/>
          </p:nvSpPr>
          <p:spPr>
            <a:xfrm>
              <a:off x="7526926" y="8210407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5" name="rc1775"/>
            <p:cNvSpPr/>
            <p:nvPr/>
          </p:nvSpPr>
          <p:spPr>
            <a:xfrm>
              <a:off x="7526926" y="892732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6" name="rc1776"/>
            <p:cNvSpPr/>
            <p:nvPr/>
          </p:nvSpPr>
          <p:spPr>
            <a:xfrm>
              <a:off x="7526926" y="713503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7" name="rc1777"/>
            <p:cNvSpPr/>
            <p:nvPr/>
          </p:nvSpPr>
          <p:spPr>
            <a:xfrm>
              <a:off x="7526926" y="6328498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8" name="rc1778"/>
            <p:cNvSpPr/>
            <p:nvPr/>
          </p:nvSpPr>
          <p:spPr>
            <a:xfrm>
              <a:off x="7526926" y="910655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9" name="rc1779"/>
            <p:cNvSpPr/>
            <p:nvPr/>
          </p:nvSpPr>
          <p:spPr>
            <a:xfrm>
              <a:off x="7526926" y="856886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0" name="rc1780"/>
            <p:cNvSpPr/>
            <p:nvPr/>
          </p:nvSpPr>
          <p:spPr>
            <a:xfrm>
              <a:off x="7526926" y="6149268"/>
              <a:ext cx="180615" cy="89614"/>
            </a:xfrm>
            <a:prstGeom prst="rect">
              <a:avLst/>
            </a:prstGeom>
            <a:solidFill>
              <a:srgbClr val="FFD1C1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1" name="rc1781"/>
            <p:cNvSpPr/>
            <p:nvPr/>
          </p:nvSpPr>
          <p:spPr>
            <a:xfrm>
              <a:off x="7526926" y="6507727"/>
              <a:ext cx="180615" cy="89614"/>
            </a:xfrm>
            <a:prstGeom prst="rect">
              <a:avLst/>
            </a:prstGeom>
            <a:solidFill>
              <a:srgbClr val="FFD3C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2" name="rc1782"/>
            <p:cNvSpPr/>
            <p:nvPr/>
          </p:nvSpPr>
          <p:spPr>
            <a:xfrm>
              <a:off x="7526926" y="722464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3" name="rc1783"/>
            <p:cNvSpPr/>
            <p:nvPr/>
          </p:nvSpPr>
          <p:spPr>
            <a:xfrm>
              <a:off x="7526926" y="6776571"/>
              <a:ext cx="180615" cy="89614"/>
            </a:xfrm>
            <a:prstGeom prst="rect">
              <a:avLst/>
            </a:prstGeom>
            <a:solidFill>
              <a:srgbClr val="FFEFE8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4" name="rc1784"/>
            <p:cNvSpPr/>
            <p:nvPr/>
          </p:nvSpPr>
          <p:spPr>
            <a:xfrm>
              <a:off x="7526926" y="901694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5" name="rc1785"/>
            <p:cNvSpPr/>
            <p:nvPr/>
          </p:nvSpPr>
          <p:spPr>
            <a:xfrm>
              <a:off x="7526926" y="838963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6" name="rc1786"/>
            <p:cNvSpPr/>
            <p:nvPr/>
          </p:nvSpPr>
          <p:spPr>
            <a:xfrm>
              <a:off x="7526926" y="874809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7" name="rc1787"/>
            <p:cNvSpPr/>
            <p:nvPr/>
          </p:nvSpPr>
          <p:spPr>
            <a:xfrm>
              <a:off x="7526926" y="830002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8" name="rc1788"/>
            <p:cNvSpPr/>
            <p:nvPr/>
          </p:nvSpPr>
          <p:spPr>
            <a:xfrm>
              <a:off x="7526926" y="919616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9" name="rc1789"/>
            <p:cNvSpPr/>
            <p:nvPr/>
          </p:nvSpPr>
          <p:spPr>
            <a:xfrm>
              <a:off x="7795192" y="5961077"/>
              <a:ext cx="577970" cy="33336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90" name="rc1790"/>
            <p:cNvSpPr/>
            <p:nvPr/>
          </p:nvSpPr>
          <p:spPr>
            <a:xfrm>
              <a:off x="7993869" y="6238883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1" name="rc1791"/>
            <p:cNvSpPr/>
            <p:nvPr/>
          </p:nvSpPr>
          <p:spPr>
            <a:xfrm>
              <a:off x="7993869" y="695580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2" name="rc1792"/>
            <p:cNvSpPr/>
            <p:nvPr/>
          </p:nvSpPr>
          <p:spPr>
            <a:xfrm>
              <a:off x="7993869" y="874809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3" name="rc1793"/>
            <p:cNvSpPr/>
            <p:nvPr/>
          </p:nvSpPr>
          <p:spPr>
            <a:xfrm>
              <a:off x="7993869" y="865848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4" name="rc1794"/>
            <p:cNvSpPr/>
            <p:nvPr/>
          </p:nvSpPr>
          <p:spPr>
            <a:xfrm>
              <a:off x="7993869" y="5970039"/>
              <a:ext cx="180615" cy="89614"/>
            </a:xfrm>
            <a:prstGeom prst="rect">
              <a:avLst/>
            </a:prstGeom>
            <a:solidFill>
              <a:srgbClr val="FF7D5C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5" name="rc1795"/>
            <p:cNvSpPr/>
            <p:nvPr/>
          </p:nvSpPr>
          <p:spPr>
            <a:xfrm>
              <a:off x="7993869" y="8031177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6" name="rc1796"/>
            <p:cNvSpPr/>
            <p:nvPr/>
          </p:nvSpPr>
          <p:spPr>
            <a:xfrm>
              <a:off x="7993869" y="668695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7" name="rc1797"/>
            <p:cNvSpPr/>
            <p:nvPr/>
          </p:nvSpPr>
          <p:spPr>
            <a:xfrm>
              <a:off x="7993869" y="6328498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8" name="rc1798"/>
            <p:cNvSpPr/>
            <p:nvPr/>
          </p:nvSpPr>
          <p:spPr>
            <a:xfrm>
              <a:off x="7993869" y="6507727"/>
              <a:ext cx="180615" cy="89614"/>
            </a:xfrm>
            <a:prstGeom prst="rect">
              <a:avLst/>
            </a:prstGeom>
            <a:solidFill>
              <a:srgbClr val="FFE4DB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9" name="rc1799"/>
            <p:cNvSpPr/>
            <p:nvPr/>
          </p:nvSpPr>
          <p:spPr>
            <a:xfrm>
              <a:off x="7993869" y="847925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0" name="rc1800"/>
            <p:cNvSpPr/>
            <p:nvPr/>
          </p:nvSpPr>
          <p:spPr>
            <a:xfrm>
              <a:off x="7993869" y="6866186"/>
              <a:ext cx="180615" cy="89614"/>
            </a:xfrm>
            <a:prstGeom prst="rect">
              <a:avLst/>
            </a:prstGeom>
            <a:solidFill>
              <a:srgbClr val="FFF3E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1" name="rc1801"/>
            <p:cNvSpPr/>
            <p:nvPr/>
          </p:nvSpPr>
          <p:spPr>
            <a:xfrm>
              <a:off x="7993869" y="749348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2" name="rc1802"/>
            <p:cNvSpPr/>
            <p:nvPr/>
          </p:nvSpPr>
          <p:spPr>
            <a:xfrm>
              <a:off x="7993869" y="641811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3" name="rc1803"/>
            <p:cNvSpPr/>
            <p:nvPr/>
          </p:nvSpPr>
          <p:spPr>
            <a:xfrm>
              <a:off x="7993869" y="6597342"/>
              <a:ext cx="180615" cy="89614"/>
            </a:xfrm>
            <a:prstGeom prst="rect">
              <a:avLst/>
            </a:prstGeom>
            <a:solidFill>
              <a:srgbClr val="FFE2D7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4" name="rc1804"/>
            <p:cNvSpPr/>
            <p:nvPr/>
          </p:nvSpPr>
          <p:spPr>
            <a:xfrm>
              <a:off x="7993869" y="6059653"/>
              <a:ext cx="180615" cy="89614"/>
            </a:xfrm>
            <a:prstGeom prst="rect">
              <a:avLst/>
            </a:prstGeom>
            <a:solidFill>
              <a:srgbClr val="FFDBCE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5" name="rc1805"/>
            <p:cNvSpPr/>
            <p:nvPr/>
          </p:nvSpPr>
          <p:spPr>
            <a:xfrm>
              <a:off x="7993869" y="713503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6" name="rc1806"/>
            <p:cNvSpPr/>
            <p:nvPr/>
          </p:nvSpPr>
          <p:spPr>
            <a:xfrm>
              <a:off x="7993869" y="901694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7" name="rc1807"/>
            <p:cNvSpPr/>
            <p:nvPr/>
          </p:nvSpPr>
          <p:spPr>
            <a:xfrm>
              <a:off x="7993869" y="7941563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8" name="rc1808"/>
            <p:cNvSpPr/>
            <p:nvPr/>
          </p:nvSpPr>
          <p:spPr>
            <a:xfrm>
              <a:off x="7993869" y="7672719"/>
              <a:ext cx="180615" cy="89614"/>
            </a:xfrm>
            <a:prstGeom prst="rect">
              <a:avLst/>
            </a:prstGeom>
            <a:solidFill>
              <a:srgbClr val="FFF7F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9" name="rc1809"/>
            <p:cNvSpPr/>
            <p:nvPr/>
          </p:nvSpPr>
          <p:spPr>
            <a:xfrm>
              <a:off x="7993869" y="740387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0" name="rc1810"/>
            <p:cNvSpPr/>
            <p:nvPr/>
          </p:nvSpPr>
          <p:spPr>
            <a:xfrm>
              <a:off x="7993869" y="919616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1" name="rc1811"/>
            <p:cNvSpPr/>
            <p:nvPr/>
          </p:nvSpPr>
          <p:spPr>
            <a:xfrm>
              <a:off x="7993869" y="7851948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2" name="rc1812"/>
            <p:cNvSpPr/>
            <p:nvPr/>
          </p:nvSpPr>
          <p:spPr>
            <a:xfrm>
              <a:off x="7993869" y="7762333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3" name="rc1813"/>
            <p:cNvSpPr/>
            <p:nvPr/>
          </p:nvSpPr>
          <p:spPr>
            <a:xfrm>
              <a:off x="7993869" y="704541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4" name="rc1814"/>
            <p:cNvSpPr/>
            <p:nvPr/>
          </p:nvSpPr>
          <p:spPr>
            <a:xfrm>
              <a:off x="7993869" y="731426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5" name="rc1815"/>
            <p:cNvSpPr/>
            <p:nvPr/>
          </p:nvSpPr>
          <p:spPr>
            <a:xfrm>
              <a:off x="7993869" y="830002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6" name="rc1816"/>
            <p:cNvSpPr/>
            <p:nvPr/>
          </p:nvSpPr>
          <p:spPr>
            <a:xfrm>
              <a:off x="7993869" y="8210407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7" name="rc1817"/>
            <p:cNvSpPr/>
            <p:nvPr/>
          </p:nvSpPr>
          <p:spPr>
            <a:xfrm>
              <a:off x="7993869" y="883771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8" name="rc1818"/>
            <p:cNvSpPr/>
            <p:nvPr/>
          </p:nvSpPr>
          <p:spPr>
            <a:xfrm>
              <a:off x="7993869" y="892732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9" name="rc1819"/>
            <p:cNvSpPr/>
            <p:nvPr/>
          </p:nvSpPr>
          <p:spPr>
            <a:xfrm>
              <a:off x="7993869" y="6149268"/>
              <a:ext cx="180615" cy="89614"/>
            </a:xfrm>
            <a:prstGeom prst="rect">
              <a:avLst/>
            </a:prstGeom>
            <a:solidFill>
              <a:srgbClr val="FFB8A1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0" name="rc1820"/>
            <p:cNvSpPr/>
            <p:nvPr/>
          </p:nvSpPr>
          <p:spPr>
            <a:xfrm>
              <a:off x="7993869" y="838963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1" name="rc1821"/>
            <p:cNvSpPr/>
            <p:nvPr/>
          </p:nvSpPr>
          <p:spPr>
            <a:xfrm>
              <a:off x="7993869" y="812079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2" name="rc1822"/>
            <p:cNvSpPr/>
            <p:nvPr/>
          </p:nvSpPr>
          <p:spPr>
            <a:xfrm>
              <a:off x="7993869" y="856886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3" name="rc1823"/>
            <p:cNvSpPr/>
            <p:nvPr/>
          </p:nvSpPr>
          <p:spPr>
            <a:xfrm>
              <a:off x="7993869" y="6776571"/>
              <a:ext cx="180615" cy="89614"/>
            </a:xfrm>
            <a:prstGeom prst="rect">
              <a:avLst/>
            </a:prstGeom>
            <a:solidFill>
              <a:srgbClr val="FFF5F1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4" name="rc1824"/>
            <p:cNvSpPr/>
            <p:nvPr/>
          </p:nvSpPr>
          <p:spPr>
            <a:xfrm>
              <a:off x="7993869" y="758310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5" name="rc1825"/>
            <p:cNvSpPr/>
            <p:nvPr/>
          </p:nvSpPr>
          <p:spPr>
            <a:xfrm>
              <a:off x="7993869" y="910655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6" name="rc1826"/>
            <p:cNvSpPr/>
            <p:nvPr/>
          </p:nvSpPr>
          <p:spPr>
            <a:xfrm>
              <a:off x="7993869" y="722464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7" name="rc1827"/>
            <p:cNvSpPr/>
            <p:nvPr/>
          </p:nvSpPr>
          <p:spPr>
            <a:xfrm>
              <a:off x="7813254" y="6328498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8" name="rc1828"/>
            <p:cNvSpPr/>
            <p:nvPr/>
          </p:nvSpPr>
          <p:spPr>
            <a:xfrm>
              <a:off x="7813254" y="749348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9" name="rc1829"/>
            <p:cNvSpPr/>
            <p:nvPr/>
          </p:nvSpPr>
          <p:spPr>
            <a:xfrm>
              <a:off x="7813254" y="731426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0" name="rc1830"/>
            <p:cNvSpPr/>
            <p:nvPr/>
          </p:nvSpPr>
          <p:spPr>
            <a:xfrm>
              <a:off x="7813254" y="6866186"/>
              <a:ext cx="180615" cy="89614"/>
            </a:xfrm>
            <a:prstGeom prst="rect">
              <a:avLst/>
            </a:prstGeom>
            <a:solidFill>
              <a:srgbClr val="FFF2E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1" name="rc1831"/>
            <p:cNvSpPr/>
            <p:nvPr/>
          </p:nvSpPr>
          <p:spPr>
            <a:xfrm>
              <a:off x="7813254" y="865848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2" name="rc1832"/>
            <p:cNvSpPr/>
            <p:nvPr/>
          </p:nvSpPr>
          <p:spPr>
            <a:xfrm>
              <a:off x="7813254" y="7851948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3" name="rc1833"/>
            <p:cNvSpPr/>
            <p:nvPr/>
          </p:nvSpPr>
          <p:spPr>
            <a:xfrm>
              <a:off x="7813254" y="6238883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4" name="rc1834"/>
            <p:cNvSpPr/>
            <p:nvPr/>
          </p:nvSpPr>
          <p:spPr>
            <a:xfrm>
              <a:off x="7813254" y="704541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5" name="rc1835"/>
            <p:cNvSpPr/>
            <p:nvPr/>
          </p:nvSpPr>
          <p:spPr>
            <a:xfrm>
              <a:off x="7813254" y="713503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6" name="rc1836"/>
            <p:cNvSpPr/>
            <p:nvPr/>
          </p:nvSpPr>
          <p:spPr>
            <a:xfrm>
              <a:off x="7813254" y="641811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7" name="rc1837"/>
            <p:cNvSpPr/>
            <p:nvPr/>
          </p:nvSpPr>
          <p:spPr>
            <a:xfrm>
              <a:off x="7813254" y="847925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8" name="rc1838"/>
            <p:cNvSpPr/>
            <p:nvPr/>
          </p:nvSpPr>
          <p:spPr>
            <a:xfrm>
              <a:off x="7813254" y="8031177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9" name="rc1839"/>
            <p:cNvSpPr/>
            <p:nvPr/>
          </p:nvSpPr>
          <p:spPr>
            <a:xfrm>
              <a:off x="7813254" y="668695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0" name="rc1840"/>
            <p:cNvSpPr/>
            <p:nvPr/>
          </p:nvSpPr>
          <p:spPr>
            <a:xfrm>
              <a:off x="7813254" y="6149268"/>
              <a:ext cx="180615" cy="89614"/>
            </a:xfrm>
            <a:prstGeom prst="rect">
              <a:avLst/>
            </a:prstGeom>
            <a:solidFill>
              <a:srgbClr val="FFCCB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1" name="rc1841"/>
            <p:cNvSpPr/>
            <p:nvPr/>
          </p:nvSpPr>
          <p:spPr>
            <a:xfrm>
              <a:off x="7813254" y="7672719"/>
              <a:ext cx="180615" cy="89614"/>
            </a:xfrm>
            <a:prstGeom prst="rect">
              <a:avLst/>
            </a:prstGeom>
            <a:solidFill>
              <a:srgbClr val="FFF7F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2" name="rc1842"/>
            <p:cNvSpPr/>
            <p:nvPr/>
          </p:nvSpPr>
          <p:spPr>
            <a:xfrm>
              <a:off x="7813254" y="695580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3" name="rc1843"/>
            <p:cNvSpPr/>
            <p:nvPr/>
          </p:nvSpPr>
          <p:spPr>
            <a:xfrm>
              <a:off x="7813254" y="740387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4" name="rc1844"/>
            <p:cNvSpPr/>
            <p:nvPr/>
          </p:nvSpPr>
          <p:spPr>
            <a:xfrm>
              <a:off x="7813254" y="6776571"/>
              <a:ext cx="180615" cy="89614"/>
            </a:xfrm>
            <a:prstGeom prst="rect">
              <a:avLst/>
            </a:prstGeom>
            <a:solidFill>
              <a:srgbClr val="FFF3E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5" name="rc1845"/>
            <p:cNvSpPr/>
            <p:nvPr/>
          </p:nvSpPr>
          <p:spPr>
            <a:xfrm>
              <a:off x="7813254" y="758310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6" name="rc1846"/>
            <p:cNvSpPr/>
            <p:nvPr/>
          </p:nvSpPr>
          <p:spPr>
            <a:xfrm>
              <a:off x="7813254" y="812079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7" name="rc1847"/>
            <p:cNvSpPr/>
            <p:nvPr/>
          </p:nvSpPr>
          <p:spPr>
            <a:xfrm>
              <a:off x="7813254" y="6059653"/>
              <a:ext cx="180615" cy="89614"/>
            </a:xfrm>
            <a:prstGeom prst="rect">
              <a:avLst/>
            </a:prstGeom>
            <a:solidFill>
              <a:srgbClr val="FFD9CB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8" name="rc1848"/>
            <p:cNvSpPr/>
            <p:nvPr/>
          </p:nvSpPr>
          <p:spPr>
            <a:xfrm>
              <a:off x="7813254" y="874809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9" name="rc1849"/>
            <p:cNvSpPr/>
            <p:nvPr/>
          </p:nvSpPr>
          <p:spPr>
            <a:xfrm>
              <a:off x="7813254" y="830002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0" name="rc1850"/>
            <p:cNvSpPr/>
            <p:nvPr/>
          </p:nvSpPr>
          <p:spPr>
            <a:xfrm>
              <a:off x="7813254" y="7941563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1" name="rc1851"/>
            <p:cNvSpPr/>
            <p:nvPr/>
          </p:nvSpPr>
          <p:spPr>
            <a:xfrm>
              <a:off x="7813254" y="883771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2" name="rc1852"/>
            <p:cNvSpPr/>
            <p:nvPr/>
          </p:nvSpPr>
          <p:spPr>
            <a:xfrm>
              <a:off x="7813254" y="892732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3" name="rc1853"/>
            <p:cNvSpPr/>
            <p:nvPr/>
          </p:nvSpPr>
          <p:spPr>
            <a:xfrm>
              <a:off x="7813254" y="856886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4" name="rc1854"/>
            <p:cNvSpPr/>
            <p:nvPr/>
          </p:nvSpPr>
          <p:spPr>
            <a:xfrm>
              <a:off x="7813254" y="6507727"/>
              <a:ext cx="180615" cy="89614"/>
            </a:xfrm>
            <a:prstGeom prst="rect">
              <a:avLst/>
            </a:prstGeom>
            <a:solidFill>
              <a:srgbClr val="FFDFD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5" name="rc1855"/>
            <p:cNvSpPr/>
            <p:nvPr/>
          </p:nvSpPr>
          <p:spPr>
            <a:xfrm>
              <a:off x="7813254" y="6597342"/>
              <a:ext cx="180615" cy="89614"/>
            </a:xfrm>
            <a:prstGeom prst="rect">
              <a:avLst/>
            </a:prstGeom>
            <a:solidFill>
              <a:srgbClr val="FFDCC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6" name="rc1856"/>
            <p:cNvSpPr/>
            <p:nvPr/>
          </p:nvSpPr>
          <p:spPr>
            <a:xfrm>
              <a:off x="7813254" y="5970039"/>
              <a:ext cx="180615" cy="89614"/>
            </a:xfrm>
            <a:prstGeom prst="rect">
              <a:avLst/>
            </a:prstGeom>
            <a:solidFill>
              <a:srgbClr val="FF7E5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7" name="rc1857"/>
            <p:cNvSpPr/>
            <p:nvPr/>
          </p:nvSpPr>
          <p:spPr>
            <a:xfrm>
              <a:off x="7813254" y="901694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8" name="rc1858"/>
            <p:cNvSpPr/>
            <p:nvPr/>
          </p:nvSpPr>
          <p:spPr>
            <a:xfrm>
              <a:off x="7813254" y="7762333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9" name="rc1859"/>
            <p:cNvSpPr/>
            <p:nvPr/>
          </p:nvSpPr>
          <p:spPr>
            <a:xfrm>
              <a:off x="7813254" y="8210407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0" name="rc1860"/>
            <p:cNvSpPr/>
            <p:nvPr/>
          </p:nvSpPr>
          <p:spPr>
            <a:xfrm>
              <a:off x="7813254" y="919616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1" name="rc1861"/>
            <p:cNvSpPr/>
            <p:nvPr/>
          </p:nvSpPr>
          <p:spPr>
            <a:xfrm>
              <a:off x="7813254" y="910655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2" name="rc1862"/>
            <p:cNvSpPr/>
            <p:nvPr/>
          </p:nvSpPr>
          <p:spPr>
            <a:xfrm>
              <a:off x="7813254" y="722464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3" name="rc1863"/>
            <p:cNvSpPr/>
            <p:nvPr/>
          </p:nvSpPr>
          <p:spPr>
            <a:xfrm>
              <a:off x="7813254" y="838963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4" name="rc1864"/>
            <p:cNvSpPr/>
            <p:nvPr/>
          </p:nvSpPr>
          <p:spPr>
            <a:xfrm>
              <a:off x="8174485" y="8031177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5" name="rc1865"/>
            <p:cNvSpPr/>
            <p:nvPr/>
          </p:nvSpPr>
          <p:spPr>
            <a:xfrm>
              <a:off x="8174485" y="812079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6" name="rc1866"/>
            <p:cNvSpPr/>
            <p:nvPr/>
          </p:nvSpPr>
          <p:spPr>
            <a:xfrm>
              <a:off x="8174485" y="7672719"/>
              <a:ext cx="180615" cy="89614"/>
            </a:xfrm>
            <a:prstGeom prst="rect">
              <a:avLst/>
            </a:prstGeom>
            <a:solidFill>
              <a:srgbClr val="FFF5F1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7" name="rc1867"/>
            <p:cNvSpPr/>
            <p:nvPr/>
          </p:nvSpPr>
          <p:spPr>
            <a:xfrm>
              <a:off x="8174485" y="7941563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8" name="rc1868"/>
            <p:cNvSpPr/>
            <p:nvPr/>
          </p:nvSpPr>
          <p:spPr>
            <a:xfrm>
              <a:off x="8174485" y="695580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9" name="rc1869"/>
            <p:cNvSpPr/>
            <p:nvPr/>
          </p:nvSpPr>
          <p:spPr>
            <a:xfrm>
              <a:off x="8174485" y="749348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0" name="rc1870"/>
            <p:cNvSpPr/>
            <p:nvPr/>
          </p:nvSpPr>
          <p:spPr>
            <a:xfrm>
              <a:off x="8174485" y="7762333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1" name="rc1871"/>
            <p:cNvSpPr/>
            <p:nvPr/>
          </p:nvSpPr>
          <p:spPr>
            <a:xfrm>
              <a:off x="8174485" y="758310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2" name="rc1872"/>
            <p:cNvSpPr/>
            <p:nvPr/>
          </p:nvSpPr>
          <p:spPr>
            <a:xfrm>
              <a:off x="8174485" y="6597342"/>
              <a:ext cx="180615" cy="89614"/>
            </a:xfrm>
            <a:prstGeom prst="rect">
              <a:avLst/>
            </a:prstGeom>
            <a:solidFill>
              <a:srgbClr val="FFD7C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3" name="rc1873"/>
            <p:cNvSpPr/>
            <p:nvPr/>
          </p:nvSpPr>
          <p:spPr>
            <a:xfrm>
              <a:off x="8174485" y="704541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4" name="rc1874"/>
            <p:cNvSpPr/>
            <p:nvPr/>
          </p:nvSpPr>
          <p:spPr>
            <a:xfrm>
              <a:off x="8174485" y="7851948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5" name="rc1875"/>
            <p:cNvSpPr/>
            <p:nvPr/>
          </p:nvSpPr>
          <p:spPr>
            <a:xfrm>
              <a:off x="8174485" y="901694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6" name="rc1876"/>
            <p:cNvSpPr/>
            <p:nvPr/>
          </p:nvSpPr>
          <p:spPr>
            <a:xfrm>
              <a:off x="8174485" y="8210407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7" name="rc1877"/>
            <p:cNvSpPr/>
            <p:nvPr/>
          </p:nvSpPr>
          <p:spPr>
            <a:xfrm>
              <a:off x="8174485" y="847925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8" name="rc1878"/>
            <p:cNvSpPr/>
            <p:nvPr/>
          </p:nvSpPr>
          <p:spPr>
            <a:xfrm>
              <a:off x="8174485" y="6328498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9" name="rc1879"/>
            <p:cNvSpPr/>
            <p:nvPr/>
          </p:nvSpPr>
          <p:spPr>
            <a:xfrm>
              <a:off x="8174485" y="641811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0" name="rc1880"/>
            <p:cNvSpPr/>
            <p:nvPr/>
          </p:nvSpPr>
          <p:spPr>
            <a:xfrm>
              <a:off x="8174485" y="910655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1" name="rc1881"/>
            <p:cNvSpPr/>
            <p:nvPr/>
          </p:nvSpPr>
          <p:spPr>
            <a:xfrm>
              <a:off x="8174485" y="883771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2" name="rc1882"/>
            <p:cNvSpPr/>
            <p:nvPr/>
          </p:nvSpPr>
          <p:spPr>
            <a:xfrm>
              <a:off x="8174485" y="6238883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3" name="rc1883"/>
            <p:cNvSpPr/>
            <p:nvPr/>
          </p:nvSpPr>
          <p:spPr>
            <a:xfrm>
              <a:off x="8174485" y="731426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4" name="rc1884"/>
            <p:cNvSpPr/>
            <p:nvPr/>
          </p:nvSpPr>
          <p:spPr>
            <a:xfrm>
              <a:off x="8174485" y="6507727"/>
              <a:ext cx="180615" cy="89614"/>
            </a:xfrm>
            <a:prstGeom prst="rect">
              <a:avLst/>
            </a:prstGeom>
            <a:solidFill>
              <a:srgbClr val="FFEAE2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5" name="rc1885"/>
            <p:cNvSpPr/>
            <p:nvPr/>
          </p:nvSpPr>
          <p:spPr>
            <a:xfrm>
              <a:off x="8174485" y="856886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6" name="rc1886"/>
            <p:cNvSpPr/>
            <p:nvPr/>
          </p:nvSpPr>
          <p:spPr>
            <a:xfrm>
              <a:off x="8174485" y="740387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7" name="rc1887"/>
            <p:cNvSpPr/>
            <p:nvPr/>
          </p:nvSpPr>
          <p:spPr>
            <a:xfrm>
              <a:off x="8174485" y="677657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8" name="rc1888"/>
            <p:cNvSpPr/>
            <p:nvPr/>
          </p:nvSpPr>
          <p:spPr>
            <a:xfrm>
              <a:off x="8174485" y="838963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9" name="rc1889"/>
            <p:cNvSpPr/>
            <p:nvPr/>
          </p:nvSpPr>
          <p:spPr>
            <a:xfrm>
              <a:off x="8174485" y="722464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0" name="rc1890"/>
            <p:cNvSpPr/>
            <p:nvPr/>
          </p:nvSpPr>
          <p:spPr>
            <a:xfrm>
              <a:off x="8174485" y="6059653"/>
              <a:ext cx="180615" cy="89614"/>
            </a:xfrm>
            <a:prstGeom prst="rect">
              <a:avLst/>
            </a:prstGeom>
            <a:solidFill>
              <a:srgbClr val="FFD3C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1" name="rc1891"/>
            <p:cNvSpPr/>
            <p:nvPr/>
          </p:nvSpPr>
          <p:spPr>
            <a:xfrm>
              <a:off x="8174485" y="865848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2" name="rc1892"/>
            <p:cNvSpPr/>
            <p:nvPr/>
          </p:nvSpPr>
          <p:spPr>
            <a:xfrm>
              <a:off x="8174485" y="830002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3" name="rc1893"/>
            <p:cNvSpPr/>
            <p:nvPr/>
          </p:nvSpPr>
          <p:spPr>
            <a:xfrm>
              <a:off x="8174485" y="919616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4" name="rc1894"/>
            <p:cNvSpPr/>
            <p:nvPr/>
          </p:nvSpPr>
          <p:spPr>
            <a:xfrm>
              <a:off x="8174485" y="5970039"/>
              <a:ext cx="180615" cy="89614"/>
            </a:xfrm>
            <a:prstGeom prst="rect">
              <a:avLst/>
            </a:prstGeom>
            <a:solidFill>
              <a:srgbClr val="FF8B6B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5" name="rc1895"/>
            <p:cNvSpPr/>
            <p:nvPr/>
          </p:nvSpPr>
          <p:spPr>
            <a:xfrm>
              <a:off x="8174485" y="6866186"/>
              <a:ext cx="180615" cy="89614"/>
            </a:xfrm>
            <a:prstGeom prst="rect">
              <a:avLst/>
            </a:prstGeom>
            <a:solidFill>
              <a:srgbClr val="FFF3E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6" name="rc1896"/>
            <p:cNvSpPr/>
            <p:nvPr/>
          </p:nvSpPr>
          <p:spPr>
            <a:xfrm>
              <a:off x="8174485" y="6149268"/>
              <a:ext cx="180615" cy="89614"/>
            </a:xfrm>
            <a:prstGeom prst="rect">
              <a:avLst/>
            </a:prstGeom>
            <a:solidFill>
              <a:srgbClr val="FFBFA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7" name="rc1897"/>
            <p:cNvSpPr/>
            <p:nvPr/>
          </p:nvSpPr>
          <p:spPr>
            <a:xfrm>
              <a:off x="8174485" y="874809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8" name="rc1898"/>
            <p:cNvSpPr/>
            <p:nvPr/>
          </p:nvSpPr>
          <p:spPr>
            <a:xfrm>
              <a:off x="8174485" y="892732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9" name="rc1899"/>
            <p:cNvSpPr/>
            <p:nvPr/>
          </p:nvSpPr>
          <p:spPr>
            <a:xfrm>
              <a:off x="8174485" y="713503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0" name="rc1900"/>
            <p:cNvSpPr/>
            <p:nvPr/>
          </p:nvSpPr>
          <p:spPr>
            <a:xfrm>
              <a:off x="8174485" y="668695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1" name="rc1901"/>
            <p:cNvSpPr/>
            <p:nvPr/>
          </p:nvSpPr>
          <p:spPr>
            <a:xfrm>
              <a:off x="8442751" y="5961077"/>
              <a:ext cx="216738" cy="33336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02" name="rc1902"/>
            <p:cNvSpPr/>
            <p:nvPr/>
          </p:nvSpPr>
          <p:spPr>
            <a:xfrm>
              <a:off x="8460813" y="5970039"/>
              <a:ext cx="180615" cy="89614"/>
            </a:xfrm>
            <a:prstGeom prst="rect">
              <a:avLst/>
            </a:prstGeom>
            <a:solidFill>
              <a:srgbClr val="FFEEE7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3" name="rc1903"/>
            <p:cNvSpPr/>
            <p:nvPr/>
          </p:nvSpPr>
          <p:spPr>
            <a:xfrm>
              <a:off x="8460813" y="8927325"/>
              <a:ext cx="180615" cy="89614"/>
            </a:xfrm>
            <a:prstGeom prst="rect">
              <a:avLst/>
            </a:prstGeom>
            <a:solidFill>
              <a:srgbClr val="FFDED2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4" name="rc1904"/>
            <p:cNvSpPr/>
            <p:nvPr/>
          </p:nvSpPr>
          <p:spPr>
            <a:xfrm>
              <a:off x="8460813" y="883771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5" name="rc1905"/>
            <p:cNvSpPr/>
            <p:nvPr/>
          </p:nvSpPr>
          <p:spPr>
            <a:xfrm>
              <a:off x="8460813" y="7762333"/>
              <a:ext cx="180615" cy="89614"/>
            </a:xfrm>
            <a:prstGeom prst="rect">
              <a:avLst/>
            </a:prstGeom>
            <a:solidFill>
              <a:srgbClr val="FFBFA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6" name="rc1906"/>
            <p:cNvSpPr/>
            <p:nvPr/>
          </p:nvSpPr>
          <p:spPr>
            <a:xfrm>
              <a:off x="8460813" y="767271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7" name="rc1907"/>
            <p:cNvSpPr/>
            <p:nvPr/>
          </p:nvSpPr>
          <p:spPr>
            <a:xfrm>
              <a:off x="8460813" y="8748095"/>
              <a:ext cx="180615" cy="89614"/>
            </a:xfrm>
            <a:prstGeom prst="rect">
              <a:avLst/>
            </a:prstGeom>
            <a:solidFill>
              <a:srgbClr val="FFD9CC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8" name="rc1908"/>
            <p:cNvSpPr/>
            <p:nvPr/>
          </p:nvSpPr>
          <p:spPr>
            <a:xfrm>
              <a:off x="8460813" y="7224645"/>
              <a:ext cx="180615" cy="89614"/>
            </a:xfrm>
            <a:prstGeom prst="rect">
              <a:avLst/>
            </a:prstGeom>
            <a:solidFill>
              <a:srgbClr val="FFAF96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9" name="rc1909"/>
            <p:cNvSpPr/>
            <p:nvPr/>
          </p:nvSpPr>
          <p:spPr>
            <a:xfrm>
              <a:off x="8460813" y="6149268"/>
              <a:ext cx="180615" cy="89614"/>
            </a:xfrm>
            <a:prstGeom prst="rect">
              <a:avLst/>
            </a:prstGeom>
            <a:solidFill>
              <a:srgbClr val="FFE0D5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0" name="rc1910"/>
            <p:cNvSpPr/>
            <p:nvPr/>
          </p:nvSpPr>
          <p:spPr>
            <a:xfrm>
              <a:off x="8460813" y="6507727"/>
              <a:ext cx="180615" cy="89614"/>
            </a:xfrm>
            <a:prstGeom prst="rect">
              <a:avLst/>
            </a:prstGeom>
            <a:solidFill>
              <a:srgbClr val="FFE2D7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1" name="rc1911"/>
            <p:cNvSpPr/>
            <p:nvPr/>
          </p:nvSpPr>
          <p:spPr>
            <a:xfrm>
              <a:off x="8460813" y="8031177"/>
              <a:ext cx="180615" cy="89614"/>
            </a:xfrm>
            <a:prstGeom prst="rect">
              <a:avLst/>
            </a:prstGeom>
            <a:solidFill>
              <a:srgbClr val="FFD6C7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2" name="rc1912"/>
            <p:cNvSpPr/>
            <p:nvPr/>
          </p:nvSpPr>
          <p:spPr>
            <a:xfrm>
              <a:off x="8460813" y="6686956"/>
              <a:ext cx="180615" cy="89614"/>
            </a:xfrm>
            <a:prstGeom prst="rect">
              <a:avLst/>
            </a:prstGeom>
            <a:solidFill>
              <a:srgbClr val="FFB49C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3" name="rc1913"/>
            <p:cNvSpPr/>
            <p:nvPr/>
          </p:nvSpPr>
          <p:spPr>
            <a:xfrm>
              <a:off x="8460813" y="6776571"/>
              <a:ext cx="180615" cy="89614"/>
            </a:xfrm>
            <a:prstGeom prst="rect">
              <a:avLst/>
            </a:prstGeom>
            <a:solidFill>
              <a:srgbClr val="FFEEE7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4" name="rc1914"/>
            <p:cNvSpPr/>
            <p:nvPr/>
          </p:nvSpPr>
          <p:spPr>
            <a:xfrm>
              <a:off x="8460813" y="7583104"/>
              <a:ext cx="180615" cy="89614"/>
            </a:xfrm>
            <a:prstGeom prst="rect">
              <a:avLst/>
            </a:prstGeom>
            <a:solidFill>
              <a:srgbClr val="FFD0C0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5" name="rc1915"/>
            <p:cNvSpPr/>
            <p:nvPr/>
          </p:nvSpPr>
          <p:spPr>
            <a:xfrm>
              <a:off x="8460813" y="8120792"/>
              <a:ext cx="180615" cy="89614"/>
            </a:xfrm>
            <a:prstGeom prst="rect">
              <a:avLst/>
            </a:prstGeom>
            <a:solidFill>
              <a:srgbClr val="FFEFE8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6" name="rc1916"/>
            <p:cNvSpPr/>
            <p:nvPr/>
          </p:nvSpPr>
          <p:spPr>
            <a:xfrm>
              <a:off x="8460813" y="686618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7" name="rc1917"/>
            <p:cNvSpPr/>
            <p:nvPr/>
          </p:nvSpPr>
          <p:spPr>
            <a:xfrm>
              <a:off x="8460813" y="7135030"/>
              <a:ext cx="180615" cy="89614"/>
            </a:xfrm>
            <a:prstGeom prst="rect">
              <a:avLst/>
            </a:prstGeom>
            <a:solidFill>
              <a:srgbClr val="FFBBA5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8" name="rc1918"/>
            <p:cNvSpPr/>
            <p:nvPr/>
          </p:nvSpPr>
          <p:spPr>
            <a:xfrm>
              <a:off x="8460813" y="901694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9" name="rc1919"/>
            <p:cNvSpPr/>
            <p:nvPr/>
          </p:nvSpPr>
          <p:spPr>
            <a:xfrm>
              <a:off x="8460813" y="8210407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0" name="rc1920"/>
            <p:cNvSpPr/>
            <p:nvPr/>
          </p:nvSpPr>
          <p:spPr>
            <a:xfrm>
              <a:off x="8460813" y="8479251"/>
              <a:ext cx="180615" cy="89614"/>
            </a:xfrm>
            <a:prstGeom prst="rect">
              <a:avLst/>
            </a:prstGeom>
            <a:solidFill>
              <a:srgbClr val="FFD7C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1" name="rc1921"/>
            <p:cNvSpPr/>
            <p:nvPr/>
          </p:nvSpPr>
          <p:spPr>
            <a:xfrm>
              <a:off x="8460813" y="6238883"/>
              <a:ext cx="180615" cy="89614"/>
            </a:xfrm>
            <a:prstGeom prst="rect">
              <a:avLst/>
            </a:prstGeom>
            <a:solidFill>
              <a:srgbClr val="FFCFBE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2" name="rc1922"/>
            <p:cNvSpPr/>
            <p:nvPr/>
          </p:nvSpPr>
          <p:spPr>
            <a:xfrm>
              <a:off x="8460813" y="6418112"/>
              <a:ext cx="180615" cy="89614"/>
            </a:xfrm>
            <a:prstGeom prst="rect">
              <a:avLst/>
            </a:prstGeom>
            <a:solidFill>
              <a:srgbClr val="FF2F17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3" name="rc1923"/>
            <p:cNvSpPr/>
            <p:nvPr/>
          </p:nvSpPr>
          <p:spPr>
            <a:xfrm>
              <a:off x="8460813" y="7941563"/>
              <a:ext cx="180615" cy="89614"/>
            </a:xfrm>
            <a:prstGeom prst="rect">
              <a:avLst/>
            </a:prstGeom>
            <a:solidFill>
              <a:srgbClr val="FFEAE2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4" name="rc1924"/>
            <p:cNvSpPr/>
            <p:nvPr/>
          </p:nvSpPr>
          <p:spPr>
            <a:xfrm>
              <a:off x="8460813" y="6597342"/>
              <a:ext cx="180615" cy="89614"/>
            </a:xfrm>
            <a:prstGeom prst="rect">
              <a:avLst/>
            </a:prstGeom>
            <a:solidFill>
              <a:srgbClr val="FFDCD0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5" name="rc1925"/>
            <p:cNvSpPr/>
            <p:nvPr/>
          </p:nvSpPr>
          <p:spPr>
            <a:xfrm>
              <a:off x="8460813" y="749348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6" name="rc1926"/>
            <p:cNvSpPr/>
            <p:nvPr/>
          </p:nvSpPr>
          <p:spPr>
            <a:xfrm>
              <a:off x="8460813" y="9196169"/>
              <a:ext cx="180615" cy="89614"/>
            </a:xfrm>
            <a:prstGeom prst="rect">
              <a:avLst/>
            </a:prstGeom>
            <a:solidFill>
              <a:srgbClr val="FFDFD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7" name="rc1927"/>
            <p:cNvSpPr/>
            <p:nvPr/>
          </p:nvSpPr>
          <p:spPr>
            <a:xfrm>
              <a:off x="8460813" y="838963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8" name="rc1928"/>
            <p:cNvSpPr/>
            <p:nvPr/>
          </p:nvSpPr>
          <p:spPr>
            <a:xfrm>
              <a:off x="8460813" y="8568866"/>
              <a:ext cx="180615" cy="89614"/>
            </a:xfrm>
            <a:prstGeom prst="rect">
              <a:avLst/>
            </a:prstGeom>
            <a:solidFill>
              <a:srgbClr val="FFD7C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9" name="rc1929"/>
            <p:cNvSpPr/>
            <p:nvPr/>
          </p:nvSpPr>
          <p:spPr>
            <a:xfrm>
              <a:off x="8460813" y="7045415"/>
              <a:ext cx="180615" cy="89614"/>
            </a:xfrm>
            <a:prstGeom prst="rect">
              <a:avLst/>
            </a:prstGeom>
            <a:solidFill>
              <a:srgbClr val="FFE0D5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0" name="rc1930"/>
            <p:cNvSpPr/>
            <p:nvPr/>
          </p:nvSpPr>
          <p:spPr>
            <a:xfrm>
              <a:off x="8460813" y="731426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1" name="rc1931"/>
            <p:cNvSpPr/>
            <p:nvPr/>
          </p:nvSpPr>
          <p:spPr>
            <a:xfrm>
              <a:off x="8460813" y="8300022"/>
              <a:ext cx="180615" cy="89614"/>
            </a:xfrm>
            <a:prstGeom prst="rect">
              <a:avLst/>
            </a:prstGeom>
            <a:solidFill>
              <a:srgbClr val="FFD3C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2" name="rc1932"/>
            <p:cNvSpPr/>
            <p:nvPr/>
          </p:nvSpPr>
          <p:spPr>
            <a:xfrm>
              <a:off x="8460813" y="910655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3" name="rc1933"/>
            <p:cNvSpPr/>
            <p:nvPr/>
          </p:nvSpPr>
          <p:spPr>
            <a:xfrm>
              <a:off x="8460813" y="6059653"/>
              <a:ext cx="180615" cy="89614"/>
            </a:xfrm>
            <a:prstGeom prst="rect">
              <a:avLst/>
            </a:prstGeom>
            <a:solidFill>
              <a:srgbClr val="FFD3C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4" name="rc1934"/>
            <p:cNvSpPr/>
            <p:nvPr/>
          </p:nvSpPr>
          <p:spPr>
            <a:xfrm>
              <a:off x="8460813" y="8658481"/>
              <a:ext cx="180615" cy="89614"/>
            </a:xfrm>
            <a:prstGeom prst="rect">
              <a:avLst/>
            </a:prstGeom>
            <a:solidFill>
              <a:srgbClr val="FFDFD3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5" name="rc1935"/>
            <p:cNvSpPr/>
            <p:nvPr/>
          </p:nvSpPr>
          <p:spPr>
            <a:xfrm>
              <a:off x="8460813" y="6328498"/>
              <a:ext cx="180615" cy="89614"/>
            </a:xfrm>
            <a:prstGeom prst="rect">
              <a:avLst/>
            </a:prstGeom>
            <a:solidFill>
              <a:srgbClr val="FFB29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6" name="rc1936"/>
            <p:cNvSpPr/>
            <p:nvPr/>
          </p:nvSpPr>
          <p:spPr>
            <a:xfrm>
              <a:off x="8460813" y="7851948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7" name="rc1937"/>
            <p:cNvSpPr/>
            <p:nvPr/>
          </p:nvSpPr>
          <p:spPr>
            <a:xfrm>
              <a:off x="8460813" y="6955801"/>
              <a:ext cx="180615" cy="89614"/>
            </a:xfrm>
            <a:prstGeom prst="rect">
              <a:avLst/>
            </a:prstGeom>
            <a:solidFill>
              <a:srgbClr val="FF9273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8" name="rc1938"/>
            <p:cNvSpPr/>
            <p:nvPr/>
          </p:nvSpPr>
          <p:spPr>
            <a:xfrm>
              <a:off x="8460813" y="740387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9" name="rc1939"/>
            <p:cNvSpPr/>
            <p:nvPr/>
          </p:nvSpPr>
          <p:spPr>
            <a:xfrm>
              <a:off x="8729079" y="5961077"/>
              <a:ext cx="577970" cy="33336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40" name="rc1940"/>
            <p:cNvSpPr/>
            <p:nvPr/>
          </p:nvSpPr>
          <p:spPr>
            <a:xfrm>
              <a:off x="8927756" y="695580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1" name="rc1941"/>
            <p:cNvSpPr/>
            <p:nvPr/>
          </p:nvSpPr>
          <p:spPr>
            <a:xfrm>
              <a:off x="8927756" y="6238883"/>
              <a:ext cx="180615" cy="89614"/>
            </a:xfrm>
            <a:prstGeom prst="rect">
              <a:avLst/>
            </a:prstGeom>
            <a:solidFill>
              <a:srgbClr val="FFC9B6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2" name="rc1942"/>
            <p:cNvSpPr/>
            <p:nvPr/>
          </p:nvSpPr>
          <p:spPr>
            <a:xfrm>
              <a:off x="8927756" y="6328498"/>
              <a:ext cx="180615" cy="89614"/>
            </a:xfrm>
            <a:prstGeom prst="rect">
              <a:avLst/>
            </a:prstGeom>
            <a:solidFill>
              <a:srgbClr val="FFF5F1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3" name="rc1943"/>
            <p:cNvSpPr/>
            <p:nvPr/>
          </p:nvSpPr>
          <p:spPr>
            <a:xfrm>
              <a:off x="8927756" y="767271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4" name="rc1944"/>
            <p:cNvSpPr/>
            <p:nvPr/>
          </p:nvSpPr>
          <p:spPr>
            <a:xfrm>
              <a:off x="8927756" y="812079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5" name="rc1945"/>
            <p:cNvSpPr/>
            <p:nvPr/>
          </p:nvSpPr>
          <p:spPr>
            <a:xfrm>
              <a:off x="8927756" y="6866186"/>
              <a:ext cx="180615" cy="89614"/>
            </a:xfrm>
            <a:prstGeom prst="rect">
              <a:avLst/>
            </a:prstGeom>
            <a:solidFill>
              <a:srgbClr val="FFF3E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6" name="rc1946"/>
            <p:cNvSpPr/>
            <p:nvPr/>
          </p:nvSpPr>
          <p:spPr>
            <a:xfrm>
              <a:off x="8927756" y="7851948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7" name="rc1947"/>
            <p:cNvSpPr/>
            <p:nvPr/>
          </p:nvSpPr>
          <p:spPr>
            <a:xfrm>
              <a:off x="8927756" y="7941563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8" name="rc1948"/>
            <p:cNvSpPr/>
            <p:nvPr/>
          </p:nvSpPr>
          <p:spPr>
            <a:xfrm>
              <a:off x="8927756" y="8210407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9" name="rc1949"/>
            <p:cNvSpPr/>
            <p:nvPr/>
          </p:nvSpPr>
          <p:spPr>
            <a:xfrm>
              <a:off x="8927756" y="847925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0" name="rc1950"/>
            <p:cNvSpPr/>
            <p:nvPr/>
          </p:nvSpPr>
          <p:spPr>
            <a:xfrm>
              <a:off x="8927756" y="731426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1" name="rc1951"/>
            <p:cNvSpPr/>
            <p:nvPr/>
          </p:nvSpPr>
          <p:spPr>
            <a:xfrm>
              <a:off x="8927756" y="830002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2" name="rc1952"/>
            <p:cNvSpPr/>
            <p:nvPr/>
          </p:nvSpPr>
          <p:spPr>
            <a:xfrm>
              <a:off x="8927756" y="7762333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3" name="rc1953"/>
            <p:cNvSpPr/>
            <p:nvPr/>
          </p:nvSpPr>
          <p:spPr>
            <a:xfrm>
              <a:off x="8927756" y="8031177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4" name="rc1954"/>
            <p:cNvSpPr/>
            <p:nvPr/>
          </p:nvSpPr>
          <p:spPr>
            <a:xfrm>
              <a:off x="8927756" y="749348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5" name="rc1955"/>
            <p:cNvSpPr/>
            <p:nvPr/>
          </p:nvSpPr>
          <p:spPr>
            <a:xfrm>
              <a:off x="8927756" y="6418112"/>
              <a:ext cx="180615" cy="89614"/>
            </a:xfrm>
            <a:prstGeom prst="rect">
              <a:avLst/>
            </a:prstGeom>
            <a:solidFill>
              <a:srgbClr val="FFC9B7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6" name="rc1956"/>
            <p:cNvSpPr/>
            <p:nvPr/>
          </p:nvSpPr>
          <p:spPr>
            <a:xfrm>
              <a:off x="8927756" y="838963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7" name="rc1957"/>
            <p:cNvSpPr/>
            <p:nvPr/>
          </p:nvSpPr>
          <p:spPr>
            <a:xfrm>
              <a:off x="8927756" y="856886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8" name="rc1958"/>
            <p:cNvSpPr/>
            <p:nvPr/>
          </p:nvSpPr>
          <p:spPr>
            <a:xfrm>
              <a:off x="8927756" y="704541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9" name="rc1959"/>
            <p:cNvSpPr/>
            <p:nvPr/>
          </p:nvSpPr>
          <p:spPr>
            <a:xfrm>
              <a:off x="8927756" y="677657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0" name="rc1960"/>
            <p:cNvSpPr/>
            <p:nvPr/>
          </p:nvSpPr>
          <p:spPr>
            <a:xfrm>
              <a:off x="8927756" y="7583104"/>
              <a:ext cx="180615" cy="89614"/>
            </a:xfrm>
            <a:prstGeom prst="rect">
              <a:avLst/>
            </a:prstGeom>
            <a:solidFill>
              <a:srgbClr val="FFE9E1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1" name="rc1961"/>
            <p:cNvSpPr/>
            <p:nvPr/>
          </p:nvSpPr>
          <p:spPr>
            <a:xfrm>
              <a:off x="8927756" y="910655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2" name="rc1962"/>
            <p:cNvSpPr/>
            <p:nvPr/>
          </p:nvSpPr>
          <p:spPr>
            <a:xfrm>
              <a:off x="8927756" y="6059653"/>
              <a:ext cx="180615" cy="89614"/>
            </a:xfrm>
            <a:prstGeom prst="rect">
              <a:avLst/>
            </a:prstGeom>
            <a:solidFill>
              <a:srgbClr val="FFD9CC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3" name="rc1963"/>
            <p:cNvSpPr/>
            <p:nvPr/>
          </p:nvSpPr>
          <p:spPr>
            <a:xfrm>
              <a:off x="8927756" y="865848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4" name="rc1964"/>
            <p:cNvSpPr/>
            <p:nvPr/>
          </p:nvSpPr>
          <p:spPr>
            <a:xfrm>
              <a:off x="8927756" y="901694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5" name="rc1965"/>
            <p:cNvSpPr/>
            <p:nvPr/>
          </p:nvSpPr>
          <p:spPr>
            <a:xfrm>
              <a:off x="8927756" y="6507727"/>
              <a:ext cx="180615" cy="89614"/>
            </a:xfrm>
            <a:prstGeom prst="rect">
              <a:avLst/>
            </a:prstGeom>
            <a:solidFill>
              <a:srgbClr val="FFEEE7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6" name="rc1966"/>
            <p:cNvSpPr/>
            <p:nvPr/>
          </p:nvSpPr>
          <p:spPr>
            <a:xfrm>
              <a:off x="8927756" y="597003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7" name="rc1967"/>
            <p:cNvSpPr/>
            <p:nvPr/>
          </p:nvSpPr>
          <p:spPr>
            <a:xfrm>
              <a:off x="8927756" y="874809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8" name="rc1968"/>
            <p:cNvSpPr/>
            <p:nvPr/>
          </p:nvSpPr>
          <p:spPr>
            <a:xfrm>
              <a:off x="8927756" y="919616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9" name="rc1969"/>
            <p:cNvSpPr/>
            <p:nvPr/>
          </p:nvSpPr>
          <p:spPr>
            <a:xfrm>
              <a:off x="8927756" y="722464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0" name="rc1970"/>
            <p:cNvSpPr/>
            <p:nvPr/>
          </p:nvSpPr>
          <p:spPr>
            <a:xfrm>
              <a:off x="8927756" y="892732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1" name="rc1971"/>
            <p:cNvSpPr/>
            <p:nvPr/>
          </p:nvSpPr>
          <p:spPr>
            <a:xfrm>
              <a:off x="8927756" y="713503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2" name="rc1972"/>
            <p:cNvSpPr/>
            <p:nvPr/>
          </p:nvSpPr>
          <p:spPr>
            <a:xfrm>
              <a:off x="8927756" y="6149268"/>
              <a:ext cx="180615" cy="89614"/>
            </a:xfrm>
            <a:prstGeom prst="rect">
              <a:avLst/>
            </a:prstGeom>
            <a:solidFill>
              <a:srgbClr val="FFBFA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3" name="rc1973"/>
            <p:cNvSpPr/>
            <p:nvPr/>
          </p:nvSpPr>
          <p:spPr>
            <a:xfrm>
              <a:off x="8927756" y="883771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4" name="rc1974"/>
            <p:cNvSpPr/>
            <p:nvPr/>
          </p:nvSpPr>
          <p:spPr>
            <a:xfrm>
              <a:off x="8927756" y="668695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5" name="rc1975"/>
            <p:cNvSpPr/>
            <p:nvPr/>
          </p:nvSpPr>
          <p:spPr>
            <a:xfrm>
              <a:off x="8927756" y="740387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6" name="rc1976"/>
            <p:cNvSpPr/>
            <p:nvPr/>
          </p:nvSpPr>
          <p:spPr>
            <a:xfrm>
              <a:off x="8927756" y="6597342"/>
              <a:ext cx="180615" cy="89614"/>
            </a:xfrm>
            <a:prstGeom prst="rect">
              <a:avLst/>
            </a:prstGeom>
            <a:solidFill>
              <a:srgbClr val="FFF0E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7" name="rc1977"/>
            <p:cNvSpPr/>
            <p:nvPr/>
          </p:nvSpPr>
          <p:spPr>
            <a:xfrm>
              <a:off x="8747141" y="6238883"/>
              <a:ext cx="180615" cy="89614"/>
            </a:xfrm>
            <a:prstGeom prst="rect">
              <a:avLst/>
            </a:prstGeom>
            <a:solidFill>
              <a:srgbClr val="FFE5DC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8" name="rc1978"/>
            <p:cNvSpPr/>
            <p:nvPr/>
          </p:nvSpPr>
          <p:spPr>
            <a:xfrm>
              <a:off x="8747141" y="847925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9" name="rc1979"/>
            <p:cNvSpPr/>
            <p:nvPr/>
          </p:nvSpPr>
          <p:spPr>
            <a:xfrm>
              <a:off x="8747141" y="8031177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0" name="rc1980"/>
            <p:cNvSpPr/>
            <p:nvPr/>
          </p:nvSpPr>
          <p:spPr>
            <a:xfrm>
              <a:off x="8747141" y="6866186"/>
              <a:ext cx="180615" cy="89614"/>
            </a:xfrm>
            <a:prstGeom prst="rect">
              <a:avLst/>
            </a:prstGeom>
            <a:solidFill>
              <a:srgbClr val="FFF7F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1" name="rc1981"/>
            <p:cNvSpPr/>
            <p:nvPr/>
          </p:nvSpPr>
          <p:spPr>
            <a:xfrm>
              <a:off x="8747141" y="695580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2" name="rc1982"/>
            <p:cNvSpPr/>
            <p:nvPr/>
          </p:nvSpPr>
          <p:spPr>
            <a:xfrm>
              <a:off x="8747141" y="883771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3" name="rc1983"/>
            <p:cNvSpPr/>
            <p:nvPr/>
          </p:nvSpPr>
          <p:spPr>
            <a:xfrm>
              <a:off x="8747141" y="704541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4" name="rc1984"/>
            <p:cNvSpPr/>
            <p:nvPr/>
          </p:nvSpPr>
          <p:spPr>
            <a:xfrm>
              <a:off x="8747141" y="6328498"/>
              <a:ext cx="180615" cy="89614"/>
            </a:xfrm>
            <a:prstGeom prst="rect">
              <a:avLst/>
            </a:prstGeom>
            <a:solidFill>
              <a:srgbClr val="FFF3E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5" name="rc1985"/>
            <p:cNvSpPr/>
            <p:nvPr/>
          </p:nvSpPr>
          <p:spPr>
            <a:xfrm>
              <a:off x="8747141" y="767271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6" name="rc1986"/>
            <p:cNvSpPr/>
            <p:nvPr/>
          </p:nvSpPr>
          <p:spPr>
            <a:xfrm>
              <a:off x="8747141" y="812079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7" name="rc1987"/>
            <p:cNvSpPr/>
            <p:nvPr/>
          </p:nvSpPr>
          <p:spPr>
            <a:xfrm>
              <a:off x="8747141" y="6059653"/>
              <a:ext cx="180615" cy="89614"/>
            </a:xfrm>
            <a:prstGeom prst="rect">
              <a:avLst/>
            </a:prstGeom>
            <a:solidFill>
              <a:srgbClr val="FFD2C3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8" name="rc1988"/>
            <p:cNvSpPr/>
            <p:nvPr/>
          </p:nvSpPr>
          <p:spPr>
            <a:xfrm>
              <a:off x="8747141" y="749348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9" name="rc1989"/>
            <p:cNvSpPr/>
            <p:nvPr/>
          </p:nvSpPr>
          <p:spPr>
            <a:xfrm>
              <a:off x="8747141" y="7851948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0" name="rc1990"/>
            <p:cNvSpPr/>
            <p:nvPr/>
          </p:nvSpPr>
          <p:spPr>
            <a:xfrm>
              <a:off x="8747141" y="7762333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1" name="rc1991"/>
            <p:cNvSpPr/>
            <p:nvPr/>
          </p:nvSpPr>
          <p:spPr>
            <a:xfrm>
              <a:off x="8747141" y="597003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2" name="rc1992"/>
            <p:cNvSpPr/>
            <p:nvPr/>
          </p:nvSpPr>
          <p:spPr>
            <a:xfrm>
              <a:off x="8747141" y="668695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3" name="rc1993"/>
            <p:cNvSpPr/>
            <p:nvPr/>
          </p:nvSpPr>
          <p:spPr>
            <a:xfrm>
              <a:off x="8747141" y="731426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4" name="rc1994"/>
            <p:cNvSpPr/>
            <p:nvPr/>
          </p:nvSpPr>
          <p:spPr>
            <a:xfrm>
              <a:off x="8747141" y="7941563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5" name="rc1995"/>
            <p:cNvSpPr/>
            <p:nvPr/>
          </p:nvSpPr>
          <p:spPr>
            <a:xfrm>
              <a:off x="8747141" y="659734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6" name="rc1996"/>
            <p:cNvSpPr/>
            <p:nvPr/>
          </p:nvSpPr>
          <p:spPr>
            <a:xfrm>
              <a:off x="8747141" y="740387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7" name="rc1997"/>
            <p:cNvSpPr/>
            <p:nvPr/>
          </p:nvSpPr>
          <p:spPr>
            <a:xfrm>
              <a:off x="8747141" y="865848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8" name="rc1998"/>
            <p:cNvSpPr/>
            <p:nvPr/>
          </p:nvSpPr>
          <p:spPr>
            <a:xfrm>
              <a:off x="8747141" y="7583104"/>
              <a:ext cx="180615" cy="89614"/>
            </a:xfrm>
            <a:prstGeom prst="rect">
              <a:avLst/>
            </a:prstGeom>
            <a:solidFill>
              <a:srgbClr val="FFE8E0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9" name="rc1999"/>
            <p:cNvSpPr/>
            <p:nvPr/>
          </p:nvSpPr>
          <p:spPr>
            <a:xfrm>
              <a:off x="8747141" y="8210407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0" name="rc2000"/>
            <p:cNvSpPr/>
            <p:nvPr/>
          </p:nvSpPr>
          <p:spPr>
            <a:xfrm>
              <a:off x="8747141" y="892732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1" name="rc2001"/>
            <p:cNvSpPr/>
            <p:nvPr/>
          </p:nvSpPr>
          <p:spPr>
            <a:xfrm>
              <a:off x="8747141" y="713503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2" name="rc2002"/>
            <p:cNvSpPr/>
            <p:nvPr/>
          </p:nvSpPr>
          <p:spPr>
            <a:xfrm>
              <a:off x="8747141" y="6418112"/>
              <a:ext cx="180615" cy="89614"/>
            </a:xfrm>
            <a:prstGeom prst="rect">
              <a:avLst/>
            </a:prstGeom>
            <a:solidFill>
              <a:srgbClr val="FFD5C6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3" name="rc2003"/>
            <p:cNvSpPr/>
            <p:nvPr/>
          </p:nvSpPr>
          <p:spPr>
            <a:xfrm>
              <a:off x="8747141" y="910655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4" name="rc2004"/>
            <p:cNvSpPr/>
            <p:nvPr/>
          </p:nvSpPr>
          <p:spPr>
            <a:xfrm>
              <a:off x="8747141" y="856886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5" name="rc2005"/>
            <p:cNvSpPr/>
            <p:nvPr/>
          </p:nvSpPr>
          <p:spPr>
            <a:xfrm>
              <a:off x="8747141" y="6149268"/>
              <a:ext cx="180615" cy="89614"/>
            </a:xfrm>
            <a:prstGeom prst="rect">
              <a:avLst/>
            </a:prstGeom>
            <a:solidFill>
              <a:srgbClr val="FFBCA7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6" name="rc2006"/>
            <p:cNvSpPr/>
            <p:nvPr/>
          </p:nvSpPr>
          <p:spPr>
            <a:xfrm>
              <a:off x="8747141" y="6507727"/>
              <a:ext cx="180615" cy="89614"/>
            </a:xfrm>
            <a:prstGeom prst="rect">
              <a:avLst/>
            </a:prstGeom>
            <a:solidFill>
              <a:srgbClr val="FFE7DE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7" name="rc2007"/>
            <p:cNvSpPr/>
            <p:nvPr/>
          </p:nvSpPr>
          <p:spPr>
            <a:xfrm>
              <a:off x="8747141" y="722464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8" name="rc2008"/>
            <p:cNvSpPr/>
            <p:nvPr/>
          </p:nvSpPr>
          <p:spPr>
            <a:xfrm>
              <a:off x="8747141" y="677657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9" name="rc2009"/>
            <p:cNvSpPr/>
            <p:nvPr/>
          </p:nvSpPr>
          <p:spPr>
            <a:xfrm>
              <a:off x="8747141" y="901694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0" name="rc2010"/>
            <p:cNvSpPr/>
            <p:nvPr/>
          </p:nvSpPr>
          <p:spPr>
            <a:xfrm>
              <a:off x="8747141" y="838963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1" name="rc2011"/>
            <p:cNvSpPr/>
            <p:nvPr/>
          </p:nvSpPr>
          <p:spPr>
            <a:xfrm>
              <a:off x="8747141" y="874809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2" name="rc2012"/>
            <p:cNvSpPr/>
            <p:nvPr/>
          </p:nvSpPr>
          <p:spPr>
            <a:xfrm>
              <a:off x="8747141" y="830002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3" name="rc2013"/>
            <p:cNvSpPr/>
            <p:nvPr/>
          </p:nvSpPr>
          <p:spPr>
            <a:xfrm>
              <a:off x="8747141" y="919616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4" name="rc2014"/>
            <p:cNvSpPr/>
            <p:nvPr/>
          </p:nvSpPr>
          <p:spPr>
            <a:xfrm>
              <a:off x="9108372" y="7941563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5" name="rc2015"/>
            <p:cNvSpPr/>
            <p:nvPr/>
          </p:nvSpPr>
          <p:spPr>
            <a:xfrm>
              <a:off x="9108372" y="7762333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6" name="rc2016"/>
            <p:cNvSpPr/>
            <p:nvPr/>
          </p:nvSpPr>
          <p:spPr>
            <a:xfrm>
              <a:off x="9108372" y="838963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7" name="rc2017"/>
            <p:cNvSpPr/>
            <p:nvPr/>
          </p:nvSpPr>
          <p:spPr>
            <a:xfrm>
              <a:off x="9108372" y="8031177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8" name="rc2018"/>
            <p:cNvSpPr/>
            <p:nvPr/>
          </p:nvSpPr>
          <p:spPr>
            <a:xfrm>
              <a:off x="9108372" y="6418112"/>
              <a:ext cx="180615" cy="89614"/>
            </a:xfrm>
            <a:prstGeom prst="rect">
              <a:avLst/>
            </a:prstGeom>
            <a:solidFill>
              <a:srgbClr val="FFD8CB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9" name="rc2019"/>
            <p:cNvSpPr/>
            <p:nvPr/>
          </p:nvSpPr>
          <p:spPr>
            <a:xfrm>
              <a:off x="9108372" y="901694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0" name="rc2020"/>
            <p:cNvSpPr/>
            <p:nvPr/>
          </p:nvSpPr>
          <p:spPr>
            <a:xfrm>
              <a:off x="9108372" y="767271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1" name="rc2021"/>
            <p:cNvSpPr/>
            <p:nvPr/>
          </p:nvSpPr>
          <p:spPr>
            <a:xfrm>
              <a:off x="9108372" y="749348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2" name="rc2022"/>
            <p:cNvSpPr/>
            <p:nvPr/>
          </p:nvSpPr>
          <p:spPr>
            <a:xfrm>
              <a:off x="9108372" y="677657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3" name="rc2023"/>
            <p:cNvSpPr/>
            <p:nvPr/>
          </p:nvSpPr>
          <p:spPr>
            <a:xfrm>
              <a:off x="9108372" y="6328498"/>
              <a:ext cx="180615" cy="89614"/>
            </a:xfrm>
            <a:prstGeom prst="rect">
              <a:avLst/>
            </a:prstGeom>
            <a:solidFill>
              <a:srgbClr val="FFF1EB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4" name="rc2024"/>
            <p:cNvSpPr/>
            <p:nvPr/>
          </p:nvSpPr>
          <p:spPr>
            <a:xfrm>
              <a:off x="9108372" y="7851948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5" name="rc2025"/>
            <p:cNvSpPr/>
            <p:nvPr/>
          </p:nvSpPr>
          <p:spPr>
            <a:xfrm>
              <a:off x="9108372" y="695580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6" name="rc2026"/>
            <p:cNvSpPr/>
            <p:nvPr/>
          </p:nvSpPr>
          <p:spPr>
            <a:xfrm>
              <a:off x="9108372" y="6238883"/>
              <a:ext cx="180615" cy="89614"/>
            </a:xfrm>
            <a:prstGeom prst="rect">
              <a:avLst/>
            </a:prstGeom>
            <a:solidFill>
              <a:srgbClr val="FFAE9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7" name="rc2027"/>
            <p:cNvSpPr/>
            <p:nvPr/>
          </p:nvSpPr>
          <p:spPr>
            <a:xfrm>
              <a:off x="9108372" y="713503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8" name="rc2028"/>
            <p:cNvSpPr/>
            <p:nvPr/>
          </p:nvSpPr>
          <p:spPr>
            <a:xfrm>
              <a:off x="9108372" y="830002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9" name="rc2029"/>
            <p:cNvSpPr/>
            <p:nvPr/>
          </p:nvSpPr>
          <p:spPr>
            <a:xfrm>
              <a:off x="9108372" y="856886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0" name="rc2030"/>
            <p:cNvSpPr/>
            <p:nvPr/>
          </p:nvSpPr>
          <p:spPr>
            <a:xfrm>
              <a:off x="9108372" y="704541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1" name="rc2031"/>
            <p:cNvSpPr/>
            <p:nvPr/>
          </p:nvSpPr>
          <p:spPr>
            <a:xfrm>
              <a:off x="9108372" y="865848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2" name="rc2032"/>
            <p:cNvSpPr/>
            <p:nvPr/>
          </p:nvSpPr>
          <p:spPr>
            <a:xfrm>
              <a:off x="9108372" y="731426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3" name="rc2033"/>
            <p:cNvSpPr/>
            <p:nvPr/>
          </p:nvSpPr>
          <p:spPr>
            <a:xfrm>
              <a:off x="9108372" y="8210407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4" name="rc2034"/>
            <p:cNvSpPr/>
            <p:nvPr/>
          </p:nvSpPr>
          <p:spPr>
            <a:xfrm>
              <a:off x="9108372" y="847925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5" name="rc2035"/>
            <p:cNvSpPr/>
            <p:nvPr/>
          </p:nvSpPr>
          <p:spPr>
            <a:xfrm>
              <a:off x="9108372" y="740387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6" name="rc2036"/>
            <p:cNvSpPr/>
            <p:nvPr/>
          </p:nvSpPr>
          <p:spPr>
            <a:xfrm>
              <a:off x="9108372" y="874809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7" name="rc2037"/>
            <p:cNvSpPr/>
            <p:nvPr/>
          </p:nvSpPr>
          <p:spPr>
            <a:xfrm>
              <a:off x="9108372" y="7583104"/>
              <a:ext cx="180615" cy="89614"/>
            </a:xfrm>
            <a:prstGeom prst="rect">
              <a:avLst/>
            </a:prstGeom>
            <a:solidFill>
              <a:srgbClr val="FFDCC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8" name="rc2038"/>
            <p:cNvSpPr/>
            <p:nvPr/>
          </p:nvSpPr>
          <p:spPr>
            <a:xfrm>
              <a:off x="9108372" y="812079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9" name="rc2039"/>
            <p:cNvSpPr/>
            <p:nvPr/>
          </p:nvSpPr>
          <p:spPr>
            <a:xfrm>
              <a:off x="9108372" y="892732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0" name="rc2040"/>
            <p:cNvSpPr/>
            <p:nvPr/>
          </p:nvSpPr>
          <p:spPr>
            <a:xfrm>
              <a:off x="9108372" y="6866186"/>
              <a:ext cx="180615" cy="89614"/>
            </a:xfrm>
            <a:prstGeom prst="rect">
              <a:avLst/>
            </a:prstGeom>
            <a:solidFill>
              <a:srgbClr val="FFF0E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1" name="rc2041"/>
            <p:cNvSpPr/>
            <p:nvPr/>
          </p:nvSpPr>
          <p:spPr>
            <a:xfrm>
              <a:off x="9108372" y="919616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2" name="rc2042"/>
            <p:cNvSpPr/>
            <p:nvPr/>
          </p:nvSpPr>
          <p:spPr>
            <a:xfrm>
              <a:off x="9108372" y="910655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3" name="rc2043"/>
            <p:cNvSpPr/>
            <p:nvPr/>
          </p:nvSpPr>
          <p:spPr>
            <a:xfrm>
              <a:off x="9108372" y="6059653"/>
              <a:ext cx="180615" cy="89614"/>
            </a:xfrm>
            <a:prstGeom prst="rect">
              <a:avLst/>
            </a:prstGeom>
            <a:solidFill>
              <a:srgbClr val="FFD4C5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4" name="rc2044"/>
            <p:cNvSpPr/>
            <p:nvPr/>
          </p:nvSpPr>
          <p:spPr>
            <a:xfrm>
              <a:off x="9108372" y="883771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5" name="rc2045"/>
            <p:cNvSpPr/>
            <p:nvPr/>
          </p:nvSpPr>
          <p:spPr>
            <a:xfrm>
              <a:off x="9108372" y="6149268"/>
              <a:ext cx="180615" cy="89614"/>
            </a:xfrm>
            <a:prstGeom prst="rect">
              <a:avLst/>
            </a:prstGeom>
            <a:solidFill>
              <a:srgbClr val="FFBEA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6" name="rc2046"/>
            <p:cNvSpPr/>
            <p:nvPr/>
          </p:nvSpPr>
          <p:spPr>
            <a:xfrm>
              <a:off x="9108372" y="6507727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7" name="rc2047"/>
            <p:cNvSpPr/>
            <p:nvPr/>
          </p:nvSpPr>
          <p:spPr>
            <a:xfrm>
              <a:off x="9108372" y="6597342"/>
              <a:ext cx="180615" cy="89614"/>
            </a:xfrm>
            <a:prstGeom prst="rect">
              <a:avLst/>
            </a:prstGeom>
            <a:solidFill>
              <a:srgbClr val="FFE2D8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8" name="rc2048"/>
            <p:cNvSpPr/>
            <p:nvPr/>
          </p:nvSpPr>
          <p:spPr>
            <a:xfrm>
              <a:off x="9108372" y="668695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9" name="rc2049"/>
            <p:cNvSpPr/>
            <p:nvPr/>
          </p:nvSpPr>
          <p:spPr>
            <a:xfrm>
              <a:off x="9108372" y="722464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0" name="rc2050"/>
            <p:cNvSpPr/>
            <p:nvPr/>
          </p:nvSpPr>
          <p:spPr>
            <a:xfrm>
              <a:off x="9108372" y="597003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1" name="rc2051"/>
            <p:cNvSpPr/>
            <p:nvPr/>
          </p:nvSpPr>
          <p:spPr>
            <a:xfrm>
              <a:off x="9376638" y="5961077"/>
              <a:ext cx="577970" cy="33336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52" name="rc2052"/>
            <p:cNvSpPr/>
            <p:nvPr/>
          </p:nvSpPr>
          <p:spPr>
            <a:xfrm>
              <a:off x="9575316" y="6418112"/>
              <a:ext cx="180615" cy="89614"/>
            </a:xfrm>
            <a:prstGeom prst="rect">
              <a:avLst/>
            </a:prstGeom>
            <a:solidFill>
              <a:srgbClr val="FFD6C7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3" name="rc2053"/>
            <p:cNvSpPr/>
            <p:nvPr/>
          </p:nvSpPr>
          <p:spPr>
            <a:xfrm>
              <a:off x="9575316" y="865848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4" name="rc2054"/>
            <p:cNvSpPr/>
            <p:nvPr/>
          </p:nvSpPr>
          <p:spPr>
            <a:xfrm>
              <a:off x="9575316" y="6328498"/>
              <a:ext cx="180615" cy="89614"/>
            </a:xfrm>
            <a:prstGeom prst="rect">
              <a:avLst/>
            </a:prstGeom>
            <a:solidFill>
              <a:srgbClr val="FF3F22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5" name="rc2055"/>
            <p:cNvSpPr/>
            <p:nvPr/>
          </p:nvSpPr>
          <p:spPr>
            <a:xfrm>
              <a:off x="9575316" y="749348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6" name="rc2056"/>
            <p:cNvSpPr/>
            <p:nvPr/>
          </p:nvSpPr>
          <p:spPr>
            <a:xfrm>
              <a:off x="9575316" y="731426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7" name="rc2057"/>
            <p:cNvSpPr/>
            <p:nvPr/>
          </p:nvSpPr>
          <p:spPr>
            <a:xfrm>
              <a:off x="9575316" y="847925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8" name="rc2058"/>
            <p:cNvSpPr/>
            <p:nvPr/>
          </p:nvSpPr>
          <p:spPr>
            <a:xfrm>
              <a:off x="9575316" y="6238883"/>
              <a:ext cx="180615" cy="89614"/>
            </a:xfrm>
            <a:prstGeom prst="rect">
              <a:avLst/>
            </a:prstGeom>
            <a:solidFill>
              <a:srgbClr val="FFB7A0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9" name="rc2059"/>
            <p:cNvSpPr/>
            <p:nvPr/>
          </p:nvSpPr>
          <p:spPr>
            <a:xfrm>
              <a:off x="9575316" y="713503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0" name="rc2060"/>
            <p:cNvSpPr/>
            <p:nvPr/>
          </p:nvSpPr>
          <p:spPr>
            <a:xfrm>
              <a:off x="9575316" y="830002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1" name="rc2061"/>
            <p:cNvSpPr/>
            <p:nvPr/>
          </p:nvSpPr>
          <p:spPr>
            <a:xfrm>
              <a:off x="9575316" y="7941563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2" name="rc2062"/>
            <p:cNvSpPr/>
            <p:nvPr/>
          </p:nvSpPr>
          <p:spPr>
            <a:xfrm>
              <a:off x="9575316" y="6866186"/>
              <a:ext cx="180615" cy="89614"/>
            </a:xfrm>
            <a:prstGeom prst="rect">
              <a:avLst/>
            </a:prstGeom>
            <a:solidFill>
              <a:srgbClr val="FFF2E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3" name="rc2063"/>
            <p:cNvSpPr/>
            <p:nvPr/>
          </p:nvSpPr>
          <p:spPr>
            <a:xfrm>
              <a:off x="9575316" y="874809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4" name="rc2064"/>
            <p:cNvSpPr/>
            <p:nvPr/>
          </p:nvSpPr>
          <p:spPr>
            <a:xfrm>
              <a:off x="9575316" y="919616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5" name="rc2065"/>
            <p:cNvSpPr/>
            <p:nvPr/>
          </p:nvSpPr>
          <p:spPr>
            <a:xfrm>
              <a:off x="9575316" y="7851948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6" name="rc2066"/>
            <p:cNvSpPr/>
            <p:nvPr/>
          </p:nvSpPr>
          <p:spPr>
            <a:xfrm>
              <a:off x="9575316" y="695580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7" name="rc2067"/>
            <p:cNvSpPr/>
            <p:nvPr/>
          </p:nvSpPr>
          <p:spPr>
            <a:xfrm>
              <a:off x="9575316" y="704541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8" name="rc2068"/>
            <p:cNvSpPr/>
            <p:nvPr/>
          </p:nvSpPr>
          <p:spPr>
            <a:xfrm>
              <a:off x="9575316" y="677657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9" name="rc2069"/>
            <p:cNvSpPr/>
            <p:nvPr/>
          </p:nvSpPr>
          <p:spPr>
            <a:xfrm>
              <a:off x="9575316" y="901694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0" name="rc2070"/>
            <p:cNvSpPr/>
            <p:nvPr/>
          </p:nvSpPr>
          <p:spPr>
            <a:xfrm>
              <a:off x="9575316" y="767271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1" name="rc2071"/>
            <p:cNvSpPr/>
            <p:nvPr/>
          </p:nvSpPr>
          <p:spPr>
            <a:xfrm>
              <a:off x="9575316" y="8031177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2" name="rc2072"/>
            <p:cNvSpPr/>
            <p:nvPr/>
          </p:nvSpPr>
          <p:spPr>
            <a:xfrm>
              <a:off x="9575316" y="668695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3" name="rc2073"/>
            <p:cNvSpPr/>
            <p:nvPr/>
          </p:nvSpPr>
          <p:spPr>
            <a:xfrm>
              <a:off x="9575316" y="6149268"/>
              <a:ext cx="180615" cy="89614"/>
            </a:xfrm>
            <a:prstGeom prst="rect">
              <a:avLst/>
            </a:prstGeom>
            <a:solidFill>
              <a:srgbClr val="FFBEA8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4" name="rc2074"/>
            <p:cNvSpPr/>
            <p:nvPr/>
          </p:nvSpPr>
          <p:spPr>
            <a:xfrm>
              <a:off x="9575316" y="910655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5" name="rc2075"/>
            <p:cNvSpPr/>
            <p:nvPr/>
          </p:nvSpPr>
          <p:spPr>
            <a:xfrm>
              <a:off x="9575316" y="597003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6" name="rc2076"/>
            <p:cNvSpPr/>
            <p:nvPr/>
          </p:nvSpPr>
          <p:spPr>
            <a:xfrm>
              <a:off x="9575316" y="740387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7" name="rc2077"/>
            <p:cNvSpPr/>
            <p:nvPr/>
          </p:nvSpPr>
          <p:spPr>
            <a:xfrm>
              <a:off x="9575316" y="892732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8" name="rc2078"/>
            <p:cNvSpPr/>
            <p:nvPr/>
          </p:nvSpPr>
          <p:spPr>
            <a:xfrm>
              <a:off x="9575316" y="722464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9" name="rc2079"/>
            <p:cNvSpPr/>
            <p:nvPr/>
          </p:nvSpPr>
          <p:spPr>
            <a:xfrm>
              <a:off x="9575316" y="812079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0" name="rc2080"/>
            <p:cNvSpPr/>
            <p:nvPr/>
          </p:nvSpPr>
          <p:spPr>
            <a:xfrm>
              <a:off x="9575316" y="6059653"/>
              <a:ext cx="180615" cy="89614"/>
            </a:xfrm>
            <a:prstGeom prst="rect">
              <a:avLst/>
            </a:prstGeom>
            <a:solidFill>
              <a:srgbClr val="FFDFD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1" name="rc2081"/>
            <p:cNvSpPr/>
            <p:nvPr/>
          </p:nvSpPr>
          <p:spPr>
            <a:xfrm>
              <a:off x="9575316" y="856886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2" name="rc2082"/>
            <p:cNvSpPr/>
            <p:nvPr/>
          </p:nvSpPr>
          <p:spPr>
            <a:xfrm>
              <a:off x="9575316" y="7583104"/>
              <a:ext cx="180615" cy="89614"/>
            </a:xfrm>
            <a:prstGeom prst="rect">
              <a:avLst/>
            </a:prstGeom>
            <a:solidFill>
              <a:srgbClr val="FFF5F1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3" name="rc2083"/>
            <p:cNvSpPr/>
            <p:nvPr/>
          </p:nvSpPr>
          <p:spPr>
            <a:xfrm>
              <a:off x="9575316" y="7762333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4" name="rc2084"/>
            <p:cNvSpPr/>
            <p:nvPr/>
          </p:nvSpPr>
          <p:spPr>
            <a:xfrm>
              <a:off x="9575316" y="883771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5" name="rc2085"/>
            <p:cNvSpPr/>
            <p:nvPr/>
          </p:nvSpPr>
          <p:spPr>
            <a:xfrm>
              <a:off x="9575316" y="6507727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6" name="rc2086"/>
            <p:cNvSpPr/>
            <p:nvPr/>
          </p:nvSpPr>
          <p:spPr>
            <a:xfrm>
              <a:off x="9575316" y="6597342"/>
              <a:ext cx="180615" cy="89614"/>
            </a:xfrm>
            <a:prstGeom prst="rect">
              <a:avLst/>
            </a:prstGeom>
            <a:solidFill>
              <a:srgbClr val="FFE6DC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7" name="rc2087"/>
            <p:cNvSpPr/>
            <p:nvPr/>
          </p:nvSpPr>
          <p:spPr>
            <a:xfrm>
              <a:off x="9575316" y="838963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8" name="rc2088"/>
            <p:cNvSpPr/>
            <p:nvPr/>
          </p:nvSpPr>
          <p:spPr>
            <a:xfrm>
              <a:off x="9575316" y="8210407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9" name="rc2089"/>
            <p:cNvSpPr/>
            <p:nvPr/>
          </p:nvSpPr>
          <p:spPr>
            <a:xfrm>
              <a:off x="9394700" y="7941563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0" name="rc2090"/>
            <p:cNvSpPr/>
            <p:nvPr/>
          </p:nvSpPr>
          <p:spPr>
            <a:xfrm>
              <a:off x="9394700" y="7851948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1" name="rc2091"/>
            <p:cNvSpPr/>
            <p:nvPr/>
          </p:nvSpPr>
          <p:spPr>
            <a:xfrm>
              <a:off x="9394700" y="6418112"/>
              <a:ext cx="180615" cy="89614"/>
            </a:xfrm>
            <a:prstGeom prst="rect">
              <a:avLst/>
            </a:prstGeom>
            <a:solidFill>
              <a:srgbClr val="FFC2A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2" name="rc2092"/>
            <p:cNvSpPr/>
            <p:nvPr/>
          </p:nvSpPr>
          <p:spPr>
            <a:xfrm>
              <a:off x="9394700" y="901694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3" name="rc2093"/>
            <p:cNvSpPr/>
            <p:nvPr/>
          </p:nvSpPr>
          <p:spPr>
            <a:xfrm>
              <a:off x="9394700" y="6328498"/>
              <a:ext cx="180615" cy="89614"/>
            </a:xfrm>
            <a:prstGeom prst="rect">
              <a:avLst/>
            </a:prstGeom>
            <a:solidFill>
              <a:srgbClr val="FF7958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4" name="rc2094"/>
            <p:cNvSpPr/>
            <p:nvPr/>
          </p:nvSpPr>
          <p:spPr>
            <a:xfrm>
              <a:off x="9394700" y="830002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5" name="rc2095"/>
            <p:cNvSpPr/>
            <p:nvPr/>
          </p:nvSpPr>
          <p:spPr>
            <a:xfrm>
              <a:off x="9394700" y="910655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6" name="rc2096"/>
            <p:cNvSpPr/>
            <p:nvPr/>
          </p:nvSpPr>
          <p:spPr>
            <a:xfrm>
              <a:off x="9394700" y="695580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7" name="rc2097"/>
            <p:cNvSpPr/>
            <p:nvPr/>
          </p:nvSpPr>
          <p:spPr>
            <a:xfrm>
              <a:off x="9394700" y="865848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8" name="rc2098"/>
            <p:cNvSpPr/>
            <p:nvPr/>
          </p:nvSpPr>
          <p:spPr>
            <a:xfrm>
              <a:off x="9394700" y="731426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9" name="rc2099"/>
            <p:cNvSpPr/>
            <p:nvPr/>
          </p:nvSpPr>
          <p:spPr>
            <a:xfrm>
              <a:off x="9394700" y="7583104"/>
              <a:ext cx="180615" cy="89614"/>
            </a:xfrm>
            <a:prstGeom prst="rect">
              <a:avLst/>
            </a:prstGeom>
            <a:solidFill>
              <a:srgbClr val="FFF2E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0" name="rc2100"/>
            <p:cNvSpPr/>
            <p:nvPr/>
          </p:nvSpPr>
          <p:spPr>
            <a:xfrm>
              <a:off x="9394700" y="767271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1" name="rc2101"/>
            <p:cNvSpPr/>
            <p:nvPr/>
          </p:nvSpPr>
          <p:spPr>
            <a:xfrm>
              <a:off x="9394700" y="6238883"/>
              <a:ext cx="180615" cy="89614"/>
            </a:xfrm>
            <a:prstGeom prst="rect">
              <a:avLst/>
            </a:prstGeom>
            <a:solidFill>
              <a:srgbClr val="FFBDA7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2" name="rc2102"/>
            <p:cNvSpPr/>
            <p:nvPr/>
          </p:nvSpPr>
          <p:spPr>
            <a:xfrm>
              <a:off x="9394700" y="677657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3" name="rc2103"/>
            <p:cNvSpPr/>
            <p:nvPr/>
          </p:nvSpPr>
          <p:spPr>
            <a:xfrm>
              <a:off x="9394700" y="838963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4" name="rc2104"/>
            <p:cNvSpPr/>
            <p:nvPr/>
          </p:nvSpPr>
          <p:spPr>
            <a:xfrm>
              <a:off x="9394700" y="7762333"/>
              <a:ext cx="180615" cy="89614"/>
            </a:xfrm>
            <a:prstGeom prst="rect">
              <a:avLst/>
            </a:prstGeom>
            <a:solidFill>
              <a:srgbClr val="FFF9F7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5" name="rc2105"/>
            <p:cNvSpPr/>
            <p:nvPr/>
          </p:nvSpPr>
          <p:spPr>
            <a:xfrm>
              <a:off x="9394700" y="847925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6" name="rc2106"/>
            <p:cNvSpPr/>
            <p:nvPr/>
          </p:nvSpPr>
          <p:spPr>
            <a:xfrm>
              <a:off x="9394700" y="749348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7" name="rc2107"/>
            <p:cNvSpPr/>
            <p:nvPr/>
          </p:nvSpPr>
          <p:spPr>
            <a:xfrm>
              <a:off x="9394700" y="919616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8" name="rc2108"/>
            <p:cNvSpPr/>
            <p:nvPr/>
          </p:nvSpPr>
          <p:spPr>
            <a:xfrm>
              <a:off x="9394700" y="722464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9" name="rc2109"/>
            <p:cNvSpPr/>
            <p:nvPr/>
          </p:nvSpPr>
          <p:spPr>
            <a:xfrm>
              <a:off x="9394700" y="883771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0" name="rc2110"/>
            <p:cNvSpPr/>
            <p:nvPr/>
          </p:nvSpPr>
          <p:spPr>
            <a:xfrm>
              <a:off x="9394700" y="6866186"/>
              <a:ext cx="180615" cy="89614"/>
            </a:xfrm>
            <a:prstGeom prst="rect">
              <a:avLst/>
            </a:prstGeom>
            <a:solidFill>
              <a:srgbClr val="FFF1EB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1" name="rc2111"/>
            <p:cNvSpPr/>
            <p:nvPr/>
          </p:nvSpPr>
          <p:spPr>
            <a:xfrm>
              <a:off x="9394700" y="6149268"/>
              <a:ext cx="180615" cy="89614"/>
            </a:xfrm>
            <a:prstGeom prst="rect">
              <a:avLst/>
            </a:prstGeom>
            <a:solidFill>
              <a:srgbClr val="FFBBA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2" name="rc2112"/>
            <p:cNvSpPr/>
            <p:nvPr/>
          </p:nvSpPr>
          <p:spPr>
            <a:xfrm>
              <a:off x="9394700" y="6507727"/>
              <a:ext cx="180615" cy="89614"/>
            </a:xfrm>
            <a:prstGeom prst="rect">
              <a:avLst/>
            </a:prstGeom>
            <a:solidFill>
              <a:srgbClr val="FFEFE8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3" name="rc2113"/>
            <p:cNvSpPr/>
            <p:nvPr/>
          </p:nvSpPr>
          <p:spPr>
            <a:xfrm>
              <a:off x="9394700" y="812079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4" name="rc2114"/>
            <p:cNvSpPr/>
            <p:nvPr/>
          </p:nvSpPr>
          <p:spPr>
            <a:xfrm>
              <a:off x="9394700" y="704541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5" name="rc2115"/>
            <p:cNvSpPr/>
            <p:nvPr/>
          </p:nvSpPr>
          <p:spPr>
            <a:xfrm>
              <a:off x="9394700" y="713503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6" name="rc2116"/>
            <p:cNvSpPr/>
            <p:nvPr/>
          </p:nvSpPr>
          <p:spPr>
            <a:xfrm>
              <a:off x="9394700" y="874809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7" name="rc2117"/>
            <p:cNvSpPr/>
            <p:nvPr/>
          </p:nvSpPr>
          <p:spPr>
            <a:xfrm>
              <a:off x="9394700" y="8210407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8" name="rc2118"/>
            <p:cNvSpPr/>
            <p:nvPr/>
          </p:nvSpPr>
          <p:spPr>
            <a:xfrm>
              <a:off x="9394700" y="8031177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9" name="rc2119"/>
            <p:cNvSpPr/>
            <p:nvPr/>
          </p:nvSpPr>
          <p:spPr>
            <a:xfrm>
              <a:off x="9394700" y="668695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0" name="rc2120"/>
            <p:cNvSpPr/>
            <p:nvPr/>
          </p:nvSpPr>
          <p:spPr>
            <a:xfrm>
              <a:off x="9394700" y="892732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1" name="rc2121"/>
            <p:cNvSpPr/>
            <p:nvPr/>
          </p:nvSpPr>
          <p:spPr>
            <a:xfrm>
              <a:off x="9394700" y="597003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2" name="rc2122"/>
            <p:cNvSpPr/>
            <p:nvPr/>
          </p:nvSpPr>
          <p:spPr>
            <a:xfrm>
              <a:off x="9394700" y="740387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3" name="rc2123"/>
            <p:cNvSpPr/>
            <p:nvPr/>
          </p:nvSpPr>
          <p:spPr>
            <a:xfrm>
              <a:off x="9394700" y="6597342"/>
              <a:ext cx="180615" cy="89614"/>
            </a:xfrm>
            <a:prstGeom prst="rect">
              <a:avLst/>
            </a:prstGeom>
            <a:solidFill>
              <a:srgbClr val="FFE8D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4" name="rc2124"/>
            <p:cNvSpPr/>
            <p:nvPr/>
          </p:nvSpPr>
          <p:spPr>
            <a:xfrm>
              <a:off x="9394700" y="6059653"/>
              <a:ext cx="180615" cy="89614"/>
            </a:xfrm>
            <a:prstGeom prst="rect">
              <a:avLst/>
            </a:prstGeom>
            <a:solidFill>
              <a:srgbClr val="FFE9E1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5" name="rc2125"/>
            <p:cNvSpPr/>
            <p:nvPr/>
          </p:nvSpPr>
          <p:spPr>
            <a:xfrm>
              <a:off x="9394700" y="856886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6" name="rc2126"/>
            <p:cNvSpPr/>
            <p:nvPr/>
          </p:nvSpPr>
          <p:spPr>
            <a:xfrm>
              <a:off x="9755931" y="704541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7" name="rc2127"/>
            <p:cNvSpPr/>
            <p:nvPr/>
          </p:nvSpPr>
          <p:spPr>
            <a:xfrm>
              <a:off x="9755931" y="865848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8" name="rc2128"/>
            <p:cNvSpPr/>
            <p:nvPr/>
          </p:nvSpPr>
          <p:spPr>
            <a:xfrm>
              <a:off x="9755931" y="8031177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9" name="rc2129"/>
            <p:cNvSpPr/>
            <p:nvPr/>
          </p:nvSpPr>
          <p:spPr>
            <a:xfrm>
              <a:off x="9755931" y="749348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0" name="rc2130"/>
            <p:cNvSpPr/>
            <p:nvPr/>
          </p:nvSpPr>
          <p:spPr>
            <a:xfrm>
              <a:off x="9755931" y="883771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1" name="rc2131"/>
            <p:cNvSpPr/>
            <p:nvPr/>
          </p:nvSpPr>
          <p:spPr>
            <a:xfrm>
              <a:off x="9755931" y="740387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2" name="rc2132"/>
            <p:cNvSpPr/>
            <p:nvPr/>
          </p:nvSpPr>
          <p:spPr>
            <a:xfrm>
              <a:off x="9755931" y="713503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3" name="rc2133"/>
            <p:cNvSpPr/>
            <p:nvPr/>
          </p:nvSpPr>
          <p:spPr>
            <a:xfrm>
              <a:off x="9755931" y="847925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4" name="rc2134"/>
            <p:cNvSpPr/>
            <p:nvPr/>
          </p:nvSpPr>
          <p:spPr>
            <a:xfrm>
              <a:off x="9755931" y="812079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5" name="rc2135"/>
            <p:cNvSpPr/>
            <p:nvPr/>
          </p:nvSpPr>
          <p:spPr>
            <a:xfrm>
              <a:off x="9755931" y="6059653"/>
              <a:ext cx="180615" cy="89614"/>
            </a:xfrm>
            <a:prstGeom prst="rect">
              <a:avLst/>
            </a:prstGeom>
            <a:solidFill>
              <a:srgbClr val="FFEBE3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6" name="rc2136"/>
            <p:cNvSpPr/>
            <p:nvPr/>
          </p:nvSpPr>
          <p:spPr>
            <a:xfrm>
              <a:off x="9755931" y="6238883"/>
              <a:ext cx="180615" cy="89614"/>
            </a:xfrm>
            <a:prstGeom prst="rect">
              <a:avLst/>
            </a:prstGeom>
            <a:solidFill>
              <a:srgbClr val="FFC2AE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7" name="rc2137"/>
            <p:cNvSpPr/>
            <p:nvPr/>
          </p:nvSpPr>
          <p:spPr>
            <a:xfrm>
              <a:off x="9755931" y="767271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8" name="rc2138"/>
            <p:cNvSpPr/>
            <p:nvPr/>
          </p:nvSpPr>
          <p:spPr>
            <a:xfrm>
              <a:off x="9755931" y="7762333"/>
              <a:ext cx="180615" cy="89614"/>
            </a:xfrm>
            <a:prstGeom prst="rect">
              <a:avLst/>
            </a:prstGeom>
            <a:solidFill>
              <a:srgbClr val="FFF9F7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9" name="rc2139"/>
            <p:cNvSpPr/>
            <p:nvPr/>
          </p:nvSpPr>
          <p:spPr>
            <a:xfrm>
              <a:off x="9755931" y="695580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0" name="rc2140"/>
            <p:cNvSpPr/>
            <p:nvPr/>
          </p:nvSpPr>
          <p:spPr>
            <a:xfrm>
              <a:off x="9755931" y="6866186"/>
              <a:ext cx="180615" cy="89614"/>
            </a:xfrm>
            <a:prstGeom prst="rect">
              <a:avLst/>
            </a:prstGeom>
            <a:solidFill>
              <a:srgbClr val="FFF0E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1" name="rc2141"/>
            <p:cNvSpPr/>
            <p:nvPr/>
          </p:nvSpPr>
          <p:spPr>
            <a:xfrm>
              <a:off x="9755931" y="6418112"/>
              <a:ext cx="180615" cy="89614"/>
            </a:xfrm>
            <a:prstGeom prst="rect">
              <a:avLst/>
            </a:prstGeom>
            <a:solidFill>
              <a:srgbClr val="FFD5C7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2" name="rc2142"/>
            <p:cNvSpPr/>
            <p:nvPr/>
          </p:nvSpPr>
          <p:spPr>
            <a:xfrm>
              <a:off x="9755931" y="7941563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3" name="rc2143"/>
            <p:cNvSpPr/>
            <p:nvPr/>
          </p:nvSpPr>
          <p:spPr>
            <a:xfrm>
              <a:off x="9755931" y="6597342"/>
              <a:ext cx="180615" cy="89614"/>
            </a:xfrm>
            <a:prstGeom prst="rect">
              <a:avLst/>
            </a:prstGeom>
            <a:solidFill>
              <a:srgbClr val="FFE4D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4" name="rc2144"/>
            <p:cNvSpPr/>
            <p:nvPr/>
          </p:nvSpPr>
          <p:spPr>
            <a:xfrm>
              <a:off x="9755931" y="892732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5" name="rc2145"/>
            <p:cNvSpPr/>
            <p:nvPr/>
          </p:nvSpPr>
          <p:spPr>
            <a:xfrm>
              <a:off x="9755931" y="677657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6" name="rc2146"/>
            <p:cNvSpPr/>
            <p:nvPr/>
          </p:nvSpPr>
          <p:spPr>
            <a:xfrm>
              <a:off x="9755931" y="901694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7" name="rc2147"/>
            <p:cNvSpPr/>
            <p:nvPr/>
          </p:nvSpPr>
          <p:spPr>
            <a:xfrm>
              <a:off x="9755931" y="8210407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8" name="rc2148"/>
            <p:cNvSpPr/>
            <p:nvPr/>
          </p:nvSpPr>
          <p:spPr>
            <a:xfrm>
              <a:off x="9755931" y="597003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9" name="rc2149"/>
            <p:cNvSpPr/>
            <p:nvPr/>
          </p:nvSpPr>
          <p:spPr>
            <a:xfrm>
              <a:off x="9755931" y="874809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0" name="rc2150"/>
            <p:cNvSpPr/>
            <p:nvPr/>
          </p:nvSpPr>
          <p:spPr>
            <a:xfrm>
              <a:off x="9755931" y="6328498"/>
              <a:ext cx="180615" cy="8961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1" name="rc2151"/>
            <p:cNvSpPr/>
            <p:nvPr/>
          </p:nvSpPr>
          <p:spPr>
            <a:xfrm>
              <a:off x="9755931" y="7851948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2" name="rc2152"/>
            <p:cNvSpPr/>
            <p:nvPr/>
          </p:nvSpPr>
          <p:spPr>
            <a:xfrm>
              <a:off x="9755931" y="910655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3" name="rc2153"/>
            <p:cNvSpPr/>
            <p:nvPr/>
          </p:nvSpPr>
          <p:spPr>
            <a:xfrm>
              <a:off x="9755931" y="668695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4" name="rc2154"/>
            <p:cNvSpPr/>
            <p:nvPr/>
          </p:nvSpPr>
          <p:spPr>
            <a:xfrm>
              <a:off x="9755931" y="731426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5" name="rc2155"/>
            <p:cNvSpPr/>
            <p:nvPr/>
          </p:nvSpPr>
          <p:spPr>
            <a:xfrm>
              <a:off x="9755931" y="7583104"/>
              <a:ext cx="180615" cy="89614"/>
            </a:xfrm>
            <a:prstGeom prst="rect">
              <a:avLst/>
            </a:prstGeom>
            <a:solidFill>
              <a:srgbClr val="FFDED2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6" name="rc2156"/>
            <p:cNvSpPr/>
            <p:nvPr/>
          </p:nvSpPr>
          <p:spPr>
            <a:xfrm>
              <a:off x="9755931" y="722464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7" name="rc2157"/>
            <p:cNvSpPr/>
            <p:nvPr/>
          </p:nvSpPr>
          <p:spPr>
            <a:xfrm>
              <a:off x="9755931" y="856886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8" name="rc2158"/>
            <p:cNvSpPr/>
            <p:nvPr/>
          </p:nvSpPr>
          <p:spPr>
            <a:xfrm>
              <a:off x="9755931" y="830002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9" name="rc2159"/>
            <p:cNvSpPr/>
            <p:nvPr/>
          </p:nvSpPr>
          <p:spPr>
            <a:xfrm>
              <a:off x="9755931" y="6507727"/>
              <a:ext cx="180615" cy="89614"/>
            </a:xfrm>
            <a:prstGeom prst="rect">
              <a:avLst/>
            </a:prstGeom>
            <a:solidFill>
              <a:srgbClr val="FFE9E1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0" name="rc2160"/>
            <p:cNvSpPr/>
            <p:nvPr/>
          </p:nvSpPr>
          <p:spPr>
            <a:xfrm>
              <a:off x="9755931" y="919616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1" name="rc2161"/>
            <p:cNvSpPr/>
            <p:nvPr/>
          </p:nvSpPr>
          <p:spPr>
            <a:xfrm>
              <a:off x="9755931" y="838963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2" name="rc2162"/>
            <p:cNvSpPr/>
            <p:nvPr/>
          </p:nvSpPr>
          <p:spPr>
            <a:xfrm>
              <a:off x="9755931" y="6149268"/>
              <a:ext cx="180615" cy="89614"/>
            </a:xfrm>
            <a:prstGeom prst="rect">
              <a:avLst/>
            </a:prstGeom>
            <a:solidFill>
              <a:srgbClr val="FFCDBC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3" name="rc2163"/>
            <p:cNvSpPr/>
            <p:nvPr/>
          </p:nvSpPr>
          <p:spPr>
            <a:xfrm>
              <a:off x="10024197" y="5961077"/>
              <a:ext cx="577970" cy="33336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64" name="rc2164"/>
            <p:cNvSpPr/>
            <p:nvPr/>
          </p:nvSpPr>
          <p:spPr>
            <a:xfrm>
              <a:off x="10222875" y="7941563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5" name="rc2165"/>
            <p:cNvSpPr/>
            <p:nvPr/>
          </p:nvSpPr>
          <p:spPr>
            <a:xfrm>
              <a:off x="10222875" y="7851948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6" name="rc2166"/>
            <p:cNvSpPr/>
            <p:nvPr/>
          </p:nvSpPr>
          <p:spPr>
            <a:xfrm>
              <a:off x="10222875" y="901694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7" name="rc2167"/>
            <p:cNvSpPr/>
            <p:nvPr/>
          </p:nvSpPr>
          <p:spPr>
            <a:xfrm>
              <a:off x="10222875" y="6238883"/>
              <a:ext cx="180615" cy="89614"/>
            </a:xfrm>
            <a:prstGeom prst="rect">
              <a:avLst/>
            </a:prstGeom>
            <a:solidFill>
              <a:srgbClr val="FFB198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8" name="rc2168"/>
            <p:cNvSpPr/>
            <p:nvPr/>
          </p:nvSpPr>
          <p:spPr>
            <a:xfrm>
              <a:off x="10222875" y="6328498"/>
              <a:ext cx="180615" cy="89614"/>
            </a:xfrm>
            <a:prstGeom prst="rect">
              <a:avLst/>
            </a:prstGeom>
            <a:solidFill>
              <a:srgbClr val="FFF2E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9" name="rc2169"/>
            <p:cNvSpPr/>
            <p:nvPr/>
          </p:nvSpPr>
          <p:spPr>
            <a:xfrm>
              <a:off x="10222875" y="6418112"/>
              <a:ext cx="180615" cy="89614"/>
            </a:xfrm>
            <a:prstGeom prst="rect">
              <a:avLst/>
            </a:prstGeom>
            <a:solidFill>
              <a:srgbClr val="FFE8D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0" name="rc2170"/>
            <p:cNvSpPr/>
            <p:nvPr/>
          </p:nvSpPr>
          <p:spPr>
            <a:xfrm>
              <a:off x="10222875" y="722464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1" name="rc2171"/>
            <p:cNvSpPr/>
            <p:nvPr/>
          </p:nvSpPr>
          <p:spPr>
            <a:xfrm>
              <a:off x="10222875" y="695580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2" name="rc2172"/>
            <p:cNvSpPr/>
            <p:nvPr/>
          </p:nvSpPr>
          <p:spPr>
            <a:xfrm>
              <a:off x="10222875" y="865848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3" name="rc2173"/>
            <p:cNvSpPr/>
            <p:nvPr/>
          </p:nvSpPr>
          <p:spPr>
            <a:xfrm>
              <a:off x="10222875" y="731426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4" name="rc2174"/>
            <p:cNvSpPr/>
            <p:nvPr/>
          </p:nvSpPr>
          <p:spPr>
            <a:xfrm>
              <a:off x="10222875" y="758310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5" name="rc2175"/>
            <p:cNvSpPr/>
            <p:nvPr/>
          </p:nvSpPr>
          <p:spPr>
            <a:xfrm>
              <a:off x="10222875" y="767271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6" name="rc2176"/>
            <p:cNvSpPr/>
            <p:nvPr/>
          </p:nvSpPr>
          <p:spPr>
            <a:xfrm>
              <a:off x="10222875" y="6866186"/>
              <a:ext cx="180615" cy="89614"/>
            </a:xfrm>
            <a:prstGeom prst="rect">
              <a:avLst/>
            </a:prstGeom>
            <a:solidFill>
              <a:srgbClr val="FFE4D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7" name="rc2177"/>
            <p:cNvSpPr/>
            <p:nvPr/>
          </p:nvSpPr>
          <p:spPr>
            <a:xfrm>
              <a:off x="10222875" y="677657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8" name="rc2178"/>
            <p:cNvSpPr/>
            <p:nvPr/>
          </p:nvSpPr>
          <p:spPr>
            <a:xfrm>
              <a:off x="10222875" y="830002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9" name="rc2179"/>
            <p:cNvSpPr/>
            <p:nvPr/>
          </p:nvSpPr>
          <p:spPr>
            <a:xfrm>
              <a:off x="10222875" y="7762333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0" name="rc2180"/>
            <p:cNvSpPr/>
            <p:nvPr/>
          </p:nvSpPr>
          <p:spPr>
            <a:xfrm>
              <a:off x="10222875" y="847925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1" name="rc2181"/>
            <p:cNvSpPr/>
            <p:nvPr/>
          </p:nvSpPr>
          <p:spPr>
            <a:xfrm>
              <a:off x="10222875" y="749348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2" name="rc2182"/>
            <p:cNvSpPr/>
            <p:nvPr/>
          </p:nvSpPr>
          <p:spPr>
            <a:xfrm>
              <a:off x="10222875" y="919616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3" name="rc2183"/>
            <p:cNvSpPr/>
            <p:nvPr/>
          </p:nvSpPr>
          <p:spPr>
            <a:xfrm>
              <a:off x="10222875" y="6507727"/>
              <a:ext cx="180615" cy="89614"/>
            </a:xfrm>
            <a:prstGeom prst="rect">
              <a:avLst/>
            </a:prstGeom>
            <a:solidFill>
              <a:srgbClr val="FFECE5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4" name="rc2184"/>
            <p:cNvSpPr/>
            <p:nvPr/>
          </p:nvSpPr>
          <p:spPr>
            <a:xfrm>
              <a:off x="10222875" y="597003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5" name="rc2185"/>
            <p:cNvSpPr/>
            <p:nvPr/>
          </p:nvSpPr>
          <p:spPr>
            <a:xfrm>
              <a:off x="10222875" y="668695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6" name="rc2186"/>
            <p:cNvSpPr/>
            <p:nvPr/>
          </p:nvSpPr>
          <p:spPr>
            <a:xfrm>
              <a:off x="10222875" y="6149268"/>
              <a:ext cx="180615" cy="89614"/>
            </a:xfrm>
            <a:prstGeom prst="rect">
              <a:avLst/>
            </a:prstGeom>
            <a:solidFill>
              <a:srgbClr val="FFC8B5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7" name="rc2187"/>
            <p:cNvSpPr/>
            <p:nvPr/>
          </p:nvSpPr>
          <p:spPr>
            <a:xfrm>
              <a:off x="10222875" y="838963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8" name="rc2188"/>
            <p:cNvSpPr/>
            <p:nvPr/>
          </p:nvSpPr>
          <p:spPr>
            <a:xfrm>
              <a:off x="10222875" y="812079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9" name="rc2189"/>
            <p:cNvSpPr/>
            <p:nvPr/>
          </p:nvSpPr>
          <p:spPr>
            <a:xfrm>
              <a:off x="10222875" y="704541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0" name="rc2190"/>
            <p:cNvSpPr/>
            <p:nvPr/>
          </p:nvSpPr>
          <p:spPr>
            <a:xfrm>
              <a:off x="10222875" y="874809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1" name="rc2191"/>
            <p:cNvSpPr/>
            <p:nvPr/>
          </p:nvSpPr>
          <p:spPr>
            <a:xfrm>
              <a:off x="10222875" y="713503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2" name="rc2192"/>
            <p:cNvSpPr/>
            <p:nvPr/>
          </p:nvSpPr>
          <p:spPr>
            <a:xfrm>
              <a:off x="10222875" y="8210407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3" name="rc2193"/>
            <p:cNvSpPr/>
            <p:nvPr/>
          </p:nvSpPr>
          <p:spPr>
            <a:xfrm>
              <a:off x="10222875" y="8031177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4" name="rc2194"/>
            <p:cNvSpPr/>
            <p:nvPr/>
          </p:nvSpPr>
          <p:spPr>
            <a:xfrm>
              <a:off x="10222875" y="740387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5" name="rc2195"/>
            <p:cNvSpPr/>
            <p:nvPr/>
          </p:nvSpPr>
          <p:spPr>
            <a:xfrm>
              <a:off x="10222875" y="883771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6" name="rc2196"/>
            <p:cNvSpPr/>
            <p:nvPr/>
          </p:nvSpPr>
          <p:spPr>
            <a:xfrm>
              <a:off x="10222875" y="6597342"/>
              <a:ext cx="180615" cy="89614"/>
            </a:xfrm>
            <a:prstGeom prst="rect">
              <a:avLst/>
            </a:prstGeom>
            <a:solidFill>
              <a:srgbClr val="FFE6DC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7" name="rc2197"/>
            <p:cNvSpPr/>
            <p:nvPr/>
          </p:nvSpPr>
          <p:spPr>
            <a:xfrm>
              <a:off x="10222875" y="892732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8" name="rc2198"/>
            <p:cNvSpPr/>
            <p:nvPr/>
          </p:nvSpPr>
          <p:spPr>
            <a:xfrm>
              <a:off x="10222875" y="856886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9" name="rc2199"/>
            <p:cNvSpPr/>
            <p:nvPr/>
          </p:nvSpPr>
          <p:spPr>
            <a:xfrm>
              <a:off x="10222875" y="6059653"/>
              <a:ext cx="180615" cy="89614"/>
            </a:xfrm>
            <a:prstGeom prst="rect">
              <a:avLst/>
            </a:prstGeom>
            <a:solidFill>
              <a:srgbClr val="FFC4B1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0" name="rc2200"/>
            <p:cNvSpPr/>
            <p:nvPr/>
          </p:nvSpPr>
          <p:spPr>
            <a:xfrm>
              <a:off x="10222875" y="910655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1" name="rc2201"/>
            <p:cNvSpPr/>
            <p:nvPr/>
          </p:nvSpPr>
          <p:spPr>
            <a:xfrm>
              <a:off x="10042259" y="695580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2" name="rc2202"/>
            <p:cNvSpPr/>
            <p:nvPr/>
          </p:nvSpPr>
          <p:spPr>
            <a:xfrm>
              <a:off x="10042259" y="767271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3" name="rc2203"/>
            <p:cNvSpPr/>
            <p:nvPr/>
          </p:nvSpPr>
          <p:spPr>
            <a:xfrm>
              <a:off x="10042259" y="7762333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4" name="rc2204"/>
            <p:cNvSpPr/>
            <p:nvPr/>
          </p:nvSpPr>
          <p:spPr>
            <a:xfrm>
              <a:off x="10042259" y="910655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5" name="rc2205"/>
            <p:cNvSpPr/>
            <p:nvPr/>
          </p:nvSpPr>
          <p:spPr>
            <a:xfrm>
              <a:off x="10042259" y="883771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6" name="rc2206"/>
            <p:cNvSpPr/>
            <p:nvPr/>
          </p:nvSpPr>
          <p:spPr>
            <a:xfrm>
              <a:off x="10042259" y="6238883"/>
              <a:ext cx="180615" cy="89614"/>
            </a:xfrm>
            <a:prstGeom prst="rect">
              <a:avLst/>
            </a:prstGeom>
            <a:solidFill>
              <a:srgbClr val="FFB8A1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7" name="rc2207"/>
            <p:cNvSpPr/>
            <p:nvPr/>
          </p:nvSpPr>
          <p:spPr>
            <a:xfrm>
              <a:off x="10042259" y="7941563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8" name="rc2208"/>
            <p:cNvSpPr/>
            <p:nvPr/>
          </p:nvSpPr>
          <p:spPr>
            <a:xfrm>
              <a:off x="10042259" y="758310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9" name="rc2209"/>
            <p:cNvSpPr/>
            <p:nvPr/>
          </p:nvSpPr>
          <p:spPr>
            <a:xfrm>
              <a:off x="10042259" y="812079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0" name="rc2210"/>
            <p:cNvSpPr/>
            <p:nvPr/>
          </p:nvSpPr>
          <p:spPr>
            <a:xfrm>
              <a:off x="10042259" y="847925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1" name="rc2211"/>
            <p:cNvSpPr/>
            <p:nvPr/>
          </p:nvSpPr>
          <p:spPr>
            <a:xfrm>
              <a:off x="10042259" y="7851948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2" name="rc2212"/>
            <p:cNvSpPr/>
            <p:nvPr/>
          </p:nvSpPr>
          <p:spPr>
            <a:xfrm>
              <a:off x="10042259" y="901694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3" name="rc2213"/>
            <p:cNvSpPr/>
            <p:nvPr/>
          </p:nvSpPr>
          <p:spPr>
            <a:xfrm>
              <a:off x="10042259" y="8210407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4" name="rc2214"/>
            <p:cNvSpPr/>
            <p:nvPr/>
          </p:nvSpPr>
          <p:spPr>
            <a:xfrm>
              <a:off x="10042259" y="8031177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5" name="rc2215"/>
            <p:cNvSpPr/>
            <p:nvPr/>
          </p:nvSpPr>
          <p:spPr>
            <a:xfrm>
              <a:off x="10042259" y="6328498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6" name="rc2216"/>
            <p:cNvSpPr/>
            <p:nvPr/>
          </p:nvSpPr>
          <p:spPr>
            <a:xfrm>
              <a:off x="10042259" y="6418112"/>
              <a:ext cx="180615" cy="89614"/>
            </a:xfrm>
            <a:prstGeom prst="rect">
              <a:avLst/>
            </a:prstGeom>
            <a:solidFill>
              <a:srgbClr val="FFF0E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7" name="rc2217"/>
            <p:cNvSpPr/>
            <p:nvPr/>
          </p:nvSpPr>
          <p:spPr>
            <a:xfrm>
              <a:off x="10042259" y="722464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8" name="rc2218"/>
            <p:cNvSpPr/>
            <p:nvPr/>
          </p:nvSpPr>
          <p:spPr>
            <a:xfrm>
              <a:off x="10042259" y="597003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9" name="rc2219"/>
            <p:cNvSpPr/>
            <p:nvPr/>
          </p:nvSpPr>
          <p:spPr>
            <a:xfrm>
              <a:off x="10042259" y="6866186"/>
              <a:ext cx="180615" cy="89614"/>
            </a:xfrm>
            <a:prstGeom prst="rect">
              <a:avLst/>
            </a:prstGeom>
            <a:solidFill>
              <a:srgbClr val="FFE3D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0" name="rc2220"/>
            <p:cNvSpPr/>
            <p:nvPr/>
          </p:nvSpPr>
          <p:spPr>
            <a:xfrm>
              <a:off x="10042259" y="731426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1" name="rc2221"/>
            <p:cNvSpPr/>
            <p:nvPr/>
          </p:nvSpPr>
          <p:spPr>
            <a:xfrm>
              <a:off x="10042259" y="6507727"/>
              <a:ext cx="180615" cy="89614"/>
            </a:xfrm>
            <a:prstGeom prst="rect">
              <a:avLst/>
            </a:prstGeom>
            <a:solidFill>
              <a:srgbClr val="FFE7DE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2" name="rc2222"/>
            <p:cNvSpPr/>
            <p:nvPr/>
          </p:nvSpPr>
          <p:spPr>
            <a:xfrm>
              <a:off x="10042259" y="6597342"/>
              <a:ext cx="180615" cy="89614"/>
            </a:xfrm>
            <a:prstGeom prst="rect">
              <a:avLst/>
            </a:prstGeom>
            <a:solidFill>
              <a:srgbClr val="FFE8E0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3" name="rc2223"/>
            <p:cNvSpPr/>
            <p:nvPr/>
          </p:nvSpPr>
          <p:spPr>
            <a:xfrm>
              <a:off x="10042259" y="704541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4" name="rc2224"/>
            <p:cNvSpPr/>
            <p:nvPr/>
          </p:nvSpPr>
          <p:spPr>
            <a:xfrm>
              <a:off x="10042259" y="865848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5" name="rc2225"/>
            <p:cNvSpPr/>
            <p:nvPr/>
          </p:nvSpPr>
          <p:spPr>
            <a:xfrm>
              <a:off x="10042259" y="838963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6" name="rc2226"/>
            <p:cNvSpPr/>
            <p:nvPr/>
          </p:nvSpPr>
          <p:spPr>
            <a:xfrm>
              <a:off x="10042259" y="856886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7" name="rc2227"/>
            <p:cNvSpPr/>
            <p:nvPr/>
          </p:nvSpPr>
          <p:spPr>
            <a:xfrm>
              <a:off x="10042259" y="6059653"/>
              <a:ext cx="180615" cy="89614"/>
            </a:xfrm>
            <a:prstGeom prst="rect">
              <a:avLst/>
            </a:prstGeom>
            <a:solidFill>
              <a:srgbClr val="FFC8B5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8" name="rc2228"/>
            <p:cNvSpPr/>
            <p:nvPr/>
          </p:nvSpPr>
          <p:spPr>
            <a:xfrm>
              <a:off x="10042259" y="749348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9" name="rc2229"/>
            <p:cNvSpPr/>
            <p:nvPr/>
          </p:nvSpPr>
          <p:spPr>
            <a:xfrm>
              <a:off x="10042259" y="830002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0" name="rc2230"/>
            <p:cNvSpPr/>
            <p:nvPr/>
          </p:nvSpPr>
          <p:spPr>
            <a:xfrm>
              <a:off x="10042259" y="919616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1" name="rc2231"/>
            <p:cNvSpPr/>
            <p:nvPr/>
          </p:nvSpPr>
          <p:spPr>
            <a:xfrm>
              <a:off x="10042259" y="668695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2" name="rc2232"/>
            <p:cNvSpPr/>
            <p:nvPr/>
          </p:nvSpPr>
          <p:spPr>
            <a:xfrm>
              <a:off x="10042259" y="6149268"/>
              <a:ext cx="180615" cy="89614"/>
            </a:xfrm>
            <a:prstGeom prst="rect">
              <a:avLst/>
            </a:prstGeom>
            <a:solidFill>
              <a:srgbClr val="FFBAA3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3" name="rc2233"/>
            <p:cNvSpPr/>
            <p:nvPr/>
          </p:nvSpPr>
          <p:spPr>
            <a:xfrm>
              <a:off x="10042259" y="874809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4" name="rc2234"/>
            <p:cNvSpPr/>
            <p:nvPr/>
          </p:nvSpPr>
          <p:spPr>
            <a:xfrm>
              <a:off x="10042259" y="740387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5" name="rc2235"/>
            <p:cNvSpPr/>
            <p:nvPr/>
          </p:nvSpPr>
          <p:spPr>
            <a:xfrm>
              <a:off x="10042259" y="677657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6" name="rc2236"/>
            <p:cNvSpPr/>
            <p:nvPr/>
          </p:nvSpPr>
          <p:spPr>
            <a:xfrm>
              <a:off x="10042259" y="892732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7" name="rc2237"/>
            <p:cNvSpPr/>
            <p:nvPr/>
          </p:nvSpPr>
          <p:spPr>
            <a:xfrm>
              <a:off x="10042259" y="713503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8" name="rc2238"/>
            <p:cNvSpPr/>
            <p:nvPr/>
          </p:nvSpPr>
          <p:spPr>
            <a:xfrm>
              <a:off x="10403490" y="6238883"/>
              <a:ext cx="180615" cy="89614"/>
            </a:xfrm>
            <a:prstGeom prst="rect">
              <a:avLst/>
            </a:prstGeom>
            <a:solidFill>
              <a:srgbClr val="FFBDA8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9" name="rc2239"/>
            <p:cNvSpPr/>
            <p:nvPr/>
          </p:nvSpPr>
          <p:spPr>
            <a:xfrm>
              <a:off x="10403490" y="6418112"/>
              <a:ext cx="180615" cy="89614"/>
            </a:xfrm>
            <a:prstGeom prst="rect">
              <a:avLst/>
            </a:prstGeom>
            <a:solidFill>
              <a:srgbClr val="FFE8D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0" name="rc2240"/>
            <p:cNvSpPr/>
            <p:nvPr/>
          </p:nvSpPr>
          <p:spPr>
            <a:xfrm>
              <a:off x="10403490" y="6059653"/>
              <a:ext cx="180615" cy="89614"/>
            </a:xfrm>
            <a:prstGeom prst="rect">
              <a:avLst/>
            </a:prstGeom>
            <a:solidFill>
              <a:srgbClr val="FFD5C6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1" name="rc2241"/>
            <p:cNvSpPr/>
            <p:nvPr/>
          </p:nvSpPr>
          <p:spPr>
            <a:xfrm>
              <a:off x="10403490" y="677657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2" name="rc2242"/>
            <p:cNvSpPr/>
            <p:nvPr/>
          </p:nvSpPr>
          <p:spPr>
            <a:xfrm>
              <a:off x="10403490" y="847925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3" name="rc2243"/>
            <p:cNvSpPr/>
            <p:nvPr/>
          </p:nvSpPr>
          <p:spPr>
            <a:xfrm>
              <a:off x="10403490" y="767271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4" name="rc2244"/>
            <p:cNvSpPr/>
            <p:nvPr/>
          </p:nvSpPr>
          <p:spPr>
            <a:xfrm>
              <a:off x="10403490" y="865848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5" name="rc2245"/>
            <p:cNvSpPr/>
            <p:nvPr/>
          </p:nvSpPr>
          <p:spPr>
            <a:xfrm>
              <a:off x="10403490" y="749348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6" name="rc2246"/>
            <p:cNvSpPr/>
            <p:nvPr/>
          </p:nvSpPr>
          <p:spPr>
            <a:xfrm>
              <a:off x="10403490" y="6328498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7" name="rc2247"/>
            <p:cNvSpPr/>
            <p:nvPr/>
          </p:nvSpPr>
          <p:spPr>
            <a:xfrm>
              <a:off x="10403490" y="7762333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8" name="rc2248"/>
            <p:cNvSpPr/>
            <p:nvPr/>
          </p:nvSpPr>
          <p:spPr>
            <a:xfrm>
              <a:off x="10403490" y="704541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9" name="rc2249"/>
            <p:cNvSpPr/>
            <p:nvPr/>
          </p:nvSpPr>
          <p:spPr>
            <a:xfrm>
              <a:off x="10403490" y="6866186"/>
              <a:ext cx="180615" cy="89614"/>
            </a:xfrm>
            <a:prstGeom prst="rect">
              <a:avLst/>
            </a:prstGeom>
            <a:solidFill>
              <a:srgbClr val="FFE8D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0" name="rc2250"/>
            <p:cNvSpPr/>
            <p:nvPr/>
          </p:nvSpPr>
          <p:spPr>
            <a:xfrm>
              <a:off x="10403490" y="713503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1" name="rc2251"/>
            <p:cNvSpPr/>
            <p:nvPr/>
          </p:nvSpPr>
          <p:spPr>
            <a:xfrm>
              <a:off x="10403490" y="901694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2" name="rc2252"/>
            <p:cNvSpPr/>
            <p:nvPr/>
          </p:nvSpPr>
          <p:spPr>
            <a:xfrm>
              <a:off x="10403490" y="8031177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3" name="rc2253"/>
            <p:cNvSpPr/>
            <p:nvPr/>
          </p:nvSpPr>
          <p:spPr>
            <a:xfrm>
              <a:off x="10403490" y="740387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4" name="rc2254"/>
            <p:cNvSpPr/>
            <p:nvPr/>
          </p:nvSpPr>
          <p:spPr>
            <a:xfrm>
              <a:off x="10403490" y="874809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5" name="rc2255"/>
            <p:cNvSpPr/>
            <p:nvPr/>
          </p:nvSpPr>
          <p:spPr>
            <a:xfrm>
              <a:off x="10403490" y="838963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6" name="rc2256"/>
            <p:cNvSpPr/>
            <p:nvPr/>
          </p:nvSpPr>
          <p:spPr>
            <a:xfrm>
              <a:off x="10403490" y="8210407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7" name="rc2257"/>
            <p:cNvSpPr/>
            <p:nvPr/>
          </p:nvSpPr>
          <p:spPr>
            <a:xfrm>
              <a:off x="10403490" y="695580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8" name="rc2258"/>
            <p:cNvSpPr/>
            <p:nvPr/>
          </p:nvSpPr>
          <p:spPr>
            <a:xfrm>
              <a:off x="10403490" y="668695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9" name="rc2259"/>
            <p:cNvSpPr/>
            <p:nvPr/>
          </p:nvSpPr>
          <p:spPr>
            <a:xfrm>
              <a:off x="10403490" y="919616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0" name="rc2260"/>
            <p:cNvSpPr/>
            <p:nvPr/>
          </p:nvSpPr>
          <p:spPr>
            <a:xfrm>
              <a:off x="10403490" y="7941563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1" name="rc2261"/>
            <p:cNvSpPr/>
            <p:nvPr/>
          </p:nvSpPr>
          <p:spPr>
            <a:xfrm>
              <a:off x="10403490" y="883771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2" name="rc2262"/>
            <p:cNvSpPr/>
            <p:nvPr/>
          </p:nvSpPr>
          <p:spPr>
            <a:xfrm>
              <a:off x="10403490" y="892732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3" name="rc2263"/>
            <p:cNvSpPr/>
            <p:nvPr/>
          </p:nvSpPr>
          <p:spPr>
            <a:xfrm>
              <a:off x="10403490" y="731426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4" name="rc2264"/>
            <p:cNvSpPr/>
            <p:nvPr/>
          </p:nvSpPr>
          <p:spPr>
            <a:xfrm>
              <a:off x="10403490" y="830002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5" name="rc2265"/>
            <p:cNvSpPr/>
            <p:nvPr/>
          </p:nvSpPr>
          <p:spPr>
            <a:xfrm>
              <a:off x="10403490" y="910655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6" name="rc2266"/>
            <p:cNvSpPr/>
            <p:nvPr/>
          </p:nvSpPr>
          <p:spPr>
            <a:xfrm>
              <a:off x="10403490" y="597003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7" name="rc2267"/>
            <p:cNvSpPr/>
            <p:nvPr/>
          </p:nvSpPr>
          <p:spPr>
            <a:xfrm>
              <a:off x="10403490" y="6597342"/>
              <a:ext cx="180615" cy="89614"/>
            </a:xfrm>
            <a:prstGeom prst="rect">
              <a:avLst/>
            </a:prstGeom>
            <a:solidFill>
              <a:srgbClr val="FFDED2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8" name="rc2268"/>
            <p:cNvSpPr/>
            <p:nvPr/>
          </p:nvSpPr>
          <p:spPr>
            <a:xfrm>
              <a:off x="10403490" y="6149268"/>
              <a:ext cx="180615" cy="89614"/>
            </a:xfrm>
            <a:prstGeom prst="rect">
              <a:avLst/>
            </a:prstGeom>
            <a:solidFill>
              <a:srgbClr val="FFCCBB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9" name="rc2269"/>
            <p:cNvSpPr/>
            <p:nvPr/>
          </p:nvSpPr>
          <p:spPr>
            <a:xfrm>
              <a:off x="10403490" y="7851948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0" name="rc2270"/>
            <p:cNvSpPr/>
            <p:nvPr/>
          </p:nvSpPr>
          <p:spPr>
            <a:xfrm>
              <a:off x="10403490" y="812079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1" name="rc2271"/>
            <p:cNvSpPr/>
            <p:nvPr/>
          </p:nvSpPr>
          <p:spPr>
            <a:xfrm>
              <a:off x="10403490" y="722464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2" name="rc2272"/>
            <p:cNvSpPr/>
            <p:nvPr/>
          </p:nvSpPr>
          <p:spPr>
            <a:xfrm>
              <a:off x="10403490" y="856886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3" name="rc2273"/>
            <p:cNvSpPr/>
            <p:nvPr/>
          </p:nvSpPr>
          <p:spPr>
            <a:xfrm>
              <a:off x="10403490" y="758310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4" name="rc2274"/>
            <p:cNvSpPr/>
            <p:nvPr/>
          </p:nvSpPr>
          <p:spPr>
            <a:xfrm>
              <a:off x="10403490" y="6507727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5" name="rc2275"/>
            <p:cNvSpPr/>
            <p:nvPr/>
          </p:nvSpPr>
          <p:spPr>
            <a:xfrm>
              <a:off x="10671757" y="5961077"/>
              <a:ext cx="577970" cy="33336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76" name="rc2276"/>
            <p:cNvSpPr/>
            <p:nvPr/>
          </p:nvSpPr>
          <p:spPr>
            <a:xfrm>
              <a:off x="10870434" y="695580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7" name="rc2277"/>
            <p:cNvSpPr/>
            <p:nvPr/>
          </p:nvSpPr>
          <p:spPr>
            <a:xfrm>
              <a:off x="10870434" y="6238883"/>
              <a:ext cx="180615" cy="89614"/>
            </a:xfrm>
            <a:prstGeom prst="rect">
              <a:avLst/>
            </a:prstGeom>
            <a:solidFill>
              <a:srgbClr val="FF977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8" name="rc2278"/>
            <p:cNvSpPr/>
            <p:nvPr/>
          </p:nvSpPr>
          <p:spPr>
            <a:xfrm>
              <a:off x="10870434" y="7941563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9" name="rc2279"/>
            <p:cNvSpPr/>
            <p:nvPr/>
          </p:nvSpPr>
          <p:spPr>
            <a:xfrm>
              <a:off x="10870434" y="8031177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0" name="rc2280"/>
            <p:cNvSpPr/>
            <p:nvPr/>
          </p:nvSpPr>
          <p:spPr>
            <a:xfrm>
              <a:off x="10870434" y="749348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1" name="rc2281"/>
            <p:cNvSpPr/>
            <p:nvPr/>
          </p:nvSpPr>
          <p:spPr>
            <a:xfrm>
              <a:off x="10870434" y="6418112"/>
              <a:ext cx="180615" cy="89614"/>
            </a:xfrm>
            <a:prstGeom prst="rect">
              <a:avLst/>
            </a:prstGeom>
            <a:solidFill>
              <a:srgbClr val="FFF3E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2" name="rc2282"/>
            <p:cNvSpPr/>
            <p:nvPr/>
          </p:nvSpPr>
          <p:spPr>
            <a:xfrm>
              <a:off x="10870434" y="883771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3" name="rc2283"/>
            <p:cNvSpPr/>
            <p:nvPr/>
          </p:nvSpPr>
          <p:spPr>
            <a:xfrm>
              <a:off x="10870434" y="812079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4" name="rc2284"/>
            <p:cNvSpPr/>
            <p:nvPr/>
          </p:nvSpPr>
          <p:spPr>
            <a:xfrm>
              <a:off x="10870434" y="6866186"/>
              <a:ext cx="180615" cy="89614"/>
            </a:xfrm>
            <a:prstGeom prst="rect">
              <a:avLst/>
            </a:prstGeom>
            <a:solidFill>
              <a:srgbClr val="FFEAE2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5" name="rc2285"/>
            <p:cNvSpPr/>
            <p:nvPr/>
          </p:nvSpPr>
          <p:spPr>
            <a:xfrm>
              <a:off x="10870434" y="6328498"/>
              <a:ext cx="180615" cy="89614"/>
            </a:xfrm>
            <a:prstGeom prst="rect">
              <a:avLst/>
            </a:prstGeom>
            <a:solidFill>
              <a:srgbClr val="FFEDE6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6" name="rc2286"/>
            <p:cNvSpPr/>
            <p:nvPr/>
          </p:nvSpPr>
          <p:spPr>
            <a:xfrm>
              <a:off x="10870434" y="910655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7" name="rc2287"/>
            <p:cNvSpPr/>
            <p:nvPr/>
          </p:nvSpPr>
          <p:spPr>
            <a:xfrm>
              <a:off x="10870434" y="767271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8" name="rc2288"/>
            <p:cNvSpPr/>
            <p:nvPr/>
          </p:nvSpPr>
          <p:spPr>
            <a:xfrm>
              <a:off x="10870434" y="6059653"/>
              <a:ext cx="180615" cy="89614"/>
            </a:xfrm>
            <a:prstGeom prst="rect">
              <a:avLst/>
            </a:prstGeom>
            <a:solidFill>
              <a:srgbClr val="FFE0D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9" name="rc2289"/>
            <p:cNvSpPr/>
            <p:nvPr/>
          </p:nvSpPr>
          <p:spPr>
            <a:xfrm>
              <a:off x="10870434" y="713503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0" name="rc2290"/>
            <p:cNvSpPr/>
            <p:nvPr/>
          </p:nvSpPr>
          <p:spPr>
            <a:xfrm>
              <a:off x="10870434" y="7851948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1" name="rc2291"/>
            <p:cNvSpPr/>
            <p:nvPr/>
          </p:nvSpPr>
          <p:spPr>
            <a:xfrm>
              <a:off x="10870434" y="7762333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2" name="rc2292"/>
            <p:cNvSpPr/>
            <p:nvPr/>
          </p:nvSpPr>
          <p:spPr>
            <a:xfrm>
              <a:off x="10870434" y="856886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3" name="rc2293"/>
            <p:cNvSpPr/>
            <p:nvPr/>
          </p:nvSpPr>
          <p:spPr>
            <a:xfrm>
              <a:off x="10870434" y="704541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4" name="rc2294"/>
            <p:cNvSpPr/>
            <p:nvPr/>
          </p:nvSpPr>
          <p:spPr>
            <a:xfrm>
              <a:off x="10870434" y="830002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5" name="rc2295"/>
            <p:cNvSpPr/>
            <p:nvPr/>
          </p:nvSpPr>
          <p:spPr>
            <a:xfrm>
              <a:off x="10870434" y="838963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6" name="rc2296"/>
            <p:cNvSpPr/>
            <p:nvPr/>
          </p:nvSpPr>
          <p:spPr>
            <a:xfrm>
              <a:off x="10870434" y="8210407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7" name="rc2297"/>
            <p:cNvSpPr/>
            <p:nvPr/>
          </p:nvSpPr>
          <p:spPr>
            <a:xfrm>
              <a:off x="10870434" y="847925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8" name="rc2298"/>
            <p:cNvSpPr/>
            <p:nvPr/>
          </p:nvSpPr>
          <p:spPr>
            <a:xfrm>
              <a:off x="10870434" y="731426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9" name="rc2299"/>
            <p:cNvSpPr/>
            <p:nvPr/>
          </p:nvSpPr>
          <p:spPr>
            <a:xfrm>
              <a:off x="10870434" y="758310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0" name="rc2300"/>
            <p:cNvSpPr/>
            <p:nvPr/>
          </p:nvSpPr>
          <p:spPr>
            <a:xfrm>
              <a:off x="10870434" y="722464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1" name="rc2301"/>
            <p:cNvSpPr/>
            <p:nvPr/>
          </p:nvSpPr>
          <p:spPr>
            <a:xfrm>
              <a:off x="10870434" y="597003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2" name="rc2302"/>
            <p:cNvSpPr/>
            <p:nvPr/>
          </p:nvSpPr>
          <p:spPr>
            <a:xfrm>
              <a:off x="10870434" y="874809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3" name="rc2303"/>
            <p:cNvSpPr/>
            <p:nvPr/>
          </p:nvSpPr>
          <p:spPr>
            <a:xfrm>
              <a:off x="10870434" y="919616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4" name="rc2304"/>
            <p:cNvSpPr/>
            <p:nvPr/>
          </p:nvSpPr>
          <p:spPr>
            <a:xfrm>
              <a:off x="10870434" y="901694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5" name="rc2305"/>
            <p:cNvSpPr/>
            <p:nvPr/>
          </p:nvSpPr>
          <p:spPr>
            <a:xfrm>
              <a:off x="10870434" y="6507727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6" name="rc2306"/>
            <p:cNvSpPr/>
            <p:nvPr/>
          </p:nvSpPr>
          <p:spPr>
            <a:xfrm>
              <a:off x="10870434" y="892732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7" name="rc2307"/>
            <p:cNvSpPr/>
            <p:nvPr/>
          </p:nvSpPr>
          <p:spPr>
            <a:xfrm>
              <a:off x="10870434" y="677657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8" name="rc2308"/>
            <p:cNvSpPr/>
            <p:nvPr/>
          </p:nvSpPr>
          <p:spPr>
            <a:xfrm>
              <a:off x="10870434" y="6149268"/>
              <a:ext cx="180615" cy="89614"/>
            </a:xfrm>
            <a:prstGeom prst="rect">
              <a:avLst/>
            </a:prstGeom>
            <a:solidFill>
              <a:srgbClr val="FFC7B5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9" name="rc2309"/>
            <p:cNvSpPr/>
            <p:nvPr/>
          </p:nvSpPr>
          <p:spPr>
            <a:xfrm>
              <a:off x="10870434" y="6597342"/>
              <a:ext cx="180615" cy="89614"/>
            </a:xfrm>
            <a:prstGeom prst="rect">
              <a:avLst/>
            </a:prstGeom>
            <a:solidFill>
              <a:srgbClr val="FFE2D7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0" name="rc2310"/>
            <p:cNvSpPr/>
            <p:nvPr/>
          </p:nvSpPr>
          <p:spPr>
            <a:xfrm>
              <a:off x="10870434" y="865848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1" name="rc2311"/>
            <p:cNvSpPr/>
            <p:nvPr/>
          </p:nvSpPr>
          <p:spPr>
            <a:xfrm>
              <a:off x="10870434" y="740387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2" name="rc2312"/>
            <p:cNvSpPr/>
            <p:nvPr/>
          </p:nvSpPr>
          <p:spPr>
            <a:xfrm>
              <a:off x="10870434" y="668695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3" name="rc2313"/>
            <p:cNvSpPr/>
            <p:nvPr/>
          </p:nvSpPr>
          <p:spPr>
            <a:xfrm>
              <a:off x="10689818" y="749348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4" name="rc2314"/>
            <p:cNvSpPr/>
            <p:nvPr/>
          </p:nvSpPr>
          <p:spPr>
            <a:xfrm>
              <a:off x="10689818" y="704541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5" name="rc2315"/>
            <p:cNvSpPr/>
            <p:nvPr/>
          </p:nvSpPr>
          <p:spPr>
            <a:xfrm>
              <a:off x="10689818" y="6238883"/>
              <a:ext cx="180615" cy="89614"/>
            </a:xfrm>
            <a:prstGeom prst="rect">
              <a:avLst/>
            </a:prstGeom>
            <a:solidFill>
              <a:srgbClr val="FFAB91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6" name="rc2316"/>
            <p:cNvSpPr/>
            <p:nvPr/>
          </p:nvSpPr>
          <p:spPr>
            <a:xfrm>
              <a:off x="10689818" y="847925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7" name="rc2317"/>
            <p:cNvSpPr/>
            <p:nvPr/>
          </p:nvSpPr>
          <p:spPr>
            <a:xfrm>
              <a:off x="10689818" y="8031177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8" name="rc2318"/>
            <p:cNvSpPr/>
            <p:nvPr/>
          </p:nvSpPr>
          <p:spPr>
            <a:xfrm>
              <a:off x="10689818" y="740387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9" name="rc2319"/>
            <p:cNvSpPr/>
            <p:nvPr/>
          </p:nvSpPr>
          <p:spPr>
            <a:xfrm>
              <a:off x="10689818" y="865848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0" name="rc2320"/>
            <p:cNvSpPr/>
            <p:nvPr/>
          </p:nvSpPr>
          <p:spPr>
            <a:xfrm>
              <a:off x="10689818" y="767271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1" name="rc2321"/>
            <p:cNvSpPr/>
            <p:nvPr/>
          </p:nvSpPr>
          <p:spPr>
            <a:xfrm>
              <a:off x="10689818" y="695580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2" name="rc2322"/>
            <p:cNvSpPr/>
            <p:nvPr/>
          </p:nvSpPr>
          <p:spPr>
            <a:xfrm>
              <a:off x="10689818" y="6059653"/>
              <a:ext cx="180615" cy="89614"/>
            </a:xfrm>
            <a:prstGeom prst="rect">
              <a:avLst/>
            </a:prstGeom>
            <a:solidFill>
              <a:srgbClr val="FFE4DB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3" name="rc2323"/>
            <p:cNvSpPr/>
            <p:nvPr/>
          </p:nvSpPr>
          <p:spPr>
            <a:xfrm>
              <a:off x="10689818" y="713503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4" name="rc2324"/>
            <p:cNvSpPr/>
            <p:nvPr/>
          </p:nvSpPr>
          <p:spPr>
            <a:xfrm>
              <a:off x="10689818" y="6418112"/>
              <a:ext cx="180615" cy="89614"/>
            </a:xfrm>
            <a:prstGeom prst="rect">
              <a:avLst/>
            </a:prstGeom>
            <a:solidFill>
              <a:srgbClr val="FFF7F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5" name="rc2325"/>
            <p:cNvSpPr/>
            <p:nvPr/>
          </p:nvSpPr>
          <p:spPr>
            <a:xfrm>
              <a:off x="10689818" y="812079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6" name="rc2326"/>
            <p:cNvSpPr/>
            <p:nvPr/>
          </p:nvSpPr>
          <p:spPr>
            <a:xfrm>
              <a:off x="10689818" y="883771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7" name="rc2327"/>
            <p:cNvSpPr/>
            <p:nvPr/>
          </p:nvSpPr>
          <p:spPr>
            <a:xfrm>
              <a:off x="10689818" y="6866186"/>
              <a:ext cx="180615" cy="89614"/>
            </a:xfrm>
            <a:prstGeom prst="rect">
              <a:avLst/>
            </a:prstGeom>
            <a:solidFill>
              <a:srgbClr val="FFF2E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8" name="rc2328"/>
            <p:cNvSpPr/>
            <p:nvPr/>
          </p:nvSpPr>
          <p:spPr>
            <a:xfrm>
              <a:off x="10689818" y="6328498"/>
              <a:ext cx="180615" cy="89614"/>
            </a:xfrm>
            <a:prstGeom prst="rect">
              <a:avLst/>
            </a:prstGeom>
            <a:solidFill>
              <a:srgbClr val="FFF7F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9" name="rc2329"/>
            <p:cNvSpPr/>
            <p:nvPr/>
          </p:nvSpPr>
          <p:spPr>
            <a:xfrm>
              <a:off x="10689818" y="7941563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0" name="rc2330"/>
            <p:cNvSpPr/>
            <p:nvPr/>
          </p:nvSpPr>
          <p:spPr>
            <a:xfrm>
              <a:off x="10689818" y="6597342"/>
              <a:ext cx="180615" cy="89614"/>
            </a:xfrm>
            <a:prstGeom prst="rect">
              <a:avLst/>
            </a:prstGeom>
            <a:solidFill>
              <a:srgbClr val="FFE9E1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1" name="rc2331"/>
            <p:cNvSpPr/>
            <p:nvPr/>
          </p:nvSpPr>
          <p:spPr>
            <a:xfrm>
              <a:off x="10689818" y="892732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2" name="rc2332"/>
            <p:cNvSpPr/>
            <p:nvPr/>
          </p:nvSpPr>
          <p:spPr>
            <a:xfrm>
              <a:off x="10689818" y="677657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3" name="rc2333"/>
            <p:cNvSpPr/>
            <p:nvPr/>
          </p:nvSpPr>
          <p:spPr>
            <a:xfrm>
              <a:off x="10689818" y="7851948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4" name="rc2334"/>
            <p:cNvSpPr/>
            <p:nvPr/>
          </p:nvSpPr>
          <p:spPr>
            <a:xfrm>
              <a:off x="10689818" y="7762333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5" name="rc2335"/>
            <p:cNvSpPr/>
            <p:nvPr/>
          </p:nvSpPr>
          <p:spPr>
            <a:xfrm>
              <a:off x="10689818" y="597003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6" name="rc2336"/>
            <p:cNvSpPr/>
            <p:nvPr/>
          </p:nvSpPr>
          <p:spPr>
            <a:xfrm>
              <a:off x="10689818" y="874809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7" name="rc2337"/>
            <p:cNvSpPr/>
            <p:nvPr/>
          </p:nvSpPr>
          <p:spPr>
            <a:xfrm>
              <a:off x="10689818" y="830002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8" name="rc2338"/>
            <p:cNvSpPr/>
            <p:nvPr/>
          </p:nvSpPr>
          <p:spPr>
            <a:xfrm>
              <a:off x="10689818" y="910655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9" name="rc2339"/>
            <p:cNvSpPr/>
            <p:nvPr/>
          </p:nvSpPr>
          <p:spPr>
            <a:xfrm>
              <a:off x="10689818" y="8210407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0" name="rc2340"/>
            <p:cNvSpPr/>
            <p:nvPr/>
          </p:nvSpPr>
          <p:spPr>
            <a:xfrm>
              <a:off x="10689818" y="668695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1" name="rc2341"/>
            <p:cNvSpPr/>
            <p:nvPr/>
          </p:nvSpPr>
          <p:spPr>
            <a:xfrm>
              <a:off x="10689818" y="731426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2" name="rc2342"/>
            <p:cNvSpPr/>
            <p:nvPr/>
          </p:nvSpPr>
          <p:spPr>
            <a:xfrm>
              <a:off x="10689818" y="758310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3" name="rc2343"/>
            <p:cNvSpPr/>
            <p:nvPr/>
          </p:nvSpPr>
          <p:spPr>
            <a:xfrm>
              <a:off x="10689818" y="722464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4" name="rc2344"/>
            <p:cNvSpPr/>
            <p:nvPr/>
          </p:nvSpPr>
          <p:spPr>
            <a:xfrm>
              <a:off x="10689818" y="856886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5" name="rc2345"/>
            <p:cNvSpPr/>
            <p:nvPr/>
          </p:nvSpPr>
          <p:spPr>
            <a:xfrm>
              <a:off x="10689818" y="901694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6" name="rc2346"/>
            <p:cNvSpPr/>
            <p:nvPr/>
          </p:nvSpPr>
          <p:spPr>
            <a:xfrm>
              <a:off x="10689818" y="6507727"/>
              <a:ext cx="180615" cy="89614"/>
            </a:xfrm>
            <a:prstGeom prst="rect">
              <a:avLst/>
            </a:prstGeom>
            <a:solidFill>
              <a:srgbClr val="FFEAE2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7" name="rc2347"/>
            <p:cNvSpPr/>
            <p:nvPr/>
          </p:nvSpPr>
          <p:spPr>
            <a:xfrm>
              <a:off x="10689818" y="919616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8" name="rc2348"/>
            <p:cNvSpPr/>
            <p:nvPr/>
          </p:nvSpPr>
          <p:spPr>
            <a:xfrm>
              <a:off x="10689818" y="838963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9" name="rc2349"/>
            <p:cNvSpPr/>
            <p:nvPr/>
          </p:nvSpPr>
          <p:spPr>
            <a:xfrm>
              <a:off x="10689818" y="6149268"/>
              <a:ext cx="180615" cy="89614"/>
            </a:xfrm>
            <a:prstGeom prst="rect">
              <a:avLst/>
            </a:prstGeom>
            <a:solidFill>
              <a:srgbClr val="FFBCA6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0" name="rc2350"/>
            <p:cNvSpPr/>
            <p:nvPr/>
          </p:nvSpPr>
          <p:spPr>
            <a:xfrm>
              <a:off x="11051049" y="8031177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1" name="rc2351"/>
            <p:cNvSpPr/>
            <p:nvPr/>
          </p:nvSpPr>
          <p:spPr>
            <a:xfrm>
              <a:off x="11051049" y="7762333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2" name="rc2352"/>
            <p:cNvSpPr/>
            <p:nvPr/>
          </p:nvSpPr>
          <p:spPr>
            <a:xfrm>
              <a:off x="11051049" y="7941563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3" name="rc2353"/>
            <p:cNvSpPr/>
            <p:nvPr/>
          </p:nvSpPr>
          <p:spPr>
            <a:xfrm>
              <a:off x="11051049" y="883771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4" name="rc2354"/>
            <p:cNvSpPr/>
            <p:nvPr/>
          </p:nvSpPr>
          <p:spPr>
            <a:xfrm>
              <a:off x="11051049" y="6418112"/>
              <a:ext cx="180615" cy="89614"/>
            </a:xfrm>
            <a:prstGeom prst="rect">
              <a:avLst/>
            </a:prstGeom>
            <a:solidFill>
              <a:srgbClr val="FFF9F7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5" name="rc2355"/>
            <p:cNvSpPr/>
            <p:nvPr/>
          </p:nvSpPr>
          <p:spPr>
            <a:xfrm>
              <a:off x="11051049" y="758310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6" name="rc2356"/>
            <p:cNvSpPr/>
            <p:nvPr/>
          </p:nvSpPr>
          <p:spPr>
            <a:xfrm>
              <a:off x="11051049" y="767271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7" name="rc2357"/>
            <p:cNvSpPr/>
            <p:nvPr/>
          </p:nvSpPr>
          <p:spPr>
            <a:xfrm>
              <a:off x="11051049" y="6238883"/>
              <a:ext cx="180615" cy="89614"/>
            </a:xfrm>
            <a:prstGeom prst="rect">
              <a:avLst/>
            </a:prstGeom>
            <a:solidFill>
              <a:srgbClr val="FFA68B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8" name="rc2358"/>
            <p:cNvSpPr/>
            <p:nvPr/>
          </p:nvSpPr>
          <p:spPr>
            <a:xfrm>
              <a:off x="11051049" y="6328498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9" name="rc2359"/>
            <p:cNvSpPr/>
            <p:nvPr/>
          </p:nvSpPr>
          <p:spPr>
            <a:xfrm>
              <a:off x="11051049" y="7851948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0" name="rc2360"/>
            <p:cNvSpPr/>
            <p:nvPr/>
          </p:nvSpPr>
          <p:spPr>
            <a:xfrm>
              <a:off x="11051049" y="695580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1" name="rc2361"/>
            <p:cNvSpPr/>
            <p:nvPr/>
          </p:nvSpPr>
          <p:spPr>
            <a:xfrm>
              <a:off x="11051049" y="749348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2" name="rc2362"/>
            <p:cNvSpPr/>
            <p:nvPr/>
          </p:nvSpPr>
          <p:spPr>
            <a:xfrm>
              <a:off x="11051049" y="677657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3" name="rc2363"/>
            <p:cNvSpPr/>
            <p:nvPr/>
          </p:nvSpPr>
          <p:spPr>
            <a:xfrm>
              <a:off x="11051049" y="838963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4" name="rc2364"/>
            <p:cNvSpPr/>
            <p:nvPr/>
          </p:nvSpPr>
          <p:spPr>
            <a:xfrm>
              <a:off x="11051049" y="812079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5" name="rc2365"/>
            <p:cNvSpPr/>
            <p:nvPr/>
          </p:nvSpPr>
          <p:spPr>
            <a:xfrm>
              <a:off x="11051049" y="6866186"/>
              <a:ext cx="180615" cy="89614"/>
            </a:xfrm>
            <a:prstGeom prst="rect">
              <a:avLst/>
            </a:prstGeom>
            <a:solidFill>
              <a:srgbClr val="FFEDE6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6" name="rc2366"/>
            <p:cNvSpPr/>
            <p:nvPr/>
          </p:nvSpPr>
          <p:spPr>
            <a:xfrm>
              <a:off x="11051049" y="713503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7" name="rc2367"/>
            <p:cNvSpPr/>
            <p:nvPr/>
          </p:nvSpPr>
          <p:spPr>
            <a:xfrm>
              <a:off x="11051049" y="901694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8" name="rc2368"/>
            <p:cNvSpPr/>
            <p:nvPr/>
          </p:nvSpPr>
          <p:spPr>
            <a:xfrm>
              <a:off x="11051049" y="8210407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9" name="rc2369"/>
            <p:cNvSpPr/>
            <p:nvPr/>
          </p:nvSpPr>
          <p:spPr>
            <a:xfrm>
              <a:off x="11051049" y="847925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0" name="rc2370"/>
            <p:cNvSpPr/>
            <p:nvPr/>
          </p:nvSpPr>
          <p:spPr>
            <a:xfrm>
              <a:off x="11051049" y="865848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1" name="rc2371"/>
            <p:cNvSpPr/>
            <p:nvPr/>
          </p:nvSpPr>
          <p:spPr>
            <a:xfrm>
              <a:off x="11051049" y="6149268"/>
              <a:ext cx="180615" cy="89614"/>
            </a:xfrm>
            <a:prstGeom prst="rect">
              <a:avLst/>
            </a:prstGeom>
            <a:solidFill>
              <a:srgbClr val="FFC6B3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2" name="rc2372"/>
            <p:cNvSpPr/>
            <p:nvPr/>
          </p:nvSpPr>
          <p:spPr>
            <a:xfrm>
              <a:off x="11051049" y="6507727"/>
              <a:ext cx="180615" cy="89614"/>
            </a:xfrm>
            <a:prstGeom prst="rect">
              <a:avLst/>
            </a:prstGeom>
            <a:solidFill>
              <a:srgbClr val="FFECE5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3" name="rc2373"/>
            <p:cNvSpPr/>
            <p:nvPr/>
          </p:nvSpPr>
          <p:spPr>
            <a:xfrm>
              <a:off x="11051049" y="6597342"/>
              <a:ext cx="180615" cy="89614"/>
            </a:xfrm>
            <a:prstGeom prst="rect">
              <a:avLst/>
            </a:prstGeom>
            <a:solidFill>
              <a:srgbClr val="FFEBE3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4" name="rc2374"/>
            <p:cNvSpPr/>
            <p:nvPr/>
          </p:nvSpPr>
          <p:spPr>
            <a:xfrm>
              <a:off x="11051049" y="740387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5" name="rc2375"/>
            <p:cNvSpPr/>
            <p:nvPr/>
          </p:nvSpPr>
          <p:spPr>
            <a:xfrm>
              <a:off x="11051049" y="731426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6" name="rc2376"/>
            <p:cNvSpPr/>
            <p:nvPr/>
          </p:nvSpPr>
          <p:spPr>
            <a:xfrm>
              <a:off x="11051049" y="830002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7" name="rc2377"/>
            <p:cNvSpPr/>
            <p:nvPr/>
          </p:nvSpPr>
          <p:spPr>
            <a:xfrm>
              <a:off x="11051049" y="856886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8" name="rc2378"/>
            <p:cNvSpPr/>
            <p:nvPr/>
          </p:nvSpPr>
          <p:spPr>
            <a:xfrm>
              <a:off x="11051049" y="704541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9" name="rc2379"/>
            <p:cNvSpPr/>
            <p:nvPr/>
          </p:nvSpPr>
          <p:spPr>
            <a:xfrm>
              <a:off x="11051049" y="668695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0" name="rc2380"/>
            <p:cNvSpPr/>
            <p:nvPr/>
          </p:nvSpPr>
          <p:spPr>
            <a:xfrm>
              <a:off x="11051049" y="874809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1" name="rc2381"/>
            <p:cNvSpPr/>
            <p:nvPr/>
          </p:nvSpPr>
          <p:spPr>
            <a:xfrm>
              <a:off x="11051049" y="910655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2" name="rc2382"/>
            <p:cNvSpPr/>
            <p:nvPr/>
          </p:nvSpPr>
          <p:spPr>
            <a:xfrm>
              <a:off x="11051049" y="6059653"/>
              <a:ext cx="180615" cy="89614"/>
            </a:xfrm>
            <a:prstGeom prst="rect">
              <a:avLst/>
            </a:prstGeom>
            <a:solidFill>
              <a:srgbClr val="FFECE5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3" name="rc2383"/>
            <p:cNvSpPr/>
            <p:nvPr/>
          </p:nvSpPr>
          <p:spPr>
            <a:xfrm>
              <a:off x="11051049" y="892732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4" name="rc2384"/>
            <p:cNvSpPr/>
            <p:nvPr/>
          </p:nvSpPr>
          <p:spPr>
            <a:xfrm>
              <a:off x="11051049" y="919616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5" name="rc2385"/>
            <p:cNvSpPr/>
            <p:nvPr/>
          </p:nvSpPr>
          <p:spPr>
            <a:xfrm>
              <a:off x="11051049" y="722464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6" name="rc2386"/>
            <p:cNvSpPr/>
            <p:nvPr/>
          </p:nvSpPr>
          <p:spPr>
            <a:xfrm>
              <a:off x="11051049" y="597003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7" name="rc2387"/>
            <p:cNvSpPr/>
            <p:nvPr/>
          </p:nvSpPr>
          <p:spPr>
            <a:xfrm>
              <a:off x="11319316" y="5961077"/>
              <a:ext cx="577970" cy="33336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88" name="rc2388"/>
            <p:cNvSpPr/>
            <p:nvPr/>
          </p:nvSpPr>
          <p:spPr>
            <a:xfrm>
              <a:off x="11517993" y="7941563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9" name="rc2389"/>
            <p:cNvSpPr/>
            <p:nvPr/>
          </p:nvSpPr>
          <p:spPr>
            <a:xfrm>
              <a:off x="11517993" y="758310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0" name="rc2390"/>
            <p:cNvSpPr/>
            <p:nvPr/>
          </p:nvSpPr>
          <p:spPr>
            <a:xfrm>
              <a:off x="11517993" y="767271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1" name="rc2391"/>
            <p:cNvSpPr/>
            <p:nvPr/>
          </p:nvSpPr>
          <p:spPr>
            <a:xfrm>
              <a:off x="11517993" y="7851948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2" name="rc2392"/>
            <p:cNvSpPr/>
            <p:nvPr/>
          </p:nvSpPr>
          <p:spPr>
            <a:xfrm>
              <a:off x="11517993" y="6418112"/>
              <a:ext cx="180615" cy="89614"/>
            </a:xfrm>
            <a:prstGeom prst="rect">
              <a:avLst/>
            </a:prstGeom>
            <a:solidFill>
              <a:srgbClr val="FFD0C0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3" name="rc2393"/>
            <p:cNvSpPr/>
            <p:nvPr/>
          </p:nvSpPr>
          <p:spPr>
            <a:xfrm>
              <a:off x="11517993" y="910655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4" name="rc2394"/>
            <p:cNvSpPr/>
            <p:nvPr/>
          </p:nvSpPr>
          <p:spPr>
            <a:xfrm>
              <a:off x="11517993" y="695580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5" name="rc2395"/>
            <p:cNvSpPr/>
            <p:nvPr/>
          </p:nvSpPr>
          <p:spPr>
            <a:xfrm>
              <a:off x="11517993" y="6328498"/>
              <a:ext cx="180615" cy="89614"/>
            </a:xfrm>
            <a:prstGeom prst="rect">
              <a:avLst/>
            </a:prstGeom>
            <a:solidFill>
              <a:srgbClr val="FFF2E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6" name="rc2396"/>
            <p:cNvSpPr/>
            <p:nvPr/>
          </p:nvSpPr>
          <p:spPr>
            <a:xfrm>
              <a:off x="11517993" y="731426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7" name="rc2397"/>
            <p:cNvSpPr/>
            <p:nvPr/>
          </p:nvSpPr>
          <p:spPr>
            <a:xfrm>
              <a:off x="11517993" y="838963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8" name="rc2398"/>
            <p:cNvSpPr/>
            <p:nvPr/>
          </p:nvSpPr>
          <p:spPr>
            <a:xfrm>
              <a:off x="11517993" y="812079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9" name="rc2399"/>
            <p:cNvSpPr/>
            <p:nvPr/>
          </p:nvSpPr>
          <p:spPr>
            <a:xfrm>
              <a:off x="11517993" y="6238883"/>
              <a:ext cx="180615" cy="89614"/>
            </a:xfrm>
            <a:prstGeom prst="rect">
              <a:avLst/>
            </a:prstGeom>
            <a:solidFill>
              <a:srgbClr val="FF9E81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0" name="rc2400"/>
            <p:cNvSpPr/>
            <p:nvPr/>
          </p:nvSpPr>
          <p:spPr>
            <a:xfrm>
              <a:off x="11517993" y="865848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1" name="rc2401"/>
            <p:cNvSpPr/>
            <p:nvPr/>
          </p:nvSpPr>
          <p:spPr>
            <a:xfrm>
              <a:off x="11517993" y="901694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2" name="rc2402"/>
            <p:cNvSpPr/>
            <p:nvPr/>
          </p:nvSpPr>
          <p:spPr>
            <a:xfrm>
              <a:off x="11517993" y="7762333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3" name="rc2403"/>
            <p:cNvSpPr/>
            <p:nvPr/>
          </p:nvSpPr>
          <p:spPr>
            <a:xfrm>
              <a:off x="11517993" y="847925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4" name="rc2404"/>
            <p:cNvSpPr/>
            <p:nvPr/>
          </p:nvSpPr>
          <p:spPr>
            <a:xfrm>
              <a:off x="11517993" y="749348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5" name="rc2405"/>
            <p:cNvSpPr/>
            <p:nvPr/>
          </p:nvSpPr>
          <p:spPr>
            <a:xfrm>
              <a:off x="11517993" y="830002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6" name="rc2406"/>
            <p:cNvSpPr/>
            <p:nvPr/>
          </p:nvSpPr>
          <p:spPr>
            <a:xfrm>
              <a:off x="11517993" y="722464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7" name="rc2407"/>
            <p:cNvSpPr/>
            <p:nvPr/>
          </p:nvSpPr>
          <p:spPr>
            <a:xfrm>
              <a:off x="11517993" y="883771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8" name="rc2408"/>
            <p:cNvSpPr/>
            <p:nvPr/>
          </p:nvSpPr>
          <p:spPr>
            <a:xfrm>
              <a:off x="11517993" y="6866186"/>
              <a:ext cx="180615" cy="89614"/>
            </a:xfrm>
            <a:prstGeom prst="rect">
              <a:avLst/>
            </a:prstGeom>
            <a:solidFill>
              <a:srgbClr val="FFF1EB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9" name="rc2409"/>
            <p:cNvSpPr/>
            <p:nvPr/>
          </p:nvSpPr>
          <p:spPr>
            <a:xfrm>
              <a:off x="11517993" y="6149268"/>
              <a:ext cx="180615" cy="89614"/>
            </a:xfrm>
            <a:prstGeom prst="rect">
              <a:avLst/>
            </a:prstGeom>
            <a:solidFill>
              <a:srgbClr val="FFDED2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0" name="rc2410"/>
            <p:cNvSpPr/>
            <p:nvPr/>
          </p:nvSpPr>
          <p:spPr>
            <a:xfrm>
              <a:off x="11517993" y="919616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1" name="rc2411"/>
            <p:cNvSpPr/>
            <p:nvPr/>
          </p:nvSpPr>
          <p:spPr>
            <a:xfrm>
              <a:off x="11517993" y="856886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2" name="rc2412"/>
            <p:cNvSpPr/>
            <p:nvPr/>
          </p:nvSpPr>
          <p:spPr>
            <a:xfrm>
              <a:off x="11517993" y="704541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3" name="rc2413"/>
            <p:cNvSpPr/>
            <p:nvPr/>
          </p:nvSpPr>
          <p:spPr>
            <a:xfrm>
              <a:off x="11517993" y="6776571"/>
              <a:ext cx="180615" cy="89614"/>
            </a:xfrm>
            <a:prstGeom prst="rect">
              <a:avLst/>
            </a:prstGeom>
            <a:solidFill>
              <a:srgbClr val="FFF7F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4" name="rc2414"/>
            <p:cNvSpPr/>
            <p:nvPr/>
          </p:nvSpPr>
          <p:spPr>
            <a:xfrm>
              <a:off x="11517993" y="874809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5" name="rc2415"/>
            <p:cNvSpPr/>
            <p:nvPr/>
          </p:nvSpPr>
          <p:spPr>
            <a:xfrm>
              <a:off x="11517993" y="8210407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6" name="rc2416"/>
            <p:cNvSpPr/>
            <p:nvPr/>
          </p:nvSpPr>
          <p:spPr>
            <a:xfrm>
              <a:off x="11517993" y="8031177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7" name="rc2417"/>
            <p:cNvSpPr/>
            <p:nvPr/>
          </p:nvSpPr>
          <p:spPr>
            <a:xfrm>
              <a:off x="11517993" y="713503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8" name="rc2418"/>
            <p:cNvSpPr/>
            <p:nvPr/>
          </p:nvSpPr>
          <p:spPr>
            <a:xfrm>
              <a:off x="11517993" y="740387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9" name="rc2419"/>
            <p:cNvSpPr/>
            <p:nvPr/>
          </p:nvSpPr>
          <p:spPr>
            <a:xfrm>
              <a:off x="11517993" y="6507727"/>
              <a:ext cx="180615" cy="89614"/>
            </a:xfrm>
            <a:prstGeom prst="rect">
              <a:avLst/>
            </a:prstGeom>
            <a:solidFill>
              <a:srgbClr val="FFE9E1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0" name="rc2420"/>
            <p:cNvSpPr/>
            <p:nvPr/>
          </p:nvSpPr>
          <p:spPr>
            <a:xfrm>
              <a:off x="11517993" y="597003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1" name="rc2421"/>
            <p:cNvSpPr/>
            <p:nvPr/>
          </p:nvSpPr>
          <p:spPr>
            <a:xfrm>
              <a:off x="11517993" y="668695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2" name="rc2422"/>
            <p:cNvSpPr/>
            <p:nvPr/>
          </p:nvSpPr>
          <p:spPr>
            <a:xfrm>
              <a:off x="11517993" y="892732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3" name="rc2423"/>
            <p:cNvSpPr/>
            <p:nvPr/>
          </p:nvSpPr>
          <p:spPr>
            <a:xfrm>
              <a:off x="11517993" y="6059653"/>
              <a:ext cx="180615" cy="89614"/>
            </a:xfrm>
            <a:prstGeom prst="rect">
              <a:avLst/>
            </a:prstGeom>
            <a:solidFill>
              <a:srgbClr val="FFE6D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4" name="rc2424"/>
            <p:cNvSpPr/>
            <p:nvPr/>
          </p:nvSpPr>
          <p:spPr>
            <a:xfrm>
              <a:off x="11517993" y="6597342"/>
              <a:ext cx="180615" cy="89614"/>
            </a:xfrm>
            <a:prstGeom prst="rect">
              <a:avLst/>
            </a:prstGeom>
            <a:solidFill>
              <a:srgbClr val="FFEEE7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5" name="rc2425"/>
            <p:cNvSpPr/>
            <p:nvPr/>
          </p:nvSpPr>
          <p:spPr>
            <a:xfrm>
              <a:off x="11337377" y="847925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6" name="rc2426"/>
            <p:cNvSpPr/>
            <p:nvPr/>
          </p:nvSpPr>
          <p:spPr>
            <a:xfrm>
              <a:off x="11337377" y="812079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7" name="rc2427"/>
            <p:cNvSpPr/>
            <p:nvPr/>
          </p:nvSpPr>
          <p:spPr>
            <a:xfrm>
              <a:off x="11337377" y="8031177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8" name="rc2428"/>
            <p:cNvSpPr/>
            <p:nvPr/>
          </p:nvSpPr>
          <p:spPr>
            <a:xfrm>
              <a:off x="11337377" y="7762333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9" name="rc2429"/>
            <p:cNvSpPr/>
            <p:nvPr/>
          </p:nvSpPr>
          <p:spPr>
            <a:xfrm>
              <a:off x="11337377" y="695580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0" name="rc2430"/>
            <p:cNvSpPr/>
            <p:nvPr/>
          </p:nvSpPr>
          <p:spPr>
            <a:xfrm>
              <a:off x="11337377" y="767271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1" name="rc2431"/>
            <p:cNvSpPr/>
            <p:nvPr/>
          </p:nvSpPr>
          <p:spPr>
            <a:xfrm>
              <a:off x="11337377" y="7941563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2" name="rc2432"/>
            <p:cNvSpPr/>
            <p:nvPr/>
          </p:nvSpPr>
          <p:spPr>
            <a:xfrm>
              <a:off x="11337377" y="6597342"/>
              <a:ext cx="180615" cy="89614"/>
            </a:xfrm>
            <a:prstGeom prst="rect">
              <a:avLst/>
            </a:prstGeom>
            <a:solidFill>
              <a:srgbClr val="FFEFE8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3" name="rc2433"/>
            <p:cNvSpPr/>
            <p:nvPr/>
          </p:nvSpPr>
          <p:spPr>
            <a:xfrm>
              <a:off x="11337377" y="704541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4" name="rc2434"/>
            <p:cNvSpPr/>
            <p:nvPr/>
          </p:nvSpPr>
          <p:spPr>
            <a:xfrm>
              <a:off x="11337377" y="7851948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5" name="rc2435"/>
            <p:cNvSpPr/>
            <p:nvPr/>
          </p:nvSpPr>
          <p:spPr>
            <a:xfrm>
              <a:off x="11337377" y="758310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6" name="rc2436"/>
            <p:cNvSpPr/>
            <p:nvPr/>
          </p:nvSpPr>
          <p:spPr>
            <a:xfrm>
              <a:off x="11337377" y="8210407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7" name="rc2437"/>
            <p:cNvSpPr/>
            <p:nvPr/>
          </p:nvSpPr>
          <p:spPr>
            <a:xfrm>
              <a:off x="11337377" y="6059653"/>
              <a:ext cx="180615" cy="89614"/>
            </a:xfrm>
            <a:prstGeom prst="rect">
              <a:avLst/>
            </a:prstGeom>
            <a:solidFill>
              <a:srgbClr val="FFE6D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8" name="rc2438"/>
            <p:cNvSpPr/>
            <p:nvPr/>
          </p:nvSpPr>
          <p:spPr>
            <a:xfrm>
              <a:off x="11337377" y="749348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9" name="rc2439"/>
            <p:cNvSpPr/>
            <p:nvPr/>
          </p:nvSpPr>
          <p:spPr>
            <a:xfrm>
              <a:off x="11337377" y="6418112"/>
              <a:ext cx="180615" cy="89614"/>
            </a:xfrm>
            <a:prstGeom prst="rect">
              <a:avLst/>
            </a:prstGeom>
            <a:solidFill>
              <a:srgbClr val="FFE0D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0" name="rc2440"/>
            <p:cNvSpPr/>
            <p:nvPr/>
          </p:nvSpPr>
          <p:spPr>
            <a:xfrm>
              <a:off x="11337377" y="910655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1" name="rc2441"/>
            <p:cNvSpPr/>
            <p:nvPr/>
          </p:nvSpPr>
          <p:spPr>
            <a:xfrm>
              <a:off x="11337377" y="883771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2" name="rc2442"/>
            <p:cNvSpPr/>
            <p:nvPr/>
          </p:nvSpPr>
          <p:spPr>
            <a:xfrm>
              <a:off x="11337377" y="6238883"/>
              <a:ext cx="180615" cy="89614"/>
            </a:xfrm>
            <a:prstGeom prst="rect">
              <a:avLst/>
            </a:prstGeom>
            <a:solidFill>
              <a:srgbClr val="FFB69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3" name="rc2443"/>
            <p:cNvSpPr/>
            <p:nvPr/>
          </p:nvSpPr>
          <p:spPr>
            <a:xfrm>
              <a:off x="11337377" y="6328498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4" name="rc2444"/>
            <p:cNvSpPr/>
            <p:nvPr/>
          </p:nvSpPr>
          <p:spPr>
            <a:xfrm>
              <a:off x="11337377" y="6507727"/>
              <a:ext cx="180615" cy="89614"/>
            </a:xfrm>
            <a:prstGeom prst="rect">
              <a:avLst/>
            </a:prstGeom>
            <a:solidFill>
              <a:srgbClr val="FFECE5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5" name="rc2445"/>
            <p:cNvSpPr/>
            <p:nvPr/>
          </p:nvSpPr>
          <p:spPr>
            <a:xfrm>
              <a:off x="11337377" y="856886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6" name="rc2446"/>
            <p:cNvSpPr/>
            <p:nvPr/>
          </p:nvSpPr>
          <p:spPr>
            <a:xfrm>
              <a:off x="11337377" y="740387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7" name="rc2447"/>
            <p:cNvSpPr/>
            <p:nvPr/>
          </p:nvSpPr>
          <p:spPr>
            <a:xfrm>
              <a:off x="11337377" y="865848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8" name="rc2448"/>
            <p:cNvSpPr/>
            <p:nvPr/>
          </p:nvSpPr>
          <p:spPr>
            <a:xfrm>
              <a:off x="11337377" y="901694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9" name="rc2449"/>
            <p:cNvSpPr/>
            <p:nvPr/>
          </p:nvSpPr>
          <p:spPr>
            <a:xfrm>
              <a:off x="11337377" y="722464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0" name="rc2450"/>
            <p:cNvSpPr/>
            <p:nvPr/>
          </p:nvSpPr>
          <p:spPr>
            <a:xfrm>
              <a:off x="11337377" y="892732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1" name="rc2451"/>
            <p:cNvSpPr/>
            <p:nvPr/>
          </p:nvSpPr>
          <p:spPr>
            <a:xfrm>
              <a:off x="11337377" y="713503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2" name="rc2452"/>
            <p:cNvSpPr/>
            <p:nvPr/>
          </p:nvSpPr>
          <p:spPr>
            <a:xfrm>
              <a:off x="11337377" y="830002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3" name="rc2453"/>
            <p:cNvSpPr/>
            <p:nvPr/>
          </p:nvSpPr>
          <p:spPr>
            <a:xfrm>
              <a:off x="11337377" y="838963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4" name="rc2454"/>
            <p:cNvSpPr/>
            <p:nvPr/>
          </p:nvSpPr>
          <p:spPr>
            <a:xfrm>
              <a:off x="11337377" y="597003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5" name="rc2455"/>
            <p:cNvSpPr/>
            <p:nvPr/>
          </p:nvSpPr>
          <p:spPr>
            <a:xfrm>
              <a:off x="11337377" y="6866186"/>
              <a:ext cx="180615" cy="89614"/>
            </a:xfrm>
            <a:prstGeom prst="rect">
              <a:avLst/>
            </a:prstGeom>
            <a:solidFill>
              <a:srgbClr val="FFEDE6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6" name="rc2456"/>
            <p:cNvSpPr/>
            <p:nvPr/>
          </p:nvSpPr>
          <p:spPr>
            <a:xfrm>
              <a:off x="11337377" y="731426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7" name="rc2457"/>
            <p:cNvSpPr/>
            <p:nvPr/>
          </p:nvSpPr>
          <p:spPr>
            <a:xfrm>
              <a:off x="11337377" y="919616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8" name="rc2458"/>
            <p:cNvSpPr/>
            <p:nvPr/>
          </p:nvSpPr>
          <p:spPr>
            <a:xfrm>
              <a:off x="11337377" y="677657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9" name="rc2459"/>
            <p:cNvSpPr/>
            <p:nvPr/>
          </p:nvSpPr>
          <p:spPr>
            <a:xfrm>
              <a:off x="11337377" y="6149268"/>
              <a:ext cx="180615" cy="89614"/>
            </a:xfrm>
            <a:prstGeom prst="rect">
              <a:avLst/>
            </a:prstGeom>
            <a:solidFill>
              <a:srgbClr val="FFD4C5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0" name="rc2460"/>
            <p:cNvSpPr/>
            <p:nvPr/>
          </p:nvSpPr>
          <p:spPr>
            <a:xfrm>
              <a:off x="11337377" y="874809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1" name="rc2461"/>
            <p:cNvSpPr/>
            <p:nvPr/>
          </p:nvSpPr>
          <p:spPr>
            <a:xfrm>
              <a:off x="11337377" y="668695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2" name="rc2462"/>
            <p:cNvSpPr/>
            <p:nvPr/>
          </p:nvSpPr>
          <p:spPr>
            <a:xfrm>
              <a:off x="11698609" y="6238883"/>
              <a:ext cx="180615" cy="89614"/>
            </a:xfrm>
            <a:prstGeom prst="rect">
              <a:avLst/>
            </a:prstGeom>
            <a:solidFill>
              <a:srgbClr val="FF9D81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3" name="rc2463"/>
            <p:cNvSpPr/>
            <p:nvPr/>
          </p:nvSpPr>
          <p:spPr>
            <a:xfrm>
              <a:off x="11698609" y="6866186"/>
              <a:ext cx="180615" cy="89614"/>
            </a:xfrm>
            <a:prstGeom prst="rect">
              <a:avLst/>
            </a:prstGeom>
            <a:solidFill>
              <a:srgbClr val="FFEFE8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4" name="rc2464"/>
            <p:cNvSpPr/>
            <p:nvPr/>
          </p:nvSpPr>
          <p:spPr>
            <a:xfrm>
              <a:off x="11698609" y="713503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5" name="rc2465"/>
            <p:cNvSpPr/>
            <p:nvPr/>
          </p:nvSpPr>
          <p:spPr>
            <a:xfrm>
              <a:off x="11698609" y="901694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6" name="rc2466"/>
            <p:cNvSpPr/>
            <p:nvPr/>
          </p:nvSpPr>
          <p:spPr>
            <a:xfrm>
              <a:off x="11698609" y="847925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7" name="rc2467"/>
            <p:cNvSpPr/>
            <p:nvPr/>
          </p:nvSpPr>
          <p:spPr>
            <a:xfrm>
              <a:off x="11698609" y="6059653"/>
              <a:ext cx="180615" cy="89614"/>
            </a:xfrm>
            <a:prstGeom prst="rect">
              <a:avLst/>
            </a:prstGeom>
            <a:solidFill>
              <a:srgbClr val="FFDBCE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8" name="rc2468"/>
            <p:cNvSpPr/>
            <p:nvPr/>
          </p:nvSpPr>
          <p:spPr>
            <a:xfrm>
              <a:off x="11698609" y="865848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9" name="rc2469"/>
            <p:cNvSpPr/>
            <p:nvPr/>
          </p:nvSpPr>
          <p:spPr>
            <a:xfrm>
              <a:off x="11698609" y="6418112"/>
              <a:ext cx="180615" cy="89614"/>
            </a:xfrm>
            <a:prstGeom prst="rect">
              <a:avLst/>
            </a:prstGeom>
            <a:solidFill>
              <a:srgbClr val="FFC9B7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0" name="rc2470"/>
            <p:cNvSpPr/>
            <p:nvPr/>
          </p:nvSpPr>
          <p:spPr>
            <a:xfrm>
              <a:off x="11698609" y="767271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1" name="rc2471"/>
            <p:cNvSpPr/>
            <p:nvPr/>
          </p:nvSpPr>
          <p:spPr>
            <a:xfrm>
              <a:off x="11698609" y="883771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2" name="rc2472"/>
            <p:cNvSpPr/>
            <p:nvPr/>
          </p:nvSpPr>
          <p:spPr>
            <a:xfrm>
              <a:off x="11698609" y="704541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3" name="rc2473"/>
            <p:cNvSpPr/>
            <p:nvPr/>
          </p:nvSpPr>
          <p:spPr>
            <a:xfrm>
              <a:off x="11698609" y="731426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4" name="rc2474"/>
            <p:cNvSpPr/>
            <p:nvPr/>
          </p:nvSpPr>
          <p:spPr>
            <a:xfrm>
              <a:off x="11698609" y="830002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5" name="rc2475"/>
            <p:cNvSpPr/>
            <p:nvPr/>
          </p:nvSpPr>
          <p:spPr>
            <a:xfrm>
              <a:off x="11698609" y="8210407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6" name="rc2476"/>
            <p:cNvSpPr/>
            <p:nvPr/>
          </p:nvSpPr>
          <p:spPr>
            <a:xfrm>
              <a:off x="11698609" y="740387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7" name="rc2477"/>
            <p:cNvSpPr/>
            <p:nvPr/>
          </p:nvSpPr>
          <p:spPr>
            <a:xfrm>
              <a:off x="11698609" y="874809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8" name="rc2478"/>
            <p:cNvSpPr/>
            <p:nvPr/>
          </p:nvSpPr>
          <p:spPr>
            <a:xfrm>
              <a:off x="11698609" y="6328498"/>
              <a:ext cx="180615" cy="89614"/>
            </a:xfrm>
            <a:prstGeom prst="rect">
              <a:avLst/>
            </a:prstGeom>
            <a:solidFill>
              <a:srgbClr val="FFE6D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9" name="rc2479"/>
            <p:cNvSpPr/>
            <p:nvPr/>
          </p:nvSpPr>
          <p:spPr>
            <a:xfrm>
              <a:off x="11698609" y="7762333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0" name="rc2480"/>
            <p:cNvSpPr/>
            <p:nvPr/>
          </p:nvSpPr>
          <p:spPr>
            <a:xfrm>
              <a:off x="11698609" y="8927325"/>
              <a:ext cx="180615" cy="89614"/>
            </a:xfrm>
            <a:prstGeom prst="rect">
              <a:avLst/>
            </a:prstGeom>
            <a:solidFill>
              <a:srgbClr val="FFF2E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1" name="rc2481"/>
            <p:cNvSpPr/>
            <p:nvPr/>
          </p:nvSpPr>
          <p:spPr>
            <a:xfrm>
              <a:off x="11698609" y="668695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2" name="rc2482"/>
            <p:cNvSpPr/>
            <p:nvPr/>
          </p:nvSpPr>
          <p:spPr>
            <a:xfrm>
              <a:off x="11698609" y="677657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3" name="rc2483"/>
            <p:cNvSpPr/>
            <p:nvPr/>
          </p:nvSpPr>
          <p:spPr>
            <a:xfrm>
              <a:off x="11698609" y="758310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4" name="rc2484"/>
            <p:cNvSpPr/>
            <p:nvPr/>
          </p:nvSpPr>
          <p:spPr>
            <a:xfrm>
              <a:off x="11698609" y="812079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5" name="rc2485"/>
            <p:cNvSpPr/>
            <p:nvPr/>
          </p:nvSpPr>
          <p:spPr>
            <a:xfrm>
              <a:off x="11698609" y="8031177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6" name="rc2486"/>
            <p:cNvSpPr/>
            <p:nvPr/>
          </p:nvSpPr>
          <p:spPr>
            <a:xfrm>
              <a:off x="11698609" y="6149268"/>
              <a:ext cx="180615" cy="89614"/>
            </a:xfrm>
            <a:prstGeom prst="rect">
              <a:avLst/>
            </a:prstGeom>
            <a:solidFill>
              <a:srgbClr val="FFE0D5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7" name="rc2487"/>
            <p:cNvSpPr/>
            <p:nvPr/>
          </p:nvSpPr>
          <p:spPr>
            <a:xfrm>
              <a:off x="11698609" y="6507727"/>
              <a:ext cx="180615" cy="89614"/>
            </a:xfrm>
            <a:prstGeom prst="rect">
              <a:avLst/>
            </a:prstGeom>
            <a:solidFill>
              <a:srgbClr val="FFE7DE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8" name="rc2488"/>
            <p:cNvSpPr/>
            <p:nvPr/>
          </p:nvSpPr>
          <p:spPr>
            <a:xfrm>
              <a:off x="11698609" y="910655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9" name="rc2489"/>
            <p:cNvSpPr/>
            <p:nvPr/>
          </p:nvSpPr>
          <p:spPr>
            <a:xfrm>
              <a:off x="11698609" y="856886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0" name="rc2490"/>
            <p:cNvSpPr/>
            <p:nvPr/>
          </p:nvSpPr>
          <p:spPr>
            <a:xfrm>
              <a:off x="11698609" y="749348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1" name="rc2491"/>
            <p:cNvSpPr/>
            <p:nvPr/>
          </p:nvSpPr>
          <p:spPr>
            <a:xfrm>
              <a:off x="11698609" y="919616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2" name="rc2492"/>
            <p:cNvSpPr/>
            <p:nvPr/>
          </p:nvSpPr>
          <p:spPr>
            <a:xfrm>
              <a:off x="11698609" y="7941563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3" name="rc2493"/>
            <p:cNvSpPr/>
            <p:nvPr/>
          </p:nvSpPr>
          <p:spPr>
            <a:xfrm>
              <a:off x="11698609" y="659734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4" name="rc2494"/>
            <p:cNvSpPr/>
            <p:nvPr/>
          </p:nvSpPr>
          <p:spPr>
            <a:xfrm>
              <a:off x="11698609" y="695580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5" name="rc2495"/>
            <p:cNvSpPr/>
            <p:nvPr/>
          </p:nvSpPr>
          <p:spPr>
            <a:xfrm>
              <a:off x="11698609" y="838963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6" name="rc2496"/>
            <p:cNvSpPr/>
            <p:nvPr/>
          </p:nvSpPr>
          <p:spPr>
            <a:xfrm>
              <a:off x="11698609" y="7851948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7" name="rc2497"/>
            <p:cNvSpPr/>
            <p:nvPr/>
          </p:nvSpPr>
          <p:spPr>
            <a:xfrm>
              <a:off x="11698609" y="597003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8" name="rc2498"/>
            <p:cNvSpPr/>
            <p:nvPr/>
          </p:nvSpPr>
          <p:spPr>
            <a:xfrm>
              <a:off x="11698609" y="722464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9" name="rc2499"/>
            <p:cNvSpPr/>
            <p:nvPr/>
          </p:nvSpPr>
          <p:spPr>
            <a:xfrm>
              <a:off x="11966875" y="5961077"/>
              <a:ext cx="577970" cy="33336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00" name="rc2500"/>
            <p:cNvSpPr/>
            <p:nvPr/>
          </p:nvSpPr>
          <p:spPr>
            <a:xfrm>
              <a:off x="12165552" y="6328498"/>
              <a:ext cx="180615" cy="89614"/>
            </a:xfrm>
            <a:prstGeom prst="rect">
              <a:avLst/>
            </a:prstGeom>
            <a:solidFill>
              <a:srgbClr val="FFF2E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1" name="rc2501"/>
            <p:cNvSpPr/>
            <p:nvPr/>
          </p:nvSpPr>
          <p:spPr>
            <a:xfrm>
              <a:off x="12165552" y="731426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2" name="rc2502"/>
            <p:cNvSpPr/>
            <p:nvPr/>
          </p:nvSpPr>
          <p:spPr>
            <a:xfrm>
              <a:off x="12165552" y="7851948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3" name="rc2503"/>
            <p:cNvSpPr/>
            <p:nvPr/>
          </p:nvSpPr>
          <p:spPr>
            <a:xfrm>
              <a:off x="12165552" y="865848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4" name="rc2504"/>
            <p:cNvSpPr/>
            <p:nvPr/>
          </p:nvSpPr>
          <p:spPr>
            <a:xfrm>
              <a:off x="12165552" y="6776571"/>
              <a:ext cx="180615" cy="89614"/>
            </a:xfrm>
            <a:prstGeom prst="rect">
              <a:avLst/>
            </a:prstGeom>
            <a:solidFill>
              <a:srgbClr val="FFF5F1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5" name="rc2505"/>
            <p:cNvSpPr/>
            <p:nvPr/>
          </p:nvSpPr>
          <p:spPr>
            <a:xfrm>
              <a:off x="12165552" y="901694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6" name="rc2506"/>
            <p:cNvSpPr/>
            <p:nvPr/>
          </p:nvSpPr>
          <p:spPr>
            <a:xfrm>
              <a:off x="12165552" y="6238883"/>
              <a:ext cx="180615" cy="89614"/>
            </a:xfrm>
            <a:prstGeom prst="rect">
              <a:avLst/>
            </a:prstGeom>
            <a:solidFill>
              <a:srgbClr val="FFAC92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7" name="rc2507"/>
            <p:cNvSpPr/>
            <p:nvPr/>
          </p:nvSpPr>
          <p:spPr>
            <a:xfrm>
              <a:off x="12165552" y="749348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8" name="rc2508"/>
            <p:cNvSpPr/>
            <p:nvPr/>
          </p:nvSpPr>
          <p:spPr>
            <a:xfrm>
              <a:off x="12165552" y="6418112"/>
              <a:ext cx="180615" cy="89614"/>
            </a:xfrm>
            <a:prstGeom prst="rect">
              <a:avLst/>
            </a:prstGeom>
            <a:solidFill>
              <a:srgbClr val="FFF9F7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9" name="rc2509"/>
            <p:cNvSpPr/>
            <p:nvPr/>
          </p:nvSpPr>
          <p:spPr>
            <a:xfrm>
              <a:off x="12165552" y="847925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0" name="rc2510"/>
            <p:cNvSpPr/>
            <p:nvPr/>
          </p:nvSpPr>
          <p:spPr>
            <a:xfrm>
              <a:off x="12165552" y="6866186"/>
              <a:ext cx="180615" cy="89614"/>
            </a:xfrm>
            <a:prstGeom prst="rect">
              <a:avLst/>
            </a:prstGeom>
            <a:solidFill>
              <a:srgbClr val="FFEFE8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1" name="rc2511"/>
            <p:cNvSpPr/>
            <p:nvPr/>
          </p:nvSpPr>
          <p:spPr>
            <a:xfrm>
              <a:off x="12165552" y="919616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2" name="rc2512"/>
            <p:cNvSpPr/>
            <p:nvPr/>
          </p:nvSpPr>
          <p:spPr>
            <a:xfrm>
              <a:off x="12165552" y="758310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3" name="rc2513"/>
            <p:cNvSpPr/>
            <p:nvPr/>
          </p:nvSpPr>
          <p:spPr>
            <a:xfrm>
              <a:off x="12165552" y="767271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4" name="rc2514"/>
            <p:cNvSpPr/>
            <p:nvPr/>
          </p:nvSpPr>
          <p:spPr>
            <a:xfrm>
              <a:off x="12165552" y="704541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5" name="rc2515"/>
            <p:cNvSpPr/>
            <p:nvPr/>
          </p:nvSpPr>
          <p:spPr>
            <a:xfrm>
              <a:off x="12165552" y="713503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6" name="rc2516"/>
            <p:cNvSpPr/>
            <p:nvPr/>
          </p:nvSpPr>
          <p:spPr>
            <a:xfrm>
              <a:off x="12165552" y="838963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7" name="rc2517"/>
            <p:cNvSpPr/>
            <p:nvPr/>
          </p:nvSpPr>
          <p:spPr>
            <a:xfrm>
              <a:off x="12165552" y="7762333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8" name="rc2518"/>
            <p:cNvSpPr/>
            <p:nvPr/>
          </p:nvSpPr>
          <p:spPr>
            <a:xfrm>
              <a:off x="12165552" y="8031177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9" name="rc2519"/>
            <p:cNvSpPr/>
            <p:nvPr/>
          </p:nvSpPr>
          <p:spPr>
            <a:xfrm>
              <a:off x="12165552" y="874809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0" name="rc2520"/>
            <p:cNvSpPr/>
            <p:nvPr/>
          </p:nvSpPr>
          <p:spPr>
            <a:xfrm>
              <a:off x="12165552" y="830002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1" name="rc2521"/>
            <p:cNvSpPr/>
            <p:nvPr/>
          </p:nvSpPr>
          <p:spPr>
            <a:xfrm>
              <a:off x="12165552" y="7941563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2" name="rc2522"/>
            <p:cNvSpPr/>
            <p:nvPr/>
          </p:nvSpPr>
          <p:spPr>
            <a:xfrm>
              <a:off x="12165552" y="695580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3" name="rc2523"/>
            <p:cNvSpPr/>
            <p:nvPr/>
          </p:nvSpPr>
          <p:spPr>
            <a:xfrm>
              <a:off x="12165552" y="740387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4" name="rc2524"/>
            <p:cNvSpPr/>
            <p:nvPr/>
          </p:nvSpPr>
          <p:spPr>
            <a:xfrm>
              <a:off x="12165552" y="6149268"/>
              <a:ext cx="180615" cy="89614"/>
            </a:xfrm>
            <a:prstGeom prst="rect">
              <a:avLst/>
            </a:prstGeom>
            <a:solidFill>
              <a:srgbClr val="FFC9B7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5" name="rc2525"/>
            <p:cNvSpPr/>
            <p:nvPr/>
          </p:nvSpPr>
          <p:spPr>
            <a:xfrm>
              <a:off x="12165552" y="722464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6" name="rc2526"/>
            <p:cNvSpPr/>
            <p:nvPr/>
          </p:nvSpPr>
          <p:spPr>
            <a:xfrm>
              <a:off x="12165552" y="812079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7" name="rc2527"/>
            <p:cNvSpPr/>
            <p:nvPr/>
          </p:nvSpPr>
          <p:spPr>
            <a:xfrm>
              <a:off x="12165552" y="6059653"/>
              <a:ext cx="180615" cy="89614"/>
            </a:xfrm>
            <a:prstGeom prst="rect">
              <a:avLst/>
            </a:prstGeom>
            <a:solidFill>
              <a:srgbClr val="FFB69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8" name="rc2528"/>
            <p:cNvSpPr/>
            <p:nvPr/>
          </p:nvSpPr>
          <p:spPr>
            <a:xfrm>
              <a:off x="12165552" y="668695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9" name="rc2529"/>
            <p:cNvSpPr/>
            <p:nvPr/>
          </p:nvSpPr>
          <p:spPr>
            <a:xfrm>
              <a:off x="12165552" y="8210407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0" name="rc2530"/>
            <p:cNvSpPr/>
            <p:nvPr/>
          </p:nvSpPr>
          <p:spPr>
            <a:xfrm>
              <a:off x="12165552" y="883771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1" name="rc2531"/>
            <p:cNvSpPr/>
            <p:nvPr/>
          </p:nvSpPr>
          <p:spPr>
            <a:xfrm>
              <a:off x="12165552" y="892732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2" name="rc2532"/>
            <p:cNvSpPr/>
            <p:nvPr/>
          </p:nvSpPr>
          <p:spPr>
            <a:xfrm>
              <a:off x="12165552" y="910655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3" name="rc2533"/>
            <p:cNvSpPr/>
            <p:nvPr/>
          </p:nvSpPr>
          <p:spPr>
            <a:xfrm>
              <a:off x="12165552" y="6597342"/>
              <a:ext cx="180615" cy="89614"/>
            </a:xfrm>
            <a:prstGeom prst="rect">
              <a:avLst/>
            </a:prstGeom>
            <a:solidFill>
              <a:srgbClr val="FFE4DA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4" name="rc2534"/>
            <p:cNvSpPr/>
            <p:nvPr/>
          </p:nvSpPr>
          <p:spPr>
            <a:xfrm>
              <a:off x="12165552" y="597003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5" name="rc2535"/>
            <p:cNvSpPr/>
            <p:nvPr/>
          </p:nvSpPr>
          <p:spPr>
            <a:xfrm>
              <a:off x="12165552" y="6507727"/>
              <a:ext cx="180615" cy="89614"/>
            </a:xfrm>
            <a:prstGeom prst="rect">
              <a:avLst/>
            </a:prstGeom>
            <a:solidFill>
              <a:srgbClr val="FFEDE6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6" name="rc2536"/>
            <p:cNvSpPr/>
            <p:nvPr/>
          </p:nvSpPr>
          <p:spPr>
            <a:xfrm>
              <a:off x="12165552" y="856886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7" name="rc2537"/>
            <p:cNvSpPr/>
            <p:nvPr/>
          </p:nvSpPr>
          <p:spPr>
            <a:xfrm>
              <a:off x="11984936" y="847925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8" name="rc2538"/>
            <p:cNvSpPr/>
            <p:nvPr/>
          </p:nvSpPr>
          <p:spPr>
            <a:xfrm>
              <a:off x="11984936" y="704541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9" name="rc2539"/>
            <p:cNvSpPr/>
            <p:nvPr/>
          </p:nvSpPr>
          <p:spPr>
            <a:xfrm>
              <a:off x="11984936" y="695580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0" name="rc2540"/>
            <p:cNvSpPr/>
            <p:nvPr/>
          </p:nvSpPr>
          <p:spPr>
            <a:xfrm>
              <a:off x="11984936" y="883771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1" name="rc2541"/>
            <p:cNvSpPr/>
            <p:nvPr/>
          </p:nvSpPr>
          <p:spPr>
            <a:xfrm>
              <a:off x="11984936" y="6238883"/>
              <a:ext cx="180615" cy="89614"/>
            </a:xfrm>
            <a:prstGeom prst="rect">
              <a:avLst/>
            </a:prstGeom>
            <a:solidFill>
              <a:srgbClr val="FFEEE7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2" name="rc2542"/>
            <p:cNvSpPr/>
            <p:nvPr/>
          </p:nvSpPr>
          <p:spPr>
            <a:xfrm>
              <a:off x="11984936" y="812079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3" name="rc2543"/>
            <p:cNvSpPr/>
            <p:nvPr/>
          </p:nvSpPr>
          <p:spPr>
            <a:xfrm>
              <a:off x="11984936" y="659734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4" name="rc2544"/>
            <p:cNvSpPr/>
            <p:nvPr/>
          </p:nvSpPr>
          <p:spPr>
            <a:xfrm>
              <a:off x="11984936" y="740387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5" name="rc2545"/>
            <p:cNvSpPr/>
            <p:nvPr/>
          </p:nvSpPr>
          <p:spPr>
            <a:xfrm>
              <a:off x="11984936" y="767271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6" name="rc2546"/>
            <p:cNvSpPr/>
            <p:nvPr/>
          </p:nvSpPr>
          <p:spPr>
            <a:xfrm>
              <a:off x="11984936" y="7941563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7" name="rc2547"/>
            <p:cNvSpPr/>
            <p:nvPr/>
          </p:nvSpPr>
          <p:spPr>
            <a:xfrm>
              <a:off x="11984936" y="7762333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8" name="rc2548"/>
            <p:cNvSpPr/>
            <p:nvPr/>
          </p:nvSpPr>
          <p:spPr>
            <a:xfrm>
              <a:off x="11984936" y="8031177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9" name="rc2549"/>
            <p:cNvSpPr/>
            <p:nvPr/>
          </p:nvSpPr>
          <p:spPr>
            <a:xfrm>
              <a:off x="11984936" y="865848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0" name="rc2550"/>
            <p:cNvSpPr/>
            <p:nvPr/>
          </p:nvSpPr>
          <p:spPr>
            <a:xfrm>
              <a:off x="11984936" y="7851948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1" name="rc2551"/>
            <p:cNvSpPr/>
            <p:nvPr/>
          </p:nvSpPr>
          <p:spPr>
            <a:xfrm>
              <a:off x="11984936" y="910655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2" name="rc2552"/>
            <p:cNvSpPr/>
            <p:nvPr/>
          </p:nvSpPr>
          <p:spPr>
            <a:xfrm>
              <a:off x="11984936" y="597003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3" name="rc2553"/>
            <p:cNvSpPr/>
            <p:nvPr/>
          </p:nvSpPr>
          <p:spPr>
            <a:xfrm>
              <a:off x="11984936" y="6866186"/>
              <a:ext cx="180615" cy="89614"/>
            </a:xfrm>
            <a:prstGeom prst="rect">
              <a:avLst/>
            </a:prstGeom>
            <a:solidFill>
              <a:srgbClr val="FFECE5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4" name="rc2554"/>
            <p:cNvSpPr/>
            <p:nvPr/>
          </p:nvSpPr>
          <p:spPr>
            <a:xfrm>
              <a:off x="11984936" y="6328498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5" name="rc2555"/>
            <p:cNvSpPr/>
            <p:nvPr/>
          </p:nvSpPr>
          <p:spPr>
            <a:xfrm>
              <a:off x="11984936" y="758310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6" name="rc2556"/>
            <p:cNvSpPr/>
            <p:nvPr/>
          </p:nvSpPr>
          <p:spPr>
            <a:xfrm>
              <a:off x="11984936" y="8210407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7" name="rc2557"/>
            <p:cNvSpPr/>
            <p:nvPr/>
          </p:nvSpPr>
          <p:spPr>
            <a:xfrm>
              <a:off x="11984936" y="6059653"/>
              <a:ext cx="180615" cy="89614"/>
            </a:xfrm>
            <a:prstGeom prst="rect">
              <a:avLst/>
            </a:prstGeom>
            <a:solidFill>
              <a:srgbClr val="FFAD93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8" name="rc2558"/>
            <p:cNvSpPr/>
            <p:nvPr/>
          </p:nvSpPr>
          <p:spPr>
            <a:xfrm>
              <a:off x="11984936" y="6776571"/>
              <a:ext cx="180615" cy="89614"/>
            </a:xfrm>
            <a:prstGeom prst="rect">
              <a:avLst/>
            </a:prstGeom>
            <a:solidFill>
              <a:srgbClr val="FFF2E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9" name="rc2559"/>
            <p:cNvSpPr/>
            <p:nvPr/>
          </p:nvSpPr>
          <p:spPr>
            <a:xfrm>
              <a:off x="11984936" y="901694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0" name="rc2560"/>
            <p:cNvSpPr/>
            <p:nvPr/>
          </p:nvSpPr>
          <p:spPr>
            <a:xfrm>
              <a:off x="11984936" y="722464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1" name="rc2561"/>
            <p:cNvSpPr/>
            <p:nvPr/>
          </p:nvSpPr>
          <p:spPr>
            <a:xfrm>
              <a:off x="11984936" y="856886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2" name="rc2562"/>
            <p:cNvSpPr/>
            <p:nvPr/>
          </p:nvSpPr>
          <p:spPr>
            <a:xfrm>
              <a:off x="11984936" y="749348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3" name="rc2563"/>
            <p:cNvSpPr/>
            <p:nvPr/>
          </p:nvSpPr>
          <p:spPr>
            <a:xfrm>
              <a:off x="11984936" y="6418112"/>
              <a:ext cx="180615" cy="89614"/>
            </a:xfrm>
            <a:prstGeom prst="rect">
              <a:avLst/>
            </a:prstGeom>
            <a:solidFill>
              <a:srgbClr val="FFE8E0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4" name="rc2564"/>
            <p:cNvSpPr/>
            <p:nvPr/>
          </p:nvSpPr>
          <p:spPr>
            <a:xfrm>
              <a:off x="11984936" y="6507727"/>
              <a:ext cx="180615" cy="89614"/>
            </a:xfrm>
            <a:prstGeom prst="rect">
              <a:avLst/>
            </a:prstGeom>
            <a:solidFill>
              <a:srgbClr val="FFEFE8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5" name="rc2565"/>
            <p:cNvSpPr/>
            <p:nvPr/>
          </p:nvSpPr>
          <p:spPr>
            <a:xfrm>
              <a:off x="11984936" y="919616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6" name="rc2566"/>
            <p:cNvSpPr/>
            <p:nvPr/>
          </p:nvSpPr>
          <p:spPr>
            <a:xfrm>
              <a:off x="11984936" y="668695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7" name="rc2567"/>
            <p:cNvSpPr/>
            <p:nvPr/>
          </p:nvSpPr>
          <p:spPr>
            <a:xfrm>
              <a:off x="11984936" y="731426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8" name="rc2568"/>
            <p:cNvSpPr/>
            <p:nvPr/>
          </p:nvSpPr>
          <p:spPr>
            <a:xfrm>
              <a:off x="11984936" y="838963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9" name="rc2569"/>
            <p:cNvSpPr/>
            <p:nvPr/>
          </p:nvSpPr>
          <p:spPr>
            <a:xfrm>
              <a:off x="11984936" y="892732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0" name="rc2570"/>
            <p:cNvSpPr/>
            <p:nvPr/>
          </p:nvSpPr>
          <p:spPr>
            <a:xfrm>
              <a:off x="11984936" y="713503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1" name="rc2571"/>
            <p:cNvSpPr/>
            <p:nvPr/>
          </p:nvSpPr>
          <p:spPr>
            <a:xfrm>
              <a:off x="11984936" y="830002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2" name="rc2572"/>
            <p:cNvSpPr/>
            <p:nvPr/>
          </p:nvSpPr>
          <p:spPr>
            <a:xfrm>
              <a:off x="11984936" y="6149268"/>
              <a:ext cx="180615" cy="89614"/>
            </a:xfrm>
            <a:prstGeom prst="rect">
              <a:avLst/>
            </a:prstGeom>
            <a:solidFill>
              <a:srgbClr val="FFBCA6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3" name="rc2573"/>
            <p:cNvSpPr/>
            <p:nvPr/>
          </p:nvSpPr>
          <p:spPr>
            <a:xfrm>
              <a:off x="11984936" y="874809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4" name="rc2574"/>
            <p:cNvSpPr/>
            <p:nvPr/>
          </p:nvSpPr>
          <p:spPr>
            <a:xfrm>
              <a:off x="12346168" y="865848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5" name="rc2575"/>
            <p:cNvSpPr/>
            <p:nvPr/>
          </p:nvSpPr>
          <p:spPr>
            <a:xfrm>
              <a:off x="12346168" y="6866186"/>
              <a:ext cx="180615" cy="89614"/>
            </a:xfrm>
            <a:prstGeom prst="rect">
              <a:avLst/>
            </a:prstGeom>
            <a:solidFill>
              <a:srgbClr val="FFE8E0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6" name="rc2576"/>
            <p:cNvSpPr/>
            <p:nvPr/>
          </p:nvSpPr>
          <p:spPr>
            <a:xfrm>
              <a:off x="12346168" y="731426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7" name="rc2577"/>
            <p:cNvSpPr/>
            <p:nvPr/>
          </p:nvSpPr>
          <p:spPr>
            <a:xfrm>
              <a:off x="12346168" y="704541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8" name="rc2578"/>
            <p:cNvSpPr/>
            <p:nvPr/>
          </p:nvSpPr>
          <p:spPr>
            <a:xfrm>
              <a:off x="12346168" y="740387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9" name="rc2579"/>
            <p:cNvSpPr/>
            <p:nvPr/>
          </p:nvSpPr>
          <p:spPr>
            <a:xfrm>
              <a:off x="12346168" y="713503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0" name="rc2580"/>
            <p:cNvSpPr/>
            <p:nvPr/>
          </p:nvSpPr>
          <p:spPr>
            <a:xfrm>
              <a:off x="12346168" y="847925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1" name="rc2581"/>
            <p:cNvSpPr/>
            <p:nvPr/>
          </p:nvSpPr>
          <p:spPr>
            <a:xfrm>
              <a:off x="12346168" y="883771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2" name="rc2582"/>
            <p:cNvSpPr/>
            <p:nvPr/>
          </p:nvSpPr>
          <p:spPr>
            <a:xfrm>
              <a:off x="12346168" y="892732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3" name="rc2583"/>
            <p:cNvSpPr/>
            <p:nvPr/>
          </p:nvSpPr>
          <p:spPr>
            <a:xfrm>
              <a:off x="12346168" y="874809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4" name="rc2584"/>
            <p:cNvSpPr/>
            <p:nvPr/>
          </p:nvSpPr>
          <p:spPr>
            <a:xfrm>
              <a:off x="12346168" y="767271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5" name="rc2585"/>
            <p:cNvSpPr/>
            <p:nvPr/>
          </p:nvSpPr>
          <p:spPr>
            <a:xfrm>
              <a:off x="12346168" y="812079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6" name="rc2586"/>
            <p:cNvSpPr/>
            <p:nvPr/>
          </p:nvSpPr>
          <p:spPr>
            <a:xfrm>
              <a:off x="12346168" y="597003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7" name="rc2587"/>
            <p:cNvSpPr/>
            <p:nvPr/>
          </p:nvSpPr>
          <p:spPr>
            <a:xfrm>
              <a:off x="12346168" y="668695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8" name="rc2588"/>
            <p:cNvSpPr/>
            <p:nvPr/>
          </p:nvSpPr>
          <p:spPr>
            <a:xfrm>
              <a:off x="12346168" y="677657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9" name="rc2589"/>
            <p:cNvSpPr/>
            <p:nvPr/>
          </p:nvSpPr>
          <p:spPr>
            <a:xfrm>
              <a:off x="12346168" y="758310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0" name="rc2590"/>
            <p:cNvSpPr/>
            <p:nvPr/>
          </p:nvSpPr>
          <p:spPr>
            <a:xfrm>
              <a:off x="12346168" y="856886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1" name="rc2591"/>
            <p:cNvSpPr/>
            <p:nvPr/>
          </p:nvSpPr>
          <p:spPr>
            <a:xfrm>
              <a:off x="12346168" y="8031177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2" name="rc2592"/>
            <p:cNvSpPr/>
            <p:nvPr/>
          </p:nvSpPr>
          <p:spPr>
            <a:xfrm>
              <a:off x="12346168" y="749348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3" name="rc2593"/>
            <p:cNvSpPr/>
            <p:nvPr/>
          </p:nvSpPr>
          <p:spPr>
            <a:xfrm>
              <a:off x="12346168" y="901694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4" name="rc2594"/>
            <p:cNvSpPr/>
            <p:nvPr/>
          </p:nvSpPr>
          <p:spPr>
            <a:xfrm>
              <a:off x="12346168" y="7762333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5" name="rc2595"/>
            <p:cNvSpPr/>
            <p:nvPr/>
          </p:nvSpPr>
          <p:spPr>
            <a:xfrm>
              <a:off x="12346168" y="695580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6" name="rc2596"/>
            <p:cNvSpPr/>
            <p:nvPr/>
          </p:nvSpPr>
          <p:spPr>
            <a:xfrm>
              <a:off x="12346168" y="6059653"/>
              <a:ext cx="180615" cy="89614"/>
            </a:xfrm>
            <a:prstGeom prst="rect">
              <a:avLst/>
            </a:prstGeom>
            <a:solidFill>
              <a:srgbClr val="FFB198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7" name="rc2597"/>
            <p:cNvSpPr/>
            <p:nvPr/>
          </p:nvSpPr>
          <p:spPr>
            <a:xfrm>
              <a:off x="12346168" y="919616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8" name="rc2598"/>
            <p:cNvSpPr/>
            <p:nvPr/>
          </p:nvSpPr>
          <p:spPr>
            <a:xfrm>
              <a:off x="12346168" y="722464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9" name="rc2599"/>
            <p:cNvSpPr/>
            <p:nvPr/>
          </p:nvSpPr>
          <p:spPr>
            <a:xfrm>
              <a:off x="12346168" y="6597342"/>
              <a:ext cx="180615" cy="89614"/>
            </a:xfrm>
            <a:prstGeom prst="rect">
              <a:avLst/>
            </a:prstGeom>
            <a:solidFill>
              <a:srgbClr val="FFE6D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0" name="rc2600"/>
            <p:cNvSpPr/>
            <p:nvPr/>
          </p:nvSpPr>
          <p:spPr>
            <a:xfrm>
              <a:off x="12346168" y="910655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1" name="rc2601"/>
            <p:cNvSpPr/>
            <p:nvPr/>
          </p:nvSpPr>
          <p:spPr>
            <a:xfrm>
              <a:off x="12346168" y="6149268"/>
              <a:ext cx="180615" cy="89614"/>
            </a:xfrm>
            <a:prstGeom prst="rect">
              <a:avLst/>
            </a:prstGeom>
            <a:solidFill>
              <a:srgbClr val="FFD0C0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2" name="rc2602"/>
            <p:cNvSpPr/>
            <p:nvPr/>
          </p:nvSpPr>
          <p:spPr>
            <a:xfrm>
              <a:off x="12346168" y="838963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3" name="rc2603"/>
            <p:cNvSpPr/>
            <p:nvPr/>
          </p:nvSpPr>
          <p:spPr>
            <a:xfrm>
              <a:off x="12346168" y="8210407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4" name="rc2604"/>
            <p:cNvSpPr/>
            <p:nvPr/>
          </p:nvSpPr>
          <p:spPr>
            <a:xfrm>
              <a:off x="12346168" y="7851948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5" name="rc2605"/>
            <p:cNvSpPr/>
            <p:nvPr/>
          </p:nvSpPr>
          <p:spPr>
            <a:xfrm>
              <a:off x="12346168" y="6238883"/>
              <a:ext cx="180615" cy="89614"/>
            </a:xfrm>
            <a:prstGeom prst="rect">
              <a:avLst/>
            </a:prstGeom>
            <a:solidFill>
              <a:srgbClr val="FFA98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6" name="rc2606"/>
            <p:cNvSpPr/>
            <p:nvPr/>
          </p:nvSpPr>
          <p:spPr>
            <a:xfrm>
              <a:off x="12346168" y="830002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7" name="rc2607"/>
            <p:cNvSpPr/>
            <p:nvPr/>
          </p:nvSpPr>
          <p:spPr>
            <a:xfrm>
              <a:off x="12346168" y="7941563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8" name="rc2608"/>
            <p:cNvSpPr/>
            <p:nvPr/>
          </p:nvSpPr>
          <p:spPr>
            <a:xfrm>
              <a:off x="12346168" y="6418112"/>
              <a:ext cx="180615" cy="89614"/>
            </a:xfrm>
            <a:prstGeom prst="rect">
              <a:avLst/>
            </a:prstGeom>
            <a:solidFill>
              <a:srgbClr val="FFF3E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9" name="rc2609"/>
            <p:cNvSpPr/>
            <p:nvPr/>
          </p:nvSpPr>
          <p:spPr>
            <a:xfrm>
              <a:off x="12346168" y="6507727"/>
              <a:ext cx="180615" cy="89614"/>
            </a:xfrm>
            <a:prstGeom prst="rect">
              <a:avLst/>
            </a:prstGeom>
            <a:solidFill>
              <a:srgbClr val="FFEEE7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0" name="rc2610"/>
            <p:cNvSpPr/>
            <p:nvPr/>
          </p:nvSpPr>
          <p:spPr>
            <a:xfrm>
              <a:off x="12346168" y="6328498"/>
              <a:ext cx="180615" cy="89614"/>
            </a:xfrm>
            <a:prstGeom prst="rect">
              <a:avLst/>
            </a:prstGeom>
            <a:solidFill>
              <a:srgbClr val="FFF3E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1" name="rc2611"/>
            <p:cNvSpPr/>
            <p:nvPr/>
          </p:nvSpPr>
          <p:spPr>
            <a:xfrm>
              <a:off x="12614434" y="5961077"/>
              <a:ext cx="577970" cy="33336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12" name="rc2612"/>
            <p:cNvSpPr/>
            <p:nvPr/>
          </p:nvSpPr>
          <p:spPr>
            <a:xfrm>
              <a:off x="12813111" y="749348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3" name="rc2613"/>
            <p:cNvSpPr/>
            <p:nvPr/>
          </p:nvSpPr>
          <p:spPr>
            <a:xfrm>
              <a:off x="12813111" y="713503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4" name="rc2614"/>
            <p:cNvSpPr/>
            <p:nvPr/>
          </p:nvSpPr>
          <p:spPr>
            <a:xfrm>
              <a:off x="12813111" y="847925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5" name="rc2615"/>
            <p:cNvSpPr/>
            <p:nvPr/>
          </p:nvSpPr>
          <p:spPr>
            <a:xfrm>
              <a:off x="12813111" y="6238883"/>
              <a:ext cx="180615" cy="89614"/>
            </a:xfrm>
            <a:prstGeom prst="rect">
              <a:avLst/>
            </a:prstGeom>
            <a:solidFill>
              <a:srgbClr val="FFC7B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6" name="rc2616"/>
            <p:cNvSpPr/>
            <p:nvPr/>
          </p:nvSpPr>
          <p:spPr>
            <a:xfrm>
              <a:off x="12813111" y="6059653"/>
              <a:ext cx="180615" cy="89614"/>
            </a:xfrm>
            <a:prstGeom prst="rect">
              <a:avLst/>
            </a:prstGeom>
            <a:solidFill>
              <a:srgbClr val="FF8160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7" name="rc2617"/>
            <p:cNvSpPr/>
            <p:nvPr/>
          </p:nvSpPr>
          <p:spPr>
            <a:xfrm>
              <a:off x="12813111" y="874809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8" name="rc2618"/>
            <p:cNvSpPr/>
            <p:nvPr/>
          </p:nvSpPr>
          <p:spPr>
            <a:xfrm>
              <a:off x="12813111" y="6418112"/>
              <a:ext cx="180615" cy="89614"/>
            </a:xfrm>
            <a:prstGeom prst="rect">
              <a:avLst/>
            </a:prstGeom>
            <a:solidFill>
              <a:srgbClr val="FFF9F7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9" name="rc2619"/>
            <p:cNvSpPr/>
            <p:nvPr/>
          </p:nvSpPr>
          <p:spPr>
            <a:xfrm>
              <a:off x="12813111" y="8031177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0" name="rc2620"/>
            <p:cNvSpPr/>
            <p:nvPr/>
          </p:nvSpPr>
          <p:spPr>
            <a:xfrm>
              <a:off x="12813111" y="695580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1" name="rc2621"/>
            <p:cNvSpPr/>
            <p:nvPr/>
          </p:nvSpPr>
          <p:spPr>
            <a:xfrm>
              <a:off x="12813111" y="6866186"/>
              <a:ext cx="180615" cy="89614"/>
            </a:xfrm>
            <a:prstGeom prst="rect">
              <a:avLst/>
            </a:prstGeom>
            <a:solidFill>
              <a:srgbClr val="FFE1D6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2" name="rc2622"/>
            <p:cNvSpPr/>
            <p:nvPr/>
          </p:nvSpPr>
          <p:spPr>
            <a:xfrm>
              <a:off x="12813111" y="731426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3" name="rc2623"/>
            <p:cNvSpPr/>
            <p:nvPr/>
          </p:nvSpPr>
          <p:spPr>
            <a:xfrm>
              <a:off x="12813111" y="830002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4" name="rc2624"/>
            <p:cNvSpPr/>
            <p:nvPr/>
          </p:nvSpPr>
          <p:spPr>
            <a:xfrm>
              <a:off x="12813111" y="767271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5" name="rc2625"/>
            <p:cNvSpPr/>
            <p:nvPr/>
          </p:nvSpPr>
          <p:spPr>
            <a:xfrm>
              <a:off x="12813111" y="883771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6" name="rc2626"/>
            <p:cNvSpPr/>
            <p:nvPr/>
          </p:nvSpPr>
          <p:spPr>
            <a:xfrm>
              <a:off x="12813111" y="668695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7" name="rc2627"/>
            <p:cNvSpPr/>
            <p:nvPr/>
          </p:nvSpPr>
          <p:spPr>
            <a:xfrm>
              <a:off x="12813111" y="6328498"/>
              <a:ext cx="180615" cy="89614"/>
            </a:xfrm>
            <a:prstGeom prst="rect">
              <a:avLst/>
            </a:prstGeom>
            <a:solidFill>
              <a:srgbClr val="FFF5F1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8" name="rc2628"/>
            <p:cNvSpPr/>
            <p:nvPr/>
          </p:nvSpPr>
          <p:spPr>
            <a:xfrm>
              <a:off x="12813111" y="7941563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9" name="rc2629"/>
            <p:cNvSpPr/>
            <p:nvPr/>
          </p:nvSpPr>
          <p:spPr>
            <a:xfrm>
              <a:off x="12813111" y="597003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0" name="rc2630"/>
            <p:cNvSpPr/>
            <p:nvPr/>
          </p:nvSpPr>
          <p:spPr>
            <a:xfrm>
              <a:off x="12813111" y="704541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1" name="rc2631"/>
            <p:cNvSpPr/>
            <p:nvPr/>
          </p:nvSpPr>
          <p:spPr>
            <a:xfrm>
              <a:off x="12813111" y="865848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2" name="rc2632"/>
            <p:cNvSpPr/>
            <p:nvPr/>
          </p:nvSpPr>
          <p:spPr>
            <a:xfrm>
              <a:off x="12813111" y="7851948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3" name="rc2633"/>
            <p:cNvSpPr/>
            <p:nvPr/>
          </p:nvSpPr>
          <p:spPr>
            <a:xfrm>
              <a:off x="12813111" y="7762333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4" name="rc2634"/>
            <p:cNvSpPr/>
            <p:nvPr/>
          </p:nvSpPr>
          <p:spPr>
            <a:xfrm>
              <a:off x="12813111" y="6597342"/>
              <a:ext cx="180615" cy="89614"/>
            </a:xfrm>
            <a:prstGeom prst="rect">
              <a:avLst/>
            </a:prstGeom>
            <a:solidFill>
              <a:srgbClr val="FFE5DC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5" name="rc2635"/>
            <p:cNvSpPr/>
            <p:nvPr/>
          </p:nvSpPr>
          <p:spPr>
            <a:xfrm>
              <a:off x="12813111" y="677657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6" name="rc2636"/>
            <p:cNvSpPr/>
            <p:nvPr/>
          </p:nvSpPr>
          <p:spPr>
            <a:xfrm>
              <a:off x="12813111" y="758310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7" name="rc2637"/>
            <p:cNvSpPr/>
            <p:nvPr/>
          </p:nvSpPr>
          <p:spPr>
            <a:xfrm>
              <a:off x="12813111" y="910655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8" name="rc2638"/>
            <p:cNvSpPr/>
            <p:nvPr/>
          </p:nvSpPr>
          <p:spPr>
            <a:xfrm>
              <a:off x="12813111" y="8210407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9" name="rc2639"/>
            <p:cNvSpPr/>
            <p:nvPr/>
          </p:nvSpPr>
          <p:spPr>
            <a:xfrm>
              <a:off x="12813111" y="740387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0" name="rc2640"/>
            <p:cNvSpPr/>
            <p:nvPr/>
          </p:nvSpPr>
          <p:spPr>
            <a:xfrm>
              <a:off x="12813111" y="919616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1" name="rc2641"/>
            <p:cNvSpPr/>
            <p:nvPr/>
          </p:nvSpPr>
          <p:spPr>
            <a:xfrm>
              <a:off x="12813111" y="6507727"/>
              <a:ext cx="180615" cy="89614"/>
            </a:xfrm>
            <a:prstGeom prst="rect">
              <a:avLst/>
            </a:prstGeom>
            <a:solidFill>
              <a:srgbClr val="FFEFE8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2" name="rc2642"/>
            <p:cNvSpPr/>
            <p:nvPr/>
          </p:nvSpPr>
          <p:spPr>
            <a:xfrm>
              <a:off x="12813111" y="838963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3" name="rc2643"/>
            <p:cNvSpPr/>
            <p:nvPr/>
          </p:nvSpPr>
          <p:spPr>
            <a:xfrm>
              <a:off x="12813111" y="892732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4" name="rc2644"/>
            <p:cNvSpPr/>
            <p:nvPr/>
          </p:nvSpPr>
          <p:spPr>
            <a:xfrm>
              <a:off x="12813111" y="856886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5" name="rc2645"/>
            <p:cNvSpPr/>
            <p:nvPr/>
          </p:nvSpPr>
          <p:spPr>
            <a:xfrm>
              <a:off x="12813111" y="901694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6" name="rc2646"/>
            <p:cNvSpPr/>
            <p:nvPr/>
          </p:nvSpPr>
          <p:spPr>
            <a:xfrm>
              <a:off x="12813111" y="812079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7" name="rc2647"/>
            <p:cNvSpPr/>
            <p:nvPr/>
          </p:nvSpPr>
          <p:spPr>
            <a:xfrm>
              <a:off x="12813111" y="6149268"/>
              <a:ext cx="180615" cy="89614"/>
            </a:xfrm>
            <a:prstGeom prst="rect">
              <a:avLst/>
            </a:prstGeom>
            <a:solidFill>
              <a:srgbClr val="FFD2C3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8" name="rc2648"/>
            <p:cNvSpPr/>
            <p:nvPr/>
          </p:nvSpPr>
          <p:spPr>
            <a:xfrm>
              <a:off x="12813111" y="722464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9" name="rc2649"/>
            <p:cNvSpPr/>
            <p:nvPr/>
          </p:nvSpPr>
          <p:spPr>
            <a:xfrm>
              <a:off x="12632495" y="6418112"/>
              <a:ext cx="180615" cy="89614"/>
            </a:xfrm>
            <a:prstGeom prst="rect">
              <a:avLst/>
            </a:prstGeom>
            <a:solidFill>
              <a:srgbClr val="FFF5F1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0" name="rc2650"/>
            <p:cNvSpPr/>
            <p:nvPr/>
          </p:nvSpPr>
          <p:spPr>
            <a:xfrm>
              <a:off x="12632495" y="865848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1" name="rc2651"/>
            <p:cNvSpPr/>
            <p:nvPr/>
          </p:nvSpPr>
          <p:spPr>
            <a:xfrm>
              <a:off x="12632495" y="6328498"/>
              <a:ext cx="180615" cy="89614"/>
            </a:xfrm>
            <a:prstGeom prst="rect">
              <a:avLst/>
            </a:prstGeom>
            <a:solidFill>
              <a:srgbClr val="FFEDE6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2" name="rc2652"/>
            <p:cNvSpPr/>
            <p:nvPr/>
          </p:nvSpPr>
          <p:spPr>
            <a:xfrm>
              <a:off x="12632495" y="749348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3" name="rc2653"/>
            <p:cNvSpPr/>
            <p:nvPr/>
          </p:nvSpPr>
          <p:spPr>
            <a:xfrm>
              <a:off x="12632495" y="677657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4" name="rc2654"/>
            <p:cNvSpPr/>
            <p:nvPr/>
          </p:nvSpPr>
          <p:spPr>
            <a:xfrm>
              <a:off x="12632495" y="847925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5" name="rc2655"/>
            <p:cNvSpPr/>
            <p:nvPr/>
          </p:nvSpPr>
          <p:spPr>
            <a:xfrm>
              <a:off x="12632495" y="6238883"/>
              <a:ext cx="180615" cy="89614"/>
            </a:xfrm>
            <a:prstGeom prst="rect">
              <a:avLst/>
            </a:prstGeom>
            <a:solidFill>
              <a:srgbClr val="FFCFB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6" name="rc2656"/>
            <p:cNvSpPr/>
            <p:nvPr/>
          </p:nvSpPr>
          <p:spPr>
            <a:xfrm>
              <a:off x="12632495" y="713503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7" name="rc2657"/>
            <p:cNvSpPr/>
            <p:nvPr/>
          </p:nvSpPr>
          <p:spPr>
            <a:xfrm>
              <a:off x="12632495" y="830002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8" name="rc2658"/>
            <p:cNvSpPr/>
            <p:nvPr/>
          </p:nvSpPr>
          <p:spPr>
            <a:xfrm>
              <a:off x="12632495" y="7941563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9" name="rc2659"/>
            <p:cNvSpPr/>
            <p:nvPr/>
          </p:nvSpPr>
          <p:spPr>
            <a:xfrm>
              <a:off x="12632495" y="704541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0" name="rc2660"/>
            <p:cNvSpPr/>
            <p:nvPr/>
          </p:nvSpPr>
          <p:spPr>
            <a:xfrm>
              <a:off x="12632495" y="6866186"/>
              <a:ext cx="180615" cy="89614"/>
            </a:xfrm>
            <a:prstGeom prst="rect">
              <a:avLst/>
            </a:prstGeom>
            <a:solidFill>
              <a:srgbClr val="FFE8D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1" name="rc2661"/>
            <p:cNvSpPr/>
            <p:nvPr/>
          </p:nvSpPr>
          <p:spPr>
            <a:xfrm>
              <a:off x="12632495" y="731426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2" name="rc2662"/>
            <p:cNvSpPr/>
            <p:nvPr/>
          </p:nvSpPr>
          <p:spPr>
            <a:xfrm>
              <a:off x="12632495" y="7851948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3" name="rc2663"/>
            <p:cNvSpPr/>
            <p:nvPr/>
          </p:nvSpPr>
          <p:spPr>
            <a:xfrm>
              <a:off x="12632495" y="695580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4" name="rc2664"/>
            <p:cNvSpPr/>
            <p:nvPr/>
          </p:nvSpPr>
          <p:spPr>
            <a:xfrm>
              <a:off x="12632495" y="740387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5" name="rc2665"/>
            <p:cNvSpPr/>
            <p:nvPr/>
          </p:nvSpPr>
          <p:spPr>
            <a:xfrm>
              <a:off x="12632495" y="874809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6" name="rc2666"/>
            <p:cNvSpPr/>
            <p:nvPr/>
          </p:nvSpPr>
          <p:spPr>
            <a:xfrm>
              <a:off x="12632495" y="901694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7" name="rc2667"/>
            <p:cNvSpPr/>
            <p:nvPr/>
          </p:nvSpPr>
          <p:spPr>
            <a:xfrm>
              <a:off x="12632495" y="767271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8" name="rc2668"/>
            <p:cNvSpPr/>
            <p:nvPr/>
          </p:nvSpPr>
          <p:spPr>
            <a:xfrm>
              <a:off x="12632495" y="8031177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9" name="rc2669"/>
            <p:cNvSpPr/>
            <p:nvPr/>
          </p:nvSpPr>
          <p:spPr>
            <a:xfrm>
              <a:off x="12632495" y="668695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0" name="rc2670"/>
            <p:cNvSpPr/>
            <p:nvPr/>
          </p:nvSpPr>
          <p:spPr>
            <a:xfrm>
              <a:off x="12632495" y="919616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1" name="rc2671"/>
            <p:cNvSpPr/>
            <p:nvPr/>
          </p:nvSpPr>
          <p:spPr>
            <a:xfrm>
              <a:off x="12632495" y="910655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2" name="rc2672"/>
            <p:cNvSpPr/>
            <p:nvPr/>
          </p:nvSpPr>
          <p:spPr>
            <a:xfrm>
              <a:off x="12632495" y="883771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3" name="rc2673"/>
            <p:cNvSpPr/>
            <p:nvPr/>
          </p:nvSpPr>
          <p:spPr>
            <a:xfrm>
              <a:off x="12632495" y="6059653"/>
              <a:ext cx="180615" cy="89614"/>
            </a:xfrm>
            <a:prstGeom prst="rect">
              <a:avLst/>
            </a:prstGeom>
            <a:solidFill>
              <a:srgbClr val="FF8565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4" name="rc2674"/>
            <p:cNvSpPr/>
            <p:nvPr/>
          </p:nvSpPr>
          <p:spPr>
            <a:xfrm>
              <a:off x="12632495" y="6149268"/>
              <a:ext cx="180615" cy="89614"/>
            </a:xfrm>
            <a:prstGeom prst="rect">
              <a:avLst/>
            </a:prstGeom>
            <a:solidFill>
              <a:srgbClr val="FFC0AB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5" name="rc2675"/>
            <p:cNvSpPr/>
            <p:nvPr/>
          </p:nvSpPr>
          <p:spPr>
            <a:xfrm>
              <a:off x="12632495" y="758310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6" name="rc2676"/>
            <p:cNvSpPr/>
            <p:nvPr/>
          </p:nvSpPr>
          <p:spPr>
            <a:xfrm>
              <a:off x="12632495" y="812079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7" name="rc2677"/>
            <p:cNvSpPr/>
            <p:nvPr/>
          </p:nvSpPr>
          <p:spPr>
            <a:xfrm>
              <a:off x="12632495" y="597003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8" name="rc2678"/>
            <p:cNvSpPr/>
            <p:nvPr/>
          </p:nvSpPr>
          <p:spPr>
            <a:xfrm>
              <a:off x="12632495" y="892732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9" name="rc2679"/>
            <p:cNvSpPr/>
            <p:nvPr/>
          </p:nvSpPr>
          <p:spPr>
            <a:xfrm>
              <a:off x="12632495" y="838963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0" name="rc2680"/>
            <p:cNvSpPr/>
            <p:nvPr/>
          </p:nvSpPr>
          <p:spPr>
            <a:xfrm>
              <a:off x="12632495" y="7762333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1" name="rc2681"/>
            <p:cNvSpPr/>
            <p:nvPr/>
          </p:nvSpPr>
          <p:spPr>
            <a:xfrm>
              <a:off x="12632495" y="6597342"/>
              <a:ext cx="180615" cy="89614"/>
            </a:xfrm>
            <a:prstGeom prst="rect">
              <a:avLst/>
            </a:prstGeom>
            <a:solidFill>
              <a:srgbClr val="FFEBE3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2" name="rc2682"/>
            <p:cNvSpPr/>
            <p:nvPr/>
          </p:nvSpPr>
          <p:spPr>
            <a:xfrm>
              <a:off x="12632495" y="856886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3" name="rc2683"/>
            <p:cNvSpPr/>
            <p:nvPr/>
          </p:nvSpPr>
          <p:spPr>
            <a:xfrm>
              <a:off x="12632495" y="722464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4" name="rc2684"/>
            <p:cNvSpPr/>
            <p:nvPr/>
          </p:nvSpPr>
          <p:spPr>
            <a:xfrm>
              <a:off x="12632495" y="8210407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5" name="rc2685"/>
            <p:cNvSpPr/>
            <p:nvPr/>
          </p:nvSpPr>
          <p:spPr>
            <a:xfrm>
              <a:off x="12632495" y="6507727"/>
              <a:ext cx="180615" cy="89614"/>
            </a:xfrm>
            <a:prstGeom prst="rect">
              <a:avLst/>
            </a:prstGeom>
            <a:solidFill>
              <a:srgbClr val="FFE7DE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6" name="rc2686"/>
            <p:cNvSpPr/>
            <p:nvPr/>
          </p:nvSpPr>
          <p:spPr>
            <a:xfrm>
              <a:off x="12993727" y="6866186"/>
              <a:ext cx="180615" cy="89614"/>
            </a:xfrm>
            <a:prstGeom prst="rect">
              <a:avLst/>
            </a:prstGeom>
            <a:solidFill>
              <a:srgbClr val="FFEEE7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7" name="rc2687"/>
            <p:cNvSpPr/>
            <p:nvPr/>
          </p:nvSpPr>
          <p:spPr>
            <a:xfrm>
              <a:off x="12993727" y="812079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8" name="rc2688"/>
            <p:cNvSpPr/>
            <p:nvPr/>
          </p:nvSpPr>
          <p:spPr>
            <a:xfrm>
              <a:off x="12993727" y="847925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9" name="rc2689"/>
            <p:cNvSpPr/>
            <p:nvPr/>
          </p:nvSpPr>
          <p:spPr>
            <a:xfrm>
              <a:off x="12993727" y="767271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0" name="rc2690"/>
            <p:cNvSpPr/>
            <p:nvPr/>
          </p:nvSpPr>
          <p:spPr>
            <a:xfrm>
              <a:off x="12993727" y="8031177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1" name="rc2691"/>
            <p:cNvSpPr/>
            <p:nvPr/>
          </p:nvSpPr>
          <p:spPr>
            <a:xfrm>
              <a:off x="12993727" y="883771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2" name="rc2692"/>
            <p:cNvSpPr/>
            <p:nvPr/>
          </p:nvSpPr>
          <p:spPr>
            <a:xfrm>
              <a:off x="12993727" y="7762333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3" name="rc2693"/>
            <p:cNvSpPr/>
            <p:nvPr/>
          </p:nvSpPr>
          <p:spPr>
            <a:xfrm>
              <a:off x="12993727" y="6597342"/>
              <a:ext cx="180615" cy="89614"/>
            </a:xfrm>
            <a:prstGeom prst="rect">
              <a:avLst/>
            </a:prstGeom>
            <a:solidFill>
              <a:srgbClr val="FFE3D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4" name="rc2694"/>
            <p:cNvSpPr/>
            <p:nvPr/>
          </p:nvSpPr>
          <p:spPr>
            <a:xfrm>
              <a:off x="12993727" y="704541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5" name="rc2695"/>
            <p:cNvSpPr/>
            <p:nvPr/>
          </p:nvSpPr>
          <p:spPr>
            <a:xfrm>
              <a:off x="12993727" y="758310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6" name="rc2696"/>
            <p:cNvSpPr/>
            <p:nvPr/>
          </p:nvSpPr>
          <p:spPr>
            <a:xfrm>
              <a:off x="12993727" y="7851948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7" name="rc2697"/>
            <p:cNvSpPr/>
            <p:nvPr/>
          </p:nvSpPr>
          <p:spPr>
            <a:xfrm>
              <a:off x="12993727" y="8210407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8" name="rc2698"/>
            <p:cNvSpPr/>
            <p:nvPr/>
          </p:nvSpPr>
          <p:spPr>
            <a:xfrm>
              <a:off x="12993727" y="6059653"/>
              <a:ext cx="180615" cy="89614"/>
            </a:xfrm>
            <a:prstGeom prst="rect">
              <a:avLst/>
            </a:prstGeom>
            <a:solidFill>
              <a:srgbClr val="FF8868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9" name="rc2699"/>
            <p:cNvSpPr/>
            <p:nvPr/>
          </p:nvSpPr>
          <p:spPr>
            <a:xfrm>
              <a:off x="12993727" y="865848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0" name="rc2700"/>
            <p:cNvSpPr/>
            <p:nvPr/>
          </p:nvSpPr>
          <p:spPr>
            <a:xfrm>
              <a:off x="12993727" y="6418112"/>
              <a:ext cx="180615" cy="89614"/>
            </a:xfrm>
            <a:prstGeom prst="rect">
              <a:avLst/>
            </a:prstGeom>
            <a:solidFill>
              <a:srgbClr val="FFF3E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1" name="rc2701"/>
            <p:cNvSpPr/>
            <p:nvPr/>
          </p:nvSpPr>
          <p:spPr>
            <a:xfrm>
              <a:off x="12993727" y="7941563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2" name="rc2702"/>
            <p:cNvSpPr/>
            <p:nvPr/>
          </p:nvSpPr>
          <p:spPr>
            <a:xfrm>
              <a:off x="12993727" y="695580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3" name="rc2703"/>
            <p:cNvSpPr/>
            <p:nvPr/>
          </p:nvSpPr>
          <p:spPr>
            <a:xfrm>
              <a:off x="12993727" y="749348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4" name="rc2704"/>
            <p:cNvSpPr/>
            <p:nvPr/>
          </p:nvSpPr>
          <p:spPr>
            <a:xfrm>
              <a:off x="12993727" y="6328498"/>
              <a:ext cx="180615" cy="89614"/>
            </a:xfrm>
            <a:prstGeom prst="rect">
              <a:avLst/>
            </a:prstGeom>
            <a:solidFill>
              <a:srgbClr val="FFF1EB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5" name="rc2705"/>
            <p:cNvSpPr/>
            <p:nvPr/>
          </p:nvSpPr>
          <p:spPr>
            <a:xfrm>
              <a:off x="12993727" y="6507727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6" name="rc2706"/>
            <p:cNvSpPr/>
            <p:nvPr/>
          </p:nvSpPr>
          <p:spPr>
            <a:xfrm>
              <a:off x="12993727" y="856886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7" name="rc2707"/>
            <p:cNvSpPr/>
            <p:nvPr/>
          </p:nvSpPr>
          <p:spPr>
            <a:xfrm>
              <a:off x="12993727" y="740387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8" name="rc2708"/>
            <p:cNvSpPr/>
            <p:nvPr/>
          </p:nvSpPr>
          <p:spPr>
            <a:xfrm>
              <a:off x="12993727" y="731426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9" name="rc2709"/>
            <p:cNvSpPr/>
            <p:nvPr/>
          </p:nvSpPr>
          <p:spPr>
            <a:xfrm>
              <a:off x="12993727" y="901694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0" name="rc2710"/>
            <p:cNvSpPr/>
            <p:nvPr/>
          </p:nvSpPr>
          <p:spPr>
            <a:xfrm>
              <a:off x="12993727" y="9106554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1" name="rc2711"/>
            <p:cNvSpPr/>
            <p:nvPr/>
          </p:nvSpPr>
          <p:spPr>
            <a:xfrm>
              <a:off x="12993727" y="892732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2" name="rc2712"/>
            <p:cNvSpPr/>
            <p:nvPr/>
          </p:nvSpPr>
          <p:spPr>
            <a:xfrm>
              <a:off x="12993727" y="7135030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3" name="rc2713"/>
            <p:cNvSpPr/>
            <p:nvPr/>
          </p:nvSpPr>
          <p:spPr>
            <a:xfrm>
              <a:off x="12993727" y="8300022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4" name="rc2714"/>
            <p:cNvSpPr/>
            <p:nvPr/>
          </p:nvSpPr>
          <p:spPr>
            <a:xfrm>
              <a:off x="12993727" y="838963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5" name="rc2715"/>
            <p:cNvSpPr/>
            <p:nvPr/>
          </p:nvSpPr>
          <p:spPr>
            <a:xfrm>
              <a:off x="12993727" y="597003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6" name="rc2716"/>
            <p:cNvSpPr/>
            <p:nvPr/>
          </p:nvSpPr>
          <p:spPr>
            <a:xfrm>
              <a:off x="12993727" y="6238883"/>
              <a:ext cx="180615" cy="89614"/>
            </a:xfrm>
            <a:prstGeom prst="rect">
              <a:avLst/>
            </a:prstGeom>
            <a:solidFill>
              <a:srgbClr val="FFB8A1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7" name="rc2717"/>
            <p:cNvSpPr/>
            <p:nvPr/>
          </p:nvSpPr>
          <p:spPr>
            <a:xfrm>
              <a:off x="12993727" y="6149268"/>
              <a:ext cx="180615" cy="89614"/>
            </a:xfrm>
            <a:prstGeom prst="rect">
              <a:avLst/>
            </a:prstGeom>
            <a:solidFill>
              <a:srgbClr val="FFD5C7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8" name="rc2718"/>
            <p:cNvSpPr/>
            <p:nvPr/>
          </p:nvSpPr>
          <p:spPr>
            <a:xfrm>
              <a:off x="12993727" y="9196169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9" name="rc2719"/>
            <p:cNvSpPr/>
            <p:nvPr/>
          </p:nvSpPr>
          <p:spPr>
            <a:xfrm>
              <a:off x="12993727" y="722464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0" name="rc2720"/>
            <p:cNvSpPr/>
            <p:nvPr/>
          </p:nvSpPr>
          <p:spPr>
            <a:xfrm>
              <a:off x="12993727" y="6776571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1" name="rc2721"/>
            <p:cNvSpPr/>
            <p:nvPr/>
          </p:nvSpPr>
          <p:spPr>
            <a:xfrm>
              <a:off x="12993727" y="8748095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2" name="rc2722"/>
            <p:cNvSpPr/>
            <p:nvPr/>
          </p:nvSpPr>
          <p:spPr>
            <a:xfrm>
              <a:off x="12993727" y="6686956"/>
              <a:ext cx="180615" cy="8961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3" name="tx2723"/>
            <p:cNvSpPr/>
            <p:nvPr/>
          </p:nvSpPr>
          <p:spPr>
            <a:xfrm rot="5400000">
              <a:off x="13101927" y="7585701"/>
              <a:ext cx="403765" cy="844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80" dirty="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ASV</a:t>
              </a:r>
              <a:endParaRPr sz="880" dirty="0">
                <a:solidFill>
                  <a:srgbClr val="1A1A1A">
                    <a:alpha val="100000"/>
                  </a:srgbClr>
                </a:solidFill>
                <a:latin typeface="Helvetica"/>
                <a:cs typeface="Helvetica"/>
              </a:endParaRPr>
            </a:p>
          </p:txBody>
        </p:sp>
        <p:sp>
          <p:nvSpPr>
            <p:cNvPr id="2724" name="pl2724"/>
            <p:cNvSpPr/>
            <p:nvPr/>
          </p:nvSpPr>
          <p:spPr>
            <a:xfrm>
              <a:off x="4451684" y="9294745"/>
              <a:ext cx="216738" cy="0"/>
            </a:xfrm>
            <a:custGeom>
              <a:avLst/>
              <a:gdLst/>
              <a:ahLst/>
              <a:cxnLst/>
              <a:rect l="0" t="0" r="0" b="0"/>
              <a:pathLst>
                <a:path w="216738">
                  <a:moveTo>
                    <a:pt x="0" y="0"/>
                  </a:moveTo>
                  <a:lnTo>
                    <a:pt x="21673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5" name="pl2725"/>
            <p:cNvSpPr/>
            <p:nvPr/>
          </p:nvSpPr>
          <p:spPr>
            <a:xfrm>
              <a:off x="4738012" y="9294745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6" name="pl2726"/>
            <p:cNvSpPr/>
            <p:nvPr/>
          </p:nvSpPr>
          <p:spPr>
            <a:xfrm>
              <a:off x="5385571" y="9294745"/>
              <a:ext cx="397354" cy="0"/>
            </a:xfrm>
            <a:custGeom>
              <a:avLst/>
              <a:gdLst/>
              <a:ahLst/>
              <a:cxnLst/>
              <a:rect l="0" t="0" r="0" b="0"/>
              <a:pathLst>
                <a:path w="397354">
                  <a:moveTo>
                    <a:pt x="0" y="0"/>
                  </a:moveTo>
                  <a:lnTo>
                    <a:pt x="39735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7" name="pl2727"/>
            <p:cNvSpPr/>
            <p:nvPr/>
          </p:nvSpPr>
          <p:spPr>
            <a:xfrm>
              <a:off x="5852515" y="9294745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8" name="pl2728"/>
            <p:cNvSpPr/>
            <p:nvPr/>
          </p:nvSpPr>
          <p:spPr>
            <a:xfrm>
              <a:off x="6500074" y="9294745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9" name="pl2729"/>
            <p:cNvSpPr/>
            <p:nvPr/>
          </p:nvSpPr>
          <p:spPr>
            <a:xfrm>
              <a:off x="7147633" y="9294745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0" name="pl2730"/>
            <p:cNvSpPr/>
            <p:nvPr/>
          </p:nvSpPr>
          <p:spPr>
            <a:xfrm>
              <a:off x="7795192" y="9294745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1" name="pl2731"/>
            <p:cNvSpPr/>
            <p:nvPr/>
          </p:nvSpPr>
          <p:spPr>
            <a:xfrm>
              <a:off x="8442751" y="9294745"/>
              <a:ext cx="216738" cy="0"/>
            </a:xfrm>
            <a:custGeom>
              <a:avLst/>
              <a:gdLst/>
              <a:ahLst/>
              <a:cxnLst/>
              <a:rect l="0" t="0" r="0" b="0"/>
              <a:pathLst>
                <a:path w="216738">
                  <a:moveTo>
                    <a:pt x="0" y="0"/>
                  </a:moveTo>
                  <a:lnTo>
                    <a:pt x="21673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2" name="pl2732"/>
            <p:cNvSpPr/>
            <p:nvPr/>
          </p:nvSpPr>
          <p:spPr>
            <a:xfrm>
              <a:off x="8729079" y="9294745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3" name="pl2733"/>
            <p:cNvSpPr/>
            <p:nvPr/>
          </p:nvSpPr>
          <p:spPr>
            <a:xfrm>
              <a:off x="9376638" y="9294745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4" name="pl2734"/>
            <p:cNvSpPr/>
            <p:nvPr/>
          </p:nvSpPr>
          <p:spPr>
            <a:xfrm>
              <a:off x="10024197" y="9294745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5" name="pl2735"/>
            <p:cNvSpPr/>
            <p:nvPr/>
          </p:nvSpPr>
          <p:spPr>
            <a:xfrm>
              <a:off x="10671757" y="9294745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6" name="pl2736"/>
            <p:cNvSpPr/>
            <p:nvPr/>
          </p:nvSpPr>
          <p:spPr>
            <a:xfrm>
              <a:off x="11319316" y="9294745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7" name="pl2737"/>
            <p:cNvSpPr/>
            <p:nvPr/>
          </p:nvSpPr>
          <p:spPr>
            <a:xfrm>
              <a:off x="11966875" y="9294745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8" name="pl2738"/>
            <p:cNvSpPr/>
            <p:nvPr/>
          </p:nvSpPr>
          <p:spPr>
            <a:xfrm>
              <a:off x="12614434" y="9294745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9" name="pl2739"/>
            <p:cNvSpPr/>
            <p:nvPr/>
          </p:nvSpPr>
          <p:spPr>
            <a:xfrm>
              <a:off x="4451684" y="5961077"/>
              <a:ext cx="0" cy="3333668"/>
            </a:xfrm>
            <a:custGeom>
              <a:avLst/>
              <a:gdLst/>
              <a:ahLst/>
              <a:cxnLst/>
              <a:rect l="0" t="0" r="0" b="0"/>
              <a:pathLst>
                <a:path h="3333668">
                  <a:moveTo>
                    <a:pt x="0" y="333366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0" name="tx2740"/>
            <p:cNvSpPr/>
            <p:nvPr/>
          </p:nvSpPr>
          <p:spPr>
            <a:xfrm>
              <a:off x="2423680" y="9180081"/>
              <a:ext cx="1965374" cy="973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unknown Pygmaiobacter (Genus) ASV0559</a:t>
              </a:r>
            </a:p>
          </p:txBody>
        </p:sp>
        <p:sp>
          <p:nvSpPr>
            <p:cNvPr id="2741" name="tx2741"/>
            <p:cNvSpPr/>
            <p:nvPr/>
          </p:nvSpPr>
          <p:spPr>
            <a:xfrm>
              <a:off x="2327735" y="9092202"/>
              <a:ext cx="2061319" cy="955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unknown Faecalibacterium (Genus) ASV0644</a:t>
              </a:r>
            </a:p>
          </p:txBody>
        </p:sp>
        <p:sp>
          <p:nvSpPr>
            <p:cNvPr id="2742" name="tx2742"/>
            <p:cNvSpPr/>
            <p:nvPr/>
          </p:nvSpPr>
          <p:spPr>
            <a:xfrm>
              <a:off x="1909776" y="9000851"/>
              <a:ext cx="2479278" cy="973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unknown Clostridia vadinBB60 group (Order) ASV0662</a:t>
              </a:r>
            </a:p>
          </p:txBody>
        </p:sp>
        <p:sp>
          <p:nvSpPr>
            <p:cNvPr id="2743" name="tx2743"/>
            <p:cNvSpPr/>
            <p:nvPr/>
          </p:nvSpPr>
          <p:spPr>
            <a:xfrm>
              <a:off x="2361470" y="8912973"/>
              <a:ext cx="2027584" cy="955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unknown Parabacteroides (Genus) ASV0525</a:t>
              </a:r>
            </a:p>
          </p:txBody>
        </p:sp>
        <p:sp>
          <p:nvSpPr>
            <p:cNvPr id="2744" name="tx2744"/>
            <p:cNvSpPr/>
            <p:nvPr/>
          </p:nvSpPr>
          <p:spPr>
            <a:xfrm>
              <a:off x="2796395" y="8823358"/>
              <a:ext cx="1592659" cy="955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unknown HT002 (Genus) ASV0491</a:t>
              </a:r>
            </a:p>
          </p:txBody>
        </p:sp>
        <p:sp>
          <p:nvSpPr>
            <p:cNvPr id="2745" name="tx2745"/>
            <p:cNvSpPr/>
            <p:nvPr/>
          </p:nvSpPr>
          <p:spPr>
            <a:xfrm>
              <a:off x="2423680" y="8732007"/>
              <a:ext cx="1965374" cy="973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unknown Pygmaiobacter (Genus) ASV0526</a:t>
              </a:r>
            </a:p>
          </p:txBody>
        </p:sp>
        <p:sp>
          <p:nvSpPr>
            <p:cNvPr id="2746" name="tx2746"/>
            <p:cNvSpPr/>
            <p:nvPr/>
          </p:nvSpPr>
          <p:spPr>
            <a:xfrm>
              <a:off x="1700722" y="8642392"/>
              <a:ext cx="2688332" cy="973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unknown Christensenellaceae R-7 group (Genus) ASV0561</a:t>
              </a:r>
            </a:p>
          </p:txBody>
        </p:sp>
        <p:sp>
          <p:nvSpPr>
            <p:cNvPr id="2747" name="tx2747"/>
            <p:cNvSpPr/>
            <p:nvPr/>
          </p:nvSpPr>
          <p:spPr>
            <a:xfrm>
              <a:off x="2378337" y="8552778"/>
              <a:ext cx="2010717" cy="973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unknown NK4A214 group (Genus) ASV0390</a:t>
              </a:r>
            </a:p>
          </p:txBody>
        </p:sp>
        <p:sp>
          <p:nvSpPr>
            <p:cNvPr id="2748" name="tx2748"/>
            <p:cNvSpPr/>
            <p:nvPr/>
          </p:nvSpPr>
          <p:spPr>
            <a:xfrm>
              <a:off x="1700722" y="8463163"/>
              <a:ext cx="2688332" cy="973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unknown Christensenellaceae R-7 group (Genus) ASV0409</a:t>
              </a:r>
            </a:p>
          </p:txBody>
        </p:sp>
        <p:sp>
          <p:nvSpPr>
            <p:cNvPr id="2749" name="tx2749"/>
            <p:cNvSpPr/>
            <p:nvPr/>
          </p:nvSpPr>
          <p:spPr>
            <a:xfrm>
              <a:off x="2389747" y="8373548"/>
              <a:ext cx="1999307" cy="973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unknown Ligilactobacillus (Genus) ASV0191</a:t>
              </a:r>
            </a:p>
          </p:txBody>
        </p:sp>
        <p:sp>
          <p:nvSpPr>
            <p:cNvPr id="2750" name="tx2750"/>
            <p:cNvSpPr/>
            <p:nvPr/>
          </p:nvSpPr>
          <p:spPr>
            <a:xfrm>
              <a:off x="2327735" y="8285670"/>
              <a:ext cx="2061319" cy="955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unknown Faecalibacterium (Genus) ASV0492</a:t>
              </a:r>
            </a:p>
          </p:txBody>
        </p:sp>
        <p:sp>
          <p:nvSpPr>
            <p:cNvPr id="2751" name="tx2751"/>
            <p:cNvSpPr/>
            <p:nvPr/>
          </p:nvSpPr>
          <p:spPr>
            <a:xfrm>
              <a:off x="2824623" y="8196055"/>
              <a:ext cx="1564431" cy="955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unknown Dorea (Genus) ASV0565</a:t>
              </a:r>
            </a:p>
          </p:txBody>
        </p:sp>
        <p:sp>
          <p:nvSpPr>
            <p:cNvPr id="2752" name="tx2752"/>
            <p:cNvSpPr/>
            <p:nvPr/>
          </p:nvSpPr>
          <p:spPr>
            <a:xfrm>
              <a:off x="2513969" y="8106440"/>
              <a:ext cx="1875085" cy="955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unknown Lactobacillus (Genus) ASV0203</a:t>
              </a:r>
            </a:p>
          </p:txBody>
        </p:sp>
        <p:sp>
          <p:nvSpPr>
            <p:cNvPr id="2753" name="tx2753"/>
            <p:cNvSpPr/>
            <p:nvPr/>
          </p:nvSpPr>
          <p:spPr>
            <a:xfrm>
              <a:off x="3095589" y="8015089"/>
              <a:ext cx="1293465" cy="973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Blautia glucerasea ASV0490</a:t>
              </a:r>
            </a:p>
          </p:txBody>
        </p:sp>
        <p:sp>
          <p:nvSpPr>
            <p:cNvPr id="2754" name="tx2754"/>
            <p:cNvSpPr/>
            <p:nvPr/>
          </p:nvSpPr>
          <p:spPr>
            <a:xfrm>
              <a:off x="2762413" y="7925475"/>
              <a:ext cx="1626641" cy="973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Subdoligranulum variabile ASV0090</a:t>
              </a:r>
            </a:p>
          </p:txBody>
        </p:sp>
        <p:sp>
          <p:nvSpPr>
            <p:cNvPr id="2755" name="tx2755"/>
            <p:cNvSpPr/>
            <p:nvPr/>
          </p:nvSpPr>
          <p:spPr>
            <a:xfrm>
              <a:off x="2790690" y="7837596"/>
              <a:ext cx="1598364" cy="955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unknown Blautia (Genus) ASV0495</a:t>
              </a:r>
            </a:p>
          </p:txBody>
        </p:sp>
        <p:sp>
          <p:nvSpPr>
            <p:cNvPr id="2756" name="tx2756"/>
            <p:cNvSpPr/>
            <p:nvPr/>
          </p:nvSpPr>
          <p:spPr>
            <a:xfrm>
              <a:off x="3123916" y="7746245"/>
              <a:ext cx="1265138" cy="973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Alistipes finegoldii ASV0237</a:t>
              </a:r>
            </a:p>
          </p:txBody>
        </p:sp>
        <p:sp>
          <p:nvSpPr>
            <p:cNvPr id="2757" name="tx2757"/>
            <p:cNvSpPr/>
            <p:nvPr/>
          </p:nvSpPr>
          <p:spPr>
            <a:xfrm>
              <a:off x="2452056" y="7657325"/>
              <a:ext cx="1936998" cy="96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unknown Butyricicoccus (Genus) ASV0294</a:t>
              </a:r>
            </a:p>
          </p:txBody>
        </p:sp>
        <p:sp>
          <p:nvSpPr>
            <p:cNvPr id="2758" name="tx2758"/>
            <p:cNvSpPr/>
            <p:nvPr/>
          </p:nvSpPr>
          <p:spPr>
            <a:xfrm>
              <a:off x="2474529" y="7568752"/>
              <a:ext cx="1914525" cy="955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unknown Lactobacillales (Order) ASV0253</a:t>
              </a:r>
            </a:p>
          </p:txBody>
        </p:sp>
        <p:sp>
          <p:nvSpPr>
            <p:cNvPr id="2759" name="tx2759"/>
            <p:cNvSpPr/>
            <p:nvPr/>
          </p:nvSpPr>
          <p:spPr>
            <a:xfrm>
              <a:off x="2835884" y="7497741"/>
              <a:ext cx="1553170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Lactobacillus kitasatonis ASV0397</a:t>
              </a:r>
            </a:p>
          </p:txBody>
        </p:sp>
        <p:sp>
          <p:nvSpPr>
            <p:cNvPr id="2760" name="tx2760"/>
            <p:cNvSpPr/>
            <p:nvPr/>
          </p:nvSpPr>
          <p:spPr>
            <a:xfrm>
              <a:off x="1723394" y="7387786"/>
              <a:ext cx="2665660" cy="973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unknown [Ruminococcus] torques group (Genus) ASV0364</a:t>
              </a:r>
            </a:p>
          </p:txBody>
        </p:sp>
        <p:sp>
          <p:nvSpPr>
            <p:cNvPr id="2761" name="tx2761"/>
            <p:cNvSpPr/>
            <p:nvPr/>
          </p:nvSpPr>
          <p:spPr>
            <a:xfrm>
              <a:off x="2327686" y="7298866"/>
              <a:ext cx="2061368" cy="96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unknown Lachnospiraceae (Family) ASV0425</a:t>
              </a:r>
            </a:p>
          </p:txBody>
        </p:sp>
        <p:sp>
          <p:nvSpPr>
            <p:cNvPr id="2762" name="tx2762"/>
            <p:cNvSpPr/>
            <p:nvPr/>
          </p:nvSpPr>
          <p:spPr>
            <a:xfrm>
              <a:off x="2559213" y="7210293"/>
              <a:ext cx="1829841" cy="955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unknown Romboutsia (Genus) ASV0342</a:t>
              </a:r>
            </a:p>
          </p:txBody>
        </p:sp>
        <p:sp>
          <p:nvSpPr>
            <p:cNvPr id="2763" name="tx2763"/>
            <p:cNvSpPr/>
            <p:nvPr/>
          </p:nvSpPr>
          <p:spPr>
            <a:xfrm>
              <a:off x="2327735" y="7120678"/>
              <a:ext cx="2061319" cy="955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unknown Faecalibacterium (Genus) ASV0376</a:t>
              </a:r>
            </a:p>
          </p:txBody>
        </p:sp>
        <p:sp>
          <p:nvSpPr>
            <p:cNvPr id="2764" name="tx2764"/>
            <p:cNvSpPr/>
            <p:nvPr/>
          </p:nvSpPr>
          <p:spPr>
            <a:xfrm>
              <a:off x="2513969" y="7031064"/>
              <a:ext cx="1875085" cy="955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unknown Lactobacillus (Genus) ASV0262</a:t>
              </a:r>
            </a:p>
          </p:txBody>
        </p:sp>
        <p:sp>
          <p:nvSpPr>
            <p:cNvPr id="2765" name="tx2765"/>
            <p:cNvSpPr/>
            <p:nvPr/>
          </p:nvSpPr>
          <p:spPr>
            <a:xfrm>
              <a:off x="2525379" y="6941449"/>
              <a:ext cx="1863675" cy="955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unknown Bacteroidales (Order) ASV0331</a:t>
              </a:r>
            </a:p>
          </p:txBody>
        </p:sp>
        <p:sp>
          <p:nvSpPr>
            <p:cNvPr id="2766" name="tx2766"/>
            <p:cNvSpPr/>
            <p:nvPr/>
          </p:nvSpPr>
          <p:spPr>
            <a:xfrm>
              <a:off x="2327686" y="6850792"/>
              <a:ext cx="2061368" cy="96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unknown Lachnospiraceae (Family) ASV0184</a:t>
              </a:r>
            </a:p>
          </p:txBody>
        </p:sp>
        <p:sp>
          <p:nvSpPr>
            <p:cNvPr id="2767" name="tx2767"/>
            <p:cNvSpPr/>
            <p:nvPr/>
          </p:nvSpPr>
          <p:spPr>
            <a:xfrm>
              <a:off x="2389747" y="6760483"/>
              <a:ext cx="1999307" cy="973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unknown Ligilactobacillus (Genus) ASV0039</a:t>
              </a:r>
            </a:p>
          </p:txBody>
        </p:sp>
        <p:sp>
          <p:nvSpPr>
            <p:cNvPr id="2768" name="tx2768"/>
            <p:cNvSpPr/>
            <p:nvPr/>
          </p:nvSpPr>
          <p:spPr>
            <a:xfrm>
              <a:off x="2457563" y="6672158"/>
              <a:ext cx="1931491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unknown Streptococcus (Genus) ASV0309</a:t>
              </a:r>
            </a:p>
          </p:txBody>
        </p:sp>
        <p:sp>
          <p:nvSpPr>
            <p:cNvPr id="2769" name="tx2769"/>
            <p:cNvSpPr/>
            <p:nvPr/>
          </p:nvSpPr>
          <p:spPr>
            <a:xfrm>
              <a:off x="1723394" y="6581254"/>
              <a:ext cx="2665660" cy="973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unknown [Ruminococcus] torques group (Genus) ASV0097</a:t>
              </a:r>
            </a:p>
          </p:txBody>
        </p:sp>
        <p:sp>
          <p:nvSpPr>
            <p:cNvPr id="2770" name="tx2770"/>
            <p:cNvSpPr/>
            <p:nvPr/>
          </p:nvSpPr>
          <p:spPr>
            <a:xfrm>
              <a:off x="1723394" y="6491639"/>
              <a:ext cx="2665660" cy="973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unknown [Ruminococcus] torques group (Genus) ASV0046</a:t>
              </a:r>
            </a:p>
          </p:txBody>
        </p:sp>
        <p:sp>
          <p:nvSpPr>
            <p:cNvPr id="2771" name="tx2771"/>
            <p:cNvSpPr/>
            <p:nvPr/>
          </p:nvSpPr>
          <p:spPr>
            <a:xfrm>
              <a:off x="2818918" y="6422364"/>
              <a:ext cx="1570136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Parabacteroides merdae ASV0059</a:t>
              </a:r>
            </a:p>
          </p:txBody>
        </p:sp>
        <p:sp>
          <p:nvSpPr>
            <p:cNvPr id="2772" name="tx2772"/>
            <p:cNvSpPr/>
            <p:nvPr/>
          </p:nvSpPr>
          <p:spPr>
            <a:xfrm>
              <a:off x="2564818" y="6314146"/>
              <a:ext cx="1824235" cy="955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unknown Bacteroides (Genus) ASV0017</a:t>
              </a:r>
            </a:p>
          </p:txBody>
        </p:sp>
        <p:sp>
          <p:nvSpPr>
            <p:cNvPr id="2773" name="tx2773"/>
            <p:cNvSpPr/>
            <p:nvPr/>
          </p:nvSpPr>
          <p:spPr>
            <a:xfrm>
              <a:off x="2564818" y="6224531"/>
              <a:ext cx="1824235" cy="955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unknown Bacteroides (Genus) ASV0014</a:t>
              </a:r>
            </a:p>
          </p:txBody>
        </p:sp>
        <p:sp>
          <p:nvSpPr>
            <p:cNvPr id="2774" name="tx2774"/>
            <p:cNvSpPr/>
            <p:nvPr/>
          </p:nvSpPr>
          <p:spPr>
            <a:xfrm>
              <a:off x="2632684" y="6134916"/>
              <a:ext cx="1756370" cy="955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unknown Tuzzerella (Genus) ASV0006</a:t>
              </a:r>
            </a:p>
          </p:txBody>
        </p:sp>
        <p:sp>
          <p:nvSpPr>
            <p:cNvPr id="2775" name="tx2775"/>
            <p:cNvSpPr/>
            <p:nvPr/>
          </p:nvSpPr>
          <p:spPr>
            <a:xfrm>
              <a:off x="2180842" y="6043565"/>
              <a:ext cx="2208212" cy="973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unknown Escherichia-Shigella (Genus) ASV0004</a:t>
              </a:r>
            </a:p>
          </p:txBody>
        </p:sp>
        <p:sp>
          <p:nvSpPr>
            <p:cNvPr id="2776" name="tx2776"/>
            <p:cNvSpPr/>
            <p:nvPr/>
          </p:nvSpPr>
          <p:spPr>
            <a:xfrm>
              <a:off x="2265723" y="5954645"/>
              <a:ext cx="2123330" cy="96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unknown Ruminococcaceae (Family) ASV0008</a:t>
              </a:r>
            </a:p>
          </p:txBody>
        </p:sp>
        <p:sp>
          <p:nvSpPr>
            <p:cNvPr id="2777" name="pl2777"/>
            <p:cNvSpPr/>
            <p:nvPr/>
          </p:nvSpPr>
          <p:spPr>
            <a:xfrm>
              <a:off x="4416890" y="924097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8" name="pl2778"/>
            <p:cNvSpPr/>
            <p:nvPr/>
          </p:nvSpPr>
          <p:spPr>
            <a:xfrm>
              <a:off x="4416890" y="915136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9" name="pl2779"/>
            <p:cNvSpPr/>
            <p:nvPr/>
          </p:nvSpPr>
          <p:spPr>
            <a:xfrm>
              <a:off x="4416890" y="906174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0" name="pl2780"/>
            <p:cNvSpPr/>
            <p:nvPr/>
          </p:nvSpPr>
          <p:spPr>
            <a:xfrm>
              <a:off x="4416890" y="897213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1" name="pl2781"/>
            <p:cNvSpPr/>
            <p:nvPr/>
          </p:nvSpPr>
          <p:spPr>
            <a:xfrm>
              <a:off x="4416890" y="888251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2" name="pl2782"/>
            <p:cNvSpPr/>
            <p:nvPr/>
          </p:nvSpPr>
          <p:spPr>
            <a:xfrm>
              <a:off x="4416890" y="879290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3" name="pl2783"/>
            <p:cNvSpPr/>
            <p:nvPr/>
          </p:nvSpPr>
          <p:spPr>
            <a:xfrm>
              <a:off x="4416890" y="870328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4" name="pl2784"/>
            <p:cNvSpPr/>
            <p:nvPr/>
          </p:nvSpPr>
          <p:spPr>
            <a:xfrm>
              <a:off x="4416890" y="861367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5" name="pl2785"/>
            <p:cNvSpPr/>
            <p:nvPr/>
          </p:nvSpPr>
          <p:spPr>
            <a:xfrm>
              <a:off x="4416890" y="852405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6" name="pl2786"/>
            <p:cNvSpPr/>
            <p:nvPr/>
          </p:nvSpPr>
          <p:spPr>
            <a:xfrm>
              <a:off x="4416890" y="843444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7" name="pl2787"/>
            <p:cNvSpPr/>
            <p:nvPr/>
          </p:nvSpPr>
          <p:spPr>
            <a:xfrm>
              <a:off x="4416890" y="834482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8" name="pl2788"/>
            <p:cNvSpPr/>
            <p:nvPr/>
          </p:nvSpPr>
          <p:spPr>
            <a:xfrm>
              <a:off x="4416890" y="825521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9" name="pl2789"/>
            <p:cNvSpPr/>
            <p:nvPr/>
          </p:nvSpPr>
          <p:spPr>
            <a:xfrm>
              <a:off x="4416890" y="816560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0" name="pl2790"/>
            <p:cNvSpPr/>
            <p:nvPr/>
          </p:nvSpPr>
          <p:spPr>
            <a:xfrm>
              <a:off x="4416890" y="807598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1" name="pl2791"/>
            <p:cNvSpPr/>
            <p:nvPr/>
          </p:nvSpPr>
          <p:spPr>
            <a:xfrm>
              <a:off x="4416890" y="798637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2" name="pl2792"/>
            <p:cNvSpPr/>
            <p:nvPr/>
          </p:nvSpPr>
          <p:spPr>
            <a:xfrm>
              <a:off x="4416890" y="789675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3" name="pl2793"/>
            <p:cNvSpPr/>
            <p:nvPr/>
          </p:nvSpPr>
          <p:spPr>
            <a:xfrm>
              <a:off x="4416890" y="780714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4" name="pl2794"/>
            <p:cNvSpPr/>
            <p:nvPr/>
          </p:nvSpPr>
          <p:spPr>
            <a:xfrm>
              <a:off x="4416890" y="771752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5" name="pl2795"/>
            <p:cNvSpPr/>
            <p:nvPr/>
          </p:nvSpPr>
          <p:spPr>
            <a:xfrm>
              <a:off x="4416890" y="762791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6" name="pl2796"/>
            <p:cNvSpPr/>
            <p:nvPr/>
          </p:nvSpPr>
          <p:spPr>
            <a:xfrm>
              <a:off x="4416890" y="753829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7" name="pl2797"/>
            <p:cNvSpPr/>
            <p:nvPr/>
          </p:nvSpPr>
          <p:spPr>
            <a:xfrm>
              <a:off x="4416890" y="744868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8" name="pl2798"/>
            <p:cNvSpPr/>
            <p:nvPr/>
          </p:nvSpPr>
          <p:spPr>
            <a:xfrm>
              <a:off x="4416890" y="735906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9" name="pl2799"/>
            <p:cNvSpPr/>
            <p:nvPr/>
          </p:nvSpPr>
          <p:spPr>
            <a:xfrm>
              <a:off x="4416890" y="726945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0" name="pl2800"/>
            <p:cNvSpPr/>
            <p:nvPr/>
          </p:nvSpPr>
          <p:spPr>
            <a:xfrm>
              <a:off x="4416890" y="717983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1" name="pl2801"/>
            <p:cNvSpPr/>
            <p:nvPr/>
          </p:nvSpPr>
          <p:spPr>
            <a:xfrm>
              <a:off x="4416890" y="709022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2" name="pl2802"/>
            <p:cNvSpPr/>
            <p:nvPr/>
          </p:nvSpPr>
          <p:spPr>
            <a:xfrm>
              <a:off x="4416890" y="700060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3" name="pl2803"/>
            <p:cNvSpPr/>
            <p:nvPr/>
          </p:nvSpPr>
          <p:spPr>
            <a:xfrm>
              <a:off x="4416890" y="691099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4" name="pl2804"/>
            <p:cNvSpPr/>
            <p:nvPr/>
          </p:nvSpPr>
          <p:spPr>
            <a:xfrm>
              <a:off x="4416890" y="682137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5" name="pl2805"/>
            <p:cNvSpPr/>
            <p:nvPr/>
          </p:nvSpPr>
          <p:spPr>
            <a:xfrm>
              <a:off x="4416890" y="673176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6" name="pl2806"/>
            <p:cNvSpPr/>
            <p:nvPr/>
          </p:nvSpPr>
          <p:spPr>
            <a:xfrm>
              <a:off x="4416890" y="664214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7" name="pl2807"/>
            <p:cNvSpPr/>
            <p:nvPr/>
          </p:nvSpPr>
          <p:spPr>
            <a:xfrm>
              <a:off x="4416890" y="655253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8" name="pl2808"/>
            <p:cNvSpPr/>
            <p:nvPr/>
          </p:nvSpPr>
          <p:spPr>
            <a:xfrm>
              <a:off x="4416890" y="646292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9" name="pl2809"/>
            <p:cNvSpPr/>
            <p:nvPr/>
          </p:nvSpPr>
          <p:spPr>
            <a:xfrm>
              <a:off x="4416890" y="637330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0" name="pl2810"/>
            <p:cNvSpPr/>
            <p:nvPr/>
          </p:nvSpPr>
          <p:spPr>
            <a:xfrm>
              <a:off x="4416890" y="628369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1" name="pl2811"/>
            <p:cNvSpPr/>
            <p:nvPr/>
          </p:nvSpPr>
          <p:spPr>
            <a:xfrm>
              <a:off x="4416890" y="619407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2" name="pl2812"/>
            <p:cNvSpPr/>
            <p:nvPr/>
          </p:nvSpPr>
          <p:spPr>
            <a:xfrm>
              <a:off x="4416890" y="610446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3" name="pl2813"/>
            <p:cNvSpPr/>
            <p:nvPr/>
          </p:nvSpPr>
          <p:spPr>
            <a:xfrm>
              <a:off x="4416890" y="601484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4" name="rc2814"/>
            <p:cNvSpPr/>
            <p:nvPr/>
          </p:nvSpPr>
          <p:spPr>
            <a:xfrm>
              <a:off x="1607050" y="9399129"/>
              <a:ext cx="11873498" cy="8418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5" name="rc2815"/>
            <p:cNvSpPr/>
            <p:nvPr/>
          </p:nvSpPr>
          <p:spPr>
            <a:xfrm>
              <a:off x="4451684" y="9468718"/>
              <a:ext cx="216738" cy="36707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16" name="pl2816"/>
            <p:cNvSpPr/>
            <p:nvPr/>
          </p:nvSpPr>
          <p:spPr>
            <a:xfrm>
              <a:off x="4451684" y="9706408"/>
              <a:ext cx="216738" cy="0"/>
            </a:xfrm>
            <a:custGeom>
              <a:avLst/>
              <a:gdLst/>
              <a:ahLst/>
              <a:cxnLst/>
              <a:rect l="0" t="0" r="0" b="0"/>
              <a:pathLst>
                <a:path w="216738">
                  <a:moveTo>
                    <a:pt x="0" y="0"/>
                  </a:moveTo>
                  <a:lnTo>
                    <a:pt x="216738" y="0"/>
                  </a:lnTo>
                  <a:lnTo>
                    <a:pt x="216738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7" name="pl2817"/>
            <p:cNvSpPr/>
            <p:nvPr/>
          </p:nvSpPr>
          <p:spPr>
            <a:xfrm>
              <a:off x="4451684" y="9481001"/>
              <a:ext cx="216738" cy="0"/>
            </a:xfrm>
            <a:custGeom>
              <a:avLst/>
              <a:gdLst/>
              <a:ahLst/>
              <a:cxnLst/>
              <a:rect l="0" t="0" r="0" b="0"/>
              <a:pathLst>
                <a:path w="216738">
                  <a:moveTo>
                    <a:pt x="0" y="0"/>
                  </a:moveTo>
                  <a:lnTo>
                    <a:pt x="216738" y="0"/>
                  </a:lnTo>
                  <a:lnTo>
                    <a:pt x="216738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8" name="pl2818"/>
            <p:cNvSpPr/>
            <p:nvPr/>
          </p:nvSpPr>
          <p:spPr>
            <a:xfrm>
              <a:off x="4451684" y="9819111"/>
              <a:ext cx="216738" cy="0"/>
            </a:xfrm>
            <a:custGeom>
              <a:avLst/>
              <a:gdLst/>
              <a:ahLst/>
              <a:cxnLst/>
              <a:rect l="0" t="0" r="0" b="0"/>
              <a:pathLst>
                <a:path w="216738">
                  <a:moveTo>
                    <a:pt x="0" y="0"/>
                  </a:moveTo>
                  <a:lnTo>
                    <a:pt x="216738" y="0"/>
                  </a:lnTo>
                  <a:lnTo>
                    <a:pt x="2167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9" name="pl2819"/>
            <p:cNvSpPr/>
            <p:nvPr/>
          </p:nvSpPr>
          <p:spPr>
            <a:xfrm>
              <a:off x="4451684" y="9593705"/>
              <a:ext cx="216738" cy="0"/>
            </a:xfrm>
            <a:custGeom>
              <a:avLst/>
              <a:gdLst/>
              <a:ahLst/>
              <a:cxnLst/>
              <a:rect l="0" t="0" r="0" b="0"/>
              <a:pathLst>
                <a:path w="216738">
                  <a:moveTo>
                    <a:pt x="0" y="0"/>
                  </a:moveTo>
                  <a:lnTo>
                    <a:pt x="216738" y="0"/>
                  </a:lnTo>
                  <a:lnTo>
                    <a:pt x="2167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0" name="pl2820"/>
            <p:cNvSpPr/>
            <p:nvPr/>
          </p:nvSpPr>
          <p:spPr>
            <a:xfrm>
              <a:off x="4560054" y="9468718"/>
              <a:ext cx="0" cy="367078"/>
            </a:xfrm>
            <a:custGeom>
              <a:avLst/>
              <a:gdLst/>
              <a:ahLst/>
              <a:cxnLst/>
              <a:rect l="0" t="0" r="0" b="0"/>
              <a:pathLst>
                <a:path h="367078">
                  <a:moveTo>
                    <a:pt x="0" y="3670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1" name="rc2821"/>
            <p:cNvSpPr/>
            <p:nvPr/>
          </p:nvSpPr>
          <p:spPr>
            <a:xfrm>
              <a:off x="4487808" y="9485403"/>
              <a:ext cx="144492" cy="333708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2" name="rc2822"/>
            <p:cNvSpPr/>
            <p:nvPr/>
          </p:nvSpPr>
          <p:spPr>
            <a:xfrm>
              <a:off x="4451684" y="9468718"/>
              <a:ext cx="216738" cy="367078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3" name="rc2823"/>
            <p:cNvSpPr/>
            <p:nvPr/>
          </p:nvSpPr>
          <p:spPr>
            <a:xfrm>
              <a:off x="4738012" y="9468718"/>
              <a:ext cx="577970" cy="36707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24" name="pl2824"/>
            <p:cNvSpPr/>
            <p:nvPr/>
          </p:nvSpPr>
          <p:spPr>
            <a:xfrm>
              <a:off x="4738012" y="9706408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5" name="pl2825"/>
            <p:cNvSpPr/>
            <p:nvPr/>
          </p:nvSpPr>
          <p:spPr>
            <a:xfrm>
              <a:off x="4738012" y="9481001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6" name="pl2826"/>
            <p:cNvSpPr/>
            <p:nvPr/>
          </p:nvSpPr>
          <p:spPr>
            <a:xfrm>
              <a:off x="4738012" y="9819111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7" name="pl2827"/>
            <p:cNvSpPr/>
            <p:nvPr/>
          </p:nvSpPr>
          <p:spPr>
            <a:xfrm>
              <a:off x="4738012" y="9593705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8" name="pl2828"/>
            <p:cNvSpPr/>
            <p:nvPr/>
          </p:nvSpPr>
          <p:spPr>
            <a:xfrm>
              <a:off x="4846382" y="9468718"/>
              <a:ext cx="0" cy="367078"/>
            </a:xfrm>
            <a:custGeom>
              <a:avLst/>
              <a:gdLst/>
              <a:ahLst/>
              <a:cxnLst/>
              <a:rect l="0" t="0" r="0" b="0"/>
              <a:pathLst>
                <a:path h="367078">
                  <a:moveTo>
                    <a:pt x="0" y="3670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9" name="pl2829"/>
            <p:cNvSpPr/>
            <p:nvPr/>
          </p:nvSpPr>
          <p:spPr>
            <a:xfrm>
              <a:off x="5026997" y="9468718"/>
              <a:ext cx="0" cy="367078"/>
            </a:xfrm>
            <a:custGeom>
              <a:avLst/>
              <a:gdLst/>
              <a:ahLst/>
              <a:cxnLst/>
              <a:rect l="0" t="0" r="0" b="0"/>
              <a:pathLst>
                <a:path h="367078">
                  <a:moveTo>
                    <a:pt x="0" y="3670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0" name="pl2830"/>
            <p:cNvSpPr/>
            <p:nvPr/>
          </p:nvSpPr>
          <p:spPr>
            <a:xfrm>
              <a:off x="5207613" y="9468718"/>
              <a:ext cx="0" cy="367078"/>
            </a:xfrm>
            <a:custGeom>
              <a:avLst/>
              <a:gdLst/>
              <a:ahLst/>
              <a:cxnLst/>
              <a:rect l="0" t="0" r="0" b="0"/>
              <a:pathLst>
                <a:path h="367078">
                  <a:moveTo>
                    <a:pt x="0" y="3670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1" name="rc2831"/>
            <p:cNvSpPr/>
            <p:nvPr/>
          </p:nvSpPr>
          <p:spPr>
            <a:xfrm>
              <a:off x="4774135" y="9747111"/>
              <a:ext cx="144492" cy="71999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2" name="rc2832"/>
            <p:cNvSpPr/>
            <p:nvPr/>
          </p:nvSpPr>
          <p:spPr>
            <a:xfrm>
              <a:off x="4954751" y="9742770"/>
              <a:ext cx="144492" cy="76341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3" name="rc2833"/>
            <p:cNvSpPr/>
            <p:nvPr/>
          </p:nvSpPr>
          <p:spPr>
            <a:xfrm>
              <a:off x="5135367" y="9739875"/>
              <a:ext cx="144492" cy="79236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4" name="rc2834"/>
            <p:cNvSpPr/>
            <p:nvPr/>
          </p:nvSpPr>
          <p:spPr>
            <a:xfrm>
              <a:off x="4738012" y="9468718"/>
              <a:ext cx="577970" cy="367078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5" name="rc2835"/>
            <p:cNvSpPr/>
            <p:nvPr/>
          </p:nvSpPr>
          <p:spPr>
            <a:xfrm>
              <a:off x="5385571" y="9468718"/>
              <a:ext cx="397354" cy="36707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36" name="pl2836"/>
            <p:cNvSpPr/>
            <p:nvPr/>
          </p:nvSpPr>
          <p:spPr>
            <a:xfrm>
              <a:off x="5385571" y="9706408"/>
              <a:ext cx="397354" cy="0"/>
            </a:xfrm>
            <a:custGeom>
              <a:avLst/>
              <a:gdLst/>
              <a:ahLst/>
              <a:cxnLst/>
              <a:rect l="0" t="0" r="0" b="0"/>
              <a:pathLst>
                <a:path w="397354">
                  <a:moveTo>
                    <a:pt x="0" y="0"/>
                  </a:moveTo>
                  <a:lnTo>
                    <a:pt x="397354" y="0"/>
                  </a:lnTo>
                  <a:lnTo>
                    <a:pt x="397354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7" name="pl2837"/>
            <p:cNvSpPr/>
            <p:nvPr/>
          </p:nvSpPr>
          <p:spPr>
            <a:xfrm>
              <a:off x="5385571" y="9481001"/>
              <a:ext cx="397354" cy="0"/>
            </a:xfrm>
            <a:custGeom>
              <a:avLst/>
              <a:gdLst/>
              <a:ahLst/>
              <a:cxnLst/>
              <a:rect l="0" t="0" r="0" b="0"/>
              <a:pathLst>
                <a:path w="397354">
                  <a:moveTo>
                    <a:pt x="0" y="0"/>
                  </a:moveTo>
                  <a:lnTo>
                    <a:pt x="397354" y="0"/>
                  </a:lnTo>
                  <a:lnTo>
                    <a:pt x="397354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8" name="pl2838"/>
            <p:cNvSpPr/>
            <p:nvPr/>
          </p:nvSpPr>
          <p:spPr>
            <a:xfrm>
              <a:off x="5385571" y="9819111"/>
              <a:ext cx="397354" cy="0"/>
            </a:xfrm>
            <a:custGeom>
              <a:avLst/>
              <a:gdLst/>
              <a:ahLst/>
              <a:cxnLst/>
              <a:rect l="0" t="0" r="0" b="0"/>
              <a:pathLst>
                <a:path w="397354">
                  <a:moveTo>
                    <a:pt x="0" y="0"/>
                  </a:moveTo>
                  <a:lnTo>
                    <a:pt x="397354" y="0"/>
                  </a:lnTo>
                  <a:lnTo>
                    <a:pt x="39735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9" name="pl2839"/>
            <p:cNvSpPr/>
            <p:nvPr/>
          </p:nvSpPr>
          <p:spPr>
            <a:xfrm>
              <a:off x="5385571" y="9593705"/>
              <a:ext cx="397354" cy="0"/>
            </a:xfrm>
            <a:custGeom>
              <a:avLst/>
              <a:gdLst/>
              <a:ahLst/>
              <a:cxnLst/>
              <a:rect l="0" t="0" r="0" b="0"/>
              <a:pathLst>
                <a:path w="397354">
                  <a:moveTo>
                    <a:pt x="0" y="0"/>
                  </a:moveTo>
                  <a:lnTo>
                    <a:pt x="397354" y="0"/>
                  </a:lnTo>
                  <a:lnTo>
                    <a:pt x="39735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0" name="pl2840"/>
            <p:cNvSpPr/>
            <p:nvPr/>
          </p:nvSpPr>
          <p:spPr>
            <a:xfrm>
              <a:off x="5493941" y="9468718"/>
              <a:ext cx="0" cy="367078"/>
            </a:xfrm>
            <a:custGeom>
              <a:avLst/>
              <a:gdLst/>
              <a:ahLst/>
              <a:cxnLst/>
              <a:rect l="0" t="0" r="0" b="0"/>
              <a:pathLst>
                <a:path h="367078">
                  <a:moveTo>
                    <a:pt x="0" y="3670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1" name="pl2841"/>
            <p:cNvSpPr/>
            <p:nvPr/>
          </p:nvSpPr>
          <p:spPr>
            <a:xfrm>
              <a:off x="5674556" y="9468718"/>
              <a:ext cx="0" cy="367078"/>
            </a:xfrm>
            <a:custGeom>
              <a:avLst/>
              <a:gdLst/>
              <a:ahLst/>
              <a:cxnLst/>
              <a:rect l="0" t="0" r="0" b="0"/>
              <a:pathLst>
                <a:path h="367078">
                  <a:moveTo>
                    <a:pt x="0" y="3670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2" name="rc2842"/>
            <p:cNvSpPr/>
            <p:nvPr/>
          </p:nvSpPr>
          <p:spPr>
            <a:xfrm>
              <a:off x="5421695" y="9745061"/>
              <a:ext cx="144492" cy="74050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3" name="rc2843"/>
            <p:cNvSpPr/>
            <p:nvPr/>
          </p:nvSpPr>
          <p:spPr>
            <a:xfrm>
              <a:off x="5602310" y="9739393"/>
              <a:ext cx="144492" cy="79718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4" name="rc2844"/>
            <p:cNvSpPr/>
            <p:nvPr/>
          </p:nvSpPr>
          <p:spPr>
            <a:xfrm>
              <a:off x="5385571" y="9468718"/>
              <a:ext cx="397354" cy="367078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5" name="rc2845"/>
            <p:cNvSpPr/>
            <p:nvPr/>
          </p:nvSpPr>
          <p:spPr>
            <a:xfrm>
              <a:off x="5852515" y="9468718"/>
              <a:ext cx="577970" cy="36707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46" name="pl2846"/>
            <p:cNvSpPr/>
            <p:nvPr/>
          </p:nvSpPr>
          <p:spPr>
            <a:xfrm>
              <a:off x="5852515" y="9706408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7" name="pl2847"/>
            <p:cNvSpPr/>
            <p:nvPr/>
          </p:nvSpPr>
          <p:spPr>
            <a:xfrm>
              <a:off x="5852515" y="9481001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8" name="pl2848"/>
            <p:cNvSpPr/>
            <p:nvPr/>
          </p:nvSpPr>
          <p:spPr>
            <a:xfrm>
              <a:off x="5852515" y="9819111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9" name="pl2849"/>
            <p:cNvSpPr/>
            <p:nvPr/>
          </p:nvSpPr>
          <p:spPr>
            <a:xfrm>
              <a:off x="5852515" y="9593705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0" name="pl2850"/>
            <p:cNvSpPr/>
            <p:nvPr/>
          </p:nvSpPr>
          <p:spPr>
            <a:xfrm>
              <a:off x="5960884" y="9468718"/>
              <a:ext cx="0" cy="367078"/>
            </a:xfrm>
            <a:custGeom>
              <a:avLst/>
              <a:gdLst/>
              <a:ahLst/>
              <a:cxnLst/>
              <a:rect l="0" t="0" r="0" b="0"/>
              <a:pathLst>
                <a:path h="367078">
                  <a:moveTo>
                    <a:pt x="0" y="3670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1" name="pl2851"/>
            <p:cNvSpPr/>
            <p:nvPr/>
          </p:nvSpPr>
          <p:spPr>
            <a:xfrm>
              <a:off x="6141500" y="9468718"/>
              <a:ext cx="0" cy="367078"/>
            </a:xfrm>
            <a:custGeom>
              <a:avLst/>
              <a:gdLst/>
              <a:ahLst/>
              <a:cxnLst/>
              <a:rect l="0" t="0" r="0" b="0"/>
              <a:pathLst>
                <a:path h="367078">
                  <a:moveTo>
                    <a:pt x="0" y="3670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2" name="pl2852"/>
            <p:cNvSpPr/>
            <p:nvPr/>
          </p:nvSpPr>
          <p:spPr>
            <a:xfrm>
              <a:off x="6322116" y="9468718"/>
              <a:ext cx="0" cy="367078"/>
            </a:xfrm>
            <a:custGeom>
              <a:avLst/>
              <a:gdLst/>
              <a:ahLst/>
              <a:cxnLst/>
              <a:rect l="0" t="0" r="0" b="0"/>
              <a:pathLst>
                <a:path h="367078">
                  <a:moveTo>
                    <a:pt x="0" y="3670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3" name="rc2853"/>
            <p:cNvSpPr/>
            <p:nvPr/>
          </p:nvSpPr>
          <p:spPr>
            <a:xfrm>
              <a:off x="5888638" y="9690910"/>
              <a:ext cx="144492" cy="128200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4" name="rc2854"/>
            <p:cNvSpPr/>
            <p:nvPr/>
          </p:nvSpPr>
          <p:spPr>
            <a:xfrm>
              <a:off x="6069254" y="9694890"/>
              <a:ext cx="144492" cy="124220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5" name="rc2855"/>
            <p:cNvSpPr/>
            <p:nvPr/>
          </p:nvSpPr>
          <p:spPr>
            <a:xfrm>
              <a:off x="6249869" y="9725282"/>
              <a:ext cx="144492" cy="93829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6" name="rc2856"/>
            <p:cNvSpPr/>
            <p:nvPr/>
          </p:nvSpPr>
          <p:spPr>
            <a:xfrm>
              <a:off x="5852515" y="9468718"/>
              <a:ext cx="577970" cy="367078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7" name="rc2857"/>
            <p:cNvSpPr/>
            <p:nvPr/>
          </p:nvSpPr>
          <p:spPr>
            <a:xfrm>
              <a:off x="6500074" y="9468718"/>
              <a:ext cx="577970" cy="36707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58" name="pl2858"/>
            <p:cNvSpPr/>
            <p:nvPr/>
          </p:nvSpPr>
          <p:spPr>
            <a:xfrm>
              <a:off x="6500074" y="9706408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9" name="pl2859"/>
            <p:cNvSpPr/>
            <p:nvPr/>
          </p:nvSpPr>
          <p:spPr>
            <a:xfrm>
              <a:off x="6500074" y="9481001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0" name="pl2860"/>
            <p:cNvSpPr/>
            <p:nvPr/>
          </p:nvSpPr>
          <p:spPr>
            <a:xfrm>
              <a:off x="6500074" y="9819111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1" name="pl2861"/>
            <p:cNvSpPr/>
            <p:nvPr/>
          </p:nvSpPr>
          <p:spPr>
            <a:xfrm>
              <a:off x="6500074" y="9593705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2" name="pl2862"/>
            <p:cNvSpPr/>
            <p:nvPr/>
          </p:nvSpPr>
          <p:spPr>
            <a:xfrm>
              <a:off x="6608443" y="9468718"/>
              <a:ext cx="0" cy="367078"/>
            </a:xfrm>
            <a:custGeom>
              <a:avLst/>
              <a:gdLst/>
              <a:ahLst/>
              <a:cxnLst/>
              <a:rect l="0" t="0" r="0" b="0"/>
              <a:pathLst>
                <a:path h="367078">
                  <a:moveTo>
                    <a:pt x="0" y="3670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3" name="pl2863"/>
            <p:cNvSpPr/>
            <p:nvPr/>
          </p:nvSpPr>
          <p:spPr>
            <a:xfrm>
              <a:off x="6789059" y="9468718"/>
              <a:ext cx="0" cy="367078"/>
            </a:xfrm>
            <a:custGeom>
              <a:avLst/>
              <a:gdLst/>
              <a:ahLst/>
              <a:cxnLst/>
              <a:rect l="0" t="0" r="0" b="0"/>
              <a:pathLst>
                <a:path h="367078">
                  <a:moveTo>
                    <a:pt x="0" y="3670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4" name="pl2864"/>
            <p:cNvSpPr/>
            <p:nvPr/>
          </p:nvSpPr>
          <p:spPr>
            <a:xfrm>
              <a:off x="6969675" y="9468718"/>
              <a:ext cx="0" cy="367078"/>
            </a:xfrm>
            <a:custGeom>
              <a:avLst/>
              <a:gdLst/>
              <a:ahLst/>
              <a:cxnLst/>
              <a:rect l="0" t="0" r="0" b="0"/>
              <a:pathLst>
                <a:path h="367078">
                  <a:moveTo>
                    <a:pt x="0" y="3670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5" name="rc2865"/>
            <p:cNvSpPr/>
            <p:nvPr/>
          </p:nvSpPr>
          <p:spPr>
            <a:xfrm>
              <a:off x="6536197" y="9705624"/>
              <a:ext cx="144492" cy="113487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6" name="rc2866"/>
            <p:cNvSpPr/>
            <p:nvPr/>
          </p:nvSpPr>
          <p:spPr>
            <a:xfrm>
              <a:off x="6716813" y="9716116"/>
              <a:ext cx="144492" cy="102994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7" name="rc2867"/>
            <p:cNvSpPr/>
            <p:nvPr/>
          </p:nvSpPr>
          <p:spPr>
            <a:xfrm>
              <a:off x="6897428" y="9713343"/>
              <a:ext cx="144492" cy="105768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8" name="rc2868"/>
            <p:cNvSpPr/>
            <p:nvPr/>
          </p:nvSpPr>
          <p:spPr>
            <a:xfrm>
              <a:off x="6500074" y="9468718"/>
              <a:ext cx="577970" cy="367078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9" name="rc2869"/>
            <p:cNvSpPr/>
            <p:nvPr/>
          </p:nvSpPr>
          <p:spPr>
            <a:xfrm>
              <a:off x="7147633" y="9468718"/>
              <a:ext cx="577970" cy="36707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70" name="pl2870"/>
            <p:cNvSpPr/>
            <p:nvPr/>
          </p:nvSpPr>
          <p:spPr>
            <a:xfrm>
              <a:off x="7147633" y="9706408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1" name="pl2871"/>
            <p:cNvSpPr/>
            <p:nvPr/>
          </p:nvSpPr>
          <p:spPr>
            <a:xfrm>
              <a:off x="7147633" y="9481001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2" name="pl2872"/>
            <p:cNvSpPr/>
            <p:nvPr/>
          </p:nvSpPr>
          <p:spPr>
            <a:xfrm>
              <a:off x="7147633" y="9819111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3" name="pl2873"/>
            <p:cNvSpPr/>
            <p:nvPr/>
          </p:nvSpPr>
          <p:spPr>
            <a:xfrm>
              <a:off x="7147633" y="9593705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4" name="pl2874"/>
            <p:cNvSpPr/>
            <p:nvPr/>
          </p:nvSpPr>
          <p:spPr>
            <a:xfrm>
              <a:off x="7256003" y="9468718"/>
              <a:ext cx="0" cy="367078"/>
            </a:xfrm>
            <a:custGeom>
              <a:avLst/>
              <a:gdLst/>
              <a:ahLst/>
              <a:cxnLst/>
              <a:rect l="0" t="0" r="0" b="0"/>
              <a:pathLst>
                <a:path h="367078">
                  <a:moveTo>
                    <a:pt x="0" y="3670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5" name="pl2875"/>
            <p:cNvSpPr/>
            <p:nvPr/>
          </p:nvSpPr>
          <p:spPr>
            <a:xfrm>
              <a:off x="7436618" y="9468718"/>
              <a:ext cx="0" cy="367078"/>
            </a:xfrm>
            <a:custGeom>
              <a:avLst/>
              <a:gdLst/>
              <a:ahLst/>
              <a:cxnLst/>
              <a:rect l="0" t="0" r="0" b="0"/>
              <a:pathLst>
                <a:path h="367078">
                  <a:moveTo>
                    <a:pt x="0" y="3670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6" name="pl2876"/>
            <p:cNvSpPr/>
            <p:nvPr/>
          </p:nvSpPr>
          <p:spPr>
            <a:xfrm>
              <a:off x="7617234" y="9468718"/>
              <a:ext cx="0" cy="367078"/>
            </a:xfrm>
            <a:custGeom>
              <a:avLst/>
              <a:gdLst/>
              <a:ahLst/>
              <a:cxnLst/>
              <a:rect l="0" t="0" r="0" b="0"/>
              <a:pathLst>
                <a:path h="367078">
                  <a:moveTo>
                    <a:pt x="0" y="3670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7" name="rc2877"/>
            <p:cNvSpPr/>
            <p:nvPr/>
          </p:nvSpPr>
          <p:spPr>
            <a:xfrm>
              <a:off x="7183756" y="9718890"/>
              <a:ext cx="144492" cy="100220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8" name="rc2878"/>
            <p:cNvSpPr/>
            <p:nvPr/>
          </p:nvSpPr>
          <p:spPr>
            <a:xfrm>
              <a:off x="7364372" y="9718649"/>
              <a:ext cx="144492" cy="100462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9" name="rc2879"/>
            <p:cNvSpPr/>
            <p:nvPr/>
          </p:nvSpPr>
          <p:spPr>
            <a:xfrm>
              <a:off x="7544988" y="9716599"/>
              <a:ext cx="144492" cy="102512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0" name="rc2880"/>
            <p:cNvSpPr/>
            <p:nvPr/>
          </p:nvSpPr>
          <p:spPr>
            <a:xfrm>
              <a:off x="7147633" y="9468718"/>
              <a:ext cx="577970" cy="367078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1" name="rc2881"/>
            <p:cNvSpPr/>
            <p:nvPr/>
          </p:nvSpPr>
          <p:spPr>
            <a:xfrm>
              <a:off x="7795192" y="9468718"/>
              <a:ext cx="577970" cy="36707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82" name="pl2882"/>
            <p:cNvSpPr/>
            <p:nvPr/>
          </p:nvSpPr>
          <p:spPr>
            <a:xfrm>
              <a:off x="7795192" y="9706408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3" name="pl2883"/>
            <p:cNvSpPr/>
            <p:nvPr/>
          </p:nvSpPr>
          <p:spPr>
            <a:xfrm>
              <a:off x="7795192" y="9481001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4" name="pl2884"/>
            <p:cNvSpPr/>
            <p:nvPr/>
          </p:nvSpPr>
          <p:spPr>
            <a:xfrm>
              <a:off x="7795192" y="9819111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5" name="pl2885"/>
            <p:cNvSpPr/>
            <p:nvPr/>
          </p:nvSpPr>
          <p:spPr>
            <a:xfrm>
              <a:off x="7795192" y="9593705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6" name="pl2886"/>
            <p:cNvSpPr/>
            <p:nvPr/>
          </p:nvSpPr>
          <p:spPr>
            <a:xfrm>
              <a:off x="7903562" y="9468718"/>
              <a:ext cx="0" cy="367078"/>
            </a:xfrm>
            <a:custGeom>
              <a:avLst/>
              <a:gdLst/>
              <a:ahLst/>
              <a:cxnLst/>
              <a:rect l="0" t="0" r="0" b="0"/>
              <a:pathLst>
                <a:path h="367078">
                  <a:moveTo>
                    <a:pt x="0" y="3670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7" name="pl2887"/>
            <p:cNvSpPr/>
            <p:nvPr/>
          </p:nvSpPr>
          <p:spPr>
            <a:xfrm>
              <a:off x="8084177" y="9468718"/>
              <a:ext cx="0" cy="367078"/>
            </a:xfrm>
            <a:custGeom>
              <a:avLst/>
              <a:gdLst/>
              <a:ahLst/>
              <a:cxnLst/>
              <a:rect l="0" t="0" r="0" b="0"/>
              <a:pathLst>
                <a:path h="367078">
                  <a:moveTo>
                    <a:pt x="0" y="3670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8" name="pl2888"/>
            <p:cNvSpPr/>
            <p:nvPr/>
          </p:nvSpPr>
          <p:spPr>
            <a:xfrm>
              <a:off x="8264793" y="9468718"/>
              <a:ext cx="0" cy="367078"/>
            </a:xfrm>
            <a:custGeom>
              <a:avLst/>
              <a:gdLst/>
              <a:ahLst/>
              <a:cxnLst/>
              <a:rect l="0" t="0" r="0" b="0"/>
              <a:pathLst>
                <a:path h="367078">
                  <a:moveTo>
                    <a:pt x="0" y="3670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9" name="rc2889"/>
            <p:cNvSpPr/>
            <p:nvPr/>
          </p:nvSpPr>
          <p:spPr>
            <a:xfrm>
              <a:off x="7831315" y="9740237"/>
              <a:ext cx="144492" cy="78874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0" name="rc2890"/>
            <p:cNvSpPr/>
            <p:nvPr/>
          </p:nvSpPr>
          <p:spPr>
            <a:xfrm>
              <a:off x="8011931" y="9734086"/>
              <a:ext cx="144492" cy="85025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1" name="rc2891"/>
            <p:cNvSpPr/>
            <p:nvPr/>
          </p:nvSpPr>
          <p:spPr>
            <a:xfrm>
              <a:off x="8192547" y="9744337"/>
              <a:ext cx="144492" cy="74773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2" name="rc2892"/>
            <p:cNvSpPr/>
            <p:nvPr/>
          </p:nvSpPr>
          <p:spPr>
            <a:xfrm>
              <a:off x="7795192" y="9468718"/>
              <a:ext cx="577970" cy="367078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3" name="rc2893"/>
            <p:cNvSpPr/>
            <p:nvPr/>
          </p:nvSpPr>
          <p:spPr>
            <a:xfrm>
              <a:off x="8442751" y="9468718"/>
              <a:ext cx="216738" cy="36707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94" name="pl2894"/>
            <p:cNvSpPr/>
            <p:nvPr/>
          </p:nvSpPr>
          <p:spPr>
            <a:xfrm>
              <a:off x="8442751" y="9706408"/>
              <a:ext cx="216738" cy="0"/>
            </a:xfrm>
            <a:custGeom>
              <a:avLst/>
              <a:gdLst/>
              <a:ahLst/>
              <a:cxnLst/>
              <a:rect l="0" t="0" r="0" b="0"/>
              <a:pathLst>
                <a:path w="216738">
                  <a:moveTo>
                    <a:pt x="0" y="0"/>
                  </a:moveTo>
                  <a:lnTo>
                    <a:pt x="216738" y="0"/>
                  </a:lnTo>
                  <a:lnTo>
                    <a:pt x="216738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5" name="pl2895"/>
            <p:cNvSpPr/>
            <p:nvPr/>
          </p:nvSpPr>
          <p:spPr>
            <a:xfrm>
              <a:off x="8442751" y="9481001"/>
              <a:ext cx="216738" cy="0"/>
            </a:xfrm>
            <a:custGeom>
              <a:avLst/>
              <a:gdLst/>
              <a:ahLst/>
              <a:cxnLst/>
              <a:rect l="0" t="0" r="0" b="0"/>
              <a:pathLst>
                <a:path w="216738">
                  <a:moveTo>
                    <a:pt x="0" y="0"/>
                  </a:moveTo>
                  <a:lnTo>
                    <a:pt x="216738" y="0"/>
                  </a:lnTo>
                  <a:lnTo>
                    <a:pt x="216738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6" name="pl2896"/>
            <p:cNvSpPr/>
            <p:nvPr/>
          </p:nvSpPr>
          <p:spPr>
            <a:xfrm>
              <a:off x="8442751" y="9819111"/>
              <a:ext cx="216738" cy="0"/>
            </a:xfrm>
            <a:custGeom>
              <a:avLst/>
              <a:gdLst/>
              <a:ahLst/>
              <a:cxnLst/>
              <a:rect l="0" t="0" r="0" b="0"/>
              <a:pathLst>
                <a:path w="216738">
                  <a:moveTo>
                    <a:pt x="0" y="0"/>
                  </a:moveTo>
                  <a:lnTo>
                    <a:pt x="216738" y="0"/>
                  </a:lnTo>
                  <a:lnTo>
                    <a:pt x="2167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7" name="pl2897"/>
            <p:cNvSpPr/>
            <p:nvPr/>
          </p:nvSpPr>
          <p:spPr>
            <a:xfrm>
              <a:off x="8442751" y="9593705"/>
              <a:ext cx="216738" cy="0"/>
            </a:xfrm>
            <a:custGeom>
              <a:avLst/>
              <a:gdLst/>
              <a:ahLst/>
              <a:cxnLst/>
              <a:rect l="0" t="0" r="0" b="0"/>
              <a:pathLst>
                <a:path w="216738">
                  <a:moveTo>
                    <a:pt x="0" y="0"/>
                  </a:moveTo>
                  <a:lnTo>
                    <a:pt x="216738" y="0"/>
                  </a:lnTo>
                  <a:lnTo>
                    <a:pt x="2167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8" name="pl2898"/>
            <p:cNvSpPr/>
            <p:nvPr/>
          </p:nvSpPr>
          <p:spPr>
            <a:xfrm>
              <a:off x="8551121" y="9468718"/>
              <a:ext cx="0" cy="367078"/>
            </a:xfrm>
            <a:custGeom>
              <a:avLst/>
              <a:gdLst/>
              <a:ahLst/>
              <a:cxnLst/>
              <a:rect l="0" t="0" r="0" b="0"/>
              <a:pathLst>
                <a:path h="367078">
                  <a:moveTo>
                    <a:pt x="0" y="3670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9" name="rc2899"/>
            <p:cNvSpPr/>
            <p:nvPr/>
          </p:nvSpPr>
          <p:spPr>
            <a:xfrm>
              <a:off x="8478875" y="9489865"/>
              <a:ext cx="144492" cy="329245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0" name="rc2900"/>
            <p:cNvSpPr/>
            <p:nvPr/>
          </p:nvSpPr>
          <p:spPr>
            <a:xfrm>
              <a:off x="8442751" y="9468718"/>
              <a:ext cx="216738" cy="367078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1" name="rc2901"/>
            <p:cNvSpPr/>
            <p:nvPr/>
          </p:nvSpPr>
          <p:spPr>
            <a:xfrm>
              <a:off x="8729079" y="9468718"/>
              <a:ext cx="577970" cy="36707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02" name="pl2902"/>
            <p:cNvSpPr/>
            <p:nvPr/>
          </p:nvSpPr>
          <p:spPr>
            <a:xfrm>
              <a:off x="8729079" y="9706408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3" name="pl2903"/>
            <p:cNvSpPr/>
            <p:nvPr/>
          </p:nvSpPr>
          <p:spPr>
            <a:xfrm>
              <a:off x="8729079" y="9481001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4" name="pl2904"/>
            <p:cNvSpPr/>
            <p:nvPr/>
          </p:nvSpPr>
          <p:spPr>
            <a:xfrm>
              <a:off x="8729079" y="9819111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5" name="pl2905"/>
            <p:cNvSpPr/>
            <p:nvPr/>
          </p:nvSpPr>
          <p:spPr>
            <a:xfrm>
              <a:off x="8729079" y="9593705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6" name="pl2906"/>
            <p:cNvSpPr/>
            <p:nvPr/>
          </p:nvSpPr>
          <p:spPr>
            <a:xfrm>
              <a:off x="8837449" y="9468718"/>
              <a:ext cx="0" cy="367078"/>
            </a:xfrm>
            <a:custGeom>
              <a:avLst/>
              <a:gdLst/>
              <a:ahLst/>
              <a:cxnLst/>
              <a:rect l="0" t="0" r="0" b="0"/>
              <a:pathLst>
                <a:path h="367078">
                  <a:moveTo>
                    <a:pt x="0" y="3670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7" name="pl2907"/>
            <p:cNvSpPr/>
            <p:nvPr/>
          </p:nvSpPr>
          <p:spPr>
            <a:xfrm>
              <a:off x="9018064" y="9468718"/>
              <a:ext cx="0" cy="367078"/>
            </a:xfrm>
            <a:custGeom>
              <a:avLst/>
              <a:gdLst/>
              <a:ahLst/>
              <a:cxnLst/>
              <a:rect l="0" t="0" r="0" b="0"/>
              <a:pathLst>
                <a:path h="367078">
                  <a:moveTo>
                    <a:pt x="0" y="3670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8" name="pl2908"/>
            <p:cNvSpPr/>
            <p:nvPr/>
          </p:nvSpPr>
          <p:spPr>
            <a:xfrm>
              <a:off x="9198680" y="9468718"/>
              <a:ext cx="0" cy="367078"/>
            </a:xfrm>
            <a:custGeom>
              <a:avLst/>
              <a:gdLst/>
              <a:ahLst/>
              <a:cxnLst/>
              <a:rect l="0" t="0" r="0" b="0"/>
              <a:pathLst>
                <a:path h="367078">
                  <a:moveTo>
                    <a:pt x="0" y="3670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9" name="rc2909"/>
            <p:cNvSpPr/>
            <p:nvPr/>
          </p:nvSpPr>
          <p:spPr>
            <a:xfrm>
              <a:off x="8765202" y="9783051"/>
              <a:ext cx="144492" cy="36060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0" name="rc2910"/>
            <p:cNvSpPr/>
            <p:nvPr/>
          </p:nvSpPr>
          <p:spPr>
            <a:xfrm>
              <a:off x="8945818" y="9774850"/>
              <a:ext cx="144492" cy="44261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1" name="rc2911"/>
            <p:cNvSpPr/>
            <p:nvPr/>
          </p:nvSpPr>
          <p:spPr>
            <a:xfrm>
              <a:off x="9126434" y="9760619"/>
              <a:ext cx="144492" cy="58492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2" name="rc2912"/>
            <p:cNvSpPr/>
            <p:nvPr/>
          </p:nvSpPr>
          <p:spPr>
            <a:xfrm>
              <a:off x="8729079" y="9468718"/>
              <a:ext cx="577970" cy="367078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3" name="rc2913"/>
            <p:cNvSpPr/>
            <p:nvPr/>
          </p:nvSpPr>
          <p:spPr>
            <a:xfrm>
              <a:off x="9376638" y="9468718"/>
              <a:ext cx="577970" cy="36707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14" name="pl2914"/>
            <p:cNvSpPr/>
            <p:nvPr/>
          </p:nvSpPr>
          <p:spPr>
            <a:xfrm>
              <a:off x="9376638" y="9706408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5" name="pl2915"/>
            <p:cNvSpPr/>
            <p:nvPr/>
          </p:nvSpPr>
          <p:spPr>
            <a:xfrm>
              <a:off x="9376638" y="9481001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6" name="pl2916"/>
            <p:cNvSpPr/>
            <p:nvPr/>
          </p:nvSpPr>
          <p:spPr>
            <a:xfrm>
              <a:off x="9376638" y="9819111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7" name="pl2917"/>
            <p:cNvSpPr/>
            <p:nvPr/>
          </p:nvSpPr>
          <p:spPr>
            <a:xfrm>
              <a:off x="9376638" y="9593705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8" name="pl2918"/>
            <p:cNvSpPr/>
            <p:nvPr/>
          </p:nvSpPr>
          <p:spPr>
            <a:xfrm>
              <a:off x="9485008" y="9468718"/>
              <a:ext cx="0" cy="367078"/>
            </a:xfrm>
            <a:custGeom>
              <a:avLst/>
              <a:gdLst/>
              <a:ahLst/>
              <a:cxnLst/>
              <a:rect l="0" t="0" r="0" b="0"/>
              <a:pathLst>
                <a:path h="367078">
                  <a:moveTo>
                    <a:pt x="0" y="3670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9" name="pl2919"/>
            <p:cNvSpPr/>
            <p:nvPr/>
          </p:nvSpPr>
          <p:spPr>
            <a:xfrm>
              <a:off x="9665623" y="9468718"/>
              <a:ext cx="0" cy="367078"/>
            </a:xfrm>
            <a:custGeom>
              <a:avLst/>
              <a:gdLst/>
              <a:ahLst/>
              <a:cxnLst/>
              <a:rect l="0" t="0" r="0" b="0"/>
              <a:pathLst>
                <a:path h="367078">
                  <a:moveTo>
                    <a:pt x="0" y="3670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0" name="pl2920"/>
            <p:cNvSpPr/>
            <p:nvPr/>
          </p:nvSpPr>
          <p:spPr>
            <a:xfrm>
              <a:off x="9846239" y="9468718"/>
              <a:ext cx="0" cy="367078"/>
            </a:xfrm>
            <a:custGeom>
              <a:avLst/>
              <a:gdLst/>
              <a:ahLst/>
              <a:cxnLst/>
              <a:rect l="0" t="0" r="0" b="0"/>
              <a:pathLst>
                <a:path h="367078">
                  <a:moveTo>
                    <a:pt x="0" y="3670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1" name="rc2921"/>
            <p:cNvSpPr/>
            <p:nvPr/>
          </p:nvSpPr>
          <p:spPr>
            <a:xfrm>
              <a:off x="9412761" y="9709363"/>
              <a:ext cx="144492" cy="109748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2" name="rc2922"/>
            <p:cNvSpPr/>
            <p:nvPr/>
          </p:nvSpPr>
          <p:spPr>
            <a:xfrm>
              <a:off x="9593377" y="9669081"/>
              <a:ext cx="144492" cy="150029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3" name="rc2923"/>
            <p:cNvSpPr/>
            <p:nvPr/>
          </p:nvSpPr>
          <p:spPr>
            <a:xfrm>
              <a:off x="9773993" y="9651232"/>
              <a:ext cx="144492" cy="167879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4" name="rc2924"/>
            <p:cNvSpPr/>
            <p:nvPr/>
          </p:nvSpPr>
          <p:spPr>
            <a:xfrm>
              <a:off x="9376638" y="9468718"/>
              <a:ext cx="577970" cy="367078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5" name="rc2925"/>
            <p:cNvSpPr/>
            <p:nvPr/>
          </p:nvSpPr>
          <p:spPr>
            <a:xfrm>
              <a:off x="10024197" y="9468718"/>
              <a:ext cx="577970" cy="36707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26" name="pl2926"/>
            <p:cNvSpPr/>
            <p:nvPr/>
          </p:nvSpPr>
          <p:spPr>
            <a:xfrm>
              <a:off x="10024197" y="9706408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7" name="pl2927"/>
            <p:cNvSpPr/>
            <p:nvPr/>
          </p:nvSpPr>
          <p:spPr>
            <a:xfrm>
              <a:off x="10024197" y="9481001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8" name="pl2928"/>
            <p:cNvSpPr/>
            <p:nvPr/>
          </p:nvSpPr>
          <p:spPr>
            <a:xfrm>
              <a:off x="10024197" y="9819111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9" name="pl2929"/>
            <p:cNvSpPr/>
            <p:nvPr/>
          </p:nvSpPr>
          <p:spPr>
            <a:xfrm>
              <a:off x="10024197" y="9593705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0" name="pl2930"/>
            <p:cNvSpPr/>
            <p:nvPr/>
          </p:nvSpPr>
          <p:spPr>
            <a:xfrm>
              <a:off x="10132567" y="9468718"/>
              <a:ext cx="0" cy="367078"/>
            </a:xfrm>
            <a:custGeom>
              <a:avLst/>
              <a:gdLst/>
              <a:ahLst/>
              <a:cxnLst/>
              <a:rect l="0" t="0" r="0" b="0"/>
              <a:pathLst>
                <a:path h="367078">
                  <a:moveTo>
                    <a:pt x="0" y="3670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1" name="pl2931"/>
            <p:cNvSpPr/>
            <p:nvPr/>
          </p:nvSpPr>
          <p:spPr>
            <a:xfrm>
              <a:off x="10313182" y="9468718"/>
              <a:ext cx="0" cy="367078"/>
            </a:xfrm>
            <a:custGeom>
              <a:avLst/>
              <a:gdLst/>
              <a:ahLst/>
              <a:cxnLst/>
              <a:rect l="0" t="0" r="0" b="0"/>
              <a:pathLst>
                <a:path h="367078">
                  <a:moveTo>
                    <a:pt x="0" y="3670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2" name="pl2932"/>
            <p:cNvSpPr/>
            <p:nvPr/>
          </p:nvSpPr>
          <p:spPr>
            <a:xfrm>
              <a:off x="10493798" y="9468718"/>
              <a:ext cx="0" cy="367078"/>
            </a:xfrm>
            <a:custGeom>
              <a:avLst/>
              <a:gdLst/>
              <a:ahLst/>
              <a:cxnLst/>
              <a:rect l="0" t="0" r="0" b="0"/>
              <a:pathLst>
                <a:path h="367078">
                  <a:moveTo>
                    <a:pt x="0" y="3670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3" name="rc2933"/>
            <p:cNvSpPr/>
            <p:nvPr/>
          </p:nvSpPr>
          <p:spPr>
            <a:xfrm>
              <a:off x="10060321" y="9766408"/>
              <a:ext cx="144492" cy="52703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4" name="rc2934"/>
            <p:cNvSpPr/>
            <p:nvPr/>
          </p:nvSpPr>
          <p:spPr>
            <a:xfrm>
              <a:off x="10240936" y="9766167"/>
              <a:ext cx="144492" cy="52944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5" name="rc2935"/>
            <p:cNvSpPr/>
            <p:nvPr/>
          </p:nvSpPr>
          <p:spPr>
            <a:xfrm>
              <a:off x="10421552" y="9780880"/>
              <a:ext cx="144492" cy="38231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6" name="rc2936"/>
            <p:cNvSpPr/>
            <p:nvPr/>
          </p:nvSpPr>
          <p:spPr>
            <a:xfrm>
              <a:off x="10024197" y="9468718"/>
              <a:ext cx="577970" cy="367078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7" name="rc2937"/>
            <p:cNvSpPr/>
            <p:nvPr/>
          </p:nvSpPr>
          <p:spPr>
            <a:xfrm>
              <a:off x="10671757" y="9468718"/>
              <a:ext cx="577970" cy="36707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38" name="pl2938"/>
            <p:cNvSpPr/>
            <p:nvPr/>
          </p:nvSpPr>
          <p:spPr>
            <a:xfrm>
              <a:off x="10671757" y="9706408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9" name="pl2939"/>
            <p:cNvSpPr/>
            <p:nvPr/>
          </p:nvSpPr>
          <p:spPr>
            <a:xfrm>
              <a:off x="10671757" y="9481001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0" name="pl2940"/>
            <p:cNvSpPr/>
            <p:nvPr/>
          </p:nvSpPr>
          <p:spPr>
            <a:xfrm>
              <a:off x="10671757" y="9819111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1" name="pl2941"/>
            <p:cNvSpPr/>
            <p:nvPr/>
          </p:nvSpPr>
          <p:spPr>
            <a:xfrm>
              <a:off x="10671757" y="9593705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2" name="pl2942"/>
            <p:cNvSpPr/>
            <p:nvPr/>
          </p:nvSpPr>
          <p:spPr>
            <a:xfrm>
              <a:off x="10780126" y="9468718"/>
              <a:ext cx="0" cy="367078"/>
            </a:xfrm>
            <a:custGeom>
              <a:avLst/>
              <a:gdLst/>
              <a:ahLst/>
              <a:cxnLst/>
              <a:rect l="0" t="0" r="0" b="0"/>
              <a:pathLst>
                <a:path h="367078">
                  <a:moveTo>
                    <a:pt x="0" y="3670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3" name="pl2943"/>
            <p:cNvSpPr/>
            <p:nvPr/>
          </p:nvSpPr>
          <p:spPr>
            <a:xfrm>
              <a:off x="10960742" y="9468718"/>
              <a:ext cx="0" cy="367078"/>
            </a:xfrm>
            <a:custGeom>
              <a:avLst/>
              <a:gdLst/>
              <a:ahLst/>
              <a:cxnLst/>
              <a:rect l="0" t="0" r="0" b="0"/>
              <a:pathLst>
                <a:path h="367078">
                  <a:moveTo>
                    <a:pt x="0" y="3670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4" name="pl2944"/>
            <p:cNvSpPr/>
            <p:nvPr/>
          </p:nvSpPr>
          <p:spPr>
            <a:xfrm>
              <a:off x="11141357" y="9468718"/>
              <a:ext cx="0" cy="367078"/>
            </a:xfrm>
            <a:custGeom>
              <a:avLst/>
              <a:gdLst/>
              <a:ahLst/>
              <a:cxnLst/>
              <a:rect l="0" t="0" r="0" b="0"/>
              <a:pathLst>
                <a:path h="367078">
                  <a:moveTo>
                    <a:pt x="0" y="3670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5" name="rc2945"/>
            <p:cNvSpPr/>
            <p:nvPr/>
          </p:nvSpPr>
          <p:spPr>
            <a:xfrm>
              <a:off x="10707880" y="9771956"/>
              <a:ext cx="144492" cy="47155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6" name="rc2946"/>
            <p:cNvSpPr/>
            <p:nvPr/>
          </p:nvSpPr>
          <p:spPr>
            <a:xfrm>
              <a:off x="10888495" y="9761946"/>
              <a:ext cx="144492" cy="57165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7" name="rc2947"/>
            <p:cNvSpPr/>
            <p:nvPr/>
          </p:nvSpPr>
          <p:spPr>
            <a:xfrm>
              <a:off x="11069111" y="9775091"/>
              <a:ext cx="144492" cy="44020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8" name="rc2948"/>
            <p:cNvSpPr/>
            <p:nvPr/>
          </p:nvSpPr>
          <p:spPr>
            <a:xfrm>
              <a:off x="10671757" y="9468718"/>
              <a:ext cx="577970" cy="367078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9" name="rc2949"/>
            <p:cNvSpPr/>
            <p:nvPr/>
          </p:nvSpPr>
          <p:spPr>
            <a:xfrm>
              <a:off x="11319316" y="9468718"/>
              <a:ext cx="577970" cy="36707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50" name="pl2950"/>
            <p:cNvSpPr/>
            <p:nvPr/>
          </p:nvSpPr>
          <p:spPr>
            <a:xfrm>
              <a:off x="11319316" y="9706408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1" name="pl2951"/>
            <p:cNvSpPr/>
            <p:nvPr/>
          </p:nvSpPr>
          <p:spPr>
            <a:xfrm>
              <a:off x="11319316" y="9481001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2" name="pl2952"/>
            <p:cNvSpPr/>
            <p:nvPr/>
          </p:nvSpPr>
          <p:spPr>
            <a:xfrm>
              <a:off x="11319316" y="9819111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3" name="pl2953"/>
            <p:cNvSpPr/>
            <p:nvPr/>
          </p:nvSpPr>
          <p:spPr>
            <a:xfrm>
              <a:off x="11319316" y="9593705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4" name="pl2954"/>
            <p:cNvSpPr/>
            <p:nvPr/>
          </p:nvSpPr>
          <p:spPr>
            <a:xfrm>
              <a:off x="11427685" y="9468718"/>
              <a:ext cx="0" cy="367078"/>
            </a:xfrm>
            <a:custGeom>
              <a:avLst/>
              <a:gdLst/>
              <a:ahLst/>
              <a:cxnLst/>
              <a:rect l="0" t="0" r="0" b="0"/>
              <a:pathLst>
                <a:path h="367078">
                  <a:moveTo>
                    <a:pt x="0" y="3670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5" name="pl2955"/>
            <p:cNvSpPr/>
            <p:nvPr/>
          </p:nvSpPr>
          <p:spPr>
            <a:xfrm>
              <a:off x="11608301" y="9468718"/>
              <a:ext cx="0" cy="367078"/>
            </a:xfrm>
            <a:custGeom>
              <a:avLst/>
              <a:gdLst/>
              <a:ahLst/>
              <a:cxnLst/>
              <a:rect l="0" t="0" r="0" b="0"/>
              <a:pathLst>
                <a:path h="367078">
                  <a:moveTo>
                    <a:pt x="0" y="3670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6" name="pl2956"/>
            <p:cNvSpPr/>
            <p:nvPr/>
          </p:nvSpPr>
          <p:spPr>
            <a:xfrm>
              <a:off x="11788916" y="9468718"/>
              <a:ext cx="0" cy="367078"/>
            </a:xfrm>
            <a:custGeom>
              <a:avLst/>
              <a:gdLst/>
              <a:ahLst/>
              <a:cxnLst/>
              <a:rect l="0" t="0" r="0" b="0"/>
              <a:pathLst>
                <a:path h="367078">
                  <a:moveTo>
                    <a:pt x="0" y="3670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7" name="rc2957"/>
            <p:cNvSpPr/>
            <p:nvPr/>
          </p:nvSpPr>
          <p:spPr>
            <a:xfrm>
              <a:off x="11355439" y="9784860"/>
              <a:ext cx="144492" cy="34251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8" name="rc2958"/>
            <p:cNvSpPr/>
            <p:nvPr/>
          </p:nvSpPr>
          <p:spPr>
            <a:xfrm>
              <a:off x="11536054" y="9768820"/>
              <a:ext cx="144492" cy="50291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9" name="rc2959"/>
            <p:cNvSpPr/>
            <p:nvPr/>
          </p:nvSpPr>
          <p:spPr>
            <a:xfrm>
              <a:off x="11716670" y="9762428"/>
              <a:ext cx="144492" cy="56683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0" name="rc2960"/>
            <p:cNvSpPr/>
            <p:nvPr/>
          </p:nvSpPr>
          <p:spPr>
            <a:xfrm>
              <a:off x="11319316" y="9468718"/>
              <a:ext cx="577970" cy="367078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1" name="rc2961"/>
            <p:cNvSpPr/>
            <p:nvPr/>
          </p:nvSpPr>
          <p:spPr>
            <a:xfrm>
              <a:off x="11966875" y="9468718"/>
              <a:ext cx="577970" cy="36707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62" name="pl2962"/>
            <p:cNvSpPr/>
            <p:nvPr/>
          </p:nvSpPr>
          <p:spPr>
            <a:xfrm>
              <a:off x="11966875" y="9706408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3" name="pl2963"/>
            <p:cNvSpPr/>
            <p:nvPr/>
          </p:nvSpPr>
          <p:spPr>
            <a:xfrm>
              <a:off x="11966875" y="9481001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4" name="pl2964"/>
            <p:cNvSpPr/>
            <p:nvPr/>
          </p:nvSpPr>
          <p:spPr>
            <a:xfrm>
              <a:off x="11966875" y="9819111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5" name="pl2965"/>
            <p:cNvSpPr/>
            <p:nvPr/>
          </p:nvSpPr>
          <p:spPr>
            <a:xfrm>
              <a:off x="11966875" y="9593705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6" name="pl2966"/>
            <p:cNvSpPr/>
            <p:nvPr/>
          </p:nvSpPr>
          <p:spPr>
            <a:xfrm>
              <a:off x="12075244" y="9468718"/>
              <a:ext cx="0" cy="367078"/>
            </a:xfrm>
            <a:custGeom>
              <a:avLst/>
              <a:gdLst/>
              <a:ahLst/>
              <a:cxnLst/>
              <a:rect l="0" t="0" r="0" b="0"/>
              <a:pathLst>
                <a:path h="367078">
                  <a:moveTo>
                    <a:pt x="0" y="3670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7" name="pl2967"/>
            <p:cNvSpPr/>
            <p:nvPr/>
          </p:nvSpPr>
          <p:spPr>
            <a:xfrm>
              <a:off x="12255860" y="9468718"/>
              <a:ext cx="0" cy="367078"/>
            </a:xfrm>
            <a:custGeom>
              <a:avLst/>
              <a:gdLst/>
              <a:ahLst/>
              <a:cxnLst/>
              <a:rect l="0" t="0" r="0" b="0"/>
              <a:pathLst>
                <a:path h="367078">
                  <a:moveTo>
                    <a:pt x="0" y="3670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8" name="pl2968"/>
            <p:cNvSpPr/>
            <p:nvPr/>
          </p:nvSpPr>
          <p:spPr>
            <a:xfrm>
              <a:off x="12436475" y="9468718"/>
              <a:ext cx="0" cy="367078"/>
            </a:xfrm>
            <a:custGeom>
              <a:avLst/>
              <a:gdLst/>
              <a:ahLst/>
              <a:cxnLst/>
              <a:rect l="0" t="0" r="0" b="0"/>
              <a:pathLst>
                <a:path h="367078">
                  <a:moveTo>
                    <a:pt x="0" y="3670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9" name="rc2969"/>
            <p:cNvSpPr/>
            <p:nvPr/>
          </p:nvSpPr>
          <p:spPr>
            <a:xfrm>
              <a:off x="12002998" y="9774126"/>
              <a:ext cx="144492" cy="44984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0" name="rc2970"/>
            <p:cNvSpPr/>
            <p:nvPr/>
          </p:nvSpPr>
          <p:spPr>
            <a:xfrm>
              <a:off x="12183614" y="9760619"/>
              <a:ext cx="144492" cy="58492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1" name="rc2971"/>
            <p:cNvSpPr/>
            <p:nvPr/>
          </p:nvSpPr>
          <p:spPr>
            <a:xfrm>
              <a:off x="12364229" y="9758569"/>
              <a:ext cx="144492" cy="60542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2" name="rc2972"/>
            <p:cNvSpPr/>
            <p:nvPr/>
          </p:nvSpPr>
          <p:spPr>
            <a:xfrm>
              <a:off x="11966875" y="9468718"/>
              <a:ext cx="577970" cy="367078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3" name="rc2973"/>
            <p:cNvSpPr/>
            <p:nvPr/>
          </p:nvSpPr>
          <p:spPr>
            <a:xfrm>
              <a:off x="12614434" y="9468718"/>
              <a:ext cx="577970" cy="36707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74" name="pl2974"/>
            <p:cNvSpPr/>
            <p:nvPr/>
          </p:nvSpPr>
          <p:spPr>
            <a:xfrm>
              <a:off x="12614434" y="9706408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5" name="pl2975"/>
            <p:cNvSpPr/>
            <p:nvPr/>
          </p:nvSpPr>
          <p:spPr>
            <a:xfrm>
              <a:off x="12614434" y="9481001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6" name="pl2976"/>
            <p:cNvSpPr/>
            <p:nvPr/>
          </p:nvSpPr>
          <p:spPr>
            <a:xfrm>
              <a:off x="12614434" y="9819111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7" name="pl2977"/>
            <p:cNvSpPr/>
            <p:nvPr/>
          </p:nvSpPr>
          <p:spPr>
            <a:xfrm>
              <a:off x="12614434" y="9593705"/>
              <a:ext cx="577970" cy="0"/>
            </a:xfrm>
            <a:custGeom>
              <a:avLst/>
              <a:gdLst/>
              <a:ahLst/>
              <a:cxnLst/>
              <a:rect l="0" t="0" r="0" b="0"/>
              <a:pathLst>
                <a:path w="577970">
                  <a:moveTo>
                    <a:pt x="0" y="0"/>
                  </a:moveTo>
                  <a:lnTo>
                    <a:pt x="577970" y="0"/>
                  </a:lnTo>
                  <a:lnTo>
                    <a:pt x="57797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8" name="pl2978"/>
            <p:cNvSpPr/>
            <p:nvPr/>
          </p:nvSpPr>
          <p:spPr>
            <a:xfrm>
              <a:off x="12722803" y="9468718"/>
              <a:ext cx="0" cy="367078"/>
            </a:xfrm>
            <a:custGeom>
              <a:avLst/>
              <a:gdLst/>
              <a:ahLst/>
              <a:cxnLst/>
              <a:rect l="0" t="0" r="0" b="0"/>
              <a:pathLst>
                <a:path h="367078">
                  <a:moveTo>
                    <a:pt x="0" y="3670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9" name="pl2979"/>
            <p:cNvSpPr/>
            <p:nvPr/>
          </p:nvSpPr>
          <p:spPr>
            <a:xfrm>
              <a:off x="12903419" y="9468718"/>
              <a:ext cx="0" cy="367078"/>
            </a:xfrm>
            <a:custGeom>
              <a:avLst/>
              <a:gdLst/>
              <a:ahLst/>
              <a:cxnLst/>
              <a:rect l="0" t="0" r="0" b="0"/>
              <a:pathLst>
                <a:path h="367078">
                  <a:moveTo>
                    <a:pt x="0" y="3670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0" name="pl2980"/>
            <p:cNvSpPr/>
            <p:nvPr/>
          </p:nvSpPr>
          <p:spPr>
            <a:xfrm>
              <a:off x="13084035" y="9468718"/>
              <a:ext cx="0" cy="367078"/>
            </a:xfrm>
            <a:custGeom>
              <a:avLst/>
              <a:gdLst/>
              <a:ahLst/>
              <a:cxnLst/>
              <a:rect l="0" t="0" r="0" b="0"/>
              <a:pathLst>
                <a:path h="367078">
                  <a:moveTo>
                    <a:pt x="0" y="3670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1" name="rc2981"/>
            <p:cNvSpPr/>
            <p:nvPr/>
          </p:nvSpPr>
          <p:spPr>
            <a:xfrm>
              <a:off x="12650557" y="9740478"/>
              <a:ext cx="144492" cy="78633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2" name="rc2982"/>
            <p:cNvSpPr/>
            <p:nvPr/>
          </p:nvSpPr>
          <p:spPr>
            <a:xfrm>
              <a:off x="12831173" y="9740840"/>
              <a:ext cx="144492" cy="78271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3" name="rc2983"/>
            <p:cNvSpPr/>
            <p:nvPr/>
          </p:nvSpPr>
          <p:spPr>
            <a:xfrm>
              <a:off x="13011788" y="9742890"/>
              <a:ext cx="144492" cy="76220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4" name="rc2984"/>
            <p:cNvSpPr/>
            <p:nvPr/>
          </p:nvSpPr>
          <p:spPr>
            <a:xfrm>
              <a:off x="12614434" y="9468718"/>
              <a:ext cx="577970" cy="367078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5" name="tx2985"/>
            <p:cNvSpPr/>
            <p:nvPr/>
          </p:nvSpPr>
          <p:spPr>
            <a:xfrm rot="5400000">
              <a:off x="13101927" y="9610047"/>
              <a:ext cx="403765" cy="844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Chicken</a:t>
              </a:r>
            </a:p>
          </p:txBody>
        </p:sp>
        <p:sp>
          <p:nvSpPr>
            <p:cNvPr id="2986" name="pl2986"/>
            <p:cNvSpPr/>
            <p:nvPr/>
          </p:nvSpPr>
          <p:spPr>
            <a:xfrm>
              <a:off x="4560054" y="983579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7" name="tx2987"/>
            <p:cNvSpPr/>
            <p:nvPr/>
          </p:nvSpPr>
          <p:spPr>
            <a:xfrm>
              <a:off x="4528976" y="9898318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988" name="pl2988"/>
            <p:cNvSpPr/>
            <p:nvPr/>
          </p:nvSpPr>
          <p:spPr>
            <a:xfrm>
              <a:off x="4846382" y="983579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9" name="pl2989"/>
            <p:cNvSpPr/>
            <p:nvPr/>
          </p:nvSpPr>
          <p:spPr>
            <a:xfrm>
              <a:off x="5026997" y="983579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0" name="pl2990"/>
            <p:cNvSpPr/>
            <p:nvPr/>
          </p:nvSpPr>
          <p:spPr>
            <a:xfrm>
              <a:off x="5207613" y="983579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1" name="tx2991"/>
            <p:cNvSpPr/>
            <p:nvPr/>
          </p:nvSpPr>
          <p:spPr>
            <a:xfrm>
              <a:off x="4796695" y="9900173"/>
              <a:ext cx="99372" cy="784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-2</a:t>
              </a:r>
            </a:p>
          </p:txBody>
        </p:sp>
        <p:sp>
          <p:nvSpPr>
            <p:cNvPr id="2992" name="tx2992"/>
            <p:cNvSpPr/>
            <p:nvPr/>
          </p:nvSpPr>
          <p:spPr>
            <a:xfrm>
              <a:off x="4977311" y="9900773"/>
              <a:ext cx="99372" cy="778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2993" name="tx2993"/>
            <p:cNvSpPr/>
            <p:nvPr/>
          </p:nvSpPr>
          <p:spPr>
            <a:xfrm>
              <a:off x="5176535" y="9898318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994" name="pl2994"/>
            <p:cNvSpPr/>
            <p:nvPr/>
          </p:nvSpPr>
          <p:spPr>
            <a:xfrm>
              <a:off x="5493941" y="983579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5" name="pl2995"/>
            <p:cNvSpPr/>
            <p:nvPr/>
          </p:nvSpPr>
          <p:spPr>
            <a:xfrm>
              <a:off x="5674556" y="983579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6" name="tx2996"/>
            <p:cNvSpPr/>
            <p:nvPr/>
          </p:nvSpPr>
          <p:spPr>
            <a:xfrm>
              <a:off x="5444255" y="9898209"/>
              <a:ext cx="99372" cy="80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-3</a:t>
              </a:r>
            </a:p>
          </p:txBody>
        </p:sp>
        <p:sp>
          <p:nvSpPr>
            <p:cNvPr id="2997" name="tx2997"/>
            <p:cNvSpPr/>
            <p:nvPr/>
          </p:nvSpPr>
          <p:spPr>
            <a:xfrm>
              <a:off x="5624870" y="9900173"/>
              <a:ext cx="99372" cy="784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-2</a:t>
              </a:r>
            </a:p>
          </p:txBody>
        </p:sp>
        <p:sp>
          <p:nvSpPr>
            <p:cNvPr id="2998" name="pl2998"/>
            <p:cNvSpPr/>
            <p:nvPr/>
          </p:nvSpPr>
          <p:spPr>
            <a:xfrm>
              <a:off x="5960884" y="983579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9" name="pl2999"/>
            <p:cNvSpPr/>
            <p:nvPr/>
          </p:nvSpPr>
          <p:spPr>
            <a:xfrm>
              <a:off x="6141500" y="983579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0" name="pl3000"/>
            <p:cNvSpPr/>
            <p:nvPr/>
          </p:nvSpPr>
          <p:spPr>
            <a:xfrm>
              <a:off x="6322116" y="983579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1" name="tx3001"/>
            <p:cNvSpPr/>
            <p:nvPr/>
          </p:nvSpPr>
          <p:spPr>
            <a:xfrm>
              <a:off x="5911198" y="9898209"/>
              <a:ext cx="99372" cy="80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-3</a:t>
              </a:r>
            </a:p>
          </p:txBody>
        </p:sp>
        <p:sp>
          <p:nvSpPr>
            <p:cNvPr id="3002" name="tx3002"/>
            <p:cNvSpPr/>
            <p:nvPr/>
          </p:nvSpPr>
          <p:spPr>
            <a:xfrm>
              <a:off x="6091814" y="9900773"/>
              <a:ext cx="99372" cy="778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3003" name="tx3003"/>
            <p:cNvSpPr/>
            <p:nvPr/>
          </p:nvSpPr>
          <p:spPr>
            <a:xfrm>
              <a:off x="6291038" y="9898318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3004" name="pl3004"/>
            <p:cNvSpPr/>
            <p:nvPr/>
          </p:nvSpPr>
          <p:spPr>
            <a:xfrm>
              <a:off x="6608443" y="983579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5" name="pl3005"/>
            <p:cNvSpPr/>
            <p:nvPr/>
          </p:nvSpPr>
          <p:spPr>
            <a:xfrm>
              <a:off x="6789059" y="983579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6" name="pl3006"/>
            <p:cNvSpPr/>
            <p:nvPr/>
          </p:nvSpPr>
          <p:spPr>
            <a:xfrm>
              <a:off x="6969675" y="983579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7" name="tx3007"/>
            <p:cNvSpPr/>
            <p:nvPr/>
          </p:nvSpPr>
          <p:spPr>
            <a:xfrm>
              <a:off x="6558757" y="9900173"/>
              <a:ext cx="99372" cy="784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-2</a:t>
              </a:r>
            </a:p>
          </p:txBody>
        </p:sp>
        <p:sp>
          <p:nvSpPr>
            <p:cNvPr id="3008" name="tx3008"/>
            <p:cNvSpPr/>
            <p:nvPr/>
          </p:nvSpPr>
          <p:spPr>
            <a:xfrm>
              <a:off x="6739373" y="9900773"/>
              <a:ext cx="99372" cy="778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3009" name="tx3009"/>
            <p:cNvSpPr/>
            <p:nvPr/>
          </p:nvSpPr>
          <p:spPr>
            <a:xfrm>
              <a:off x="6938597" y="9898318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3010" name="pl3010"/>
            <p:cNvSpPr/>
            <p:nvPr/>
          </p:nvSpPr>
          <p:spPr>
            <a:xfrm>
              <a:off x="7256003" y="983579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1" name="pl3011"/>
            <p:cNvSpPr/>
            <p:nvPr/>
          </p:nvSpPr>
          <p:spPr>
            <a:xfrm>
              <a:off x="7436618" y="983579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2" name="pl3012"/>
            <p:cNvSpPr/>
            <p:nvPr/>
          </p:nvSpPr>
          <p:spPr>
            <a:xfrm>
              <a:off x="7617234" y="983579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3" name="tx3013"/>
            <p:cNvSpPr/>
            <p:nvPr/>
          </p:nvSpPr>
          <p:spPr>
            <a:xfrm>
              <a:off x="7206316" y="9898209"/>
              <a:ext cx="99372" cy="80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-3</a:t>
              </a:r>
            </a:p>
          </p:txBody>
        </p:sp>
        <p:sp>
          <p:nvSpPr>
            <p:cNvPr id="3014" name="tx3014"/>
            <p:cNvSpPr/>
            <p:nvPr/>
          </p:nvSpPr>
          <p:spPr>
            <a:xfrm>
              <a:off x="7386932" y="9900173"/>
              <a:ext cx="99372" cy="784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-2</a:t>
              </a:r>
            </a:p>
          </p:txBody>
        </p:sp>
        <p:sp>
          <p:nvSpPr>
            <p:cNvPr id="3015" name="tx3015"/>
            <p:cNvSpPr/>
            <p:nvPr/>
          </p:nvSpPr>
          <p:spPr>
            <a:xfrm>
              <a:off x="7586156" y="9898318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3016" name="pl3016"/>
            <p:cNvSpPr/>
            <p:nvPr/>
          </p:nvSpPr>
          <p:spPr>
            <a:xfrm>
              <a:off x="7903562" y="983579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7" name="pl3017"/>
            <p:cNvSpPr/>
            <p:nvPr/>
          </p:nvSpPr>
          <p:spPr>
            <a:xfrm>
              <a:off x="8084177" y="983579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8" name="pl3018"/>
            <p:cNvSpPr/>
            <p:nvPr/>
          </p:nvSpPr>
          <p:spPr>
            <a:xfrm>
              <a:off x="8264793" y="983579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9" name="tx3019"/>
            <p:cNvSpPr/>
            <p:nvPr/>
          </p:nvSpPr>
          <p:spPr>
            <a:xfrm>
              <a:off x="7853875" y="9900173"/>
              <a:ext cx="99372" cy="784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-2</a:t>
              </a:r>
            </a:p>
          </p:txBody>
        </p:sp>
        <p:sp>
          <p:nvSpPr>
            <p:cNvPr id="3020" name="tx3020"/>
            <p:cNvSpPr/>
            <p:nvPr/>
          </p:nvSpPr>
          <p:spPr>
            <a:xfrm>
              <a:off x="8034491" y="9900773"/>
              <a:ext cx="99372" cy="778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3021" name="tx3021"/>
            <p:cNvSpPr/>
            <p:nvPr/>
          </p:nvSpPr>
          <p:spPr>
            <a:xfrm>
              <a:off x="8233715" y="9898318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3022" name="pl3022"/>
            <p:cNvSpPr/>
            <p:nvPr/>
          </p:nvSpPr>
          <p:spPr>
            <a:xfrm>
              <a:off x="8551121" y="983579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3" name="tx3023"/>
            <p:cNvSpPr/>
            <p:nvPr/>
          </p:nvSpPr>
          <p:spPr>
            <a:xfrm>
              <a:off x="8520043" y="9898318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3024" name="pl3024"/>
            <p:cNvSpPr/>
            <p:nvPr/>
          </p:nvSpPr>
          <p:spPr>
            <a:xfrm>
              <a:off x="8837449" y="983579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5" name="pl3025"/>
            <p:cNvSpPr/>
            <p:nvPr/>
          </p:nvSpPr>
          <p:spPr>
            <a:xfrm>
              <a:off x="9018064" y="983579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6" name="pl3026"/>
            <p:cNvSpPr/>
            <p:nvPr/>
          </p:nvSpPr>
          <p:spPr>
            <a:xfrm>
              <a:off x="9198680" y="983579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7" name="tx3027"/>
            <p:cNvSpPr/>
            <p:nvPr/>
          </p:nvSpPr>
          <p:spPr>
            <a:xfrm>
              <a:off x="8787762" y="9900173"/>
              <a:ext cx="99372" cy="784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-2</a:t>
              </a:r>
            </a:p>
          </p:txBody>
        </p:sp>
        <p:sp>
          <p:nvSpPr>
            <p:cNvPr id="3028" name="tx3028"/>
            <p:cNvSpPr/>
            <p:nvPr/>
          </p:nvSpPr>
          <p:spPr>
            <a:xfrm>
              <a:off x="8968378" y="9900773"/>
              <a:ext cx="99372" cy="778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3029" name="tx3029"/>
            <p:cNvSpPr/>
            <p:nvPr/>
          </p:nvSpPr>
          <p:spPr>
            <a:xfrm>
              <a:off x="9167602" y="9898318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3030" name="pl3030"/>
            <p:cNvSpPr/>
            <p:nvPr/>
          </p:nvSpPr>
          <p:spPr>
            <a:xfrm>
              <a:off x="9485008" y="983579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1" name="pl3031"/>
            <p:cNvSpPr/>
            <p:nvPr/>
          </p:nvSpPr>
          <p:spPr>
            <a:xfrm>
              <a:off x="9665623" y="983579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2" name="pl3032"/>
            <p:cNvSpPr/>
            <p:nvPr/>
          </p:nvSpPr>
          <p:spPr>
            <a:xfrm>
              <a:off x="9846239" y="983579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3" name="tx3033"/>
            <p:cNvSpPr/>
            <p:nvPr/>
          </p:nvSpPr>
          <p:spPr>
            <a:xfrm>
              <a:off x="9435321" y="9900173"/>
              <a:ext cx="99372" cy="784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-2</a:t>
              </a:r>
            </a:p>
          </p:txBody>
        </p:sp>
        <p:sp>
          <p:nvSpPr>
            <p:cNvPr id="3034" name="tx3034"/>
            <p:cNvSpPr/>
            <p:nvPr/>
          </p:nvSpPr>
          <p:spPr>
            <a:xfrm>
              <a:off x="9615937" y="9900773"/>
              <a:ext cx="99372" cy="778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3035" name="tx3035"/>
            <p:cNvSpPr/>
            <p:nvPr/>
          </p:nvSpPr>
          <p:spPr>
            <a:xfrm>
              <a:off x="9815161" y="9898318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3036" name="pl3036"/>
            <p:cNvSpPr/>
            <p:nvPr/>
          </p:nvSpPr>
          <p:spPr>
            <a:xfrm>
              <a:off x="10132567" y="983579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7" name="pl3037"/>
            <p:cNvSpPr/>
            <p:nvPr/>
          </p:nvSpPr>
          <p:spPr>
            <a:xfrm>
              <a:off x="10313182" y="983579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8" name="pl3038"/>
            <p:cNvSpPr/>
            <p:nvPr/>
          </p:nvSpPr>
          <p:spPr>
            <a:xfrm>
              <a:off x="10493798" y="983579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9" name="tx3039"/>
            <p:cNvSpPr/>
            <p:nvPr/>
          </p:nvSpPr>
          <p:spPr>
            <a:xfrm>
              <a:off x="10082881" y="9900173"/>
              <a:ext cx="99372" cy="784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-2</a:t>
              </a:r>
            </a:p>
          </p:txBody>
        </p:sp>
        <p:sp>
          <p:nvSpPr>
            <p:cNvPr id="3040" name="tx3040"/>
            <p:cNvSpPr/>
            <p:nvPr/>
          </p:nvSpPr>
          <p:spPr>
            <a:xfrm>
              <a:off x="10263496" y="9900773"/>
              <a:ext cx="99372" cy="778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3041" name="tx3041"/>
            <p:cNvSpPr/>
            <p:nvPr/>
          </p:nvSpPr>
          <p:spPr>
            <a:xfrm>
              <a:off x="10462720" y="9898318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3042" name="pl3042"/>
            <p:cNvSpPr/>
            <p:nvPr/>
          </p:nvSpPr>
          <p:spPr>
            <a:xfrm>
              <a:off x="10780126" y="983579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3" name="pl3043"/>
            <p:cNvSpPr/>
            <p:nvPr/>
          </p:nvSpPr>
          <p:spPr>
            <a:xfrm>
              <a:off x="10960742" y="983579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4" name="pl3044"/>
            <p:cNvSpPr/>
            <p:nvPr/>
          </p:nvSpPr>
          <p:spPr>
            <a:xfrm>
              <a:off x="11141357" y="983579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5" name="tx3045"/>
            <p:cNvSpPr/>
            <p:nvPr/>
          </p:nvSpPr>
          <p:spPr>
            <a:xfrm>
              <a:off x="10730440" y="9900173"/>
              <a:ext cx="99372" cy="784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-2</a:t>
              </a:r>
            </a:p>
          </p:txBody>
        </p:sp>
        <p:sp>
          <p:nvSpPr>
            <p:cNvPr id="3046" name="tx3046"/>
            <p:cNvSpPr/>
            <p:nvPr/>
          </p:nvSpPr>
          <p:spPr>
            <a:xfrm>
              <a:off x="10911055" y="9900773"/>
              <a:ext cx="99372" cy="778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3047" name="tx3047"/>
            <p:cNvSpPr/>
            <p:nvPr/>
          </p:nvSpPr>
          <p:spPr>
            <a:xfrm>
              <a:off x="11110279" y="9898318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3048" name="pl3048"/>
            <p:cNvSpPr/>
            <p:nvPr/>
          </p:nvSpPr>
          <p:spPr>
            <a:xfrm>
              <a:off x="11427685" y="983579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9" name="pl3049"/>
            <p:cNvSpPr/>
            <p:nvPr/>
          </p:nvSpPr>
          <p:spPr>
            <a:xfrm>
              <a:off x="11608301" y="983579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0" name="pl3050"/>
            <p:cNvSpPr/>
            <p:nvPr/>
          </p:nvSpPr>
          <p:spPr>
            <a:xfrm>
              <a:off x="11788916" y="983579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1" name="tx3051"/>
            <p:cNvSpPr/>
            <p:nvPr/>
          </p:nvSpPr>
          <p:spPr>
            <a:xfrm>
              <a:off x="11377999" y="9900173"/>
              <a:ext cx="99372" cy="784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-2</a:t>
              </a:r>
            </a:p>
          </p:txBody>
        </p:sp>
        <p:sp>
          <p:nvSpPr>
            <p:cNvPr id="3052" name="tx3052"/>
            <p:cNvSpPr/>
            <p:nvPr/>
          </p:nvSpPr>
          <p:spPr>
            <a:xfrm>
              <a:off x="11558614" y="9900773"/>
              <a:ext cx="99372" cy="778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3053" name="tx3053"/>
            <p:cNvSpPr/>
            <p:nvPr/>
          </p:nvSpPr>
          <p:spPr>
            <a:xfrm>
              <a:off x="11757839" y="9898318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3054" name="pl3054"/>
            <p:cNvSpPr/>
            <p:nvPr/>
          </p:nvSpPr>
          <p:spPr>
            <a:xfrm>
              <a:off x="12075244" y="983579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5" name="pl3055"/>
            <p:cNvSpPr/>
            <p:nvPr/>
          </p:nvSpPr>
          <p:spPr>
            <a:xfrm>
              <a:off x="12255860" y="983579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6" name="pl3056"/>
            <p:cNvSpPr/>
            <p:nvPr/>
          </p:nvSpPr>
          <p:spPr>
            <a:xfrm>
              <a:off x="12436475" y="983579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7" name="tx3057"/>
            <p:cNvSpPr/>
            <p:nvPr/>
          </p:nvSpPr>
          <p:spPr>
            <a:xfrm>
              <a:off x="12025558" y="9899791"/>
              <a:ext cx="99372" cy="787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-5</a:t>
              </a:r>
            </a:p>
          </p:txBody>
        </p:sp>
        <p:sp>
          <p:nvSpPr>
            <p:cNvPr id="3058" name="tx3058"/>
            <p:cNvSpPr/>
            <p:nvPr/>
          </p:nvSpPr>
          <p:spPr>
            <a:xfrm>
              <a:off x="12206174" y="9900773"/>
              <a:ext cx="99372" cy="778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3059" name="tx3059"/>
            <p:cNvSpPr/>
            <p:nvPr/>
          </p:nvSpPr>
          <p:spPr>
            <a:xfrm>
              <a:off x="12405398" y="9898318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3060" name="pl3060"/>
            <p:cNvSpPr/>
            <p:nvPr/>
          </p:nvSpPr>
          <p:spPr>
            <a:xfrm>
              <a:off x="12722803" y="983579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1" name="pl3061"/>
            <p:cNvSpPr/>
            <p:nvPr/>
          </p:nvSpPr>
          <p:spPr>
            <a:xfrm>
              <a:off x="12903419" y="983579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2" name="pl3062"/>
            <p:cNvSpPr/>
            <p:nvPr/>
          </p:nvSpPr>
          <p:spPr>
            <a:xfrm>
              <a:off x="13084035" y="983579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3" name="tx3063"/>
            <p:cNvSpPr/>
            <p:nvPr/>
          </p:nvSpPr>
          <p:spPr>
            <a:xfrm>
              <a:off x="12673117" y="9900173"/>
              <a:ext cx="99372" cy="784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-2</a:t>
              </a:r>
            </a:p>
          </p:txBody>
        </p:sp>
        <p:sp>
          <p:nvSpPr>
            <p:cNvPr id="3064" name="tx3064"/>
            <p:cNvSpPr/>
            <p:nvPr/>
          </p:nvSpPr>
          <p:spPr>
            <a:xfrm>
              <a:off x="12853733" y="9900773"/>
              <a:ext cx="99372" cy="778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3065" name="tx3065"/>
            <p:cNvSpPr/>
            <p:nvPr/>
          </p:nvSpPr>
          <p:spPr>
            <a:xfrm>
              <a:off x="13052957" y="9898318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3066" name="tx3066"/>
            <p:cNvSpPr/>
            <p:nvPr/>
          </p:nvSpPr>
          <p:spPr>
            <a:xfrm>
              <a:off x="4326899" y="9778920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3067" name="tx3067"/>
            <p:cNvSpPr/>
            <p:nvPr/>
          </p:nvSpPr>
          <p:spPr>
            <a:xfrm>
              <a:off x="4264743" y="9553514"/>
              <a:ext cx="12431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3068" name="pl3068"/>
            <p:cNvSpPr/>
            <p:nvPr/>
          </p:nvSpPr>
          <p:spPr>
            <a:xfrm>
              <a:off x="4416890" y="981911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9" name="pl3069"/>
            <p:cNvSpPr/>
            <p:nvPr/>
          </p:nvSpPr>
          <p:spPr>
            <a:xfrm>
              <a:off x="4416890" y="959370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0" name="tx3070"/>
            <p:cNvSpPr/>
            <p:nvPr/>
          </p:nvSpPr>
          <p:spPr>
            <a:xfrm>
              <a:off x="8243565" y="10009057"/>
              <a:ext cx="1156958" cy="1315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Day_of_Treatment</a:t>
              </a:r>
            </a:p>
          </p:txBody>
        </p:sp>
        <p:sp>
          <p:nvSpPr>
            <p:cNvPr id="3071" name="tx2723">
              <a:extLst>
                <a:ext uri="{FF2B5EF4-FFF2-40B4-BE49-F238E27FC236}">
                  <a16:creationId xmlns:a16="http://schemas.microsoft.com/office/drawing/2014/main" id="{09DBD946-F579-C6B8-D3D9-764EBF9CE962}"/>
                </a:ext>
              </a:extLst>
            </p:cNvPr>
            <p:cNvSpPr/>
            <p:nvPr/>
          </p:nvSpPr>
          <p:spPr>
            <a:xfrm rot="5400000">
              <a:off x="13099129" y="5547107"/>
              <a:ext cx="403765" cy="844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ctr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80" dirty="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Genus </a:t>
              </a:r>
            </a:p>
            <a:p>
              <a:pPr marL="0" marR="0" indent="0" algn="ctr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80" dirty="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coverage[%]</a:t>
              </a:r>
              <a:endParaRPr sz="880" dirty="0">
                <a:solidFill>
                  <a:srgbClr val="1A1A1A">
                    <a:alpha val="100000"/>
                  </a:srgbClr>
                </a:solidFill>
                <a:latin typeface="Helvetica"/>
                <a:cs typeface="Helvetica"/>
              </a:endParaRPr>
            </a:p>
          </p:txBody>
        </p:sp>
        <p:sp>
          <p:nvSpPr>
            <p:cNvPr id="3072" name="tx2723">
              <a:extLst>
                <a:ext uri="{FF2B5EF4-FFF2-40B4-BE49-F238E27FC236}">
                  <a16:creationId xmlns:a16="http://schemas.microsoft.com/office/drawing/2014/main" id="{9797A8FB-436E-50F3-9E46-4227B1C081BE}"/>
                </a:ext>
              </a:extLst>
            </p:cNvPr>
            <p:cNvSpPr/>
            <p:nvPr/>
          </p:nvSpPr>
          <p:spPr>
            <a:xfrm rot="5400000">
              <a:off x="13175328" y="9608473"/>
              <a:ext cx="403765" cy="844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ctr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80" dirty="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ASV</a:t>
              </a:r>
            </a:p>
            <a:p>
              <a:pPr marL="0" marR="0" indent="0" algn="ctr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80" dirty="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Coverage [%]</a:t>
              </a:r>
              <a:endParaRPr sz="880" dirty="0">
                <a:solidFill>
                  <a:srgbClr val="1A1A1A">
                    <a:alpha val="100000"/>
                  </a:srgbClr>
                </a:solidFill>
                <a:latin typeface="Helvetica"/>
                <a:cs typeface="Helvetica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76120" y="3555003"/>
            <a:ext cx="1935360" cy="3588157"/>
            <a:chOff x="6576120" y="3555003"/>
            <a:chExt cx="1935360" cy="3588157"/>
          </a:xfrm>
        </p:grpSpPr>
        <p:sp>
          <p:nvSpPr>
            <p:cNvPr id="3" name="rc3"/>
            <p:cNvSpPr/>
            <p:nvPr/>
          </p:nvSpPr>
          <p:spPr>
            <a:xfrm>
              <a:off x="6576120" y="3555002"/>
              <a:ext cx="193535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6576120" y="3555002"/>
              <a:ext cx="193535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7060705" y="3624591"/>
              <a:ext cx="1381185" cy="32814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7060705" y="6384005"/>
              <a:ext cx="1381185" cy="0"/>
            </a:xfrm>
            <a:custGeom>
              <a:avLst/>
              <a:gdLst/>
              <a:ahLst/>
              <a:cxnLst/>
              <a:rect l="0" t="0" r="0" b="0"/>
              <a:pathLst>
                <a:path w="1381185">
                  <a:moveTo>
                    <a:pt x="0" y="0"/>
                  </a:moveTo>
                  <a:lnTo>
                    <a:pt x="1381185" y="0"/>
                  </a:lnTo>
                  <a:lnTo>
                    <a:pt x="1381185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7060705" y="5638218"/>
              <a:ext cx="1381185" cy="0"/>
            </a:xfrm>
            <a:custGeom>
              <a:avLst/>
              <a:gdLst/>
              <a:ahLst/>
              <a:cxnLst/>
              <a:rect l="0" t="0" r="0" b="0"/>
              <a:pathLst>
                <a:path w="1381185">
                  <a:moveTo>
                    <a:pt x="0" y="0"/>
                  </a:moveTo>
                  <a:lnTo>
                    <a:pt x="1381185" y="0"/>
                  </a:lnTo>
                  <a:lnTo>
                    <a:pt x="1381185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7060705" y="4892430"/>
              <a:ext cx="1381185" cy="0"/>
            </a:xfrm>
            <a:custGeom>
              <a:avLst/>
              <a:gdLst/>
              <a:ahLst/>
              <a:cxnLst/>
              <a:rect l="0" t="0" r="0" b="0"/>
              <a:pathLst>
                <a:path w="1381185">
                  <a:moveTo>
                    <a:pt x="0" y="0"/>
                  </a:moveTo>
                  <a:lnTo>
                    <a:pt x="1381185" y="0"/>
                  </a:lnTo>
                  <a:lnTo>
                    <a:pt x="1381185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7060705" y="4146643"/>
              <a:ext cx="1381185" cy="0"/>
            </a:xfrm>
            <a:custGeom>
              <a:avLst/>
              <a:gdLst/>
              <a:ahLst/>
              <a:cxnLst/>
              <a:rect l="0" t="0" r="0" b="0"/>
              <a:pathLst>
                <a:path w="1381185">
                  <a:moveTo>
                    <a:pt x="0" y="0"/>
                  </a:moveTo>
                  <a:lnTo>
                    <a:pt x="1381185" y="0"/>
                  </a:lnTo>
                  <a:lnTo>
                    <a:pt x="1381185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7060705" y="6756899"/>
              <a:ext cx="1381185" cy="0"/>
            </a:xfrm>
            <a:custGeom>
              <a:avLst/>
              <a:gdLst/>
              <a:ahLst/>
              <a:cxnLst/>
              <a:rect l="0" t="0" r="0" b="0"/>
              <a:pathLst>
                <a:path w="1381185">
                  <a:moveTo>
                    <a:pt x="0" y="0"/>
                  </a:moveTo>
                  <a:lnTo>
                    <a:pt x="1381185" y="0"/>
                  </a:lnTo>
                  <a:lnTo>
                    <a:pt x="138118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7060705" y="6011111"/>
              <a:ext cx="1381185" cy="0"/>
            </a:xfrm>
            <a:custGeom>
              <a:avLst/>
              <a:gdLst/>
              <a:ahLst/>
              <a:cxnLst/>
              <a:rect l="0" t="0" r="0" b="0"/>
              <a:pathLst>
                <a:path w="1381185">
                  <a:moveTo>
                    <a:pt x="0" y="0"/>
                  </a:moveTo>
                  <a:lnTo>
                    <a:pt x="1381185" y="0"/>
                  </a:lnTo>
                  <a:lnTo>
                    <a:pt x="138118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7060705" y="5265324"/>
              <a:ext cx="1381185" cy="0"/>
            </a:xfrm>
            <a:custGeom>
              <a:avLst/>
              <a:gdLst/>
              <a:ahLst/>
              <a:cxnLst/>
              <a:rect l="0" t="0" r="0" b="0"/>
              <a:pathLst>
                <a:path w="1381185">
                  <a:moveTo>
                    <a:pt x="0" y="0"/>
                  </a:moveTo>
                  <a:lnTo>
                    <a:pt x="1381185" y="0"/>
                  </a:lnTo>
                  <a:lnTo>
                    <a:pt x="138118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7060705" y="4519536"/>
              <a:ext cx="1381185" cy="0"/>
            </a:xfrm>
            <a:custGeom>
              <a:avLst/>
              <a:gdLst/>
              <a:ahLst/>
              <a:cxnLst/>
              <a:rect l="0" t="0" r="0" b="0"/>
              <a:pathLst>
                <a:path w="1381185">
                  <a:moveTo>
                    <a:pt x="0" y="0"/>
                  </a:moveTo>
                  <a:lnTo>
                    <a:pt x="1381185" y="0"/>
                  </a:lnTo>
                  <a:lnTo>
                    <a:pt x="138118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7060705" y="3773749"/>
              <a:ext cx="1381185" cy="0"/>
            </a:xfrm>
            <a:custGeom>
              <a:avLst/>
              <a:gdLst/>
              <a:ahLst/>
              <a:cxnLst/>
              <a:rect l="0" t="0" r="0" b="0"/>
              <a:pathLst>
                <a:path w="1381185">
                  <a:moveTo>
                    <a:pt x="0" y="0"/>
                  </a:moveTo>
                  <a:lnTo>
                    <a:pt x="1381185" y="0"/>
                  </a:lnTo>
                  <a:lnTo>
                    <a:pt x="138118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7437392" y="3624591"/>
              <a:ext cx="0" cy="3281465"/>
            </a:xfrm>
            <a:custGeom>
              <a:avLst/>
              <a:gdLst/>
              <a:ahLst/>
              <a:cxnLst/>
              <a:rect l="0" t="0" r="0" b="0"/>
              <a:pathLst>
                <a:path h="3281465">
                  <a:moveTo>
                    <a:pt x="0" y="328146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8065204" y="3624591"/>
              <a:ext cx="0" cy="3281465"/>
            </a:xfrm>
            <a:custGeom>
              <a:avLst/>
              <a:gdLst/>
              <a:ahLst/>
              <a:cxnLst/>
              <a:rect l="0" t="0" r="0" b="0"/>
              <a:pathLst>
                <a:path h="3281465">
                  <a:moveTo>
                    <a:pt x="0" y="328146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7131334" y="5907763"/>
              <a:ext cx="612116" cy="849136"/>
            </a:xfrm>
            <a:prstGeom prst="rect">
              <a:avLst/>
            </a:prstGeom>
            <a:solidFill>
              <a:srgbClr val="7A3500">
                <a:alpha val="100000"/>
              </a:srgbClr>
            </a:solidFill>
            <a:ln w="271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rc18"/>
            <p:cNvSpPr/>
            <p:nvPr/>
          </p:nvSpPr>
          <p:spPr>
            <a:xfrm>
              <a:off x="7131334" y="5067405"/>
              <a:ext cx="612116" cy="840357"/>
            </a:xfrm>
            <a:prstGeom prst="rect">
              <a:avLst/>
            </a:prstGeom>
            <a:solidFill>
              <a:srgbClr val="A45900">
                <a:alpha val="100000"/>
              </a:srgbClr>
            </a:solidFill>
            <a:ln w="271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rc19"/>
            <p:cNvSpPr/>
            <p:nvPr/>
          </p:nvSpPr>
          <p:spPr>
            <a:xfrm>
              <a:off x="7131334" y="4709874"/>
              <a:ext cx="612116" cy="357531"/>
            </a:xfrm>
            <a:prstGeom prst="rect">
              <a:avLst/>
            </a:prstGeom>
            <a:solidFill>
              <a:srgbClr val="D07F00">
                <a:alpha val="100000"/>
              </a:srgbClr>
            </a:solidFill>
            <a:ln w="271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rc20"/>
            <p:cNvSpPr/>
            <p:nvPr/>
          </p:nvSpPr>
          <p:spPr>
            <a:xfrm>
              <a:off x="7131334" y="3826421"/>
              <a:ext cx="612116" cy="883452"/>
            </a:xfrm>
            <a:prstGeom prst="rect">
              <a:avLst/>
            </a:prstGeom>
            <a:solidFill>
              <a:srgbClr val="FCA626">
                <a:alpha val="100000"/>
              </a:srgbClr>
            </a:solidFill>
            <a:ln w="271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rc21"/>
            <p:cNvSpPr/>
            <p:nvPr/>
          </p:nvSpPr>
          <p:spPr>
            <a:xfrm>
              <a:off x="7131334" y="3826421"/>
              <a:ext cx="612116" cy="0"/>
            </a:xfrm>
            <a:prstGeom prst="rect">
              <a:avLst/>
            </a:prstGeom>
            <a:solidFill>
              <a:srgbClr val="006532">
                <a:alpha val="100000"/>
              </a:srgbClr>
            </a:solidFill>
            <a:ln w="271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rc22"/>
            <p:cNvSpPr/>
            <p:nvPr/>
          </p:nvSpPr>
          <p:spPr>
            <a:xfrm>
              <a:off x="7131334" y="3826421"/>
              <a:ext cx="612116" cy="0"/>
            </a:xfrm>
            <a:prstGeom prst="rect">
              <a:avLst/>
            </a:prstGeom>
            <a:solidFill>
              <a:srgbClr val="008B57">
                <a:alpha val="100000"/>
              </a:srgbClr>
            </a:solidFill>
            <a:ln w="271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rc23"/>
            <p:cNvSpPr/>
            <p:nvPr/>
          </p:nvSpPr>
          <p:spPr>
            <a:xfrm>
              <a:off x="7131334" y="3826421"/>
              <a:ext cx="612116" cy="0"/>
            </a:xfrm>
            <a:prstGeom prst="rect">
              <a:avLst/>
            </a:prstGeom>
            <a:solidFill>
              <a:srgbClr val="00B27D">
                <a:alpha val="100000"/>
              </a:srgbClr>
            </a:solidFill>
            <a:ln w="271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rc24"/>
            <p:cNvSpPr/>
            <p:nvPr/>
          </p:nvSpPr>
          <p:spPr>
            <a:xfrm>
              <a:off x="7131334" y="3820036"/>
              <a:ext cx="612116" cy="6384"/>
            </a:xfrm>
            <a:prstGeom prst="rect">
              <a:avLst/>
            </a:prstGeom>
            <a:solidFill>
              <a:srgbClr val="00DCA6">
                <a:alpha val="100000"/>
              </a:srgbClr>
            </a:solidFill>
            <a:ln w="271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rc25"/>
            <p:cNvSpPr/>
            <p:nvPr/>
          </p:nvSpPr>
          <p:spPr>
            <a:xfrm>
              <a:off x="7131334" y="3820036"/>
              <a:ext cx="612116" cy="0"/>
            </a:xfrm>
            <a:prstGeom prst="rect">
              <a:avLst/>
            </a:prstGeom>
            <a:solidFill>
              <a:srgbClr val="7E00BC">
                <a:alpha val="100000"/>
              </a:srgbClr>
            </a:solidFill>
            <a:ln w="271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rc26"/>
            <p:cNvSpPr/>
            <p:nvPr/>
          </p:nvSpPr>
          <p:spPr>
            <a:xfrm>
              <a:off x="7131334" y="3820036"/>
              <a:ext cx="612116" cy="0"/>
            </a:xfrm>
            <a:prstGeom prst="rect">
              <a:avLst/>
            </a:prstGeom>
            <a:solidFill>
              <a:srgbClr val="973CD2">
                <a:alpha val="100000"/>
              </a:srgbClr>
            </a:solidFill>
            <a:ln w="271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rc27"/>
            <p:cNvSpPr/>
            <p:nvPr/>
          </p:nvSpPr>
          <p:spPr>
            <a:xfrm>
              <a:off x="7131334" y="3815248"/>
              <a:ext cx="612116" cy="4788"/>
            </a:xfrm>
            <a:prstGeom prst="rect">
              <a:avLst/>
            </a:prstGeom>
            <a:solidFill>
              <a:srgbClr val="BA6DF6">
                <a:alpha val="100000"/>
              </a:srgbClr>
            </a:solidFill>
            <a:ln w="271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rc28"/>
            <p:cNvSpPr/>
            <p:nvPr/>
          </p:nvSpPr>
          <p:spPr>
            <a:xfrm>
              <a:off x="7131334" y="3810460"/>
              <a:ext cx="612116" cy="4788"/>
            </a:xfrm>
            <a:prstGeom prst="rect">
              <a:avLst/>
            </a:prstGeom>
            <a:solidFill>
              <a:srgbClr val="E199FF">
                <a:alpha val="100000"/>
              </a:srgbClr>
            </a:solidFill>
            <a:ln w="271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rc29"/>
            <p:cNvSpPr/>
            <p:nvPr/>
          </p:nvSpPr>
          <p:spPr>
            <a:xfrm>
              <a:off x="7131334" y="3799287"/>
              <a:ext cx="612116" cy="11172"/>
            </a:xfrm>
            <a:prstGeom prst="rect">
              <a:avLst/>
            </a:prstGeom>
            <a:solidFill>
              <a:srgbClr val="4D4D4D">
                <a:alpha val="100000"/>
              </a:srgbClr>
            </a:solidFill>
            <a:ln w="271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rc30"/>
            <p:cNvSpPr/>
            <p:nvPr/>
          </p:nvSpPr>
          <p:spPr>
            <a:xfrm>
              <a:off x="7131334" y="3799287"/>
              <a:ext cx="612116" cy="0"/>
            </a:xfrm>
            <a:prstGeom prst="rect">
              <a:avLst/>
            </a:prstGeom>
            <a:solidFill>
              <a:srgbClr val="969696">
                <a:alpha val="100000"/>
              </a:srgbClr>
            </a:solidFill>
            <a:ln w="271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rc31"/>
            <p:cNvSpPr/>
            <p:nvPr/>
          </p:nvSpPr>
          <p:spPr>
            <a:xfrm>
              <a:off x="7131334" y="3792104"/>
              <a:ext cx="612116" cy="7182"/>
            </a:xfrm>
            <a:prstGeom prst="rect">
              <a:avLst/>
            </a:prstGeom>
            <a:solidFill>
              <a:srgbClr val="C3C3C3">
                <a:alpha val="100000"/>
              </a:srgbClr>
            </a:solidFill>
            <a:ln w="271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rc32"/>
            <p:cNvSpPr/>
            <p:nvPr/>
          </p:nvSpPr>
          <p:spPr>
            <a:xfrm>
              <a:off x="7131334" y="3773749"/>
              <a:ext cx="612116" cy="18355"/>
            </a:xfrm>
            <a:prstGeom prst="rect">
              <a:avLst/>
            </a:prstGeom>
            <a:solidFill>
              <a:srgbClr val="E6E6E6">
                <a:alpha val="100000"/>
              </a:srgbClr>
            </a:solidFill>
            <a:ln w="271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7759145" y="6495135"/>
              <a:ext cx="612116" cy="261763"/>
            </a:xfrm>
            <a:prstGeom prst="rect">
              <a:avLst/>
            </a:prstGeom>
            <a:solidFill>
              <a:srgbClr val="7A3500">
                <a:alpha val="100000"/>
              </a:srgbClr>
            </a:solidFill>
            <a:ln w="271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rc34"/>
            <p:cNvSpPr/>
            <p:nvPr/>
          </p:nvSpPr>
          <p:spPr>
            <a:xfrm>
              <a:off x="7759145" y="6454434"/>
              <a:ext cx="612116" cy="40701"/>
            </a:xfrm>
            <a:prstGeom prst="rect">
              <a:avLst/>
            </a:prstGeom>
            <a:solidFill>
              <a:srgbClr val="A45900">
                <a:alpha val="100000"/>
              </a:srgbClr>
            </a:solidFill>
            <a:ln w="271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rc35"/>
            <p:cNvSpPr/>
            <p:nvPr/>
          </p:nvSpPr>
          <p:spPr>
            <a:xfrm>
              <a:off x="7759145" y="6095307"/>
              <a:ext cx="612116" cy="359127"/>
            </a:xfrm>
            <a:prstGeom prst="rect">
              <a:avLst/>
            </a:prstGeom>
            <a:solidFill>
              <a:srgbClr val="D07F00">
                <a:alpha val="100000"/>
              </a:srgbClr>
            </a:solidFill>
            <a:ln w="271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rc36"/>
            <p:cNvSpPr/>
            <p:nvPr/>
          </p:nvSpPr>
          <p:spPr>
            <a:xfrm>
              <a:off x="7759145" y="5227815"/>
              <a:ext cx="612116" cy="867491"/>
            </a:xfrm>
            <a:prstGeom prst="rect">
              <a:avLst/>
            </a:prstGeom>
            <a:solidFill>
              <a:srgbClr val="FCA626">
                <a:alpha val="100000"/>
              </a:srgbClr>
            </a:solidFill>
            <a:ln w="271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7759145" y="4448908"/>
              <a:ext cx="612116" cy="778907"/>
            </a:xfrm>
            <a:prstGeom prst="rect">
              <a:avLst/>
            </a:prstGeom>
            <a:solidFill>
              <a:srgbClr val="006532">
                <a:alpha val="100000"/>
              </a:srgbClr>
            </a:solidFill>
            <a:ln w="271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rc38"/>
            <p:cNvSpPr/>
            <p:nvPr/>
          </p:nvSpPr>
          <p:spPr>
            <a:xfrm>
              <a:off x="7759145" y="4173577"/>
              <a:ext cx="612116" cy="275330"/>
            </a:xfrm>
            <a:prstGeom prst="rect">
              <a:avLst/>
            </a:prstGeom>
            <a:solidFill>
              <a:srgbClr val="008B57">
                <a:alpha val="100000"/>
              </a:srgbClr>
            </a:solidFill>
            <a:ln w="271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rc39"/>
            <p:cNvSpPr/>
            <p:nvPr/>
          </p:nvSpPr>
          <p:spPr>
            <a:xfrm>
              <a:off x="7759145" y="3970072"/>
              <a:ext cx="612116" cy="203505"/>
            </a:xfrm>
            <a:prstGeom prst="rect">
              <a:avLst/>
            </a:prstGeom>
            <a:solidFill>
              <a:srgbClr val="00B27D">
                <a:alpha val="100000"/>
              </a:srgbClr>
            </a:solidFill>
            <a:ln w="271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7759145" y="3869516"/>
              <a:ext cx="612116" cy="100555"/>
            </a:xfrm>
            <a:prstGeom prst="rect">
              <a:avLst/>
            </a:prstGeom>
            <a:solidFill>
              <a:srgbClr val="00DCA6">
                <a:alpha val="100000"/>
              </a:srgbClr>
            </a:solidFill>
            <a:ln w="271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7759145" y="3824825"/>
              <a:ext cx="612116" cy="44691"/>
            </a:xfrm>
            <a:prstGeom prst="rect">
              <a:avLst/>
            </a:prstGeom>
            <a:solidFill>
              <a:srgbClr val="7E00BC">
                <a:alpha val="100000"/>
              </a:srgbClr>
            </a:solidFill>
            <a:ln w="271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7759145" y="3819238"/>
              <a:ext cx="612116" cy="5586"/>
            </a:xfrm>
            <a:prstGeom prst="rect">
              <a:avLst/>
            </a:prstGeom>
            <a:solidFill>
              <a:srgbClr val="973CD2">
                <a:alpha val="100000"/>
              </a:srgbClr>
            </a:solidFill>
            <a:ln w="271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7759145" y="3819238"/>
              <a:ext cx="612116" cy="0"/>
            </a:xfrm>
            <a:prstGeom prst="rect">
              <a:avLst/>
            </a:prstGeom>
            <a:solidFill>
              <a:srgbClr val="BA6DF6">
                <a:alpha val="100000"/>
              </a:srgbClr>
            </a:solidFill>
            <a:ln w="271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7759145" y="3819238"/>
              <a:ext cx="612116" cy="0"/>
            </a:xfrm>
            <a:prstGeom prst="rect">
              <a:avLst/>
            </a:prstGeom>
            <a:solidFill>
              <a:srgbClr val="E199FF">
                <a:alpha val="100000"/>
              </a:srgbClr>
            </a:solidFill>
            <a:ln w="271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7759145" y="3806469"/>
              <a:ext cx="612116" cy="12768"/>
            </a:xfrm>
            <a:prstGeom prst="rect">
              <a:avLst/>
            </a:prstGeom>
            <a:solidFill>
              <a:srgbClr val="4D4D4D">
                <a:alpha val="100000"/>
              </a:srgbClr>
            </a:solidFill>
            <a:ln w="271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7759145" y="3798489"/>
              <a:ext cx="612116" cy="7980"/>
            </a:xfrm>
            <a:prstGeom prst="rect">
              <a:avLst/>
            </a:prstGeom>
            <a:solidFill>
              <a:srgbClr val="969696">
                <a:alpha val="100000"/>
              </a:srgbClr>
            </a:solidFill>
            <a:ln w="271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7759145" y="3798489"/>
              <a:ext cx="612116" cy="0"/>
            </a:xfrm>
            <a:prstGeom prst="rect">
              <a:avLst/>
            </a:prstGeom>
            <a:solidFill>
              <a:srgbClr val="C3C3C3">
                <a:alpha val="100000"/>
              </a:srgbClr>
            </a:solidFill>
            <a:ln w="271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7759145" y="3773749"/>
              <a:ext cx="612116" cy="24739"/>
            </a:xfrm>
            <a:prstGeom prst="rect">
              <a:avLst/>
            </a:prstGeom>
            <a:solidFill>
              <a:srgbClr val="E6E6E6">
                <a:alpha val="100000"/>
              </a:srgbClr>
            </a:solidFill>
            <a:ln w="271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rc49"/>
            <p:cNvSpPr/>
            <p:nvPr/>
          </p:nvSpPr>
          <p:spPr>
            <a:xfrm>
              <a:off x="7060705" y="3624591"/>
              <a:ext cx="1381185" cy="3281465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tx50"/>
            <p:cNvSpPr/>
            <p:nvPr/>
          </p:nvSpPr>
          <p:spPr>
            <a:xfrm>
              <a:off x="6935919" y="6716708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6873764" y="5970811"/>
              <a:ext cx="124311" cy="80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6873764" y="5225133"/>
              <a:ext cx="12431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6873764" y="4480819"/>
              <a:ext cx="124311" cy="787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75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6811608" y="3733558"/>
              <a:ext cx="186466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55" name="pl55"/>
            <p:cNvSpPr/>
            <p:nvPr/>
          </p:nvSpPr>
          <p:spPr>
            <a:xfrm>
              <a:off x="7025911" y="675689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6"/>
            <p:cNvSpPr/>
            <p:nvPr/>
          </p:nvSpPr>
          <p:spPr>
            <a:xfrm>
              <a:off x="7025911" y="601111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7"/>
            <p:cNvSpPr/>
            <p:nvPr/>
          </p:nvSpPr>
          <p:spPr>
            <a:xfrm>
              <a:off x="7025911" y="526532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8"/>
            <p:cNvSpPr/>
            <p:nvPr/>
          </p:nvSpPr>
          <p:spPr>
            <a:xfrm>
              <a:off x="7025911" y="451953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9"/>
            <p:cNvSpPr/>
            <p:nvPr/>
          </p:nvSpPr>
          <p:spPr>
            <a:xfrm>
              <a:off x="7025911" y="377374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l60"/>
            <p:cNvSpPr/>
            <p:nvPr/>
          </p:nvSpPr>
          <p:spPr>
            <a:xfrm>
              <a:off x="7437392" y="690605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l61"/>
            <p:cNvSpPr/>
            <p:nvPr/>
          </p:nvSpPr>
          <p:spPr>
            <a:xfrm>
              <a:off x="8065204" y="690605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tx62"/>
            <p:cNvSpPr/>
            <p:nvPr/>
          </p:nvSpPr>
          <p:spPr>
            <a:xfrm>
              <a:off x="7204431" y="6964430"/>
              <a:ext cx="465921" cy="844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Chicken1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832243" y="6964430"/>
              <a:ext cx="465921" cy="844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Chicken2</a:t>
              </a:r>
            </a:p>
          </p:txBody>
        </p:sp>
        <p:sp>
          <p:nvSpPr>
            <p:cNvPr id="64" name="tx64"/>
            <p:cNvSpPr/>
            <p:nvPr/>
          </p:nvSpPr>
          <p:spPr>
            <a:xfrm rot="-5400000">
              <a:off x="6358976" y="5200658"/>
              <a:ext cx="644543" cy="1293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Proportion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640760" y="3555003"/>
            <a:ext cx="5806080" cy="3588157"/>
            <a:chOff x="4640760" y="3555003"/>
            <a:chExt cx="5806080" cy="3588157"/>
          </a:xfrm>
        </p:grpSpPr>
        <p:sp>
          <p:nvSpPr>
            <p:cNvPr id="3" name="rc3"/>
            <p:cNvSpPr/>
            <p:nvPr/>
          </p:nvSpPr>
          <p:spPr>
            <a:xfrm>
              <a:off x="4640760" y="3555002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9030392" y="3555002"/>
              <a:ext cx="0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" name="tx5"/>
            <p:cNvSpPr/>
            <p:nvPr/>
          </p:nvSpPr>
          <p:spPr>
            <a:xfrm>
              <a:off x="6126797" y="3478250"/>
              <a:ext cx="954775" cy="1304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Phylum: Family</a:t>
              </a:r>
            </a:p>
          </p:txBody>
        </p:sp>
        <p:sp>
          <p:nvSpPr>
            <p:cNvPr id="6" name="rc6"/>
            <p:cNvSpPr/>
            <p:nvPr/>
          </p:nvSpPr>
          <p:spPr>
            <a:xfrm>
              <a:off x="6126797" y="3690184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7"/>
            <p:cNvSpPr/>
            <p:nvPr/>
          </p:nvSpPr>
          <p:spPr>
            <a:xfrm>
              <a:off x="6128597" y="3691984"/>
              <a:ext cx="215856" cy="215855"/>
            </a:xfrm>
            <a:prstGeom prst="rect">
              <a:avLst/>
            </a:prstGeom>
            <a:solidFill>
              <a:srgbClr val="7A3500">
                <a:alpha val="100000"/>
              </a:srgbClr>
            </a:solidFill>
            <a:ln w="271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8"/>
            <p:cNvSpPr/>
            <p:nvPr/>
          </p:nvSpPr>
          <p:spPr>
            <a:xfrm>
              <a:off x="6126797" y="3909640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" name="rc9"/>
            <p:cNvSpPr/>
            <p:nvPr/>
          </p:nvSpPr>
          <p:spPr>
            <a:xfrm>
              <a:off x="6128597" y="3911440"/>
              <a:ext cx="215856" cy="215855"/>
            </a:xfrm>
            <a:prstGeom prst="rect">
              <a:avLst/>
            </a:prstGeom>
            <a:solidFill>
              <a:srgbClr val="A45900">
                <a:alpha val="100000"/>
              </a:srgbClr>
            </a:solidFill>
            <a:ln w="271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10"/>
            <p:cNvSpPr/>
            <p:nvPr/>
          </p:nvSpPr>
          <p:spPr>
            <a:xfrm>
              <a:off x="6126797" y="4129096"/>
              <a:ext cx="219456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" name="rc11"/>
            <p:cNvSpPr/>
            <p:nvPr/>
          </p:nvSpPr>
          <p:spPr>
            <a:xfrm>
              <a:off x="6128597" y="4130896"/>
              <a:ext cx="215856" cy="215855"/>
            </a:xfrm>
            <a:prstGeom prst="rect">
              <a:avLst/>
            </a:prstGeom>
            <a:solidFill>
              <a:srgbClr val="D07F00">
                <a:alpha val="100000"/>
              </a:srgbClr>
            </a:solidFill>
            <a:ln w="271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rc12"/>
            <p:cNvSpPr/>
            <p:nvPr/>
          </p:nvSpPr>
          <p:spPr>
            <a:xfrm>
              <a:off x="6126797" y="4348552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" name="rc13"/>
            <p:cNvSpPr/>
            <p:nvPr/>
          </p:nvSpPr>
          <p:spPr>
            <a:xfrm>
              <a:off x="6128597" y="4350352"/>
              <a:ext cx="215856" cy="215856"/>
            </a:xfrm>
            <a:prstGeom prst="rect">
              <a:avLst/>
            </a:prstGeom>
            <a:solidFill>
              <a:srgbClr val="FCA626">
                <a:alpha val="100000"/>
              </a:srgbClr>
            </a:solidFill>
            <a:ln w="271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rc14"/>
            <p:cNvSpPr/>
            <p:nvPr/>
          </p:nvSpPr>
          <p:spPr>
            <a:xfrm>
              <a:off x="6126797" y="4568008"/>
              <a:ext cx="219456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" name="rc15"/>
            <p:cNvSpPr/>
            <p:nvPr/>
          </p:nvSpPr>
          <p:spPr>
            <a:xfrm>
              <a:off x="6128597" y="4569808"/>
              <a:ext cx="215856" cy="215855"/>
            </a:xfrm>
            <a:prstGeom prst="rect">
              <a:avLst/>
            </a:prstGeom>
            <a:solidFill>
              <a:srgbClr val="006532">
                <a:alpha val="100000"/>
              </a:srgbClr>
            </a:solidFill>
            <a:ln w="271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rc16"/>
            <p:cNvSpPr/>
            <p:nvPr/>
          </p:nvSpPr>
          <p:spPr>
            <a:xfrm>
              <a:off x="6126797" y="4787464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6128597" y="4789264"/>
              <a:ext cx="215856" cy="215855"/>
            </a:xfrm>
            <a:prstGeom prst="rect">
              <a:avLst/>
            </a:prstGeom>
            <a:solidFill>
              <a:srgbClr val="008B57">
                <a:alpha val="100000"/>
              </a:srgbClr>
            </a:solidFill>
            <a:ln w="271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rc18"/>
            <p:cNvSpPr/>
            <p:nvPr/>
          </p:nvSpPr>
          <p:spPr>
            <a:xfrm>
              <a:off x="6126797" y="5006920"/>
              <a:ext cx="219456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" name="rc19"/>
            <p:cNvSpPr/>
            <p:nvPr/>
          </p:nvSpPr>
          <p:spPr>
            <a:xfrm>
              <a:off x="6128597" y="5008720"/>
              <a:ext cx="215856" cy="215855"/>
            </a:xfrm>
            <a:prstGeom prst="rect">
              <a:avLst/>
            </a:prstGeom>
            <a:solidFill>
              <a:srgbClr val="00B27D">
                <a:alpha val="100000"/>
              </a:srgbClr>
            </a:solidFill>
            <a:ln w="271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rc20"/>
            <p:cNvSpPr/>
            <p:nvPr/>
          </p:nvSpPr>
          <p:spPr>
            <a:xfrm>
              <a:off x="6126797" y="5226376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" name="rc21"/>
            <p:cNvSpPr/>
            <p:nvPr/>
          </p:nvSpPr>
          <p:spPr>
            <a:xfrm>
              <a:off x="6128597" y="5228176"/>
              <a:ext cx="215856" cy="215856"/>
            </a:xfrm>
            <a:prstGeom prst="rect">
              <a:avLst/>
            </a:prstGeom>
            <a:solidFill>
              <a:srgbClr val="00DCA6">
                <a:alpha val="100000"/>
              </a:srgbClr>
            </a:solidFill>
            <a:ln w="271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rc22"/>
            <p:cNvSpPr/>
            <p:nvPr/>
          </p:nvSpPr>
          <p:spPr>
            <a:xfrm>
              <a:off x="6126797" y="5445832"/>
              <a:ext cx="219456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" name="rc23"/>
            <p:cNvSpPr/>
            <p:nvPr/>
          </p:nvSpPr>
          <p:spPr>
            <a:xfrm>
              <a:off x="6128597" y="5447632"/>
              <a:ext cx="215856" cy="215855"/>
            </a:xfrm>
            <a:prstGeom prst="rect">
              <a:avLst/>
            </a:prstGeom>
            <a:solidFill>
              <a:srgbClr val="7E00BC">
                <a:alpha val="100000"/>
              </a:srgbClr>
            </a:solidFill>
            <a:ln w="271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rc24"/>
            <p:cNvSpPr/>
            <p:nvPr/>
          </p:nvSpPr>
          <p:spPr>
            <a:xfrm>
              <a:off x="6126797" y="566528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" name="rc25"/>
            <p:cNvSpPr/>
            <p:nvPr/>
          </p:nvSpPr>
          <p:spPr>
            <a:xfrm>
              <a:off x="6128597" y="5667088"/>
              <a:ext cx="215856" cy="215855"/>
            </a:xfrm>
            <a:prstGeom prst="rect">
              <a:avLst/>
            </a:prstGeom>
            <a:solidFill>
              <a:srgbClr val="973CD2">
                <a:alpha val="100000"/>
              </a:srgbClr>
            </a:solidFill>
            <a:ln w="271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rc26"/>
            <p:cNvSpPr/>
            <p:nvPr/>
          </p:nvSpPr>
          <p:spPr>
            <a:xfrm>
              <a:off x="6126797" y="5884744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" name="rc27"/>
            <p:cNvSpPr/>
            <p:nvPr/>
          </p:nvSpPr>
          <p:spPr>
            <a:xfrm>
              <a:off x="6128597" y="5886544"/>
              <a:ext cx="215856" cy="215856"/>
            </a:xfrm>
            <a:prstGeom prst="rect">
              <a:avLst/>
            </a:prstGeom>
            <a:solidFill>
              <a:srgbClr val="BA6DF6">
                <a:alpha val="100000"/>
              </a:srgbClr>
            </a:solidFill>
            <a:ln w="271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rc28"/>
            <p:cNvSpPr/>
            <p:nvPr/>
          </p:nvSpPr>
          <p:spPr>
            <a:xfrm>
              <a:off x="6126797" y="6104200"/>
              <a:ext cx="219456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" name="rc29"/>
            <p:cNvSpPr/>
            <p:nvPr/>
          </p:nvSpPr>
          <p:spPr>
            <a:xfrm>
              <a:off x="6128597" y="6106000"/>
              <a:ext cx="215856" cy="215855"/>
            </a:xfrm>
            <a:prstGeom prst="rect">
              <a:avLst/>
            </a:prstGeom>
            <a:solidFill>
              <a:srgbClr val="E199FF">
                <a:alpha val="100000"/>
              </a:srgbClr>
            </a:solidFill>
            <a:ln w="271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rc30"/>
            <p:cNvSpPr/>
            <p:nvPr/>
          </p:nvSpPr>
          <p:spPr>
            <a:xfrm>
              <a:off x="6126797" y="6323656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" name="rc31"/>
            <p:cNvSpPr/>
            <p:nvPr/>
          </p:nvSpPr>
          <p:spPr>
            <a:xfrm>
              <a:off x="6128597" y="6325456"/>
              <a:ext cx="215856" cy="215855"/>
            </a:xfrm>
            <a:prstGeom prst="rect">
              <a:avLst/>
            </a:prstGeom>
            <a:solidFill>
              <a:srgbClr val="4D4D4D">
                <a:alpha val="100000"/>
              </a:srgbClr>
            </a:solidFill>
            <a:ln w="271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rc32"/>
            <p:cNvSpPr/>
            <p:nvPr/>
          </p:nvSpPr>
          <p:spPr>
            <a:xfrm>
              <a:off x="6126797" y="6543112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6128597" y="6544912"/>
              <a:ext cx="215856" cy="215856"/>
            </a:xfrm>
            <a:prstGeom prst="rect">
              <a:avLst/>
            </a:prstGeom>
            <a:solidFill>
              <a:srgbClr val="969696">
                <a:alpha val="100000"/>
              </a:srgbClr>
            </a:solidFill>
            <a:ln w="271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rc34"/>
            <p:cNvSpPr/>
            <p:nvPr/>
          </p:nvSpPr>
          <p:spPr>
            <a:xfrm>
              <a:off x="6126797" y="6762568"/>
              <a:ext cx="219456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rc35"/>
            <p:cNvSpPr/>
            <p:nvPr/>
          </p:nvSpPr>
          <p:spPr>
            <a:xfrm>
              <a:off x="6128597" y="6764368"/>
              <a:ext cx="215856" cy="215856"/>
            </a:xfrm>
            <a:prstGeom prst="rect">
              <a:avLst/>
            </a:prstGeom>
            <a:solidFill>
              <a:srgbClr val="C3C3C3">
                <a:alpha val="100000"/>
              </a:srgbClr>
            </a:solidFill>
            <a:ln w="271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rc36"/>
            <p:cNvSpPr/>
            <p:nvPr/>
          </p:nvSpPr>
          <p:spPr>
            <a:xfrm>
              <a:off x="6126797" y="6982024"/>
              <a:ext cx="219456" cy="16113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6128597" y="6983824"/>
              <a:ext cx="215856" cy="159335"/>
            </a:xfrm>
            <a:prstGeom prst="rect">
              <a:avLst/>
            </a:prstGeom>
            <a:solidFill>
              <a:srgbClr val="E6E6E6">
                <a:alpha val="100000"/>
              </a:srgbClr>
            </a:solidFill>
            <a:ln w="2710" cap="flat">
              <a:solidFill>
                <a:srgbClr val="0D0D0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tx38"/>
            <p:cNvSpPr/>
            <p:nvPr/>
          </p:nvSpPr>
          <p:spPr>
            <a:xfrm>
              <a:off x="6415842" y="3726039"/>
              <a:ext cx="1831299" cy="1129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Krub"/>
                  <a:cs typeface="Krub"/>
                </a:rPr>
                <a:t>Firmicutes:     Lachnospiraceae       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6415842" y="3968964"/>
              <a:ext cx="1791959" cy="895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Krub"/>
                  <a:cs typeface="Krub"/>
                </a:rPr>
                <a:t>Firmicutes:     Lactobacillaceae      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6415842" y="4193002"/>
              <a:ext cx="1900255" cy="849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Krub"/>
                  <a:cs typeface="Krub"/>
                </a:rPr>
                <a:t>Firmicutes:     Ruminococcaceae       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6415842" y="4407876"/>
              <a:ext cx="1524629" cy="895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Krub"/>
                  <a:cs typeface="Krub"/>
                </a:rPr>
                <a:t>Firmicutes:     Other                 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6415842" y="4627332"/>
              <a:ext cx="1820458" cy="895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Krub"/>
                  <a:cs typeface="Krub"/>
                </a:rPr>
                <a:t>Bacteroidota:   Tannerellaceae        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415842" y="4846788"/>
              <a:ext cx="1911431" cy="895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Krub"/>
                  <a:cs typeface="Krub"/>
                </a:rPr>
                <a:t>Bacteroidota:   Bacteroidales Order   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415842" y="5066244"/>
              <a:ext cx="1834316" cy="895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Krub"/>
                  <a:cs typeface="Krub"/>
                </a:rPr>
                <a:t>Bacteroidota:   Bacteroidaceae        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415842" y="5285700"/>
              <a:ext cx="1575815" cy="895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Krub"/>
                  <a:cs typeface="Krub"/>
                </a:rPr>
                <a:t>Bacteroidota:   Other                 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415842" y="5505156"/>
              <a:ext cx="1982398" cy="895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Krub"/>
                  <a:cs typeface="Krub"/>
                </a:rPr>
                <a:t>Proteobacteria: Enterobacteriaceae    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6415842" y="5724612"/>
              <a:ext cx="1836552" cy="895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Krub"/>
                  <a:cs typeface="Krub"/>
                </a:rPr>
                <a:t>Proteobacteria: Sutterellaceae        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6415842" y="5920599"/>
              <a:ext cx="1993910" cy="1129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Krub"/>
                  <a:cs typeface="Krub"/>
                </a:rPr>
                <a:t>Proteobacteria: Rhodospirillales Order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6415842" y="6163524"/>
              <a:ext cx="1626778" cy="895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Krub"/>
                  <a:cs typeface="Krub"/>
                </a:rPr>
                <a:t>Proteobacteria: Other                 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6415842" y="6361522"/>
              <a:ext cx="1810176" cy="1109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Krub"/>
                  <a:cs typeface="Krub"/>
                </a:rPr>
                <a:t>Other Phyla:    Eggerthellaceae       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6415842" y="6581872"/>
              <a:ext cx="1860356" cy="1100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Krub"/>
                  <a:cs typeface="Krub"/>
                </a:rPr>
                <a:t>Other Phyla:    Bifidobacteriaceae    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6415842" y="6801328"/>
              <a:ext cx="1919254" cy="1100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Krub"/>
                  <a:cs typeface="Krub"/>
                </a:rPr>
                <a:t>Other Phyla:    Corynebacteriaceae    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6415842" y="7020784"/>
              <a:ext cx="1547205" cy="1100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Krub"/>
                  <a:cs typeface="Krub"/>
                </a:rPr>
                <a:t>Other Phyla:    Other                 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472</Words>
  <Application>Microsoft Macintosh PowerPoint</Application>
  <PresentationFormat>Custom</PresentationFormat>
  <Paragraphs>172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Helvetica</vt:lpstr>
      <vt:lpstr>Krub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Constancias  Florentin</cp:lastModifiedBy>
  <cp:revision>9</cp:revision>
  <dcterms:created xsi:type="dcterms:W3CDTF">2015-07-14T21:05:00Z</dcterms:created>
  <dcterms:modified xsi:type="dcterms:W3CDTF">2022-11-29T14:57:54Z</dcterms:modified>
</cp:coreProperties>
</file>