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60655" y="1255930"/>
              <a:ext cx="2354282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515983" y="17238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603340" y="145046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616648" y="1745116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616648" y="1307758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603340" y="147779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603340" y="15324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708372" y="2870210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708372" y="3034219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690698" y="16691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704006" y="1963794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704006" y="1471767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515983" y="17238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690698" y="15324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690698" y="147779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795729" y="2842875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795729" y="3061553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778055" y="16418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91363" y="1690446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791363" y="1553772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778055" y="155980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778055" y="13957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87697" y="1722147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529291" y="1553772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87697" y="3006884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870023" y="169647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883331" y="1745116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883331" y="1499102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870023" y="147779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870023" y="155980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656240" y="15324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656240" y="145046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69548" y="1526437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669548" y="1526437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529291" y="1772450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656240" y="16691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673914" y="1995495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673914" y="1476134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515983" y="29538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515983" y="16418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533657" y="1858821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33657" y="1667477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621014" y="1476134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621014" y="1858821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567667" y="1455474"/>
              <a:ext cx="2140256" cy="328017"/>
            </a:xfrm>
            <a:custGeom>
              <a:avLst/>
              <a:pathLst>
                <a:path w="2140256" h="328017">
                  <a:moveTo>
                    <a:pt x="0" y="328017"/>
                  </a:moveTo>
                  <a:lnTo>
                    <a:pt x="87357" y="136674"/>
                  </a:lnTo>
                  <a:lnTo>
                    <a:pt x="174714" y="82004"/>
                  </a:lnTo>
                  <a:lnTo>
                    <a:pt x="262072" y="0"/>
                  </a:lnTo>
                  <a:lnTo>
                    <a:pt x="1354040" y="164008"/>
                  </a:lnTo>
                  <a:lnTo>
                    <a:pt x="2140256" y="13667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567667" y="1510144"/>
              <a:ext cx="2140256" cy="1394076"/>
            </a:xfrm>
            <a:custGeom>
              <a:avLst/>
              <a:pathLst>
                <a:path w="2140256" h="1394076">
                  <a:moveTo>
                    <a:pt x="0" y="191343"/>
                  </a:moveTo>
                  <a:lnTo>
                    <a:pt x="87357" y="0"/>
                  </a:lnTo>
                  <a:lnTo>
                    <a:pt x="174714" y="1394076"/>
                  </a:lnTo>
                  <a:lnTo>
                    <a:pt x="262072" y="1366741"/>
                  </a:lnTo>
                  <a:lnTo>
                    <a:pt x="1354040" y="246013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D73027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567667" y="1564814"/>
              <a:ext cx="2140256" cy="437357"/>
            </a:xfrm>
            <a:custGeom>
              <a:avLst/>
              <a:pathLst>
                <a:path w="2140256" h="437357">
                  <a:moveTo>
                    <a:pt x="0" y="246013"/>
                  </a:moveTo>
                  <a:lnTo>
                    <a:pt x="87357" y="218678"/>
                  </a:lnTo>
                  <a:lnTo>
                    <a:pt x="174714" y="437357"/>
                  </a:lnTo>
                  <a:lnTo>
                    <a:pt x="262072" y="164008"/>
                  </a:lnTo>
                  <a:lnTo>
                    <a:pt x="1354040" y="218678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91BFDB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567667" y="1892831"/>
              <a:ext cx="2140256" cy="1202732"/>
            </a:xfrm>
            <a:custGeom>
              <a:avLst/>
              <a:pathLst>
                <a:path w="2140256" h="1202732">
                  <a:moveTo>
                    <a:pt x="0" y="0"/>
                  </a:moveTo>
                  <a:lnTo>
                    <a:pt x="87357" y="0"/>
                  </a:lnTo>
                  <a:lnTo>
                    <a:pt x="174714" y="1175397"/>
                  </a:lnTo>
                  <a:lnTo>
                    <a:pt x="262072" y="1202732"/>
                  </a:lnTo>
                  <a:lnTo>
                    <a:pt x="1354040" y="1148062"/>
                  </a:lnTo>
                  <a:lnTo>
                    <a:pt x="2140256" y="136674"/>
                  </a:lnTo>
                </a:path>
              </a:pathLst>
            </a:custGeom>
            <a:ln w="13550" cap="flat">
              <a:solidFill>
                <a:srgbClr val="FC8D59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567667" y="1510144"/>
              <a:ext cx="2140256" cy="246013"/>
            </a:xfrm>
            <a:custGeom>
              <a:avLst/>
              <a:pathLst>
                <a:path w="2140256" h="246013">
                  <a:moveTo>
                    <a:pt x="0" y="191343"/>
                  </a:moveTo>
                  <a:lnTo>
                    <a:pt x="87357" y="0"/>
                  </a:lnTo>
                  <a:lnTo>
                    <a:pt x="174714" y="218678"/>
                  </a:lnTo>
                  <a:lnTo>
                    <a:pt x="262072" y="191343"/>
                  </a:lnTo>
                  <a:lnTo>
                    <a:pt x="1354040" y="246013"/>
                  </a:lnTo>
                  <a:lnTo>
                    <a:pt x="2140256" y="218678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567667" y="1346135"/>
              <a:ext cx="2140256" cy="246013"/>
            </a:xfrm>
            <a:custGeom>
              <a:avLst/>
              <a:pathLst>
                <a:path w="2140256" h="246013">
                  <a:moveTo>
                    <a:pt x="0" y="246013"/>
                  </a:moveTo>
                  <a:lnTo>
                    <a:pt x="87357" y="0"/>
                  </a:lnTo>
                  <a:lnTo>
                    <a:pt x="174714" y="164008"/>
                  </a:lnTo>
                  <a:lnTo>
                    <a:pt x="262072" y="246013"/>
                  </a:lnTo>
                  <a:lnTo>
                    <a:pt x="1354040" y="191343"/>
                  </a:lnTo>
                  <a:lnTo>
                    <a:pt x="2140256" y="218678"/>
                  </a:lnTo>
                </a:path>
              </a:pathLst>
            </a:custGeom>
            <a:ln w="13550" cap="flat">
              <a:solidFill>
                <a:srgbClr val="4575B4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567667" y="1510144"/>
              <a:ext cx="2140256" cy="273348"/>
            </a:xfrm>
            <a:custGeom>
              <a:avLst/>
              <a:pathLst>
                <a:path w="2140256" h="273348">
                  <a:moveTo>
                    <a:pt x="0" y="273348"/>
                  </a:moveTo>
                  <a:lnTo>
                    <a:pt x="87357" y="27334"/>
                  </a:lnTo>
                  <a:lnTo>
                    <a:pt x="174714" y="82004"/>
                  </a:lnTo>
                  <a:lnTo>
                    <a:pt x="262072" y="109339"/>
                  </a:lnTo>
                  <a:lnTo>
                    <a:pt x="1354040" y="27334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611346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884526" y="1255930"/>
              <a:ext cx="2354282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939855" y="287187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957529" y="1722147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957529" y="2542192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957529" y="1612808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957529" y="1722147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957529" y="2924879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957529" y="213216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492593" y="2487522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492593" y="2842875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492593" y="2897545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492593" y="2760870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492593" y="289754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492593" y="166747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027657" y="2870210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027657" y="2706201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027657" y="2842875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027657" y="2378183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027657" y="265153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027657" y="226884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097786" y="2897545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097786" y="2760870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097786" y="2842875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097786" y="2870210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097786" y="153080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6097786" y="164014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953163" y="1717781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53163" y="1690446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953163" y="207313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53163" y="2893178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53163" y="292051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53163" y="292051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488227" y="1635776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488227" y="1608441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488227" y="152643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488227" y="272916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488227" y="272916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488227" y="292051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23291" y="1690446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23291" y="1827120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23291" y="182712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023291" y="207313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23291" y="292051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23291" y="294784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93419" y="1772450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93419" y="3111857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93419" y="182712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93419" y="185445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93419" y="292051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93419" y="188179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991539" y="1920166"/>
              <a:ext cx="2140256" cy="1066058"/>
            </a:xfrm>
            <a:custGeom>
              <a:avLst/>
              <a:pathLst>
                <a:path w="2140256" h="1066058">
                  <a:moveTo>
                    <a:pt x="0" y="1038723"/>
                  </a:moveTo>
                  <a:lnTo>
                    <a:pt x="535064" y="1038723"/>
                  </a:lnTo>
                  <a:lnTo>
                    <a:pt x="1070128" y="1066058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991539" y="1674153"/>
              <a:ext cx="2140256" cy="628700"/>
            </a:xfrm>
            <a:custGeom>
              <a:avLst/>
              <a:pathLst>
                <a:path w="2140256" h="628700">
                  <a:moveTo>
                    <a:pt x="0" y="492026"/>
                  </a:moveTo>
                  <a:lnTo>
                    <a:pt x="535064" y="27334"/>
                  </a:lnTo>
                  <a:lnTo>
                    <a:pt x="1070128" y="628700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991539" y="1756157"/>
              <a:ext cx="2140256" cy="1175397"/>
            </a:xfrm>
            <a:custGeom>
              <a:avLst/>
              <a:pathLst>
                <a:path w="2140256" h="1175397">
                  <a:moveTo>
                    <a:pt x="0" y="0"/>
                  </a:moveTo>
                  <a:lnTo>
                    <a:pt x="535064" y="765375"/>
                  </a:lnTo>
                  <a:lnTo>
                    <a:pt x="1070128" y="1148062"/>
                  </a:lnTo>
                  <a:lnTo>
                    <a:pt x="2140256" y="1175397"/>
                  </a:lnTo>
                </a:path>
              </a:pathLst>
            </a:custGeom>
            <a:ln w="13550" cap="flat">
              <a:solidFill>
                <a:srgbClr val="D73027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991539" y="1646818"/>
              <a:ext cx="2140256" cy="1284736"/>
            </a:xfrm>
            <a:custGeom>
              <a:avLst/>
              <a:pathLst>
                <a:path w="2140256" h="1284736">
                  <a:moveTo>
                    <a:pt x="0" y="0"/>
                  </a:moveTo>
                  <a:lnTo>
                    <a:pt x="535064" y="1284736"/>
                  </a:lnTo>
                  <a:lnTo>
                    <a:pt x="1070128" y="1230067"/>
                  </a:lnTo>
                  <a:lnTo>
                    <a:pt x="2140256" y="1230067"/>
                  </a:lnTo>
                </a:path>
              </a:pathLst>
            </a:custGeom>
            <a:ln w="13550" cap="flat">
              <a:solidFill>
                <a:srgbClr val="D73027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991539" y="2576202"/>
              <a:ext cx="2140256" cy="300683"/>
            </a:xfrm>
            <a:custGeom>
              <a:avLst/>
              <a:pathLst>
                <a:path w="2140256" h="300683">
                  <a:moveTo>
                    <a:pt x="0" y="0"/>
                  </a:moveTo>
                  <a:lnTo>
                    <a:pt x="535064" y="300683"/>
                  </a:lnTo>
                  <a:lnTo>
                    <a:pt x="1070128" y="164008"/>
                  </a:lnTo>
                  <a:lnTo>
                    <a:pt x="2140256" y="218678"/>
                  </a:lnTo>
                </a:path>
              </a:pathLst>
            </a:custGeom>
            <a:ln w="13550" cap="flat">
              <a:solidFill>
                <a:srgbClr val="FC8D59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991539" y="1756157"/>
              <a:ext cx="2140256" cy="1148062"/>
            </a:xfrm>
            <a:custGeom>
              <a:avLst/>
              <a:pathLst>
                <a:path w="2140256" h="1148062">
                  <a:moveTo>
                    <a:pt x="0" y="0"/>
                  </a:moveTo>
                  <a:lnTo>
                    <a:pt x="535064" y="1038723"/>
                  </a:lnTo>
                  <a:lnTo>
                    <a:pt x="1070128" y="656035"/>
                  </a:lnTo>
                  <a:lnTo>
                    <a:pt x="2140256" y="1148062"/>
                  </a:lnTo>
                </a:path>
              </a:pathLst>
            </a:custGeom>
            <a:ln w="13550" cap="flat">
              <a:solidFill>
                <a:srgbClr val="FC8D59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991539" y="1564814"/>
              <a:ext cx="2140256" cy="1394076"/>
            </a:xfrm>
            <a:custGeom>
              <a:avLst/>
              <a:pathLst>
                <a:path w="2140256" h="1394076">
                  <a:moveTo>
                    <a:pt x="0" y="1394076"/>
                  </a:moveTo>
                  <a:lnTo>
                    <a:pt x="535064" y="1366741"/>
                  </a:lnTo>
                  <a:lnTo>
                    <a:pt x="1070128" y="1120727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991539" y="1674153"/>
              <a:ext cx="2140256" cy="136674"/>
            </a:xfrm>
            <a:custGeom>
              <a:avLst/>
              <a:pathLst>
                <a:path w="2140256" h="136674">
                  <a:moveTo>
                    <a:pt x="0" y="82004"/>
                  </a:moveTo>
                  <a:lnTo>
                    <a:pt x="535064" y="0"/>
                  </a:lnTo>
                  <a:lnTo>
                    <a:pt x="1070128" y="54669"/>
                  </a:lnTo>
                  <a:lnTo>
                    <a:pt x="2140256" y="136674"/>
                  </a:lnTo>
                </a:path>
              </a:pathLst>
            </a:custGeom>
            <a:ln w="13550" cap="flat">
              <a:solidFill>
                <a:srgbClr val="4575B4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991539" y="1564814"/>
              <a:ext cx="2140256" cy="546696"/>
            </a:xfrm>
            <a:custGeom>
              <a:avLst/>
              <a:pathLst>
                <a:path w="2140256" h="546696">
                  <a:moveTo>
                    <a:pt x="0" y="546696"/>
                  </a:moveTo>
                  <a:lnTo>
                    <a:pt x="535064" y="0"/>
                  </a:lnTo>
                  <a:lnTo>
                    <a:pt x="1070128" y="300683"/>
                  </a:lnTo>
                  <a:lnTo>
                    <a:pt x="2140256" y="300683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991539" y="1646818"/>
              <a:ext cx="2140256" cy="1503415"/>
            </a:xfrm>
            <a:custGeom>
              <a:avLst/>
              <a:pathLst>
                <a:path w="2140256" h="1503415">
                  <a:moveTo>
                    <a:pt x="0" y="82004"/>
                  </a:moveTo>
                  <a:lnTo>
                    <a:pt x="535064" y="0"/>
                  </a:lnTo>
                  <a:lnTo>
                    <a:pt x="1070128" y="218678"/>
                  </a:lnTo>
                  <a:lnTo>
                    <a:pt x="2140256" y="1503415"/>
                  </a:lnTo>
                </a:path>
              </a:pathLst>
            </a:custGeom>
            <a:ln w="13550" cap="flat">
              <a:solidFill>
                <a:srgbClr val="91BFDB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991539" y="1892831"/>
              <a:ext cx="2140256" cy="1038723"/>
            </a:xfrm>
            <a:custGeom>
              <a:avLst/>
              <a:pathLst>
                <a:path w="2140256" h="1038723">
                  <a:moveTo>
                    <a:pt x="0" y="1038723"/>
                  </a:moveTo>
                  <a:lnTo>
                    <a:pt x="535064" y="874714"/>
                  </a:lnTo>
                  <a:lnTo>
                    <a:pt x="1070128" y="218678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991539" y="2767546"/>
              <a:ext cx="2140256" cy="191343"/>
            </a:xfrm>
            <a:custGeom>
              <a:avLst/>
              <a:pathLst>
                <a:path w="2140256" h="191343">
                  <a:moveTo>
                    <a:pt x="0" y="191343"/>
                  </a:moveTo>
                  <a:lnTo>
                    <a:pt x="535064" y="0"/>
                  </a:lnTo>
                  <a:lnTo>
                    <a:pt x="1070128" y="191343"/>
                  </a:lnTo>
                  <a:lnTo>
                    <a:pt x="2140256" y="191343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59071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460655" y="1039703"/>
              <a:ext cx="2354282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2435913" y="110347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22" name="rc122"/>
            <p:cNvSpPr/>
            <p:nvPr/>
          </p:nvSpPr>
          <p:spPr>
            <a:xfrm>
              <a:off x="3884526" y="1039703"/>
              <a:ext cx="2354282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4881531" y="1105770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124" name="rc124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1460655" y="3240438"/>
              <a:ext cx="2354282" cy="0"/>
            </a:xfrm>
            <a:custGeom>
              <a:avLst/>
              <a:pathLst>
                <a:path w="2354282" h="0">
                  <a:moveTo>
                    <a:pt x="0" y="0"/>
                  </a:moveTo>
                  <a:lnTo>
                    <a:pt x="23542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61134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04813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484920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92170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358495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79528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1580268" y="33029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985978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422765" y="330268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859552" y="330285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296339" y="3302741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733126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3884526" y="3240438"/>
              <a:ext cx="2354282" cy="0"/>
            </a:xfrm>
            <a:custGeom>
              <a:avLst/>
              <a:pathLst>
                <a:path w="2354282" h="0">
                  <a:moveTo>
                    <a:pt x="0" y="0"/>
                  </a:moveTo>
                  <a:lnTo>
                    <a:pt x="23542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25907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92790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59673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4181390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850221" y="3302850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519051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1460655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1273713" y="2863756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273713" y="2317114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273713" y="1770309"/>
              <a:ext cx="12431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273713" y="1223612"/>
              <a:ext cx="12431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1425860" y="29042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425860" y="2357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425860" y="1810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425860" y="1264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3306348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5400000">
              <a:off x="343079" y="2182939"/>
              <a:ext cx="1599387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Resistome alpha-diversity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62745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-101715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8043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62" name="rc162"/>
            <p:cNvSpPr/>
            <p:nvPr/>
          </p:nvSpPr>
          <p:spPr>
            <a:xfrm>
              <a:off x="1038225" y="3713030"/>
              <a:ext cx="24968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12953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0801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550320" y="3853971"/>
              <a:ext cx="76753" cy="76753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50091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33265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983860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516211" y="3853971"/>
              <a:ext cx="76753" cy="76753"/>
            </a:xfrm>
            <a:prstGeom prst="ellipse">
              <a:avLst/>
            </a:prstGeom>
            <a:solidFill>
              <a:srgbClr val="000000">
                <a:alpha val="90196"/>
              </a:srgbClr>
            </a:solidFill>
            <a:ln w="9000" cap="rnd">
              <a:solidFill>
                <a:srgbClr val="000000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46680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06131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011906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1347224" y="3852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768014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25095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73390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3279005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178" name="rc178"/>
            <p:cNvSpPr/>
            <p:nvPr/>
          </p:nvSpPr>
          <p:spPr>
            <a:xfrm>
              <a:off x="3674239" y="3713030"/>
              <a:ext cx="285038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8476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835363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88476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835363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926405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87699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926405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876999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008750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95934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008750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959344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302283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302283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4102462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102462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5144098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5144098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6226444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6226444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519976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519976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611041"/>
            <a:ext cx="6648450" cy="4108742"/>
            <a:chOff x="457200" y="611041"/>
            <a:chExt cx="6648450" cy="4108742"/>
          </a:xfrm>
        </p:grpSpPr>
        <p:sp>
          <p:nvSpPr>
            <p:cNvPr id="3" name="rc3"/>
            <p:cNvSpPr/>
            <p:nvPr/>
          </p:nvSpPr>
          <p:spPr>
            <a:xfrm>
              <a:off x="457200" y="611041"/>
              <a:ext cx="6648450" cy="41087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611041"/>
              <a:ext cx="6648450" cy="41087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41785" y="896857"/>
              <a:ext cx="5878048" cy="13165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157285" y="122438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262063" y="13130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366841" y="144944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471619" y="158584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576397" y="16267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681175" y="18518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785953" y="159948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890731" y="141534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995509" y="14085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100287" y="13130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414621" y="12380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728955" y="136760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043290" y="130622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357624" y="127212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671958" y="125848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614960" y="116982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872297" y="12039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00965" y="131986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80076" y="116139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157285" y="14085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262063" y="140170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366841" y="14767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471619" y="16608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890731" y="14085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995509" y="132668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100287" y="13539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414621" y="13130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462402" y="13539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357624" y="13744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986292" y="132668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453185" y="139488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174959" y="123641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279737" y="122277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594071" y="122277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698849" y="135917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803627" y="14887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908405" y="143419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13183" y="151603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117961" y="137281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432295" y="137963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46630" y="121595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060964" y="122959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270520" y="133189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375298" y="138645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689632" y="135235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003966" y="127733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632635" y="128415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261303" y="132507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889971" y="129097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518639" y="125687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174959" y="130461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279737" y="127733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384515" y="128415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489293" y="116139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594071" y="12364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698849" y="140009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803627" y="150921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908405" y="155695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013183" y="159787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117961" y="159787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432295" y="159787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746630" y="140691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060964" y="142055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689632" y="157741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003966" y="155013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632635" y="158423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261303" y="156377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889971" y="148875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6518639" y="142737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157285" y="12789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366841" y="125848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471619" y="11766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576397" y="12789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681175" y="123120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785953" y="116982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890731" y="125166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995509" y="121756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100287" y="116300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414621" y="122438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043290" y="119028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357624" y="121756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671958" y="129258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986292" y="124484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614960" y="125848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243629" y="11766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872297" y="122438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500965" y="121074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170593" y="130706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275371" y="123886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380149" y="123886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484927" y="125932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589705" y="136844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799261" y="183903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904039" y="187313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008817" y="192087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113595" y="191405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427929" y="194133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742263" y="190041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056598" y="192087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370932" y="18935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685266" y="194133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99600" y="192087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628268" y="194133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256937" y="192769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885605" y="195497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514273" y="194133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170593" y="122522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275371" y="116384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484927" y="121158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589705" y="132070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694483" y="175037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799261" y="119794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904039" y="190723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08817" y="188677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113595" y="189359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427929" y="192087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742263" y="192769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056598" y="190723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370932" y="193451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685266" y="195497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999600" y="194133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628268" y="190041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256937" y="191405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676049" y="192769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361715" y="196179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885605" y="192769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90383" y="185267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14273" y="192087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262063" y="116300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366841" y="119028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471619" y="119028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576397" y="124484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681175" y="121756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785953" y="125166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1890731" y="122438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100287" y="11425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414621" y="107434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728955" y="129940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043290" y="126530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357624" y="136078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671958" y="128576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986292" y="136078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614960" y="12039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243629" y="131986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872297" y="125166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500965" y="125166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208969" y="1229503"/>
              <a:ext cx="5343680" cy="682008"/>
            </a:xfrm>
            <a:custGeom>
              <a:avLst/>
              <a:pathLst>
                <a:path w="5343680" h="682008">
                  <a:moveTo>
                    <a:pt x="0" y="54560"/>
                  </a:moveTo>
                  <a:lnTo>
                    <a:pt x="104778" y="143221"/>
                  </a:lnTo>
                  <a:lnTo>
                    <a:pt x="209556" y="279623"/>
                  </a:lnTo>
                  <a:lnTo>
                    <a:pt x="314334" y="416025"/>
                  </a:lnTo>
                  <a:lnTo>
                    <a:pt x="419112" y="456945"/>
                  </a:lnTo>
                  <a:lnTo>
                    <a:pt x="523890" y="682008"/>
                  </a:lnTo>
                  <a:lnTo>
                    <a:pt x="628668" y="429665"/>
                  </a:lnTo>
                  <a:lnTo>
                    <a:pt x="733446" y="245523"/>
                  </a:lnTo>
                  <a:lnTo>
                    <a:pt x="838224" y="238703"/>
                  </a:lnTo>
                  <a:lnTo>
                    <a:pt x="943002" y="143221"/>
                  </a:lnTo>
                  <a:lnTo>
                    <a:pt x="1257336" y="68200"/>
                  </a:lnTo>
                  <a:lnTo>
                    <a:pt x="1571670" y="197782"/>
                  </a:lnTo>
                  <a:lnTo>
                    <a:pt x="1886004" y="136401"/>
                  </a:lnTo>
                  <a:lnTo>
                    <a:pt x="2200339" y="102301"/>
                  </a:lnTo>
                  <a:lnTo>
                    <a:pt x="2514673" y="88661"/>
                  </a:lnTo>
                  <a:lnTo>
                    <a:pt x="3457675" y="0"/>
                  </a:lnTo>
                  <a:lnTo>
                    <a:pt x="4715012" y="34100"/>
                  </a:lnTo>
                  <a:lnTo>
                    <a:pt x="5343680" y="150041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208969" y="1372724"/>
              <a:ext cx="4295900" cy="347824"/>
            </a:xfrm>
            <a:custGeom>
              <a:avLst/>
              <a:pathLst>
                <a:path w="4295900" h="347824">
                  <a:moveTo>
                    <a:pt x="0" y="95481"/>
                  </a:moveTo>
                  <a:lnTo>
                    <a:pt x="104778" y="88661"/>
                  </a:lnTo>
                  <a:lnTo>
                    <a:pt x="209556" y="163682"/>
                  </a:lnTo>
                  <a:lnTo>
                    <a:pt x="314334" y="347824"/>
                  </a:lnTo>
                  <a:lnTo>
                    <a:pt x="733446" y="95481"/>
                  </a:lnTo>
                  <a:lnTo>
                    <a:pt x="838224" y="13640"/>
                  </a:lnTo>
                  <a:lnTo>
                    <a:pt x="943002" y="40920"/>
                  </a:lnTo>
                  <a:lnTo>
                    <a:pt x="1257336" y="0"/>
                  </a:lnTo>
                  <a:lnTo>
                    <a:pt x="2200339" y="61380"/>
                  </a:lnTo>
                  <a:lnTo>
                    <a:pt x="2305117" y="40920"/>
                  </a:lnTo>
                  <a:lnTo>
                    <a:pt x="2829007" y="13640"/>
                  </a:lnTo>
                  <a:lnTo>
                    <a:pt x="4295900" y="81841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208969" y="1195402"/>
              <a:ext cx="5343680" cy="354644"/>
            </a:xfrm>
            <a:custGeom>
              <a:avLst/>
              <a:pathLst>
                <a:path w="5343680" h="354644">
                  <a:moveTo>
                    <a:pt x="0" y="75020"/>
                  </a:moveTo>
                  <a:lnTo>
                    <a:pt x="104778" y="61380"/>
                  </a:lnTo>
                  <a:lnTo>
                    <a:pt x="419112" y="61380"/>
                  </a:lnTo>
                  <a:lnTo>
                    <a:pt x="523890" y="197782"/>
                  </a:lnTo>
                  <a:lnTo>
                    <a:pt x="628668" y="327364"/>
                  </a:lnTo>
                  <a:lnTo>
                    <a:pt x="733446" y="272803"/>
                  </a:lnTo>
                  <a:lnTo>
                    <a:pt x="838224" y="354644"/>
                  </a:lnTo>
                  <a:lnTo>
                    <a:pt x="943002" y="211422"/>
                  </a:lnTo>
                  <a:lnTo>
                    <a:pt x="1257336" y="218242"/>
                  </a:lnTo>
                  <a:lnTo>
                    <a:pt x="1571670" y="54560"/>
                  </a:lnTo>
                  <a:lnTo>
                    <a:pt x="1886004" y="68200"/>
                  </a:lnTo>
                  <a:lnTo>
                    <a:pt x="2095561" y="170502"/>
                  </a:lnTo>
                  <a:lnTo>
                    <a:pt x="2200339" y="225062"/>
                  </a:lnTo>
                  <a:lnTo>
                    <a:pt x="2305117" y="0"/>
                  </a:lnTo>
                  <a:lnTo>
                    <a:pt x="2514673" y="190962"/>
                  </a:lnTo>
                  <a:lnTo>
                    <a:pt x="2829007" y="115941"/>
                  </a:lnTo>
                  <a:lnTo>
                    <a:pt x="3457675" y="122761"/>
                  </a:lnTo>
                  <a:lnTo>
                    <a:pt x="4086344" y="163682"/>
                  </a:lnTo>
                  <a:lnTo>
                    <a:pt x="4715012" y="129581"/>
                  </a:lnTo>
                  <a:lnTo>
                    <a:pt x="5343680" y="95481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208969" y="1195402"/>
              <a:ext cx="5343680" cy="436485"/>
            </a:xfrm>
            <a:custGeom>
              <a:avLst/>
              <a:pathLst>
                <a:path w="5343680" h="436485">
                  <a:moveTo>
                    <a:pt x="0" y="143221"/>
                  </a:moveTo>
                  <a:lnTo>
                    <a:pt x="104778" y="115941"/>
                  </a:lnTo>
                  <a:lnTo>
                    <a:pt x="209556" y="122761"/>
                  </a:lnTo>
                  <a:lnTo>
                    <a:pt x="314334" y="0"/>
                  </a:lnTo>
                  <a:lnTo>
                    <a:pt x="419112" y="75020"/>
                  </a:lnTo>
                  <a:lnTo>
                    <a:pt x="523890" y="238703"/>
                  </a:lnTo>
                  <a:lnTo>
                    <a:pt x="628668" y="347824"/>
                  </a:lnTo>
                  <a:lnTo>
                    <a:pt x="733446" y="395565"/>
                  </a:lnTo>
                  <a:lnTo>
                    <a:pt x="838224" y="436485"/>
                  </a:lnTo>
                  <a:lnTo>
                    <a:pt x="943002" y="436485"/>
                  </a:lnTo>
                  <a:lnTo>
                    <a:pt x="1257336" y="436485"/>
                  </a:lnTo>
                  <a:lnTo>
                    <a:pt x="1571670" y="245523"/>
                  </a:lnTo>
                  <a:lnTo>
                    <a:pt x="1886004" y="259163"/>
                  </a:lnTo>
                  <a:lnTo>
                    <a:pt x="2514673" y="416025"/>
                  </a:lnTo>
                  <a:lnTo>
                    <a:pt x="2829007" y="388745"/>
                  </a:lnTo>
                  <a:lnTo>
                    <a:pt x="3457675" y="422845"/>
                  </a:lnTo>
                  <a:lnTo>
                    <a:pt x="4086344" y="402385"/>
                  </a:lnTo>
                  <a:lnTo>
                    <a:pt x="4715012" y="327364"/>
                  </a:lnTo>
                  <a:lnTo>
                    <a:pt x="5343680" y="265983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208969" y="1222682"/>
              <a:ext cx="5343680" cy="129581"/>
            </a:xfrm>
            <a:custGeom>
              <a:avLst/>
              <a:pathLst>
                <a:path w="5343680" h="129581">
                  <a:moveTo>
                    <a:pt x="0" y="115941"/>
                  </a:moveTo>
                  <a:lnTo>
                    <a:pt x="209556" y="95481"/>
                  </a:lnTo>
                  <a:lnTo>
                    <a:pt x="314334" y="13640"/>
                  </a:lnTo>
                  <a:lnTo>
                    <a:pt x="419112" y="115941"/>
                  </a:lnTo>
                  <a:lnTo>
                    <a:pt x="523890" y="68200"/>
                  </a:lnTo>
                  <a:lnTo>
                    <a:pt x="628668" y="6820"/>
                  </a:lnTo>
                  <a:lnTo>
                    <a:pt x="733446" y="88661"/>
                  </a:lnTo>
                  <a:lnTo>
                    <a:pt x="838224" y="54560"/>
                  </a:lnTo>
                  <a:lnTo>
                    <a:pt x="943002" y="0"/>
                  </a:lnTo>
                  <a:lnTo>
                    <a:pt x="1257336" y="61380"/>
                  </a:lnTo>
                  <a:lnTo>
                    <a:pt x="1886004" y="27280"/>
                  </a:lnTo>
                  <a:lnTo>
                    <a:pt x="2200339" y="54560"/>
                  </a:lnTo>
                  <a:lnTo>
                    <a:pt x="2514673" y="129581"/>
                  </a:lnTo>
                  <a:lnTo>
                    <a:pt x="2829007" y="81841"/>
                  </a:lnTo>
                  <a:lnTo>
                    <a:pt x="3457675" y="95481"/>
                  </a:lnTo>
                  <a:lnTo>
                    <a:pt x="4086344" y="13640"/>
                  </a:lnTo>
                  <a:lnTo>
                    <a:pt x="4715012" y="61380"/>
                  </a:lnTo>
                  <a:lnTo>
                    <a:pt x="5343680" y="47740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208969" y="1277243"/>
              <a:ext cx="5343680" cy="716109"/>
            </a:xfrm>
            <a:custGeom>
              <a:avLst/>
              <a:pathLst>
                <a:path w="5343680" h="716109">
                  <a:moveTo>
                    <a:pt x="0" y="68200"/>
                  </a:moveTo>
                  <a:lnTo>
                    <a:pt x="104778" y="0"/>
                  </a:lnTo>
                  <a:lnTo>
                    <a:pt x="209556" y="0"/>
                  </a:lnTo>
                  <a:lnTo>
                    <a:pt x="314334" y="20460"/>
                  </a:lnTo>
                  <a:lnTo>
                    <a:pt x="419112" y="129581"/>
                  </a:lnTo>
                  <a:lnTo>
                    <a:pt x="628668" y="600167"/>
                  </a:lnTo>
                  <a:lnTo>
                    <a:pt x="733446" y="634268"/>
                  </a:lnTo>
                  <a:lnTo>
                    <a:pt x="838224" y="682008"/>
                  </a:lnTo>
                  <a:lnTo>
                    <a:pt x="943002" y="675188"/>
                  </a:lnTo>
                  <a:lnTo>
                    <a:pt x="1257336" y="702469"/>
                  </a:lnTo>
                  <a:lnTo>
                    <a:pt x="1571670" y="661548"/>
                  </a:lnTo>
                  <a:lnTo>
                    <a:pt x="1886004" y="682008"/>
                  </a:lnTo>
                  <a:lnTo>
                    <a:pt x="2200339" y="654728"/>
                  </a:lnTo>
                  <a:lnTo>
                    <a:pt x="2514673" y="702469"/>
                  </a:lnTo>
                  <a:lnTo>
                    <a:pt x="2829007" y="682008"/>
                  </a:lnTo>
                  <a:lnTo>
                    <a:pt x="3457675" y="702469"/>
                  </a:lnTo>
                  <a:lnTo>
                    <a:pt x="4086344" y="688829"/>
                  </a:lnTo>
                  <a:lnTo>
                    <a:pt x="4715012" y="716109"/>
                  </a:lnTo>
                  <a:lnTo>
                    <a:pt x="5343680" y="702469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208969" y="1202222"/>
              <a:ext cx="5343680" cy="797950"/>
            </a:xfrm>
            <a:custGeom>
              <a:avLst/>
              <a:pathLst>
                <a:path w="5343680" h="797950">
                  <a:moveTo>
                    <a:pt x="0" y="61380"/>
                  </a:moveTo>
                  <a:lnTo>
                    <a:pt x="104778" y="0"/>
                  </a:lnTo>
                  <a:lnTo>
                    <a:pt x="314334" y="47740"/>
                  </a:lnTo>
                  <a:lnTo>
                    <a:pt x="419112" y="156862"/>
                  </a:lnTo>
                  <a:lnTo>
                    <a:pt x="523890" y="586527"/>
                  </a:lnTo>
                  <a:lnTo>
                    <a:pt x="628668" y="34100"/>
                  </a:lnTo>
                  <a:lnTo>
                    <a:pt x="733446" y="743389"/>
                  </a:lnTo>
                  <a:lnTo>
                    <a:pt x="838224" y="722929"/>
                  </a:lnTo>
                  <a:lnTo>
                    <a:pt x="943002" y="729749"/>
                  </a:lnTo>
                  <a:lnTo>
                    <a:pt x="1257336" y="757029"/>
                  </a:lnTo>
                  <a:lnTo>
                    <a:pt x="1571670" y="763849"/>
                  </a:lnTo>
                  <a:lnTo>
                    <a:pt x="1886004" y="743389"/>
                  </a:lnTo>
                  <a:lnTo>
                    <a:pt x="2200339" y="770670"/>
                  </a:lnTo>
                  <a:lnTo>
                    <a:pt x="2514673" y="791130"/>
                  </a:lnTo>
                  <a:lnTo>
                    <a:pt x="2829007" y="777490"/>
                  </a:lnTo>
                  <a:lnTo>
                    <a:pt x="3457675" y="736569"/>
                  </a:lnTo>
                  <a:lnTo>
                    <a:pt x="4086344" y="750209"/>
                  </a:lnTo>
                  <a:lnTo>
                    <a:pt x="4191122" y="797950"/>
                  </a:lnTo>
                  <a:lnTo>
                    <a:pt x="4505456" y="763849"/>
                  </a:lnTo>
                  <a:lnTo>
                    <a:pt x="4715012" y="763849"/>
                  </a:lnTo>
                  <a:lnTo>
                    <a:pt x="4819790" y="688829"/>
                  </a:lnTo>
                  <a:lnTo>
                    <a:pt x="5343680" y="757029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313747" y="1134021"/>
              <a:ext cx="5238902" cy="286443"/>
            </a:xfrm>
            <a:custGeom>
              <a:avLst/>
              <a:pathLst>
                <a:path w="5238902" h="286443">
                  <a:moveTo>
                    <a:pt x="0" y="88661"/>
                  </a:moveTo>
                  <a:lnTo>
                    <a:pt x="104778" y="115941"/>
                  </a:lnTo>
                  <a:lnTo>
                    <a:pt x="209556" y="115941"/>
                  </a:lnTo>
                  <a:lnTo>
                    <a:pt x="314334" y="170502"/>
                  </a:lnTo>
                  <a:lnTo>
                    <a:pt x="419112" y="143221"/>
                  </a:lnTo>
                  <a:lnTo>
                    <a:pt x="523890" y="177322"/>
                  </a:lnTo>
                  <a:lnTo>
                    <a:pt x="628668" y="150041"/>
                  </a:lnTo>
                  <a:lnTo>
                    <a:pt x="838224" y="68200"/>
                  </a:lnTo>
                  <a:lnTo>
                    <a:pt x="1152558" y="0"/>
                  </a:lnTo>
                  <a:lnTo>
                    <a:pt x="1466892" y="225062"/>
                  </a:lnTo>
                  <a:lnTo>
                    <a:pt x="1781226" y="190962"/>
                  </a:lnTo>
                  <a:lnTo>
                    <a:pt x="2095561" y="286443"/>
                  </a:lnTo>
                  <a:lnTo>
                    <a:pt x="2409895" y="211422"/>
                  </a:lnTo>
                  <a:lnTo>
                    <a:pt x="2724229" y="286443"/>
                  </a:lnTo>
                  <a:lnTo>
                    <a:pt x="3352897" y="129581"/>
                  </a:lnTo>
                  <a:lnTo>
                    <a:pt x="3981565" y="245523"/>
                  </a:lnTo>
                  <a:lnTo>
                    <a:pt x="4610234" y="177322"/>
                  </a:lnTo>
                  <a:lnTo>
                    <a:pt x="5238902" y="177322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523303" y="896857"/>
              <a:ext cx="0" cy="1316533"/>
            </a:xfrm>
            <a:custGeom>
              <a:avLst/>
              <a:pathLst>
                <a:path w="0" h="1316533">
                  <a:moveTo>
                    <a:pt x="0" y="13165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1208969" y="1199837"/>
              <a:ext cx="5343680" cy="414912"/>
            </a:xfrm>
            <a:custGeom>
              <a:avLst/>
              <a:pathLst>
                <a:path w="5343680" h="414912">
                  <a:moveTo>
                    <a:pt x="0" y="151897"/>
                  </a:moveTo>
                  <a:lnTo>
                    <a:pt x="67641" y="198292"/>
                  </a:lnTo>
                  <a:lnTo>
                    <a:pt x="135283" y="235125"/>
                  </a:lnTo>
                  <a:lnTo>
                    <a:pt x="202924" y="263256"/>
                  </a:lnTo>
                  <a:lnTo>
                    <a:pt x="270566" y="283726"/>
                  </a:lnTo>
                  <a:lnTo>
                    <a:pt x="338207" y="297247"/>
                  </a:lnTo>
                  <a:lnTo>
                    <a:pt x="405849" y="303501"/>
                  </a:lnTo>
                  <a:lnTo>
                    <a:pt x="473490" y="303976"/>
                  </a:lnTo>
                  <a:lnTo>
                    <a:pt x="541132" y="300517"/>
                  </a:lnTo>
                  <a:lnTo>
                    <a:pt x="608773" y="294754"/>
                  </a:lnTo>
                  <a:lnTo>
                    <a:pt x="676415" y="285656"/>
                  </a:lnTo>
                  <a:lnTo>
                    <a:pt x="744056" y="273443"/>
                  </a:lnTo>
                  <a:lnTo>
                    <a:pt x="811698" y="255494"/>
                  </a:lnTo>
                  <a:lnTo>
                    <a:pt x="879339" y="238623"/>
                  </a:lnTo>
                  <a:lnTo>
                    <a:pt x="946981" y="211780"/>
                  </a:lnTo>
                  <a:lnTo>
                    <a:pt x="1014622" y="176071"/>
                  </a:lnTo>
                  <a:lnTo>
                    <a:pt x="1082264" y="135943"/>
                  </a:lnTo>
                  <a:lnTo>
                    <a:pt x="1149905" y="97414"/>
                  </a:lnTo>
                  <a:lnTo>
                    <a:pt x="1217547" y="67547"/>
                  </a:lnTo>
                  <a:lnTo>
                    <a:pt x="1285189" y="52281"/>
                  </a:lnTo>
                  <a:lnTo>
                    <a:pt x="1352830" y="44676"/>
                  </a:lnTo>
                  <a:lnTo>
                    <a:pt x="1420472" y="41777"/>
                  </a:lnTo>
                  <a:lnTo>
                    <a:pt x="1488113" y="42739"/>
                  </a:lnTo>
                  <a:lnTo>
                    <a:pt x="1555755" y="46656"/>
                  </a:lnTo>
                  <a:lnTo>
                    <a:pt x="1623396" y="52601"/>
                  </a:lnTo>
                  <a:lnTo>
                    <a:pt x="1691038" y="59672"/>
                  </a:lnTo>
                  <a:lnTo>
                    <a:pt x="1758679" y="67042"/>
                  </a:lnTo>
                  <a:lnTo>
                    <a:pt x="1826321" y="74014"/>
                  </a:lnTo>
                  <a:lnTo>
                    <a:pt x="1893962" y="80053"/>
                  </a:lnTo>
                  <a:lnTo>
                    <a:pt x="1961604" y="84786"/>
                  </a:lnTo>
                  <a:lnTo>
                    <a:pt x="2029245" y="87959"/>
                  </a:lnTo>
                  <a:lnTo>
                    <a:pt x="2096887" y="89380"/>
                  </a:lnTo>
                  <a:lnTo>
                    <a:pt x="2164528" y="88843"/>
                  </a:lnTo>
                  <a:lnTo>
                    <a:pt x="2232170" y="86364"/>
                  </a:lnTo>
                  <a:lnTo>
                    <a:pt x="2299811" y="83755"/>
                  </a:lnTo>
                  <a:lnTo>
                    <a:pt x="2367453" y="81343"/>
                  </a:lnTo>
                  <a:lnTo>
                    <a:pt x="2435094" y="79081"/>
                  </a:lnTo>
                  <a:lnTo>
                    <a:pt x="2502736" y="76924"/>
                  </a:lnTo>
                  <a:lnTo>
                    <a:pt x="2570378" y="74830"/>
                  </a:lnTo>
                  <a:lnTo>
                    <a:pt x="2638019" y="72767"/>
                  </a:lnTo>
                  <a:lnTo>
                    <a:pt x="2705661" y="70712"/>
                  </a:lnTo>
                  <a:lnTo>
                    <a:pt x="2773302" y="68653"/>
                  </a:lnTo>
                  <a:lnTo>
                    <a:pt x="2840944" y="66593"/>
                  </a:lnTo>
                  <a:lnTo>
                    <a:pt x="2908585" y="64544"/>
                  </a:lnTo>
                  <a:lnTo>
                    <a:pt x="2976227" y="62528"/>
                  </a:lnTo>
                  <a:lnTo>
                    <a:pt x="3043868" y="60577"/>
                  </a:lnTo>
                  <a:lnTo>
                    <a:pt x="3111510" y="58727"/>
                  </a:lnTo>
                  <a:lnTo>
                    <a:pt x="3179151" y="57017"/>
                  </a:lnTo>
                  <a:lnTo>
                    <a:pt x="3246793" y="55486"/>
                  </a:lnTo>
                  <a:lnTo>
                    <a:pt x="3314434" y="54174"/>
                  </a:lnTo>
                  <a:lnTo>
                    <a:pt x="3382076" y="53111"/>
                  </a:lnTo>
                  <a:lnTo>
                    <a:pt x="3449717" y="52324"/>
                  </a:lnTo>
                  <a:lnTo>
                    <a:pt x="3517359" y="51772"/>
                  </a:lnTo>
                  <a:lnTo>
                    <a:pt x="3585000" y="51367"/>
                  </a:lnTo>
                  <a:lnTo>
                    <a:pt x="3652642" y="51096"/>
                  </a:lnTo>
                  <a:lnTo>
                    <a:pt x="3720284" y="50944"/>
                  </a:lnTo>
                  <a:lnTo>
                    <a:pt x="3787925" y="50891"/>
                  </a:lnTo>
                  <a:lnTo>
                    <a:pt x="3855567" y="50917"/>
                  </a:lnTo>
                  <a:lnTo>
                    <a:pt x="3923208" y="50994"/>
                  </a:lnTo>
                  <a:lnTo>
                    <a:pt x="3990850" y="51093"/>
                  </a:lnTo>
                  <a:lnTo>
                    <a:pt x="4058491" y="51180"/>
                  </a:lnTo>
                  <a:lnTo>
                    <a:pt x="4126133" y="51219"/>
                  </a:lnTo>
                  <a:lnTo>
                    <a:pt x="4193774" y="51167"/>
                  </a:lnTo>
                  <a:lnTo>
                    <a:pt x="4261416" y="50982"/>
                  </a:lnTo>
                  <a:lnTo>
                    <a:pt x="4329057" y="50617"/>
                  </a:lnTo>
                  <a:lnTo>
                    <a:pt x="4396699" y="50026"/>
                  </a:lnTo>
                  <a:lnTo>
                    <a:pt x="4464340" y="49164"/>
                  </a:lnTo>
                  <a:lnTo>
                    <a:pt x="4531982" y="47986"/>
                  </a:lnTo>
                  <a:lnTo>
                    <a:pt x="4599623" y="46453"/>
                  </a:lnTo>
                  <a:lnTo>
                    <a:pt x="4667265" y="44530"/>
                  </a:lnTo>
                  <a:lnTo>
                    <a:pt x="4734906" y="42186"/>
                  </a:lnTo>
                  <a:lnTo>
                    <a:pt x="4802548" y="39400"/>
                  </a:lnTo>
                  <a:lnTo>
                    <a:pt x="4870189" y="36152"/>
                  </a:lnTo>
                  <a:lnTo>
                    <a:pt x="4937831" y="32431"/>
                  </a:lnTo>
                  <a:lnTo>
                    <a:pt x="5005473" y="28230"/>
                  </a:lnTo>
                  <a:lnTo>
                    <a:pt x="5073114" y="23545"/>
                  </a:lnTo>
                  <a:lnTo>
                    <a:pt x="5140756" y="18378"/>
                  </a:lnTo>
                  <a:lnTo>
                    <a:pt x="5208397" y="12728"/>
                  </a:lnTo>
                  <a:lnTo>
                    <a:pt x="5276039" y="6601"/>
                  </a:lnTo>
                  <a:lnTo>
                    <a:pt x="5343680" y="0"/>
                  </a:lnTo>
                  <a:lnTo>
                    <a:pt x="5343680" y="330751"/>
                  </a:lnTo>
                  <a:lnTo>
                    <a:pt x="5276039" y="318744"/>
                  </a:lnTo>
                  <a:lnTo>
                    <a:pt x="5208397" y="307525"/>
                  </a:lnTo>
                  <a:lnTo>
                    <a:pt x="5140756" y="297094"/>
                  </a:lnTo>
                  <a:lnTo>
                    <a:pt x="5073114" y="287447"/>
                  </a:lnTo>
                  <a:lnTo>
                    <a:pt x="5005473" y="278581"/>
                  </a:lnTo>
                  <a:lnTo>
                    <a:pt x="4937831" y="270491"/>
                  </a:lnTo>
                  <a:lnTo>
                    <a:pt x="4870189" y="263167"/>
                  </a:lnTo>
                  <a:lnTo>
                    <a:pt x="4802548" y="256597"/>
                  </a:lnTo>
                  <a:lnTo>
                    <a:pt x="4734906" y="250763"/>
                  </a:lnTo>
                  <a:lnTo>
                    <a:pt x="4667265" y="245642"/>
                  </a:lnTo>
                  <a:lnTo>
                    <a:pt x="4599623" y="241205"/>
                  </a:lnTo>
                  <a:lnTo>
                    <a:pt x="4531982" y="237417"/>
                  </a:lnTo>
                  <a:lnTo>
                    <a:pt x="4464340" y="234236"/>
                  </a:lnTo>
                  <a:lnTo>
                    <a:pt x="4396699" y="231619"/>
                  </a:lnTo>
                  <a:lnTo>
                    <a:pt x="4329057" y="229514"/>
                  </a:lnTo>
                  <a:lnTo>
                    <a:pt x="4261416" y="227872"/>
                  </a:lnTo>
                  <a:lnTo>
                    <a:pt x="4193774" y="226639"/>
                  </a:lnTo>
                  <a:lnTo>
                    <a:pt x="4126133" y="225765"/>
                  </a:lnTo>
                  <a:lnTo>
                    <a:pt x="4058491" y="225200"/>
                  </a:lnTo>
                  <a:lnTo>
                    <a:pt x="3990850" y="224898"/>
                  </a:lnTo>
                  <a:lnTo>
                    <a:pt x="3923208" y="224816"/>
                  </a:lnTo>
                  <a:lnTo>
                    <a:pt x="3855567" y="224914"/>
                  </a:lnTo>
                  <a:lnTo>
                    <a:pt x="3787925" y="225157"/>
                  </a:lnTo>
                  <a:lnTo>
                    <a:pt x="3720284" y="225513"/>
                  </a:lnTo>
                  <a:lnTo>
                    <a:pt x="3652642" y="225955"/>
                  </a:lnTo>
                  <a:lnTo>
                    <a:pt x="3585000" y="226459"/>
                  </a:lnTo>
                  <a:lnTo>
                    <a:pt x="3517359" y="227003"/>
                  </a:lnTo>
                  <a:lnTo>
                    <a:pt x="3449717" y="227568"/>
                  </a:lnTo>
                  <a:lnTo>
                    <a:pt x="3382076" y="227945"/>
                  </a:lnTo>
                  <a:lnTo>
                    <a:pt x="3314434" y="228044"/>
                  </a:lnTo>
                  <a:lnTo>
                    <a:pt x="3246793" y="227924"/>
                  </a:lnTo>
                  <a:lnTo>
                    <a:pt x="3179151" y="227652"/>
                  </a:lnTo>
                  <a:lnTo>
                    <a:pt x="3111510" y="227299"/>
                  </a:lnTo>
                  <a:lnTo>
                    <a:pt x="3043868" y="226940"/>
                  </a:lnTo>
                  <a:lnTo>
                    <a:pt x="2976227" y="226647"/>
                  </a:lnTo>
                  <a:lnTo>
                    <a:pt x="2908585" y="226491"/>
                  </a:lnTo>
                  <a:lnTo>
                    <a:pt x="2840944" y="226536"/>
                  </a:lnTo>
                  <a:lnTo>
                    <a:pt x="2773302" y="226840"/>
                  </a:lnTo>
                  <a:lnTo>
                    <a:pt x="2705661" y="227449"/>
                  </a:lnTo>
                  <a:lnTo>
                    <a:pt x="2638019" y="228398"/>
                  </a:lnTo>
                  <a:lnTo>
                    <a:pt x="2570378" y="229711"/>
                  </a:lnTo>
                  <a:lnTo>
                    <a:pt x="2502736" y="231398"/>
                  </a:lnTo>
                  <a:lnTo>
                    <a:pt x="2435094" y="233460"/>
                  </a:lnTo>
                  <a:lnTo>
                    <a:pt x="2367453" y="235892"/>
                  </a:lnTo>
                  <a:lnTo>
                    <a:pt x="2299811" y="238680"/>
                  </a:lnTo>
                  <a:lnTo>
                    <a:pt x="2232170" y="241812"/>
                  </a:lnTo>
                  <a:lnTo>
                    <a:pt x="2164528" y="244706"/>
                  </a:lnTo>
                  <a:lnTo>
                    <a:pt x="2096887" y="244567"/>
                  </a:lnTo>
                  <a:lnTo>
                    <a:pt x="2029245" y="241684"/>
                  </a:lnTo>
                  <a:lnTo>
                    <a:pt x="1961604" y="236906"/>
                  </a:lnTo>
                  <a:lnTo>
                    <a:pt x="1893962" y="231097"/>
                  </a:lnTo>
                  <a:lnTo>
                    <a:pt x="1826321" y="225060"/>
                  </a:lnTo>
                  <a:lnTo>
                    <a:pt x="1758679" y="219477"/>
                  </a:lnTo>
                  <a:lnTo>
                    <a:pt x="1691038" y="214870"/>
                  </a:lnTo>
                  <a:lnTo>
                    <a:pt x="1623396" y="211597"/>
                  </a:lnTo>
                  <a:lnTo>
                    <a:pt x="1555755" y="209889"/>
                  </a:lnTo>
                  <a:lnTo>
                    <a:pt x="1488113" y="209899"/>
                  </a:lnTo>
                  <a:lnTo>
                    <a:pt x="1420472" y="211755"/>
                  </a:lnTo>
                  <a:lnTo>
                    <a:pt x="1352830" y="215607"/>
                  </a:lnTo>
                  <a:lnTo>
                    <a:pt x="1285189" y="221668"/>
                  </a:lnTo>
                  <a:lnTo>
                    <a:pt x="1217547" y="231840"/>
                  </a:lnTo>
                  <a:lnTo>
                    <a:pt x="1149905" y="251759"/>
                  </a:lnTo>
                  <a:lnTo>
                    <a:pt x="1082264" y="279213"/>
                  </a:lnTo>
                  <a:lnTo>
                    <a:pt x="1014622" y="310924"/>
                  </a:lnTo>
                  <a:lnTo>
                    <a:pt x="946981" y="342576"/>
                  </a:lnTo>
                  <a:lnTo>
                    <a:pt x="879339" y="368276"/>
                  </a:lnTo>
                  <a:lnTo>
                    <a:pt x="811698" y="383540"/>
                  </a:lnTo>
                  <a:lnTo>
                    <a:pt x="744056" y="399076"/>
                  </a:lnTo>
                  <a:lnTo>
                    <a:pt x="676415" y="408269"/>
                  </a:lnTo>
                  <a:lnTo>
                    <a:pt x="608773" y="413555"/>
                  </a:lnTo>
                  <a:lnTo>
                    <a:pt x="541132" y="414912"/>
                  </a:lnTo>
                  <a:lnTo>
                    <a:pt x="473490" y="414301"/>
                  </a:lnTo>
                  <a:lnTo>
                    <a:pt x="405849" y="410953"/>
                  </a:lnTo>
                  <a:lnTo>
                    <a:pt x="338207" y="404316"/>
                  </a:lnTo>
                  <a:lnTo>
                    <a:pt x="270566" y="394713"/>
                  </a:lnTo>
                  <a:lnTo>
                    <a:pt x="202924" y="384337"/>
                  </a:lnTo>
                  <a:lnTo>
                    <a:pt x="135283" y="373240"/>
                  </a:lnTo>
                  <a:lnTo>
                    <a:pt x="67641" y="360375"/>
                  </a:lnTo>
                  <a:lnTo>
                    <a:pt x="0" y="344615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1208969" y="1137859"/>
              <a:ext cx="5343680" cy="362275"/>
            </a:xfrm>
            <a:custGeom>
              <a:avLst/>
              <a:pathLst>
                <a:path w="5343680" h="362275">
                  <a:moveTo>
                    <a:pt x="0" y="0"/>
                  </a:moveTo>
                  <a:lnTo>
                    <a:pt x="67641" y="40896"/>
                  </a:lnTo>
                  <a:lnTo>
                    <a:pt x="135283" y="78198"/>
                  </a:lnTo>
                  <a:lnTo>
                    <a:pt x="202924" y="111709"/>
                  </a:lnTo>
                  <a:lnTo>
                    <a:pt x="270566" y="141237"/>
                  </a:lnTo>
                  <a:lnTo>
                    <a:pt x="338207" y="166646"/>
                  </a:lnTo>
                  <a:lnTo>
                    <a:pt x="405849" y="187922"/>
                  </a:lnTo>
                  <a:lnTo>
                    <a:pt x="473490" y="205037"/>
                  </a:lnTo>
                  <a:lnTo>
                    <a:pt x="541132" y="218305"/>
                  </a:lnTo>
                  <a:lnTo>
                    <a:pt x="608773" y="228744"/>
                  </a:lnTo>
                  <a:lnTo>
                    <a:pt x="676415" y="236912"/>
                  </a:lnTo>
                  <a:lnTo>
                    <a:pt x="744056" y="242356"/>
                  </a:lnTo>
                  <a:lnTo>
                    <a:pt x="811698" y="245584"/>
                  </a:lnTo>
                  <a:lnTo>
                    <a:pt x="879339" y="247166"/>
                  </a:lnTo>
                  <a:lnTo>
                    <a:pt x="946981" y="247707"/>
                  </a:lnTo>
                  <a:lnTo>
                    <a:pt x="1014622" y="245027"/>
                  </a:lnTo>
                  <a:lnTo>
                    <a:pt x="1082264" y="237525"/>
                  </a:lnTo>
                  <a:lnTo>
                    <a:pt x="1149905" y="225785"/>
                  </a:lnTo>
                  <a:lnTo>
                    <a:pt x="1217547" y="210516"/>
                  </a:lnTo>
                  <a:lnTo>
                    <a:pt x="1285189" y="192773"/>
                  </a:lnTo>
                  <a:lnTo>
                    <a:pt x="1352830" y="174061"/>
                  </a:lnTo>
                  <a:lnTo>
                    <a:pt x="1420472" y="156252"/>
                  </a:lnTo>
                  <a:lnTo>
                    <a:pt x="1488113" y="141417"/>
                  </a:lnTo>
                  <a:lnTo>
                    <a:pt x="1555755" y="131659"/>
                  </a:lnTo>
                  <a:lnTo>
                    <a:pt x="1623396" y="127341"/>
                  </a:lnTo>
                  <a:lnTo>
                    <a:pt x="1691038" y="125207"/>
                  </a:lnTo>
                  <a:lnTo>
                    <a:pt x="1758679" y="124387"/>
                  </a:lnTo>
                  <a:lnTo>
                    <a:pt x="1826321" y="124131"/>
                  </a:lnTo>
                  <a:lnTo>
                    <a:pt x="1893962" y="123786"/>
                  </a:lnTo>
                  <a:lnTo>
                    <a:pt x="1961604" y="122930"/>
                  </a:lnTo>
                  <a:lnTo>
                    <a:pt x="2029245" y="121486"/>
                  </a:lnTo>
                  <a:lnTo>
                    <a:pt x="2096887" y="119719"/>
                  </a:lnTo>
                  <a:lnTo>
                    <a:pt x="2164528" y="118107"/>
                  </a:lnTo>
                  <a:lnTo>
                    <a:pt x="2232170" y="117244"/>
                  </a:lnTo>
                  <a:lnTo>
                    <a:pt x="2299811" y="117684"/>
                  </a:lnTo>
                  <a:lnTo>
                    <a:pt x="2367453" y="118524"/>
                  </a:lnTo>
                  <a:lnTo>
                    <a:pt x="2435094" y="119023"/>
                  </a:lnTo>
                  <a:lnTo>
                    <a:pt x="2502736" y="118842"/>
                  </a:lnTo>
                  <a:lnTo>
                    <a:pt x="2570378" y="118283"/>
                  </a:lnTo>
                  <a:lnTo>
                    <a:pt x="2638019" y="118079"/>
                  </a:lnTo>
                  <a:lnTo>
                    <a:pt x="2705661" y="118195"/>
                  </a:lnTo>
                  <a:lnTo>
                    <a:pt x="2773302" y="118569"/>
                  </a:lnTo>
                  <a:lnTo>
                    <a:pt x="2840944" y="119140"/>
                  </a:lnTo>
                  <a:lnTo>
                    <a:pt x="2908585" y="119843"/>
                  </a:lnTo>
                  <a:lnTo>
                    <a:pt x="2976227" y="120622"/>
                  </a:lnTo>
                  <a:lnTo>
                    <a:pt x="3043868" y="121425"/>
                  </a:lnTo>
                  <a:lnTo>
                    <a:pt x="3111510" y="122210"/>
                  </a:lnTo>
                  <a:lnTo>
                    <a:pt x="3179151" y="122943"/>
                  </a:lnTo>
                  <a:lnTo>
                    <a:pt x="3246793" y="123601"/>
                  </a:lnTo>
                  <a:lnTo>
                    <a:pt x="3314434" y="124170"/>
                  </a:lnTo>
                  <a:lnTo>
                    <a:pt x="3382076" y="124645"/>
                  </a:lnTo>
                  <a:lnTo>
                    <a:pt x="3449717" y="125027"/>
                  </a:lnTo>
                  <a:lnTo>
                    <a:pt x="3517359" y="125323"/>
                  </a:lnTo>
                  <a:lnTo>
                    <a:pt x="3585000" y="125543"/>
                  </a:lnTo>
                  <a:lnTo>
                    <a:pt x="3652642" y="125698"/>
                  </a:lnTo>
                  <a:lnTo>
                    <a:pt x="3720284" y="125799"/>
                  </a:lnTo>
                  <a:lnTo>
                    <a:pt x="3787925" y="125853"/>
                  </a:lnTo>
                  <a:lnTo>
                    <a:pt x="3855567" y="125863"/>
                  </a:lnTo>
                  <a:lnTo>
                    <a:pt x="3923208" y="125823"/>
                  </a:lnTo>
                  <a:lnTo>
                    <a:pt x="3990850" y="125720"/>
                  </a:lnTo>
                  <a:lnTo>
                    <a:pt x="4058491" y="125522"/>
                  </a:lnTo>
                  <a:lnTo>
                    <a:pt x="4126133" y="125192"/>
                  </a:lnTo>
                  <a:lnTo>
                    <a:pt x="4193774" y="124715"/>
                  </a:lnTo>
                  <a:lnTo>
                    <a:pt x="4261416" y="124044"/>
                  </a:lnTo>
                  <a:lnTo>
                    <a:pt x="4329057" y="123122"/>
                  </a:lnTo>
                  <a:lnTo>
                    <a:pt x="4396699" y="121884"/>
                  </a:lnTo>
                  <a:lnTo>
                    <a:pt x="4464340" y="120261"/>
                  </a:lnTo>
                  <a:lnTo>
                    <a:pt x="4531982" y="118181"/>
                  </a:lnTo>
                  <a:lnTo>
                    <a:pt x="4599623" y="115573"/>
                  </a:lnTo>
                  <a:lnTo>
                    <a:pt x="4667265" y="112369"/>
                  </a:lnTo>
                  <a:lnTo>
                    <a:pt x="4734906" y="108508"/>
                  </a:lnTo>
                  <a:lnTo>
                    <a:pt x="4802548" y="103940"/>
                  </a:lnTo>
                  <a:lnTo>
                    <a:pt x="4870189" y="98627"/>
                  </a:lnTo>
                  <a:lnTo>
                    <a:pt x="4937831" y="92542"/>
                  </a:lnTo>
                  <a:lnTo>
                    <a:pt x="5005473" y="85673"/>
                  </a:lnTo>
                  <a:lnTo>
                    <a:pt x="5073114" y="78015"/>
                  </a:lnTo>
                  <a:lnTo>
                    <a:pt x="5140756" y="69572"/>
                  </a:lnTo>
                  <a:lnTo>
                    <a:pt x="5208397" y="60353"/>
                  </a:lnTo>
                  <a:lnTo>
                    <a:pt x="5276039" y="50369"/>
                  </a:lnTo>
                  <a:lnTo>
                    <a:pt x="5343680" y="39635"/>
                  </a:lnTo>
                  <a:lnTo>
                    <a:pt x="5343680" y="280416"/>
                  </a:lnTo>
                  <a:lnTo>
                    <a:pt x="5276039" y="275637"/>
                  </a:lnTo>
                  <a:lnTo>
                    <a:pt x="5208397" y="271354"/>
                  </a:lnTo>
                  <a:lnTo>
                    <a:pt x="5140756" y="267581"/>
                  </a:lnTo>
                  <a:lnTo>
                    <a:pt x="5073114" y="264335"/>
                  </a:lnTo>
                  <a:lnTo>
                    <a:pt x="5005473" y="261627"/>
                  </a:lnTo>
                  <a:lnTo>
                    <a:pt x="4937831" y="259464"/>
                  </a:lnTo>
                  <a:lnTo>
                    <a:pt x="4870189" y="257847"/>
                  </a:lnTo>
                  <a:lnTo>
                    <a:pt x="4802548" y="256764"/>
                  </a:lnTo>
                  <a:lnTo>
                    <a:pt x="4734906" y="256192"/>
                  </a:lnTo>
                  <a:lnTo>
                    <a:pt x="4667265" y="256098"/>
                  </a:lnTo>
                  <a:lnTo>
                    <a:pt x="4599623" y="256434"/>
                  </a:lnTo>
                  <a:lnTo>
                    <a:pt x="4531982" y="257143"/>
                  </a:lnTo>
                  <a:lnTo>
                    <a:pt x="4464340" y="258160"/>
                  </a:lnTo>
                  <a:lnTo>
                    <a:pt x="4396699" y="259417"/>
                  </a:lnTo>
                  <a:lnTo>
                    <a:pt x="4329057" y="260846"/>
                  </a:lnTo>
                  <a:lnTo>
                    <a:pt x="4261416" y="262380"/>
                  </a:lnTo>
                  <a:lnTo>
                    <a:pt x="4193774" y="263960"/>
                  </a:lnTo>
                  <a:lnTo>
                    <a:pt x="4126133" y="265530"/>
                  </a:lnTo>
                  <a:lnTo>
                    <a:pt x="4058491" y="266998"/>
                  </a:lnTo>
                  <a:lnTo>
                    <a:pt x="3990850" y="267942"/>
                  </a:lnTo>
                  <a:lnTo>
                    <a:pt x="3923208" y="268283"/>
                  </a:lnTo>
                  <a:lnTo>
                    <a:pt x="3855567" y="268054"/>
                  </a:lnTo>
                  <a:lnTo>
                    <a:pt x="3787925" y="267301"/>
                  </a:lnTo>
                  <a:lnTo>
                    <a:pt x="3720284" y="266083"/>
                  </a:lnTo>
                  <a:lnTo>
                    <a:pt x="3652642" y="264463"/>
                  </a:lnTo>
                  <a:lnTo>
                    <a:pt x="3585000" y="262512"/>
                  </a:lnTo>
                  <a:lnTo>
                    <a:pt x="3517359" y="260302"/>
                  </a:lnTo>
                  <a:lnTo>
                    <a:pt x="3449717" y="257907"/>
                  </a:lnTo>
                  <a:lnTo>
                    <a:pt x="3382076" y="255400"/>
                  </a:lnTo>
                  <a:lnTo>
                    <a:pt x="3314434" y="252848"/>
                  </a:lnTo>
                  <a:lnTo>
                    <a:pt x="3246793" y="250317"/>
                  </a:lnTo>
                  <a:lnTo>
                    <a:pt x="3179151" y="247862"/>
                  </a:lnTo>
                  <a:lnTo>
                    <a:pt x="3111510" y="245532"/>
                  </a:lnTo>
                  <a:lnTo>
                    <a:pt x="3043868" y="243367"/>
                  </a:lnTo>
                  <a:lnTo>
                    <a:pt x="2976227" y="241395"/>
                  </a:lnTo>
                  <a:lnTo>
                    <a:pt x="2908585" y="239635"/>
                  </a:lnTo>
                  <a:lnTo>
                    <a:pt x="2840944" y="238100"/>
                  </a:lnTo>
                  <a:lnTo>
                    <a:pt x="2773302" y="236793"/>
                  </a:lnTo>
                  <a:lnTo>
                    <a:pt x="2705661" y="235714"/>
                  </a:lnTo>
                  <a:lnTo>
                    <a:pt x="2638019" y="234862"/>
                  </a:lnTo>
                  <a:lnTo>
                    <a:pt x="2570378" y="234240"/>
                  </a:lnTo>
                  <a:lnTo>
                    <a:pt x="2502736" y="233819"/>
                  </a:lnTo>
                  <a:lnTo>
                    <a:pt x="2435094" y="232486"/>
                  </a:lnTo>
                  <a:lnTo>
                    <a:pt x="2367453" y="230629"/>
                  </a:lnTo>
                  <a:lnTo>
                    <a:pt x="2299811" y="229313"/>
                  </a:lnTo>
                  <a:lnTo>
                    <a:pt x="2232170" y="229199"/>
                  </a:lnTo>
                  <a:lnTo>
                    <a:pt x="2164528" y="230289"/>
                  </a:lnTo>
                  <a:lnTo>
                    <a:pt x="2096887" y="231369"/>
                  </a:lnTo>
                  <a:lnTo>
                    <a:pt x="2029245" y="232815"/>
                  </a:lnTo>
                  <a:lnTo>
                    <a:pt x="1961604" y="235232"/>
                  </a:lnTo>
                  <a:lnTo>
                    <a:pt x="1893962" y="239013"/>
                  </a:lnTo>
                  <a:lnTo>
                    <a:pt x="1826321" y="244211"/>
                  </a:lnTo>
                  <a:lnTo>
                    <a:pt x="1758679" y="250530"/>
                  </a:lnTo>
                  <a:lnTo>
                    <a:pt x="1691038" y="257447"/>
                  </a:lnTo>
                  <a:lnTo>
                    <a:pt x="1623396" y="264340"/>
                  </a:lnTo>
                  <a:lnTo>
                    <a:pt x="1555755" y="270714"/>
                  </a:lnTo>
                  <a:lnTo>
                    <a:pt x="1488113" y="278813"/>
                  </a:lnTo>
                  <a:lnTo>
                    <a:pt x="1420472" y="289259"/>
                  </a:lnTo>
                  <a:lnTo>
                    <a:pt x="1352830" y="301530"/>
                  </a:lnTo>
                  <a:lnTo>
                    <a:pt x="1285189" y="315074"/>
                  </a:lnTo>
                  <a:lnTo>
                    <a:pt x="1217547" y="329143"/>
                  </a:lnTo>
                  <a:lnTo>
                    <a:pt x="1149905" y="342615"/>
                  </a:lnTo>
                  <a:lnTo>
                    <a:pt x="1082264" y="353925"/>
                  </a:lnTo>
                  <a:lnTo>
                    <a:pt x="1014622" y="361158"/>
                  </a:lnTo>
                  <a:lnTo>
                    <a:pt x="946981" y="362275"/>
                  </a:lnTo>
                  <a:lnTo>
                    <a:pt x="879339" y="358767"/>
                  </a:lnTo>
                  <a:lnTo>
                    <a:pt x="811698" y="354004"/>
                  </a:lnTo>
                  <a:lnTo>
                    <a:pt x="744056" y="347597"/>
                  </a:lnTo>
                  <a:lnTo>
                    <a:pt x="676415" y="339100"/>
                  </a:lnTo>
                  <a:lnTo>
                    <a:pt x="608773" y="328191"/>
                  </a:lnTo>
                  <a:lnTo>
                    <a:pt x="541132" y="316301"/>
                  </a:lnTo>
                  <a:lnTo>
                    <a:pt x="473490" y="303635"/>
                  </a:lnTo>
                  <a:lnTo>
                    <a:pt x="405849" y="289793"/>
                  </a:lnTo>
                  <a:lnTo>
                    <a:pt x="338207" y="275177"/>
                  </a:lnTo>
                  <a:lnTo>
                    <a:pt x="270566" y="260260"/>
                  </a:lnTo>
                  <a:lnTo>
                    <a:pt x="202924" y="245119"/>
                  </a:lnTo>
                  <a:lnTo>
                    <a:pt x="135283" y="229713"/>
                  </a:lnTo>
                  <a:lnTo>
                    <a:pt x="67641" y="213943"/>
                  </a:lnTo>
                  <a:lnTo>
                    <a:pt x="0" y="197706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1208969" y="1107522"/>
              <a:ext cx="5343680" cy="565647"/>
            </a:xfrm>
            <a:custGeom>
              <a:avLst/>
              <a:pathLst>
                <a:path w="5343680" h="565647">
                  <a:moveTo>
                    <a:pt x="0" y="0"/>
                  </a:moveTo>
                  <a:lnTo>
                    <a:pt x="67641" y="54683"/>
                  </a:lnTo>
                  <a:lnTo>
                    <a:pt x="135283" y="105405"/>
                  </a:lnTo>
                  <a:lnTo>
                    <a:pt x="202924" y="151424"/>
                  </a:lnTo>
                  <a:lnTo>
                    <a:pt x="270566" y="192606"/>
                  </a:lnTo>
                  <a:lnTo>
                    <a:pt x="338207" y="228691"/>
                  </a:lnTo>
                  <a:lnTo>
                    <a:pt x="405849" y="259745"/>
                  </a:lnTo>
                  <a:lnTo>
                    <a:pt x="473490" y="286466"/>
                  </a:lnTo>
                  <a:lnTo>
                    <a:pt x="541132" y="309867"/>
                  </a:lnTo>
                  <a:lnTo>
                    <a:pt x="608773" y="330161"/>
                  </a:lnTo>
                  <a:lnTo>
                    <a:pt x="676415" y="348211"/>
                  </a:lnTo>
                  <a:lnTo>
                    <a:pt x="744056" y="364292"/>
                  </a:lnTo>
                  <a:lnTo>
                    <a:pt x="811698" y="380084"/>
                  </a:lnTo>
                  <a:lnTo>
                    <a:pt x="879339" y="395057"/>
                  </a:lnTo>
                  <a:lnTo>
                    <a:pt x="946981" y="405897"/>
                  </a:lnTo>
                  <a:lnTo>
                    <a:pt x="1014622" y="411486"/>
                  </a:lnTo>
                  <a:lnTo>
                    <a:pt x="1082264" y="412530"/>
                  </a:lnTo>
                  <a:lnTo>
                    <a:pt x="1149905" y="409093"/>
                  </a:lnTo>
                  <a:lnTo>
                    <a:pt x="1217547" y="401480"/>
                  </a:lnTo>
                  <a:lnTo>
                    <a:pt x="1285189" y="390517"/>
                  </a:lnTo>
                  <a:lnTo>
                    <a:pt x="1352830" y="377646"/>
                  </a:lnTo>
                  <a:lnTo>
                    <a:pt x="1420472" y="364756"/>
                  </a:lnTo>
                  <a:lnTo>
                    <a:pt x="1488113" y="353936"/>
                  </a:lnTo>
                  <a:lnTo>
                    <a:pt x="1555755" y="347255"/>
                  </a:lnTo>
                  <a:lnTo>
                    <a:pt x="1623396" y="342808"/>
                  </a:lnTo>
                  <a:lnTo>
                    <a:pt x="1691038" y="334037"/>
                  </a:lnTo>
                  <a:lnTo>
                    <a:pt x="1758679" y="323688"/>
                  </a:lnTo>
                  <a:lnTo>
                    <a:pt x="1826321" y="315575"/>
                  </a:lnTo>
                  <a:lnTo>
                    <a:pt x="1893962" y="313995"/>
                  </a:lnTo>
                  <a:lnTo>
                    <a:pt x="1961604" y="317176"/>
                  </a:lnTo>
                  <a:lnTo>
                    <a:pt x="2029245" y="321951"/>
                  </a:lnTo>
                  <a:lnTo>
                    <a:pt x="2096887" y="327871"/>
                  </a:lnTo>
                  <a:lnTo>
                    <a:pt x="2164528" y="334476"/>
                  </a:lnTo>
                  <a:lnTo>
                    <a:pt x="2232170" y="341327"/>
                  </a:lnTo>
                  <a:lnTo>
                    <a:pt x="2299811" y="348032"/>
                  </a:lnTo>
                  <a:lnTo>
                    <a:pt x="2367453" y="354279"/>
                  </a:lnTo>
                  <a:lnTo>
                    <a:pt x="2435094" y="359861"/>
                  </a:lnTo>
                  <a:lnTo>
                    <a:pt x="2502736" y="364684"/>
                  </a:lnTo>
                  <a:lnTo>
                    <a:pt x="2570378" y="368755"/>
                  </a:lnTo>
                  <a:lnTo>
                    <a:pt x="2638019" y="372155"/>
                  </a:lnTo>
                  <a:lnTo>
                    <a:pt x="2705661" y="374997"/>
                  </a:lnTo>
                  <a:lnTo>
                    <a:pt x="2773302" y="377398"/>
                  </a:lnTo>
                  <a:lnTo>
                    <a:pt x="2840944" y="379450"/>
                  </a:lnTo>
                  <a:lnTo>
                    <a:pt x="2908585" y="381616"/>
                  </a:lnTo>
                  <a:lnTo>
                    <a:pt x="2976227" y="384046"/>
                  </a:lnTo>
                  <a:lnTo>
                    <a:pt x="3043868" y="386634"/>
                  </a:lnTo>
                  <a:lnTo>
                    <a:pt x="3111510" y="389276"/>
                  </a:lnTo>
                  <a:lnTo>
                    <a:pt x="3179151" y="391877"/>
                  </a:lnTo>
                  <a:lnTo>
                    <a:pt x="3246793" y="394348"/>
                  </a:lnTo>
                  <a:lnTo>
                    <a:pt x="3314434" y="396611"/>
                  </a:lnTo>
                  <a:lnTo>
                    <a:pt x="3382076" y="398601"/>
                  </a:lnTo>
                  <a:lnTo>
                    <a:pt x="3449717" y="400264"/>
                  </a:lnTo>
                  <a:lnTo>
                    <a:pt x="3517359" y="401560"/>
                  </a:lnTo>
                  <a:lnTo>
                    <a:pt x="3585000" y="402457"/>
                  </a:lnTo>
                  <a:lnTo>
                    <a:pt x="3652642" y="402936"/>
                  </a:lnTo>
                  <a:lnTo>
                    <a:pt x="3720284" y="402983"/>
                  </a:lnTo>
                  <a:lnTo>
                    <a:pt x="3787925" y="402588"/>
                  </a:lnTo>
                  <a:lnTo>
                    <a:pt x="3855567" y="401740"/>
                  </a:lnTo>
                  <a:lnTo>
                    <a:pt x="3923208" y="400424"/>
                  </a:lnTo>
                  <a:lnTo>
                    <a:pt x="3990850" y="398614"/>
                  </a:lnTo>
                  <a:lnTo>
                    <a:pt x="4058491" y="396268"/>
                  </a:lnTo>
                  <a:lnTo>
                    <a:pt x="4126133" y="393364"/>
                  </a:lnTo>
                  <a:lnTo>
                    <a:pt x="4193774" y="390001"/>
                  </a:lnTo>
                  <a:lnTo>
                    <a:pt x="4261416" y="386140"/>
                  </a:lnTo>
                  <a:lnTo>
                    <a:pt x="4329057" y="381718"/>
                  </a:lnTo>
                  <a:lnTo>
                    <a:pt x="4396699" y="376668"/>
                  </a:lnTo>
                  <a:lnTo>
                    <a:pt x="4464340" y="370924"/>
                  </a:lnTo>
                  <a:lnTo>
                    <a:pt x="4531982" y="364417"/>
                  </a:lnTo>
                  <a:lnTo>
                    <a:pt x="4599623" y="357086"/>
                  </a:lnTo>
                  <a:lnTo>
                    <a:pt x="4667265" y="348874"/>
                  </a:lnTo>
                  <a:lnTo>
                    <a:pt x="4734906" y="339735"/>
                  </a:lnTo>
                  <a:lnTo>
                    <a:pt x="4802548" y="329632"/>
                  </a:lnTo>
                  <a:lnTo>
                    <a:pt x="4870189" y="318542"/>
                  </a:lnTo>
                  <a:lnTo>
                    <a:pt x="4937831" y="306449"/>
                  </a:lnTo>
                  <a:lnTo>
                    <a:pt x="5005473" y="293350"/>
                  </a:lnTo>
                  <a:lnTo>
                    <a:pt x="5073114" y="279244"/>
                  </a:lnTo>
                  <a:lnTo>
                    <a:pt x="5140756" y="264140"/>
                  </a:lnTo>
                  <a:lnTo>
                    <a:pt x="5208397" y="248047"/>
                  </a:lnTo>
                  <a:lnTo>
                    <a:pt x="5276039" y="230976"/>
                  </a:lnTo>
                  <a:lnTo>
                    <a:pt x="5343680" y="212938"/>
                  </a:lnTo>
                  <a:lnTo>
                    <a:pt x="5343680" y="490853"/>
                  </a:lnTo>
                  <a:lnTo>
                    <a:pt x="5276039" y="492027"/>
                  </a:lnTo>
                  <a:lnTo>
                    <a:pt x="5208397" y="493454"/>
                  </a:lnTo>
                  <a:lnTo>
                    <a:pt x="5140756" y="495149"/>
                  </a:lnTo>
                  <a:lnTo>
                    <a:pt x="5073114" y="497130"/>
                  </a:lnTo>
                  <a:lnTo>
                    <a:pt x="5005473" y="499412"/>
                  </a:lnTo>
                  <a:lnTo>
                    <a:pt x="4937831" y="502007"/>
                  </a:lnTo>
                  <a:lnTo>
                    <a:pt x="4870189" y="504923"/>
                  </a:lnTo>
                  <a:lnTo>
                    <a:pt x="4802548" y="508160"/>
                  </a:lnTo>
                  <a:lnTo>
                    <a:pt x="4734906" y="511710"/>
                  </a:lnTo>
                  <a:lnTo>
                    <a:pt x="4667265" y="515554"/>
                  </a:lnTo>
                  <a:lnTo>
                    <a:pt x="4599623" y="519661"/>
                  </a:lnTo>
                  <a:lnTo>
                    <a:pt x="4531982" y="523990"/>
                  </a:lnTo>
                  <a:lnTo>
                    <a:pt x="4464340" y="528491"/>
                  </a:lnTo>
                  <a:lnTo>
                    <a:pt x="4396699" y="533107"/>
                  </a:lnTo>
                  <a:lnTo>
                    <a:pt x="4329057" y="537777"/>
                  </a:lnTo>
                  <a:lnTo>
                    <a:pt x="4261416" y="542438"/>
                  </a:lnTo>
                  <a:lnTo>
                    <a:pt x="4193774" y="547030"/>
                  </a:lnTo>
                  <a:lnTo>
                    <a:pt x="4126133" y="551495"/>
                  </a:lnTo>
                  <a:lnTo>
                    <a:pt x="4058491" y="555727"/>
                  </a:lnTo>
                  <a:lnTo>
                    <a:pt x="3990850" y="559216"/>
                  </a:lnTo>
                  <a:lnTo>
                    <a:pt x="3923208" y="561881"/>
                  </a:lnTo>
                  <a:lnTo>
                    <a:pt x="3855567" y="563779"/>
                  </a:lnTo>
                  <a:lnTo>
                    <a:pt x="3787925" y="564983"/>
                  </a:lnTo>
                  <a:lnTo>
                    <a:pt x="3720284" y="565576"/>
                  </a:lnTo>
                  <a:lnTo>
                    <a:pt x="3652642" y="565647"/>
                  </a:lnTo>
                  <a:lnTo>
                    <a:pt x="3585000" y="565282"/>
                  </a:lnTo>
                  <a:lnTo>
                    <a:pt x="3517359" y="564566"/>
                  </a:lnTo>
                  <a:lnTo>
                    <a:pt x="3449717" y="563578"/>
                  </a:lnTo>
                  <a:lnTo>
                    <a:pt x="3382076" y="562386"/>
                  </a:lnTo>
                  <a:lnTo>
                    <a:pt x="3314434" y="561048"/>
                  </a:lnTo>
                  <a:lnTo>
                    <a:pt x="3246793" y="559607"/>
                  </a:lnTo>
                  <a:lnTo>
                    <a:pt x="3179151" y="558098"/>
                  </a:lnTo>
                  <a:lnTo>
                    <a:pt x="3111510" y="556539"/>
                  </a:lnTo>
                  <a:lnTo>
                    <a:pt x="3043868" y="554943"/>
                  </a:lnTo>
                  <a:lnTo>
                    <a:pt x="2976227" y="553309"/>
                  </a:lnTo>
                  <a:lnTo>
                    <a:pt x="2908585" y="551636"/>
                  </a:lnTo>
                  <a:lnTo>
                    <a:pt x="2840944" y="549913"/>
                  </a:lnTo>
                  <a:lnTo>
                    <a:pt x="2773302" y="547569"/>
                  </a:lnTo>
                  <a:lnTo>
                    <a:pt x="2705661" y="543728"/>
                  </a:lnTo>
                  <a:lnTo>
                    <a:pt x="2638019" y="538764"/>
                  </a:lnTo>
                  <a:lnTo>
                    <a:pt x="2570378" y="533114"/>
                  </a:lnTo>
                  <a:lnTo>
                    <a:pt x="2502736" y="527213"/>
                  </a:lnTo>
                  <a:lnTo>
                    <a:pt x="2435094" y="521461"/>
                  </a:lnTo>
                  <a:lnTo>
                    <a:pt x="2367453" y="516185"/>
                  </a:lnTo>
                  <a:lnTo>
                    <a:pt x="2299811" y="511614"/>
                  </a:lnTo>
                  <a:lnTo>
                    <a:pt x="2232170" y="507861"/>
                  </a:lnTo>
                  <a:lnTo>
                    <a:pt x="2164528" y="504934"/>
                  </a:lnTo>
                  <a:lnTo>
                    <a:pt x="2096887" y="502762"/>
                  </a:lnTo>
                  <a:lnTo>
                    <a:pt x="2029245" y="501226"/>
                  </a:lnTo>
                  <a:lnTo>
                    <a:pt x="1961604" y="500189"/>
                  </a:lnTo>
                  <a:lnTo>
                    <a:pt x="1893962" y="499519"/>
                  </a:lnTo>
                  <a:lnTo>
                    <a:pt x="1826321" y="501197"/>
                  </a:lnTo>
                  <a:lnTo>
                    <a:pt x="1758679" y="507114"/>
                  </a:lnTo>
                  <a:lnTo>
                    <a:pt x="1691038" y="514979"/>
                  </a:lnTo>
                  <a:lnTo>
                    <a:pt x="1623396" y="521916"/>
                  </a:lnTo>
                  <a:lnTo>
                    <a:pt x="1555755" y="524608"/>
                  </a:lnTo>
                  <a:lnTo>
                    <a:pt x="1488113" y="526330"/>
                  </a:lnTo>
                  <a:lnTo>
                    <a:pt x="1420472" y="529142"/>
                  </a:lnTo>
                  <a:lnTo>
                    <a:pt x="1352830" y="532897"/>
                  </a:lnTo>
                  <a:lnTo>
                    <a:pt x="1285189" y="537465"/>
                  </a:lnTo>
                  <a:lnTo>
                    <a:pt x="1217547" y="542522"/>
                  </a:lnTo>
                  <a:lnTo>
                    <a:pt x="1149905" y="547290"/>
                  </a:lnTo>
                  <a:lnTo>
                    <a:pt x="1082264" y="550379"/>
                  </a:lnTo>
                  <a:lnTo>
                    <a:pt x="1014622" y="549879"/>
                  </a:lnTo>
                  <a:lnTo>
                    <a:pt x="946981" y="543636"/>
                  </a:lnTo>
                  <a:lnTo>
                    <a:pt x="879339" y="530054"/>
                  </a:lnTo>
                  <a:lnTo>
                    <a:pt x="811698" y="511409"/>
                  </a:lnTo>
                  <a:lnTo>
                    <a:pt x="744056" y="491265"/>
                  </a:lnTo>
                  <a:lnTo>
                    <a:pt x="676415" y="470123"/>
                  </a:lnTo>
                  <a:lnTo>
                    <a:pt x="608773" y="446644"/>
                  </a:lnTo>
                  <a:lnTo>
                    <a:pt x="541132" y="421242"/>
                  </a:lnTo>
                  <a:lnTo>
                    <a:pt x="473490" y="394127"/>
                  </a:lnTo>
                  <a:lnTo>
                    <a:pt x="405849" y="366290"/>
                  </a:lnTo>
                  <a:lnTo>
                    <a:pt x="338207" y="338346"/>
                  </a:lnTo>
                  <a:lnTo>
                    <a:pt x="270566" y="310878"/>
                  </a:lnTo>
                  <a:lnTo>
                    <a:pt x="202924" y="284336"/>
                  </a:lnTo>
                  <a:lnTo>
                    <a:pt x="135283" y="258893"/>
                  </a:lnTo>
                  <a:lnTo>
                    <a:pt x="67641" y="234180"/>
                  </a:lnTo>
                  <a:lnTo>
                    <a:pt x="0" y="210524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1208969" y="1201941"/>
              <a:ext cx="5343680" cy="178679"/>
            </a:xfrm>
            <a:custGeom>
              <a:avLst/>
              <a:pathLst>
                <a:path w="5343680" h="178679">
                  <a:moveTo>
                    <a:pt x="0" y="75145"/>
                  </a:moveTo>
                  <a:lnTo>
                    <a:pt x="67641" y="74931"/>
                  </a:lnTo>
                  <a:lnTo>
                    <a:pt x="135283" y="74212"/>
                  </a:lnTo>
                  <a:lnTo>
                    <a:pt x="202924" y="72933"/>
                  </a:lnTo>
                  <a:lnTo>
                    <a:pt x="270566" y="71005"/>
                  </a:lnTo>
                  <a:lnTo>
                    <a:pt x="338207" y="68311"/>
                  </a:lnTo>
                  <a:lnTo>
                    <a:pt x="405849" y="64853"/>
                  </a:lnTo>
                  <a:lnTo>
                    <a:pt x="473490" y="60690"/>
                  </a:lnTo>
                  <a:lnTo>
                    <a:pt x="541132" y="55994"/>
                  </a:lnTo>
                  <a:lnTo>
                    <a:pt x="608773" y="51177"/>
                  </a:lnTo>
                  <a:lnTo>
                    <a:pt x="676415" y="46418"/>
                  </a:lnTo>
                  <a:lnTo>
                    <a:pt x="744056" y="41769"/>
                  </a:lnTo>
                  <a:lnTo>
                    <a:pt x="811698" y="37662"/>
                  </a:lnTo>
                  <a:lnTo>
                    <a:pt x="879339" y="34042"/>
                  </a:lnTo>
                  <a:lnTo>
                    <a:pt x="946981" y="30675"/>
                  </a:lnTo>
                  <a:lnTo>
                    <a:pt x="1014622" y="27954"/>
                  </a:lnTo>
                  <a:lnTo>
                    <a:pt x="1082264" y="26100"/>
                  </a:lnTo>
                  <a:lnTo>
                    <a:pt x="1149905" y="24863"/>
                  </a:lnTo>
                  <a:lnTo>
                    <a:pt x="1217547" y="23977"/>
                  </a:lnTo>
                  <a:lnTo>
                    <a:pt x="1285189" y="23210"/>
                  </a:lnTo>
                  <a:lnTo>
                    <a:pt x="1352830" y="22407"/>
                  </a:lnTo>
                  <a:lnTo>
                    <a:pt x="1420472" y="21524"/>
                  </a:lnTo>
                  <a:lnTo>
                    <a:pt x="1488113" y="20628"/>
                  </a:lnTo>
                  <a:lnTo>
                    <a:pt x="1555755" y="19874"/>
                  </a:lnTo>
                  <a:lnTo>
                    <a:pt x="1623396" y="19464"/>
                  </a:lnTo>
                  <a:lnTo>
                    <a:pt x="1691038" y="19620"/>
                  </a:lnTo>
                  <a:lnTo>
                    <a:pt x="1758679" y="20556"/>
                  </a:lnTo>
                  <a:lnTo>
                    <a:pt x="1826321" y="22465"/>
                  </a:lnTo>
                  <a:lnTo>
                    <a:pt x="1893962" y="25529"/>
                  </a:lnTo>
                  <a:lnTo>
                    <a:pt x="1961604" y="31332"/>
                  </a:lnTo>
                  <a:lnTo>
                    <a:pt x="2029245" y="38799"/>
                  </a:lnTo>
                  <a:lnTo>
                    <a:pt x="2096887" y="45568"/>
                  </a:lnTo>
                  <a:lnTo>
                    <a:pt x="2164528" y="50391"/>
                  </a:lnTo>
                  <a:lnTo>
                    <a:pt x="2232170" y="53293"/>
                  </a:lnTo>
                  <a:lnTo>
                    <a:pt x="2299811" y="56364"/>
                  </a:lnTo>
                  <a:lnTo>
                    <a:pt x="2367453" y="59722"/>
                  </a:lnTo>
                  <a:lnTo>
                    <a:pt x="2435094" y="63057"/>
                  </a:lnTo>
                  <a:lnTo>
                    <a:pt x="2502736" y="66108"/>
                  </a:lnTo>
                  <a:lnTo>
                    <a:pt x="2570378" y="68683"/>
                  </a:lnTo>
                  <a:lnTo>
                    <a:pt x="2638019" y="70672"/>
                  </a:lnTo>
                  <a:lnTo>
                    <a:pt x="2705661" y="72035"/>
                  </a:lnTo>
                  <a:lnTo>
                    <a:pt x="2773302" y="72781"/>
                  </a:lnTo>
                  <a:lnTo>
                    <a:pt x="2840944" y="72939"/>
                  </a:lnTo>
                  <a:lnTo>
                    <a:pt x="2908585" y="72801"/>
                  </a:lnTo>
                  <a:lnTo>
                    <a:pt x="2976227" y="72509"/>
                  </a:lnTo>
                  <a:lnTo>
                    <a:pt x="3043868" y="72050"/>
                  </a:lnTo>
                  <a:lnTo>
                    <a:pt x="3111510" y="71415"/>
                  </a:lnTo>
                  <a:lnTo>
                    <a:pt x="3179151" y="70596"/>
                  </a:lnTo>
                  <a:lnTo>
                    <a:pt x="3246793" y="69594"/>
                  </a:lnTo>
                  <a:lnTo>
                    <a:pt x="3314434" y="68415"/>
                  </a:lnTo>
                  <a:lnTo>
                    <a:pt x="3382076" y="67071"/>
                  </a:lnTo>
                  <a:lnTo>
                    <a:pt x="3449717" y="65585"/>
                  </a:lnTo>
                  <a:lnTo>
                    <a:pt x="3517359" y="63987"/>
                  </a:lnTo>
                  <a:lnTo>
                    <a:pt x="3585000" y="62311"/>
                  </a:lnTo>
                  <a:lnTo>
                    <a:pt x="3652642" y="60600"/>
                  </a:lnTo>
                  <a:lnTo>
                    <a:pt x="3720284" y="58898"/>
                  </a:lnTo>
                  <a:lnTo>
                    <a:pt x="3787925" y="57250"/>
                  </a:lnTo>
                  <a:lnTo>
                    <a:pt x="3855567" y="55703"/>
                  </a:lnTo>
                  <a:lnTo>
                    <a:pt x="3923208" y="54300"/>
                  </a:lnTo>
                  <a:lnTo>
                    <a:pt x="3990850" y="53077"/>
                  </a:lnTo>
                  <a:lnTo>
                    <a:pt x="4058491" y="52064"/>
                  </a:lnTo>
                  <a:lnTo>
                    <a:pt x="4126133" y="51225"/>
                  </a:lnTo>
                  <a:lnTo>
                    <a:pt x="4193774" y="50329"/>
                  </a:lnTo>
                  <a:lnTo>
                    <a:pt x="4261416" y="49328"/>
                  </a:lnTo>
                  <a:lnTo>
                    <a:pt x="4329057" y="48200"/>
                  </a:lnTo>
                  <a:lnTo>
                    <a:pt x="4396699" y="46919"/>
                  </a:lnTo>
                  <a:lnTo>
                    <a:pt x="4464340" y="45455"/>
                  </a:lnTo>
                  <a:lnTo>
                    <a:pt x="4531982" y="43780"/>
                  </a:lnTo>
                  <a:lnTo>
                    <a:pt x="4599623" y="41861"/>
                  </a:lnTo>
                  <a:lnTo>
                    <a:pt x="4667265" y="39672"/>
                  </a:lnTo>
                  <a:lnTo>
                    <a:pt x="4734906" y="37188"/>
                  </a:lnTo>
                  <a:lnTo>
                    <a:pt x="4802548" y="34387"/>
                  </a:lnTo>
                  <a:lnTo>
                    <a:pt x="4870189" y="31257"/>
                  </a:lnTo>
                  <a:lnTo>
                    <a:pt x="4937831" y="27788"/>
                  </a:lnTo>
                  <a:lnTo>
                    <a:pt x="5005473" y="23978"/>
                  </a:lnTo>
                  <a:lnTo>
                    <a:pt x="5073114" y="19829"/>
                  </a:lnTo>
                  <a:lnTo>
                    <a:pt x="5140756" y="15347"/>
                  </a:lnTo>
                  <a:lnTo>
                    <a:pt x="5208397" y="10542"/>
                  </a:lnTo>
                  <a:lnTo>
                    <a:pt x="5276039" y="5422"/>
                  </a:lnTo>
                  <a:lnTo>
                    <a:pt x="5343680" y="0"/>
                  </a:lnTo>
                  <a:lnTo>
                    <a:pt x="5343680" y="121863"/>
                  </a:lnTo>
                  <a:lnTo>
                    <a:pt x="5276039" y="119441"/>
                  </a:lnTo>
                  <a:lnTo>
                    <a:pt x="5208397" y="117352"/>
                  </a:lnTo>
                  <a:lnTo>
                    <a:pt x="5140756" y="115599"/>
                  </a:lnTo>
                  <a:lnTo>
                    <a:pt x="5073114" y="114183"/>
                  </a:lnTo>
                  <a:lnTo>
                    <a:pt x="5005473" y="113105"/>
                  </a:lnTo>
                  <a:lnTo>
                    <a:pt x="4937831" y="112363"/>
                  </a:lnTo>
                  <a:lnTo>
                    <a:pt x="4870189" y="111949"/>
                  </a:lnTo>
                  <a:lnTo>
                    <a:pt x="4802548" y="111853"/>
                  </a:lnTo>
                  <a:lnTo>
                    <a:pt x="4734906" y="112058"/>
                  </a:lnTo>
                  <a:lnTo>
                    <a:pt x="4667265" y="112542"/>
                  </a:lnTo>
                  <a:lnTo>
                    <a:pt x="4599623" y="113275"/>
                  </a:lnTo>
                  <a:lnTo>
                    <a:pt x="4531982" y="114224"/>
                  </a:lnTo>
                  <a:lnTo>
                    <a:pt x="4464340" y="115352"/>
                  </a:lnTo>
                  <a:lnTo>
                    <a:pt x="4396699" y="116620"/>
                  </a:lnTo>
                  <a:lnTo>
                    <a:pt x="4329057" y="117991"/>
                  </a:lnTo>
                  <a:lnTo>
                    <a:pt x="4261416" y="119426"/>
                  </a:lnTo>
                  <a:lnTo>
                    <a:pt x="4193774" y="120891"/>
                  </a:lnTo>
                  <a:lnTo>
                    <a:pt x="4126133" y="122354"/>
                  </a:lnTo>
                  <a:lnTo>
                    <a:pt x="4058491" y="123789"/>
                  </a:lnTo>
                  <a:lnTo>
                    <a:pt x="3990850" y="125195"/>
                  </a:lnTo>
                  <a:lnTo>
                    <a:pt x="3923208" y="126559"/>
                  </a:lnTo>
                  <a:lnTo>
                    <a:pt x="3855567" y="127874"/>
                  </a:lnTo>
                  <a:lnTo>
                    <a:pt x="3787925" y="129141"/>
                  </a:lnTo>
                  <a:lnTo>
                    <a:pt x="3720284" y="130367"/>
                  </a:lnTo>
                  <a:lnTo>
                    <a:pt x="3652642" y="131561"/>
                  </a:lnTo>
                  <a:lnTo>
                    <a:pt x="3585000" y="132733"/>
                  </a:lnTo>
                  <a:lnTo>
                    <a:pt x="3517359" y="133890"/>
                  </a:lnTo>
                  <a:lnTo>
                    <a:pt x="3449717" y="135038"/>
                  </a:lnTo>
                  <a:lnTo>
                    <a:pt x="3382076" y="136177"/>
                  </a:lnTo>
                  <a:lnTo>
                    <a:pt x="3314434" y="137299"/>
                  </a:lnTo>
                  <a:lnTo>
                    <a:pt x="3246793" y="138389"/>
                  </a:lnTo>
                  <a:lnTo>
                    <a:pt x="3179151" y="139425"/>
                  </a:lnTo>
                  <a:lnTo>
                    <a:pt x="3111510" y="140377"/>
                  </a:lnTo>
                  <a:lnTo>
                    <a:pt x="3043868" y="141208"/>
                  </a:lnTo>
                  <a:lnTo>
                    <a:pt x="2976227" y="141874"/>
                  </a:lnTo>
                  <a:lnTo>
                    <a:pt x="2908585" y="142330"/>
                  </a:lnTo>
                  <a:lnTo>
                    <a:pt x="2840944" y="142528"/>
                  </a:lnTo>
                  <a:lnTo>
                    <a:pt x="2773302" y="142174"/>
                  </a:lnTo>
                  <a:lnTo>
                    <a:pt x="2705661" y="140940"/>
                  </a:lnTo>
                  <a:lnTo>
                    <a:pt x="2638019" y="139101"/>
                  </a:lnTo>
                  <a:lnTo>
                    <a:pt x="2570378" y="136935"/>
                  </a:lnTo>
                  <a:lnTo>
                    <a:pt x="2502736" y="134671"/>
                  </a:lnTo>
                  <a:lnTo>
                    <a:pt x="2435094" y="132465"/>
                  </a:lnTo>
                  <a:lnTo>
                    <a:pt x="2367453" y="130396"/>
                  </a:lnTo>
                  <a:lnTo>
                    <a:pt x="2299811" y="128468"/>
                  </a:lnTo>
                  <a:lnTo>
                    <a:pt x="2232170" y="126642"/>
                  </a:lnTo>
                  <a:lnTo>
                    <a:pt x="2164528" y="124502"/>
                  </a:lnTo>
                  <a:lnTo>
                    <a:pt x="2096887" y="120873"/>
                  </a:lnTo>
                  <a:lnTo>
                    <a:pt x="2029245" y="117237"/>
                  </a:lnTo>
                  <a:lnTo>
                    <a:pt x="1961604" y="114506"/>
                  </a:lnTo>
                  <a:lnTo>
                    <a:pt x="1893962" y="112477"/>
                  </a:lnTo>
                  <a:lnTo>
                    <a:pt x="1826321" y="110321"/>
                  </a:lnTo>
                  <a:lnTo>
                    <a:pt x="1758679" y="107557"/>
                  </a:lnTo>
                  <a:lnTo>
                    <a:pt x="1691038" y="104367"/>
                  </a:lnTo>
                  <a:lnTo>
                    <a:pt x="1623396" y="100974"/>
                  </a:lnTo>
                  <a:lnTo>
                    <a:pt x="1555755" y="97623"/>
                  </a:lnTo>
                  <a:lnTo>
                    <a:pt x="1488113" y="94566"/>
                  </a:lnTo>
                  <a:lnTo>
                    <a:pt x="1420472" y="92034"/>
                  </a:lnTo>
                  <a:lnTo>
                    <a:pt x="1352830" y="90213"/>
                  </a:lnTo>
                  <a:lnTo>
                    <a:pt x="1285189" y="89199"/>
                  </a:lnTo>
                  <a:lnTo>
                    <a:pt x="1217547" y="88979"/>
                  </a:lnTo>
                  <a:lnTo>
                    <a:pt x="1149905" y="89427"/>
                  </a:lnTo>
                  <a:lnTo>
                    <a:pt x="1082264" y="90342"/>
                  </a:lnTo>
                  <a:lnTo>
                    <a:pt x="1014622" y="91487"/>
                  </a:lnTo>
                  <a:lnTo>
                    <a:pt x="946981" y="92643"/>
                  </a:lnTo>
                  <a:lnTo>
                    <a:pt x="879339" y="93600"/>
                  </a:lnTo>
                  <a:lnTo>
                    <a:pt x="811698" y="94598"/>
                  </a:lnTo>
                  <a:lnTo>
                    <a:pt x="744056" y="96061"/>
                  </a:lnTo>
                  <a:lnTo>
                    <a:pt x="676415" y="98069"/>
                  </a:lnTo>
                  <a:lnTo>
                    <a:pt x="608773" y="100549"/>
                  </a:lnTo>
                  <a:lnTo>
                    <a:pt x="541132" y="103777"/>
                  </a:lnTo>
                  <a:lnTo>
                    <a:pt x="473490" y="108044"/>
                  </a:lnTo>
                  <a:lnTo>
                    <a:pt x="405849" y="113575"/>
                  </a:lnTo>
                  <a:lnTo>
                    <a:pt x="338207" y="120590"/>
                  </a:lnTo>
                  <a:lnTo>
                    <a:pt x="270566" y="129205"/>
                  </a:lnTo>
                  <a:lnTo>
                    <a:pt x="202924" y="139386"/>
                  </a:lnTo>
                  <a:lnTo>
                    <a:pt x="135283" y="151092"/>
                  </a:lnTo>
                  <a:lnTo>
                    <a:pt x="67641" y="164250"/>
                  </a:lnTo>
                  <a:lnTo>
                    <a:pt x="0" y="178679"/>
                  </a:lnTo>
                  <a:close/>
                </a:path>
              </a:pathLst>
            </a:cu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1208969" y="964394"/>
              <a:ext cx="5343680" cy="1189153"/>
            </a:xfrm>
            <a:custGeom>
              <a:avLst/>
              <a:pathLst>
                <a:path w="5343680" h="1189153">
                  <a:moveTo>
                    <a:pt x="0" y="0"/>
                  </a:moveTo>
                  <a:lnTo>
                    <a:pt x="67641" y="83942"/>
                  </a:lnTo>
                  <a:lnTo>
                    <a:pt x="135283" y="163637"/>
                  </a:lnTo>
                  <a:lnTo>
                    <a:pt x="202924" y="238703"/>
                  </a:lnTo>
                  <a:lnTo>
                    <a:pt x="270566" y="308784"/>
                  </a:lnTo>
                  <a:lnTo>
                    <a:pt x="338207" y="373600"/>
                  </a:lnTo>
                  <a:lnTo>
                    <a:pt x="405849" y="433160"/>
                  </a:lnTo>
                  <a:lnTo>
                    <a:pt x="473490" y="487630"/>
                  </a:lnTo>
                  <a:lnTo>
                    <a:pt x="541132" y="537307"/>
                  </a:lnTo>
                  <a:lnTo>
                    <a:pt x="608773" y="582639"/>
                  </a:lnTo>
                  <a:lnTo>
                    <a:pt x="676415" y="624062"/>
                  </a:lnTo>
                  <a:lnTo>
                    <a:pt x="744056" y="661868"/>
                  </a:lnTo>
                  <a:lnTo>
                    <a:pt x="811698" y="696608"/>
                  </a:lnTo>
                  <a:lnTo>
                    <a:pt x="879339" y="728763"/>
                  </a:lnTo>
                  <a:lnTo>
                    <a:pt x="946981" y="758750"/>
                  </a:lnTo>
                  <a:lnTo>
                    <a:pt x="1014622" y="786802"/>
                  </a:lnTo>
                  <a:lnTo>
                    <a:pt x="1082264" y="812806"/>
                  </a:lnTo>
                  <a:lnTo>
                    <a:pt x="1149905" y="836540"/>
                  </a:lnTo>
                  <a:lnTo>
                    <a:pt x="1217547" y="857816"/>
                  </a:lnTo>
                  <a:lnTo>
                    <a:pt x="1285189" y="876589"/>
                  </a:lnTo>
                  <a:lnTo>
                    <a:pt x="1352830" y="892997"/>
                  </a:lnTo>
                  <a:lnTo>
                    <a:pt x="1420472" y="907353"/>
                  </a:lnTo>
                  <a:lnTo>
                    <a:pt x="1488113" y="920094"/>
                  </a:lnTo>
                  <a:lnTo>
                    <a:pt x="1555755" y="931708"/>
                  </a:lnTo>
                  <a:lnTo>
                    <a:pt x="1623396" y="941887"/>
                  </a:lnTo>
                  <a:lnTo>
                    <a:pt x="1691038" y="949115"/>
                  </a:lnTo>
                  <a:lnTo>
                    <a:pt x="1758679" y="953386"/>
                  </a:lnTo>
                  <a:lnTo>
                    <a:pt x="1826321" y="954748"/>
                  </a:lnTo>
                  <a:lnTo>
                    <a:pt x="1893962" y="953269"/>
                  </a:lnTo>
                  <a:lnTo>
                    <a:pt x="1961604" y="949090"/>
                  </a:lnTo>
                  <a:lnTo>
                    <a:pt x="2029245" y="942485"/>
                  </a:lnTo>
                  <a:lnTo>
                    <a:pt x="2096887" y="933903"/>
                  </a:lnTo>
                  <a:lnTo>
                    <a:pt x="2164528" y="923988"/>
                  </a:lnTo>
                  <a:lnTo>
                    <a:pt x="2232170" y="913552"/>
                  </a:lnTo>
                  <a:lnTo>
                    <a:pt x="2299811" y="903528"/>
                  </a:lnTo>
                  <a:lnTo>
                    <a:pt x="2367453" y="894913"/>
                  </a:lnTo>
                  <a:lnTo>
                    <a:pt x="2435094" y="888713"/>
                  </a:lnTo>
                  <a:lnTo>
                    <a:pt x="2502736" y="885900"/>
                  </a:lnTo>
                  <a:lnTo>
                    <a:pt x="2570378" y="885929"/>
                  </a:lnTo>
                  <a:lnTo>
                    <a:pt x="2638019" y="886383"/>
                  </a:lnTo>
                  <a:lnTo>
                    <a:pt x="2705661" y="887124"/>
                  </a:lnTo>
                  <a:lnTo>
                    <a:pt x="2773302" y="888066"/>
                  </a:lnTo>
                  <a:lnTo>
                    <a:pt x="2840944" y="889115"/>
                  </a:lnTo>
                  <a:lnTo>
                    <a:pt x="2908585" y="890175"/>
                  </a:lnTo>
                  <a:lnTo>
                    <a:pt x="2976227" y="891153"/>
                  </a:lnTo>
                  <a:lnTo>
                    <a:pt x="3043868" y="891963"/>
                  </a:lnTo>
                  <a:lnTo>
                    <a:pt x="3111510" y="892535"/>
                  </a:lnTo>
                  <a:lnTo>
                    <a:pt x="3179151" y="892815"/>
                  </a:lnTo>
                  <a:lnTo>
                    <a:pt x="3246793" y="892774"/>
                  </a:lnTo>
                  <a:lnTo>
                    <a:pt x="3314434" y="892409"/>
                  </a:lnTo>
                  <a:lnTo>
                    <a:pt x="3382076" y="891743"/>
                  </a:lnTo>
                  <a:lnTo>
                    <a:pt x="3449717" y="890826"/>
                  </a:lnTo>
                  <a:lnTo>
                    <a:pt x="3517359" y="889732"/>
                  </a:lnTo>
                  <a:lnTo>
                    <a:pt x="3585000" y="888554"/>
                  </a:lnTo>
                  <a:lnTo>
                    <a:pt x="3652642" y="887398"/>
                  </a:lnTo>
                  <a:lnTo>
                    <a:pt x="3720284" y="886377"/>
                  </a:lnTo>
                  <a:lnTo>
                    <a:pt x="3787925" y="885605"/>
                  </a:lnTo>
                  <a:lnTo>
                    <a:pt x="3855567" y="885190"/>
                  </a:lnTo>
                  <a:lnTo>
                    <a:pt x="3923208" y="885225"/>
                  </a:lnTo>
                  <a:lnTo>
                    <a:pt x="3990850" y="885781"/>
                  </a:lnTo>
                  <a:lnTo>
                    <a:pt x="4058491" y="886891"/>
                  </a:lnTo>
                  <a:lnTo>
                    <a:pt x="4126133" y="888420"/>
                  </a:lnTo>
                  <a:lnTo>
                    <a:pt x="4193774" y="889791"/>
                  </a:lnTo>
                  <a:lnTo>
                    <a:pt x="4261416" y="890847"/>
                  </a:lnTo>
                  <a:lnTo>
                    <a:pt x="4329057" y="891475"/>
                  </a:lnTo>
                  <a:lnTo>
                    <a:pt x="4396699" y="891540"/>
                  </a:lnTo>
                  <a:lnTo>
                    <a:pt x="4464340" y="890894"/>
                  </a:lnTo>
                  <a:lnTo>
                    <a:pt x="4531982" y="889376"/>
                  </a:lnTo>
                  <a:lnTo>
                    <a:pt x="4599623" y="886825"/>
                  </a:lnTo>
                  <a:lnTo>
                    <a:pt x="4667265" y="883089"/>
                  </a:lnTo>
                  <a:lnTo>
                    <a:pt x="4734906" y="878030"/>
                  </a:lnTo>
                  <a:lnTo>
                    <a:pt x="4802548" y="871533"/>
                  </a:lnTo>
                  <a:lnTo>
                    <a:pt x="4870189" y="863532"/>
                  </a:lnTo>
                  <a:lnTo>
                    <a:pt x="4937831" y="854019"/>
                  </a:lnTo>
                  <a:lnTo>
                    <a:pt x="5005473" y="843027"/>
                  </a:lnTo>
                  <a:lnTo>
                    <a:pt x="5073114" y="830618"/>
                  </a:lnTo>
                  <a:lnTo>
                    <a:pt x="5140756" y="816874"/>
                  </a:lnTo>
                  <a:lnTo>
                    <a:pt x="5208397" y="801879"/>
                  </a:lnTo>
                  <a:lnTo>
                    <a:pt x="5276039" y="785721"/>
                  </a:lnTo>
                  <a:lnTo>
                    <a:pt x="5343680" y="768482"/>
                  </a:lnTo>
                  <a:lnTo>
                    <a:pt x="5343680" y="1185394"/>
                  </a:lnTo>
                  <a:lnTo>
                    <a:pt x="5276039" y="1170770"/>
                  </a:lnTo>
                  <a:lnTo>
                    <a:pt x="5208397" y="1157162"/>
                  </a:lnTo>
                  <a:lnTo>
                    <a:pt x="5140756" y="1144658"/>
                  </a:lnTo>
                  <a:lnTo>
                    <a:pt x="5073114" y="1133347"/>
                  </a:lnTo>
                  <a:lnTo>
                    <a:pt x="5005473" y="1123322"/>
                  </a:lnTo>
                  <a:lnTo>
                    <a:pt x="4937831" y="1114667"/>
                  </a:lnTo>
                  <a:lnTo>
                    <a:pt x="4870189" y="1107450"/>
                  </a:lnTo>
                  <a:lnTo>
                    <a:pt x="4802548" y="1101709"/>
                  </a:lnTo>
                  <a:lnTo>
                    <a:pt x="4734906" y="1097440"/>
                  </a:lnTo>
                  <a:lnTo>
                    <a:pt x="4667265" y="1094586"/>
                  </a:lnTo>
                  <a:lnTo>
                    <a:pt x="4599623" y="1093038"/>
                  </a:lnTo>
                  <a:lnTo>
                    <a:pt x="4531982" y="1092653"/>
                  </a:lnTo>
                  <a:lnTo>
                    <a:pt x="4464340" y="1093267"/>
                  </a:lnTo>
                  <a:lnTo>
                    <a:pt x="4396699" y="1094712"/>
                  </a:lnTo>
                  <a:lnTo>
                    <a:pt x="4329057" y="1096818"/>
                  </a:lnTo>
                  <a:lnTo>
                    <a:pt x="4261416" y="1099427"/>
                  </a:lnTo>
                  <a:lnTo>
                    <a:pt x="4193774" y="1102398"/>
                  </a:lnTo>
                  <a:lnTo>
                    <a:pt x="4126133" y="1105605"/>
                  </a:lnTo>
                  <a:lnTo>
                    <a:pt x="4058491" y="1108906"/>
                  </a:lnTo>
                  <a:lnTo>
                    <a:pt x="3990850" y="1111883"/>
                  </a:lnTo>
                  <a:lnTo>
                    <a:pt x="3923208" y="1114418"/>
                  </a:lnTo>
                  <a:lnTo>
                    <a:pt x="3855567" y="1116523"/>
                  </a:lnTo>
                  <a:lnTo>
                    <a:pt x="3787925" y="1118247"/>
                  </a:lnTo>
                  <a:lnTo>
                    <a:pt x="3720284" y="1119660"/>
                  </a:lnTo>
                  <a:lnTo>
                    <a:pt x="3652642" y="1120846"/>
                  </a:lnTo>
                  <a:lnTo>
                    <a:pt x="3585000" y="1121898"/>
                  </a:lnTo>
                  <a:lnTo>
                    <a:pt x="3517359" y="1122905"/>
                  </a:lnTo>
                  <a:lnTo>
                    <a:pt x="3449717" y="1123952"/>
                  </a:lnTo>
                  <a:lnTo>
                    <a:pt x="3382076" y="1125108"/>
                  </a:lnTo>
                  <a:lnTo>
                    <a:pt x="3314434" y="1126425"/>
                  </a:lnTo>
                  <a:lnTo>
                    <a:pt x="3246793" y="1127930"/>
                  </a:lnTo>
                  <a:lnTo>
                    <a:pt x="3179151" y="1129624"/>
                  </a:lnTo>
                  <a:lnTo>
                    <a:pt x="3111510" y="1131480"/>
                  </a:lnTo>
                  <a:lnTo>
                    <a:pt x="3043868" y="1133447"/>
                  </a:lnTo>
                  <a:lnTo>
                    <a:pt x="2976227" y="1135450"/>
                  </a:lnTo>
                  <a:lnTo>
                    <a:pt x="2908585" y="1137394"/>
                  </a:lnTo>
                  <a:lnTo>
                    <a:pt x="2840944" y="1139172"/>
                  </a:lnTo>
                  <a:lnTo>
                    <a:pt x="2773302" y="1140668"/>
                  </a:lnTo>
                  <a:lnTo>
                    <a:pt x="2705661" y="1141763"/>
                  </a:lnTo>
                  <a:lnTo>
                    <a:pt x="2638019" y="1142341"/>
                  </a:lnTo>
                  <a:lnTo>
                    <a:pt x="2570378" y="1142291"/>
                  </a:lnTo>
                  <a:lnTo>
                    <a:pt x="2502736" y="1141556"/>
                  </a:lnTo>
                  <a:lnTo>
                    <a:pt x="2435094" y="1141580"/>
                  </a:lnTo>
                  <a:lnTo>
                    <a:pt x="2367453" y="1143018"/>
                  </a:lnTo>
                  <a:lnTo>
                    <a:pt x="2299811" y="1145752"/>
                  </a:lnTo>
                  <a:lnTo>
                    <a:pt x="2232170" y="1149694"/>
                  </a:lnTo>
                  <a:lnTo>
                    <a:pt x="2164528" y="1154749"/>
                  </a:lnTo>
                  <a:lnTo>
                    <a:pt x="2096887" y="1160757"/>
                  </a:lnTo>
                  <a:lnTo>
                    <a:pt x="2029245" y="1167440"/>
                  </a:lnTo>
                  <a:lnTo>
                    <a:pt x="1961604" y="1174347"/>
                  </a:lnTo>
                  <a:lnTo>
                    <a:pt x="1893962" y="1180836"/>
                  </a:lnTo>
                  <a:lnTo>
                    <a:pt x="1826321" y="1186088"/>
                  </a:lnTo>
                  <a:lnTo>
                    <a:pt x="1758679" y="1189153"/>
                  </a:lnTo>
                  <a:lnTo>
                    <a:pt x="1691038" y="1189006"/>
                  </a:lnTo>
                  <a:lnTo>
                    <a:pt x="1623396" y="1184601"/>
                  </a:lnTo>
                  <a:lnTo>
                    <a:pt x="1555755" y="1174981"/>
                  </a:lnTo>
                  <a:lnTo>
                    <a:pt x="1488113" y="1161182"/>
                  </a:lnTo>
                  <a:lnTo>
                    <a:pt x="1420472" y="1144170"/>
                  </a:lnTo>
                  <a:lnTo>
                    <a:pt x="1352830" y="1124345"/>
                  </a:lnTo>
                  <a:lnTo>
                    <a:pt x="1285189" y="1102059"/>
                  </a:lnTo>
                  <a:lnTo>
                    <a:pt x="1217547" y="1077537"/>
                  </a:lnTo>
                  <a:lnTo>
                    <a:pt x="1149905" y="1050831"/>
                  </a:lnTo>
                  <a:lnTo>
                    <a:pt x="1082264" y="1021807"/>
                  </a:lnTo>
                  <a:lnTo>
                    <a:pt x="1014622" y="990193"/>
                  </a:lnTo>
                  <a:lnTo>
                    <a:pt x="946981" y="955677"/>
                  </a:lnTo>
                  <a:lnTo>
                    <a:pt x="879339" y="918628"/>
                  </a:lnTo>
                  <a:lnTo>
                    <a:pt x="811698" y="879657"/>
                  </a:lnTo>
                  <a:lnTo>
                    <a:pt x="744056" y="838711"/>
                  </a:lnTo>
                  <a:lnTo>
                    <a:pt x="676415" y="795794"/>
                  </a:lnTo>
                  <a:lnTo>
                    <a:pt x="608773" y="751048"/>
                  </a:lnTo>
                  <a:lnTo>
                    <a:pt x="541132" y="705388"/>
                  </a:lnTo>
                  <a:lnTo>
                    <a:pt x="473490" y="659380"/>
                  </a:lnTo>
                  <a:lnTo>
                    <a:pt x="405849" y="613266"/>
                  </a:lnTo>
                  <a:lnTo>
                    <a:pt x="338207" y="567139"/>
                  </a:lnTo>
                  <a:lnTo>
                    <a:pt x="270566" y="520914"/>
                  </a:lnTo>
                  <a:lnTo>
                    <a:pt x="202924" y="474470"/>
                  </a:lnTo>
                  <a:lnTo>
                    <a:pt x="135283" y="427775"/>
                  </a:lnTo>
                  <a:lnTo>
                    <a:pt x="67641" y="380743"/>
                  </a:lnTo>
                  <a:lnTo>
                    <a:pt x="0" y="333267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1208969" y="1027047"/>
              <a:ext cx="5343680" cy="1125272"/>
            </a:xfrm>
            <a:custGeom>
              <a:avLst/>
              <a:pathLst>
                <a:path w="5343680" h="1125272">
                  <a:moveTo>
                    <a:pt x="0" y="0"/>
                  </a:moveTo>
                  <a:lnTo>
                    <a:pt x="67641" y="95946"/>
                  </a:lnTo>
                  <a:lnTo>
                    <a:pt x="135283" y="185688"/>
                  </a:lnTo>
                  <a:lnTo>
                    <a:pt x="202924" y="268896"/>
                  </a:lnTo>
                  <a:lnTo>
                    <a:pt x="270566" y="345142"/>
                  </a:lnTo>
                  <a:lnTo>
                    <a:pt x="338207" y="414481"/>
                  </a:lnTo>
                  <a:lnTo>
                    <a:pt x="405849" y="477168"/>
                  </a:lnTo>
                  <a:lnTo>
                    <a:pt x="473490" y="533873"/>
                  </a:lnTo>
                  <a:lnTo>
                    <a:pt x="541132" y="585553"/>
                  </a:lnTo>
                  <a:lnTo>
                    <a:pt x="608773" y="632785"/>
                  </a:lnTo>
                  <a:lnTo>
                    <a:pt x="676415" y="675965"/>
                  </a:lnTo>
                  <a:lnTo>
                    <a:pt x="744056" y="715439"/>
                  </a:lnTo>
                  <a:lnTo>
                    <a:pt x="811698" y="753495"/>
                  </a:lnTo>
                  <a:lnTo>
                    <a:pt x="879339" y="787202"/>
                  </a:lnTo>
                  <a:lnTo>
                    <a:pt x="946981" y="819149"/>
                  </a:lnTo>
                  <a:lnTo>
                    <a:pt x="1014622" y="847727"/>
                  </a:lnTo>
                  <a:lnTo>
                    <a:pt x="1082264" y="871281"/>
                  </a:lnTo>
                  <a:lnTo>
                    <a:pt x="1149905" y="889371"/>
                  </a:lnTo>
                  <a:lnTo>
                    <a:pt x="1217547" y="902554"/>
                  </a:lnTo>
                  <a:lnTo>
                    <a:pt x="1285189" y="911426"/>
                  </a:lnTo>
                  <a:lnTo>
                    <a:pt x="1352830" y="914260"/>
                  </a:lnTo>
                  <a:lnTo>
                    <a:pt x="1420472" y="911193"/>
                  </a:lnTo>
                  <a:lnTo>
                    <a:pt x="1488113" y="902999"/>
                  </a:lnTo>
                  <a:lnTo>
                    <a:pt x="1555755" y="890730"/>
                  </a:lnTo>
                  <a:lnTo>
                    <a:pt x="1623396" y="875910"/>
                  </a:lnTo>
                  <a:lnTo>
                    <a:pt x="1691038" y="860600"/>
                  </a:lnTo>
                  <a:lnTo>
                    <a:pt x="1758679" y="847281"/>
                  </a:lnTo>
                  <a:lnTo>
                    <a:pt x="1826321" y="838633"/>
                  </a:lnTo>
                  <a:lnTo>
                    <a:pt x="1893962" y="837224"/>
                  </a:lnTo>
                  <a:lnTo>
                    <a:pt x="1961604" y="838859"/>
                  </a:lnTo>
                  <a:lnTo>
                    <a:pt x="2029245" y="838959"/>
                  </a:lnTo>
                  <a:lnTo>
                    <a:pt x="2096887" y="837244"/>
                  </a:lnTo>
                  <a:lnTo>
                    <a:pt x="2164528" y="835407"/>
                  </a:lnTo>
                  <a:lnTo>
                    <a:pt x="2232170" y="836058"/>
                  </a:lnTo>
                  <a:lnTo>
                    <a:pt x="2299811" y="837741"/>
                  </a:lnTo>
                  <a:lnTo>
                    <a:pt x="2367453" y="839558"/>
                  </a:lnTo>
                  <a:lnTo>
                    <a:pt x="2435094" y="841129"/>
                  </a:lnTo>
                  <a:lnTo>
                    <a:pt x="2502736" y="842196"/>
                  </a:lnTo>
                  <a:lnTo>
                    <a:pt x="2570378" y="842666"/>
                  </a:lnTo>
                  <a:lnTo>
                    <a:pt x="2638019" y="842630"/>
                  </a:lnTo>
                  <a:lnTo>
                    <a:pt x="2705661" y="842337"/>
                  </a:lnTo>
                  <a:lnTo>
                    <a:pt x="2773302" y="842137"/>
                  </a:lnTo>
                  <a:lnTo>
                    <a:pt x="2840944" y="842388"/>
                  </a:lnTo>
                  <a:lnTo>
                    <a:pt x="2908585" y="843012"/>
                  </a:lnTo>
                  <a:lnTo>
                    <a:pt x="2976227" y="843805"/>
                  </a:lnTo>
                  <a:lnTo>
                    <a:pt x="3043868" y="844686"/>
                  </a:lnTo>
                  <a:lnTo>
                    <a:pt x="3111510" y="845581"/>
                  </a:lnTo>
                  <a:lnTo>
                    <a:pt x="3179151" y="846426"/>
                  </a:lnTo>
                  <a:lnTo>
                    <a:pt x="3246793" y="847173"/>
                  </a:lnTo>
                  <a:lnTo>
                    <a:pt x="3314434" y="847791"/>
                  </a:lnTo>
                  <a:lnTo>
                    <a:pt x="3382076" y="848267"/>
                  </a:lnTo>
                  <a:lnTo>
                    <a:pt x="3449717" y="848608"/>
                  </a:lnTo>
                  <a:lnTo>
                    <a:pt x="3517359" y="848838"/>
                  </a:lnTo>
                  <a:lnTo>
                    <a:pt x="3585000" y="848997"/>
                  </a:lnTo>
                  <a:lnTo>
                    <a:pt x="3652642" y="849135"/>
                  </a:lnTo>
                  <a:lnTo>
                    <a:pt x="3720284" y="849312"/>
                  </a:lnTo>
                  <a:lnTo>
                    <a:pt x="3787925" y="849586"/>
                  </a:lnTo>
                  <a:lnTo>
                    <a:pt x="3855567" y="850016"/>
                  </a:lnTo>
                  <a:lnTo>
                    <a:pt x="3923208" y="850652"/>
                  </a:lnTo>
                  <a:lnTo>
                    <a:pt x="3990850" y="851528"/>
                  </a:lnTo>
                  <a:lnTo>
                    <a:pt x="4058491" y="852658"/>
                  </a:lnTo>
                  <a:lnTo>
                    <a:pt x="4126133" y="853970"/>
                  </a:lnTo>
                  <a:lnTo>
                    <a:pt x="4193774" y="855181"/>
                  </a:lnTo>
                  <a:lnTo>
                    <a:pt x="4261416" y="856196"/>
                  </a:lnTo>
                  <a:lnTo>
                    <a:pt x="4329057" y="856940"/>
                  </a:lnTo>
                  <a:lnTo>
                    <a:pt x="4396699" y="857330"/>
                  </a:lnTo>
                  <a:lnTo>
                    <a:pt x="4464340" y="857281"/>
                  </a:lnTo>
                  <a:lnTo>
                    <a:pt x="4531982" y="856704"/>
                  </a:lnTo>
                  <a:lnTo>
                    <a:pt x="4599623" y="855515"/>
                  </a:lnTo>
                  <a:lnTo>
                    <a:pt x="4667265" y="853635"/>
                  </a:lnTo>
                  <a:lnTo>
                    <a:pt x="4734906" y="850997"/>
                  </a:lnTo>
                  <a:lnTo>
                    <a:pt x="4802548" y="847545"/>
                  </a:lnTo>
                  <a:lnTo>
                    <a:pt x="4870189" y="843243"/>
                  </a:lnTo>
                  <a:lnTo>
                    <a:pt x="4937831" y="838064"/>
                  </a:lnTo>
                  <a:lnTo>
                    <a:pt x="5005473" y="831999"/>
                  </a:lnTo>
                  <a:lnTo>
                    <a:pt x="5073114" y="825047"/>
                  </a:lnTo>
                  <a:lnTo>
                    <a:pt x="5140756" y="817216"/>
                  </a:lnTo>
                  <a:lnTo>
                    <a:pt x="5208397" y="808522"/>
                  </a:lnTo>
                  <a:lnTo>
                    <a:pt x="5276039" y="798979"/>
                  </a:lnTo>
                  <a:lnTo>
                    <a:pt x="5343680" y="788605"/>
                  </a:lnTo>
                  <a:lnTo>
                    <a:pt x="5343680" y="1125272"/>
                  </a:lnTo>
                  <a:lnTo>
                    <a:pt x="5276039" y="1114574"/>
                  </a:lnTo>
                  <a:lnTo>
                    <a:pt x="5208397" y="1104661"/>
                  </a:lnTo>
                  <a:lnTo>
                    <a:pt x="5140756" y="1095553"/>
                  </a:lnTo>
                  <a:lnTo>
                    <a:pt x="5073114" y="1087265"/>
                  </a:lnTo>
                  <a:lnTo>
                    <a:pt x="5005473" y="1079813"/>
                  </a:lnTo>
                  <a:lnTo>
                    <a:pt x="4937831" y="1073204"/>
                  </a:lnTo>
                  <a:lnTo>
                    <a:pt x="4870189" y="1067439"/>
                  </a:lnTo>
                  <a:lnTo>
                    <a:pt x="4802548" y="1062509"/>
                  </a:lnTo>
                  <a:lnTo>
                    <a:pt x="4734906" y="1058390"/>
                  </a:lnTo>
                  <a:lnTo>
                    <a:pt x="4667265" y="1055043"/>
                  </a:lnTo>
                  <a:lnTo>
                    <a:pt x="4599623" y="1052414"/>
                  </a:lnTo>
                  <a:lnTo>
                    <a:pt x="4531982" y="1050436"/>
                  </a:lnTo>
                  <a:lnTo>
                    <a:pt x="4464340" y="1049032"/>
                  </a:lnTo>
                  <a:lnTo>
                    <a:pt x="4396699" y="1048116"/>
                  </a:lnTo>
                  <a:lnTo>
                    <a:pt x="4329057" y="1047603"/>
                  </a:lnTo>
                  <a:lnTo>
                    <a:pt x="4261416" y="1047405"/>
                  </a:lnTo>
                  <a:lnTo>
                    <a:pt x="4193774" y="1047442"/>
                  </a:lnTo>
                  <a:lnTo>
                    <a:pt x="4126133" y="1047637"/>
                  </a:lnTo>
                  <a:lnTo>
                    <a:pt x="4058491" y="1047891"/>
                  </a:lnTo>
                  <a:lnTo>
                    <a:pt x="3990850" y="1047854"/>
                  </a:lnTo>
                  <a:lnTo>
                    <a:pt x="3923208" y="1047451"/>
                  </a:lnTo>
                  <a:lnTo>
                    <a:pt x="3855567" y="1046706"/>
                  </a:lnTo>
                  <a:lnTo>
                    <a:pt x="3787925" y="1045668"/>
                  </a:lnTo>
                  <a:lnTo>
                    <a:pt x="3720284" y="1044398"/>
                  </a:lnTo>
                  <a:lnTo>
                    <a:pt x="3652642" y="1042967"/>
                  </a:lnTo>
                  <a:lnTo>
                    <a:pt x="3585000" y="1041447"/>
                  </a:lnTo>
                  <a:lnTo>
                    <a:pt x="3517359" y="1039908"/>
                  </a:lnTo>
                  <a:lnTo>
                    <a:pt x="3449717" y="1038414"/>
                  </a:lnTo>
                  <a:lnTo>
                    <a:pt x="3382076" y="1037017"/>
                  </a:lnTo>
                  <a:lnTo>
                    <a:pt x="3314434" y="1035753"/>
                  </a:lnTo>
                  <a:lnTo>
                    <a:pt x="3246793" y="1034641"/>
                  </a:lnTo>
                  <a:lnTo>
                    <a:pt x="3179151" y="1033681"/>
                  </a:lnTo>
                  <a:lnTo>
                    <a:pt x="3111510" y="1032854"/>
                  </a:lnTo>
                  <a:lnTo>
                    <a:pt x="3043868" y="1032125"/>
                  </a:lnTo>
                  <a:lnTo>
                    <a:pt x="2976227" y="1031442"/>
                  </a:lnTo>
                  <a:lnTo>
                    <a:pt x="2908585" y="1030742"/>
                  </a:lnTo>
                  <a:lnTo>
                    <a:pt x="2840944" y="1029958"/>
                  </a:lnTo>
                  <a:lnTo>
                    <a:pt x="2773302" y="1028902"/>
                  </a:lnTo>
                  <a:lnTo>
                    <a:pt x="2705661" y="1027489"/>
                  </a:lnTo>
                  <a:lnTo>
                    <a:pt x="2638019" y="1026050"/>
                  </a:lnTo>
                  <a:lnTo>
                    <a:pt x="2570378" y="1024901"/>
                  </a:lnTo>
                  <a:lnTo>
                    <a:pt x="2502736" y="1024260"/>
                  </a:lnTo>
                  <a:lnTo>
                    <a:pt x="2435094" y="1024189"/>
                  </a:lnTo>
                  <a:lnTo>
                    <a:pt x="2367453" y="1024563"/>
                  </a:lnTo>
                  <a:lnTo>
                    <a:pt x="2299811" y="1025091"/>
                  </a:lnTo>
                  <a:lnTo>
                    <a:pt x="2232170" y="1025364"/>
                  </a:lnTo>
                  <a:lnTo>
                    <a:pt x="2164528" y="1025327"/>
                  </a:lnTo>
                  <a:lnTo>
                    <a:pt x="2096887" y="1027080"/>
                  </a:lnTo>
                  <a:lnTo>
                    <a:pt x="2029245" y="1031217"/>
                  </a:lnTo>
                  <a:lnTo>
                    <a:pt x="1961604" y="1036620"/>
                  </a:lnTo>
                  <a:lnTo>
                    <a:pt x="1893962" y="1040197"/>
                  </a:lnTo>
                  <a:lnTo>
                    <a:pt x="1826321" y="1042581"/>
                  </a:lnTo>
                  <a:lnTo>
                    <a:pt x="1758679" y="1048813"/>
                  </a:lnTo>
                  <a:lnTo>
                    <a:pt x="1691038" y="1058118"/>
                  </a:lnTo>
                  <a:lnTo>
                    <a:pt x="1623396" y="1069687"/>
                  </a:lnTo>
                  <a:lnTo>
                    <a:pt x="1555755" y="1082514"/>
                  </a:lnTo>
                  <a:lnTo>
                    <a:pt x="1488113" y="1095170"/>
                  </a:lnTo>
                  <a:lnTo>
                    <a:pt x="1420472" y="1105693"/>
                  </a:lnTo>
                  <a:lnTo>
                    <a:pt x="1352830" y="1111646"/>
                  </a:lnTo>
                  <a:lnTo>
                    <a:pt x="1285189" y="1110314"/>
                  </a:lnTo>
                  <a:lnTo>
                    <a:pt x="1217547" y="1099138"/>
                  </a:lnTo>
                  <a:lnTo>
                    <a:pt x="1149905" y="1078607"/>
                  </a:lnTo>
                  <a:lnTo>
                    <a:pt x="1082264" y="1051562"/>
                  </a:lnTo>
                  <a:lnTo>
                    <a:pt x="1014622" y="1020570"/>
                  </a:lnTo>
                  <a:lnTo>
                    <a:pt x="946981" y="987205"/>
                  </a:lnTo>
                  <a:lnTo>
                    <a:pt x="879339" y="951824"/>
                  </a:lnTo>
                  <a:lnTo>
                    <a:pt x="811698" y="913699"/>
                  </a:lnTo>
                  <a:lnTo>
                    <a:pt x="744056" y="870571"/>
                  </a:lnTo>
                  <a:lnTo>
                    <a:pt x="676415" y="824989"/>
                  </a:lnTo>
                  <a:lnTo>
                    <a:pt x="608773" y="775810"/>
                  </a:lnTo>
                  <a:lnTo>
                    <a:pt x="541132" y="723322"/>
                  </a:lnTo>
                  <a:lnTo>
                    <a:pt x="473490" y="667991"/>
                  </a:lnTo>
                  <a:lnTo>
                    <a:pt x="405849" y="610463"/>
                  </a:lnTo>
                  <a:lnTo>
                    <a:pt x="338207" y="551577"/>
                  </a:lnTo>
                  <a:lnTo>
                    <a:pt x="270566" y="491974"/>
                  </a:lnTo>
                  <a:lnTo>
                    <a:pt x="202924" y="431966"/>
                  </a:lnTo>
                  <a:lnTo>
                    <a:pt x="135283" y="371543"/>
                  </a:lnTo>
                  <a:lnTo>
                    <a:pt x="67641" y="310693"/>
                  </a:lnTo>
                  <a:lnTo>
                    <a:pt x="0" y="249411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1313747" y="1169595"/>
              <a:ext cx="5238902" cy="263413"/>
            </a:xfrm>
            <a:custGeom>
              <a:avLst/>
              <a:pathLst>
                <a:path w="5238902" h="263413">
                  <a:moveTo>
                    <a:pt x="0" y="25551"/>
                  </a:moveTo>
                  <a:lnTo>
                    <a:pt x="66315" y="34343"/>
                  </a:lnTo>
                  <a:lnTo>
                    <a:pt x="132630" y="40761"/>
                  </a:lnTo>
                  <a:lnTo>
                    <a:pt x="198945" y="45121"/>
                  </a:lnTo>
                  <a:lnTo>
                    <a:pt x="265260" y="47024"/>
                  </a:lnTo>
                  <a:lnTo>
                    <a:pt x="331576" y="46714"/>
                  </a:lnTo>
                  <a:lnTo>
                    <a:pt x="397891" y="44770"/>
                  </a:lnTo>
                  <a:lnTo>
                    <a:pt x="464206" y="41745"/>
                  </a:lnTo>
                  <a:lnTo>
                    <a:pt x="530521" y="37906"/>
                  </a:lnTo>
                  <a:lnTo>
                    <a:pt x="596837" y="34139"/>
                  </a:lnTo>
                  <a:lnTo>
                    <a:pt x="663152" y="30829"/>
                  </a:lnTo>
                  <a:lnTo>
                    <a:pt x="729467" y="26315"/>
                  </a:lnTo>
                  <a:lnTo>
                    <a:pt x="795782" y="20720"/>
                  </a:lnTo>
                  <a:lnTo>
                    <a:pt x="862097" y="14503"/>
                  </a:lnTo>
                  <a:lnTo>
                    <a:pt x="928413" y="8316"/>
                  </a:lnTo>
                  <a:lnTo>
                    <a:pt x="994728" y="3091"/>
                  </a:lnTo>
                  <a:lnTo>
                    <a:pt x="1061043" y="0"/>
                  </a:lnTo>
                  <a:lnTo>
                    <a:pt x="1127358" y="344"/>
                  </a:lnTo>
                  <a:lnTo>
                    <a:pt x="1193674" y="5180"/>
                  </a:lnTo>
                  <a:lnTo>
                    <a:pt x="1259989" y="13762"/>
                  </a:lnTo>
                  <a:lnTo>
                    <a:pt x="1326304" y="24841"/>
                  </a:lnTo>
                  <a:lnTo>
                    <a:pt x="1392619" y="37237"/>
                  </a:lnTo>
                  <a:lnTo>
                    <a:pt x="1458934" y="49930"/>
                  </a:lnTo>
                  <a:lnTo>
                    <a:pt x="1525250" y="62183"/>
                  </a:lnTo>
                  <a:lnTo>
                    <a:pt x="1591565" y="73581"/>
                  </a:lnTo>
                  <a:lnTo>
                    <a:pt x="1657880" y="83973"/>
                  </a:lnTo>
                  <a:lnTo>
                    <a:pt x="1724195" y="93331"/>
                  </a:lnTo>
                  <a:lnTo>
                    <a:pt x="1790511" y="101676"/>
                  </a:lnTo>
                  <a:lnTo>
                    <a:pt x="1856826" y="112581"/>
                  </a:lnTo>
                  <a:lnTo>
                    <a:pt x="1923141" y="125450"/>
                  </a:lnTo>
                  <a:lnTo>
                    <a:pt x="1989456" y="137094"/>
                  </a:lnTo>
                  <a:lnTo>
                    <a:pt x="2055771" y="145416"/>
                  </a:lnTo>
                  <a:lnTo>
                    <a:pt x="2122087" y="149572"/>
                  </a:lnTo>
                  <a:lnTo>
                    <a:pt x="2188402" y="152409"/>
                  </a:lnTo>
                  <a:lnTo>
                    <a:pt x="2254717" y="154607"/>
                  </a:lnTo>
                  <a:lnTo>
                    <a:pt x="2321032" y="156051"/>
                  </a:lnTo>
                  <a:lnTo>
                    <a:pt x="2387348" y="156701"/>
                  </a:lnTo>
                  <a:lnTo>
                    <a:pt x="2453663" y="156628"/>
                  </a:lnTo>
                  <a:lnTo>
                    <a:pt x="2519978" y="156022"/>
                  </a:lnTo>
                  <a:lnTo>
                    <a:pt x="2586293" y="155173"/>
                  </a:lnTo>
                  <a:lnTo>
                    <a:pt x="2652608" y="154439"/>
                  </a:lnTo>
                  <a:lnTo>
                    <a:pt x="2718924" y="154193"/>
                  </a:lnTo>
                  <a:lnTo>
                    <a:pt x="2785239" y="154244"/>
                  </a:lnTo>
                  <a:lnTo>
                    <a:pt x="2851554" y="153984"/>
                  </a:lnTo>
                  <a:lnTo>
                    <a:pt x="2917869" y="153411"/>
                  </a:lnTo>
                  <a:lnTo>
                    <a:pt x="2984185" y="152524"/>
                  </a:lnTo>
                  <a:lnTo>
                    <a:pt x="3050500" y="151328"/>
                  </a:lnTo>
                  <a:lnTo>
                    <a:pt x="3116815" y="149833"/>
                  </a:lnTo>
                  <a:lnTo>
                    <a:pt x="3183130" y="148054"/>
                  </a:lnTo>
                  <a:lnTo>
                    <a:pt x="3249445" y="146016"/>
                  </a:lnTo>
                  <a:lnTo>
                    <a:pt x="3315761" y="143753"/>
                  </a:lnTo>
                  <a:lnTo>
                    <a:pt x="3382076" y="141306"/>
                  </a:lnTo>
                  <a:lnTo>
                    <a:pt x="3448391" y="138728"/>
                  </a:lnTo>
                  <a:lnTo>
                    <a:pt x="3514706" y="136078"/>
                  </a:lnTo>
                  <a:lnTo>
                    <a:pt x="3581022" y="133419"/>
                  </a:lnTo>
                  <a:lnTo>
                    <a:pt x="3647337" y="130820"/>
                  </a:lnTo>
                  <a:lnTo>
                    <a:pt x="3713652" y="128352"/>
                  </a:lnTo>
                  <a:lnTo>
                    <a:pt x="3779967" y="126082"/>
                  </a:lnTo>
                  <a:lnTo>
                    <a:pt x="3846282" y="124075"/>
                  </a:lnTo>
                  <a:lnTo>
                    <a:pt x="3912598" y="122386"/>
                  </a:lnTo>
                  <a:lnTo>
                    <a:pt x="3978913" y="121059"/>
                  </a:lnTo>
                  <a:lnTo>
                    <a:pt x="4045228" y="119881"/>
                  </a:lnTo>
                  <a:lnTo>
                    <a:pt x="4111543" y="118560"/>
                  </a:lnTo>
                  <a:lnTo>
                    <a:pt x="4177859" y="117063"/>
                  </a:lnTo>
                  <a:lnTo>
                    <a:pt x="4244174" y="115351"/>
                  </a:lnTo>
                  <a:lnTo>
                    <a:pt x="4310489" y="113385"/>
                  </a:lnTo>
                  <a:lnTo>
                    <a:pt x="4376804" y="111121"/>
                  </a:lnTo>
                  <a:lnTo>
                    <a:pt x="4443119" y="108517"/>
                  </a:lnTo>
                  <a:lnTo>
                    <a:pt x="4509435" y="105532"/>
                  </a:lnTo>
                  <a:lnTo>
                    <a:pt x="4575750" y="102128"/>
                  </a:lnTo>
                  <a:lnTo>
                    <a:pt x="4642065" y="98275"/>
                  </a:lnTo>
                  <a:lnTo>
                    <a:pt x="4708380" y="93948"/>
                  </a:lnTo>
                  <a:lnTo>
                    <a:pt x="4774696" y="89131"/>
                  </a:lnTo>
                  <a:lnTo>
                    <a:pt x="4841011" y="83817"/>
                  </a:lnTo>
                  <a:lnTo>
                    <a:pt x="4907326" y="78005"/>
                  </a:lnTo>
                  <a:lnTo>
                    <a:pt x="4973641" y="71700"/>
                  </a:lnTo>
                  <a:lnTo>
                    <a:pt x="5039956" y="64909"/>
                  </a:lnTo>
                  <a:lnTo>
                    <a:pt x="5106272" y="57645"/>
                  </a:lnTo>
                  <a:lnTo>
                    <a:pt x="5172587" y="49920"/>
                  </a:lnTo>
                  <a:lnTo>
                    <a:pt x="5238902" y="41749"/>
                  </a:lnTo>
                  <a:lnTo>
                    <a:pt x="5238902" y="229310"/>
                  </a:lnTo>
                  <a:lnTo>
                    <a:pt x="5172587" y="225919"/>
                  </a:lnTo>
                  <a:lnTo>
                    <a:pt x="5106272" y="222954"/>
                  </a:lnTo>
                  <a:lnTo>
                    <a:pt x="5039956" y="220420"/>
                  </a:lnTo>
                  <a:lnTo>
                    <a:pt x="4973641" y="218324"/>
                  </a:lnTo>
                  <a:lnTo>
                    <a:pt x="4907326" y="216668"/>
                  </a:lnTo>
                  <a:lnTo>
                    <a:pt x="4841011" y="215454"/>
                  </a:lnTo>
                  <a:lnTo>
                    <a:pt x="4774696" y="214680"/>
                  </a:lnTo>
                  <a:lnTo>
                    <a:pt x="4708380" y="214336"/>
                  </a:lnTo>
                  <a:lnTo>
                    <a:pt x="4642065" y="214408"/>
                  </a:lnTo>
                  <a:lnTo>
                    <a:pt x="4575750" y="214872"/>
                  </a:lnTo>
                  <a:lnTo>
                    <a:pt x="4509435" y="215696"/>
                  </a:lnTo>
                  <a:lnTo>
                    <a:pt x="4443119" y="216841"/>
                  </a:lnTo>
                  <a:lnTo>
                    <a:pt x="4376804" y="218264"/>
                  </a:lnTo>
                  <a:lnTo>
                    <a:pt x="4310489" y="219915"/>
                  </a:lnTo>
                  <a:lnTo>
                    <a:pt x="4244174" y="221745"/>
                  </a:lnTo>
                  <a:lnTo>
                    <a:pt x="4177859" y="223702"/>
                  </a:lnTo>
                  <a:lnTo>
                    <a:pt x="4111543" y="225739"/>
                  </a:lnTo>
                  <a:lnTo>
                    <a:pt x="4045228" y="227810"/>
                  </a:lnTo>
                  <a:lnTo>
                    <a:pt x="3978913" y="229875"/>
                  </a:lnTo>
                  <a:lnTo>
                    <a:pt x="3912598" y="231990"/>
                  </a:lnTo>
                  <a:lnTo>
                    <a:pt x="3846282" y="234190"/>
                  </a:lnTo>
                  <a:lnTo>
                    <a:pt x="3779967" y="236441"/>
                  </a:lnTo>
                  <a:lnTo>
                    <a:pt x="3713652" y="238720"/>
                  </a:lnTo>
                  <a:lnTo>
                    <a:pt x="3647337" y="241014"/>
                  </a:lnTo>
                  <a:lnTo>
                    <a:pt x="3581022" y="243312"/>
                  </a:lnTo>
                  <a:lnTo>
                    <a:pt x="3514706" y="245607"/>
                  </a:lnTo>
                  <a:lnTo>
                    <a:pt x="3448391" y="247890"/>
                  </a:lnTo>
                  <a:lnTo>
                    <a:pt x="3382076" y="250146"/>
                  </a:lnTo>
                  <a:lnTo>
                    <a:pt x="3315761" y="252358"/>
                  </a:lnTo>
                  <a:lnTo>
                    <a:pt x="3249445" y="254497"/>
                  </a:lnTo>
                  <a:lnTo>
                    <a:pt x="3183130" y="256530"/>
                  </a:lnTo>
                  <a:lnTo>
                    <a:pt x="3116815" y="258411"/>
                  </a:lnTo>
                  <a:lnTo>
                    <a:pt x="3050500" y="260087"/>
                  </a:lnTo>
                  <a:lnTo>
                    <a:pt x="2984185" y="261496"/>
                  </a:lnTo>
                  <a:lnTo>
                    <a:pt x="2917869" y="262570"/>
                  </a:lnTo>
                  <a:lnTo>
                    <a:pt x="2851554" y="263234"/>
                  </a:lnTo>
                  <a:lnTo>
                    <a:pt x="2785239" y="263413"/>
                  </a:lnTo>
                  <a:lnTo>
                    <a:pt x="2718924" y="263028"/>
                  </a:lnTo>
                  <a:lnTo>
                    <a:pt x="2652608" y="262270"/>
                  </a:lnTo>
                  <a:lnTo>
                    <a:pt x="2586293" y="261385"/>
                  </a:lnTo>
                  <a:lnTo>
                    <a:pt x="2519978" y="260493"/>
                  </a:lnTo>
                  <a:lnTo>
                    <a:pt x="2453663" y="259696"/>
                  </a:lnTo>
                  <a:lnTo>
                    <a:pt x="2387348" y="259030"/>
                  </a:lnTo>
                  <a:lnTo>
                    <a:pt x="2321032" y="258430"/>
                  </a:lnTo>
                  <a:lnTo>
                    <a:pt x="2254717" y="257711"/>
                  </a:lnTo>
                  <a:lnTo>
                    <a:pt x="2188402" y="256579"/>
                  </a:lnTo>
                  <a:lnTo>
                    <a:pt x="2122087" y="254664"/>
                  </a:lnTo>
                  <a:lnTo>
                    <a:pt x="2055771" y="250781"/>
                  </a:lnTo>
                  <a:lnTo>
                    <a:pt x="1989456" y="242810"/>
                  </a:lnTo>
                  <a:lnTo>
                    <a:pt x="1923141" y="233268"/>
                  </a:lnTo>
                  <a:lnTo>
                    <a:pt x="1856826" y="224250"/>
                  </a:lnTo>
                  <a:lnTo>
                    <a:pt x="1790511" y="216757"/>
                  </a:lnTo>
                  <a:lnTo>
                    <a:pt x="1724195" y="209128"/>
                  </a:lnTo>
                  <a:lnTo>
                    <a:pt x="1657880" y="198562"/>
                  </a:lnTo>
                  <a:lnTo>
                    <a:pt x="1591565" y="186140"/>
                  </a:lnTo>
                  <a:lnTo>
                    <a:pt x="1525250" y="173024"/>
                  </a:lnTo>
                  <a:lnTo>
                    <a:pt x="1458934" y="160247"/>
                  </a:lnTo>
                  <a:lnTo>
                    <a:pt x="1392619" y="148585"/>
                  </a:lnTo>
                  <a:lnTo>
                    <a:pt x="1326304" y="138488"/>
                  </a:lnTo>
                  <a:lnTo>
                    <a:pt x="1259989" y="130125"/>
                  </a:lnTo>
                  <a:lnTo>
                    <a:pt x="1193674" y="123502"/>
                  </a:lnTo>
                  <a:lnTo>
                    <a:pt x="1127358" y="118636"/>
                  </a:lnTo>
                  <a:lnTo>
                    <a:pt x="1061043" y="115856"/>
                  </a:lnTo>
                  <a:lnTo>
                    <a:pt x="994728" y="115007"/>
                  </a:lnTo>
                  <a:lnTo>
                    <a:pt x="928413" y="115799"/>
                  </a:lnTo>
                  <a:lnTo>
                    <a:pt x="862097" y="117814"/>
                  </a:lnTo>
                  <a:lnTo>
                    <a:pt x="795782" y="120389"/>
                  </a:lnTo>
                  <a:lnTo>
                    <a:pt x="729467" y="122588"/>
                  </a:lnTo>
                  <a:lnTo>
                    <a:pt x="663152" y="123277"/>
                  </a:lnTo>
                  <a:lnTo>
                    <a:pt x="596837" y="121880"/>
                  </a:lnTo>
                  <a:lnTo>
                    <a:pt x="530521" y="121082"/>
                  </a:lnTo>
                  <a:lnTo>
                    <a:pt x="464206" y="121061"/>
                  </a:lnTo>
                  <a:lnTo>
                    <a:pt x="397891" y="121599"/>
                  </a:lnTo>
                  <a:lnTo>
                    <a:pt x="331576" y="123829"/>
                  </a:lnTo>
                  <a:lnTo>
                    <a:pt x="265260" y="128325"/>
                  </a:lnTo>
                  <a:lnTo>
                    <a:pt x="198945" y="135119"/>
                  </a:lnTo>
                  <a:lnTo>
                    <a:pt x="132630" y="144080"/>
                  </a:lnTo>
                  <a:lnTo>
                    <a:pt x="66315" y="155240"/>
                  </a:lnTo>
                  <a:lnTo>
                    <a:pt x="0" y="167963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941785" y="2282979"/>
              <a:ext cx="5878048" cy="13165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1157285" y="272805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1262063" y="275586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1366841" y="268170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1489293" y="269811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594071" y="264249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1803627" y="270737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1908405" y="277226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2013183" y="271664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2117961" y="270737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262063" y="271878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1366841" y="27744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471619" y="266317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576397" y="268170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681175" y="270951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785953" y="264463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890731" y="267244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100287" y="262609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170593" y="266593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275371" y="265666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1380149" y="2721551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484927" y="2628861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589705" y="299035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904039" y="331476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008817" y="324061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113595" y="328696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218373" y="334257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174959" y="267957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384515" y="254980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489293" y="255907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908405" y="267030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2117961" y="267030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2222739" y="273518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1275371" y="271228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380149" y="274935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589705" y="293473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694483" y="3008891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799261" y="326842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1904039" y="323134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008817" y="325915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218373" y="335184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174959" y="259615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279737" y="262395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384515" y="259615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594071" y="272591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698849" y="318936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803627" y="270737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908405" y="277226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2013183" y="266103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2117961" y="272591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2222739" y="292056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170593" y="27586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1275371" y="269374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380149" y="268447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484927" y="274008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1589705" y="299962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1694483" y="3249886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799261" y="337965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1904039" y="328696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218373" y="342599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1174959" y="2642496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279737" y="2661034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1384515" y="2688841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1594071" y="2772262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1698849" y="2818607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1803627" y="279080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1908405" y="2809338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2013183" y="2818607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2222739" y="2864953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170593" y="262886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1484927" y="269374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1589705" y="2851317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694483" y="327769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1799261" y="3249886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1904039" y="3249886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008817" y="335184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218373" y="344453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1384515" y="2577613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1489293" y="2725917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1594071" y="2874222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1698849" y="2735186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1908405" y="2883491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2117961" y="2762993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2222739" y="3096678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1275371" y="2712282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380149" y="270301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1484927" y="26473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1589705" y="269374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694483" y="2712282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1799261" y="266593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1904039" y="273082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113595" y="2721551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218373" y="26381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1174959" y="268884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1279737" y="2707379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1489293" y="263322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1594071" y="263322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2013183" y="267030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275371" y="274935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380149" y="272155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1484927" y="271228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1589705" y="2758627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1694483" y="273082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1799261" y="2758627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1904039" y="270301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008817" y="273082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113595" y="271228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1174959" y="257761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1384515" y="260542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1489293" y="267030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1594071" y="263322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1803627" y="257761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1908405" y="271664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2013183" y="273518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2222739" y="257761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1313747" y="2741389"/>
              <a:ext cx="838224" cy="55614"/>
            </a:xfrm>
            <a:custGeom>
              <a:avLst/>
              <a:pathLst>
                <a:path w="838224" h="55614">
                  <a:moveTo>
                    <a:pt x="0" y="46345"/>
                  </a:moveTo>
                  <a:lnTo>
                    <a:pt x="104778" y="18538"/>
                  </a:lnTo>
                  <a:lnTo>
                    <a:pt x="209556" y="9269"/>
                  </a:lnTo>
                  <a:lnTo>
                    <a:pt x="314334" y="55614"/>
                  </a:lnTo>
                  <a:lnTo>
                    <a:pt x="419112" y="27807"/>
                  </a:lnTo>
                  <a:lnTo>
                    <a:pt x="523890" y="55614"/>
                  </a:lnTo>
                  <a:lnTo>
                    <a:pt x="628668" y="0"/>
                  </a:lnTo>
                  <a:lnTo>
                    <a:pt x="733446" y="27807"/>
                  </a:lnTo>
                  <a:lnTo>
                    <a:pt x="838224" y="9269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1208969" y="2611623"/>
              <a:ext cx="1047780" cy="157573"/>
            </a:xfrm>
            <a:custGeom>
              <a:avLst/>
              <a:pathLst>
                <a:path w="1047780" h="157573">
                  <a:moveTo>
                    <a:pt x="0" y="0"/>
                  </a:moveTo>
                  <a:lnTo>
                    <a:pt x="209556" y="27807"/>
                  </a:lnTo>
                  <a:lnTo>
                    <a:pt x="314334" y="92690"/>
                  </a:lnTo>
                  <a:lnTo>
                    <a:pt x="419112" y="55614"/>
                  </a:lnTo>
                  <a:lnTo>
                    <a:pt x="628668" y="0"/>
                  </a:lnTo>
                  <a:lnTo>
                    <a:pt x="733446" y="139035"/>
                  </a:lnTo>
                  <a:lnTo>
                    <a:pt x="838224" y="157573"/>
                  </a:lnTo>
                  <a:lnTo>
                    <a:pt x="1047780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1208969" y="2676506"/>
              <a:ext cx="943002" cy="139035"/>
            </a:xfrm>
            <a:custGeom>
              <a:avLst/>
              <a:pathLst>
                <a:path w="943002" h="139035">
                  <a:moveTo>
                    <a:pt x="0" y="111228"/>
                  </a:moveTo>
                  <a:lnTo>
                    <a:pt x="104778" y="139035"/>
                  </a:lnTo>
                  <a:lnTo>
                    <a:pt x="209556" y="64883"/>
                  </a:lnTo>
                  <a:lnTo>
                    <a:pt x="314334" y="55614"/>
                  </a:lnTo>
                  <a:lnTo>
                    <a:pt x="419112" y="0"/>
                  </a:lnTo>
                  <a:lnTo>
                    <a:pt x="628668" y="64883"/>
                  </a:lnTo>
                  <a:lnTo>
                    <a:pt x="733446" y="129766"/>
                  </a:lnTo>
                  <a:lnTo>
                    <a:pt x="838224" y="74152"/>
                  </a:lnTo>
                  <a:lnTo>
                    <a:pt x="943002" y="64883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1313747" y="2685775"/>
              <a:ext cx="838224" cy="148304"/>
            </a:xfrm>
            <a:custGeom>
              <a:avLst/>
              <a:pathLst>
                <a:path w="838224" h="148304">
                  <a:moveTo>
                    <a:pt x="0" y="92690"/>
                  </a:moveTo>
                  <a:lnTo>
                    <a:pt x="104778" y="148304"/>
                  </a:lnTo>
                  <a:lnTo>
                    <a:pt x="209556" y="37076"/>
                  </a:lnTo>
                  <a:lnTo>
                    <a:pt x="314334" y="55614"/>
                  </a:lnTo>
                  <a:lnTo>
                    <a:pt x="419112" y="83421"/>
                  </a:lnTo>
                  <a:lnTo>
                    <a:pt x="523890" y="18538"/>
                  </a:lnTo>
                  <a:lnTo>
                    <a:pt x="628668" y="46345"/>
                  </a:lnTo>
                  <a:lnTo>
                    <a:pt x="838224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1208969" y="2630161"/>
              <a:ext cx="1047780" cy="593217"/>
            </a:xfrm>
            <a:custGeom>
              <a:avLst/>
              <a:pathLst>
                <a:path w="1047780" h="593217">
                  <a:moveTo>
                    <a:pt x="0" y="0"/>
                  </a:moveTo>
                  <a:lnTo>
                    <a:pt x="104778" y="27807"/>
                  </a:lnTo>
                  <a:lnTo>
                    <a:pt x="209556" y="0"/>
                  </a:lnTo>
                  <a:lnTo>
                    <a:pt x="419112" y="129766"/>
                  </a:lnTo>
                  <a:lnTo>
                    <a:pt x="523890" y="593217"/>
                  </a:lnTo>
                  <a:lnTo>
                    <a:pt x="628668" y="111228"/>
                  </a:lnTo>
                  <a:lnTo>
                    <a:pt x="733446" y="176111"/>
                  </a:lnTo>
                  <a:lnTo>
                    <a:pt x="838224" y="64883"/>
                  </a:lnTo>
                  <a:lnTo>
                    <a:pt x="943002" y="129766"/>
                  </a:lnTo>
                  <a:lnTo>
                    <a:pt x="1047780" y="324416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208969" y="2583816"/>
              <a:ext cx="1047780" cy="185380"/>
            </a:xfrm>
            <a:custGeom>
              <a:avLst/>
              <a:pathLst>
                <a:path w="1047780" h="185380">
                  <a:moveTo>
                    <a:pt x="0" y="129766"/>
                  </a:moveTo>
                  <a:lnTo>
                    <a:pt x="209556" y="0"/>
                  </a:lnTo>
                  <a:lnTo>
                    <a:pt x="314334" y="9269"/>
                  </a:lnTo>
                  <a:lnTo>
                    <a:pt x="733446" y="120497"/>
                  </a:lnTo>
                  <a:lnTo>
                    <a:pt x="943002" y="120497"/>
                  </a:lnTo>
                  <a:lnTo>
                    <a:pt x="1047780" y="185380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208969" y="2667237"/>
              <a:ext cx="1047780" cy="713715"/>
            </a:xfrm>
            <a:custGeom>
              <a:avLst/>
              <a:pathLst>
                <a:path w="1047780" h="713715">
                  <a:moveTo>
                    <a:pt x="0" y="37076"/>
                  </a:moveTo>
                  <a:lnTo>
                    <a:pt x="104778" y="27807"/>
                  </a:lnTo>
                  <a:lnTo>
                    <a:pt x="209556" y="92690"/>
                  </a:lnTo>
                  <a:lnTo>
                    <a:pt x="314334" y="0"/>
                  </a:lnTo>
                  <a:lnTo>
                    <a:pt x="419112" y="361492"/>
                  </a:lnTo>
                  <a:lnTo>
                    <a:pt x="733446" y="685908"/>
                  </a:lnTo>
                  <a:lnTo>
                    <a:pt x="838224" y="611755"/>
                  </a:lnTo>
                  <a:lnTo>
                    <a:pt x="943002" y="658101"/>
                  </a:lnTo>
                  <a:lnTo>
                    <a:pt x="1047780" y="713715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1313747" y="2750658"/>
              <a:ext cx="943002" cy="639563"/>
            </a:xfrm>
            <a:custGeom>
              <a:avLst/>
              <a:pathLst>
                <a:path w="943002" h="639563">
                  <a:moveTo>
                    <a:pt x="0" y="0"/>
                  </a:moveTo>
                  <a:lnTo>
                    <a:pt x="104778" y="37076"/>
                  </a:lnTo>
                  <a:lnTo>
                    <a:pt x="314334" y="222456"/>
                  </a:lnTo>
                  <a:lnTo>
                    <a:pt x="419112" y="296608"/>
                  </a:lnTo>
                  <a:lnTo>
                    <a:pt x="523890" y="556141"/>
                  </a:lnTo>
                  <a:lnTo>
                    <a:pt x="628668" y="519065"/>
                  </a:lnTo>
                  <a:lnTo>
                    <a:pt x="733446" y="546872"/>
                  </a:lnTo>
                  <a:lnTo>
                    <a:pt x="943002" y="639563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1208969" y="2676506"/>
              <a:ext cx="1047780" cy="222456"/>
            </a:xfrm>
            <a:custGeom>
              <a:avLst/>
              <a:pathLst>
                <a:path w="1047780" h="222456">
                  <a:moveTo>
                    <a:pt x="0" y="0"/>
                  </a:moveTo>
                  <a:lnTo>
                    <a:pt x="104778" y="18538"/>
                  </a:lnTo>
                  <a:lnTo>
                    <a:pt x="209556" y="46345"/>
                  </a:lnTo>
                  <a:lnTo>
                    <a:pt x="419112" y="129766"/>
                  </a:lnTo>
                  <a:lnTo>
                    <a:pt x="523890" y="176111"/>
                  </a:lnTo>
                  <a:lnTo>
                    <a:pt x="628668" y="148304"/>
                  </a:lnTo>
                  <a:lnTo>
                    <a:pt x="733446" y="166842"/>
                  </a:lnTo>
                  <a:lnTo>
                    <a:pt x="838224" y="176111"/>
                  </a:lnTo>
                  <a:lnTo>
                    <a:pt x="1047780" y="222456"/>
                  </a:lnTo>
                </a:path>
              </a:pathLst>
            </a:custGeom>
            <a:ln w="13550" cap="flat">
              <a:solidFill>
                <a:srgbClr val="D73027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1208969" y="2722851"/>
              <a:ext cx="1047780" cy="741522"/>
            </a:xfrm>
            <a:custGeom>
              <a:avLst/>
              <a:pathLst>
                <a:path w="1047780" h="741522">
                  <a:moveTo>
                    <a:pt x="0" y="74152"/>
                  </a:moveTo>
                  <a:lnTo>
                    <a:pt x="104778" y="9269"/>
                  </a:lnTo>
                  <a:lnTo>
                    <a:pt x="209556" y="0"/>
                  </a:lnTo>
                  <a:lnTo>
                    <a:pt x="314334" y="55614"/>
                  </a:lnTo>
                  <a:lnTo>
                    <a:pt x="419112" y="315147"/>
                  </a:lnTo>
                  <a:lnTo>
                    <a:pt x="523890" y="565410"/>
                  </a:lnTo>
                  <a:lnTo>
                    <a:pt x="628668" y="695177"/>
                  </a:lnTo>
                  <a:lnTo>
                    <a:pt x="733446" y="602486"/>
                  </a:lnTo>
                  <a:lnTo>
                    <a:pt x="1047780" y="741522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1418525" y="2611623"/>
              <a:ext cx="838224" cy="519065"/>
            </a:xfrm>
            <a:custGeom>
              <a:avLst/>
              <a:pathLst>
                <a:path w="838224" h="519065">
                  <a:moveTo>
                    <a:pt x="0" y="0"/>
                  </a:moveTo>
                  <a:lnTo>
                    <a:pt x="104778" y="148304"/>
                  </a:lnTo>
                  <a:lnTo>
                    <a:pt x="209556" y="296608"/>
                  </a:lnTo>
                  <a:lnTo>
                    <a:pt x="314334" y="157573"/>
                  </a:lnTo>
                  <a:lnTo>
                    <a:pt x="523890" y="305877"/>
                  </a:lnTo>
                  <a:lnTo>
                    <a:pt x="733446" y="185380"/>
                  </a:lnTo>
                  <a:lnTo>
                    <a:pt x="838224" y="519065"/>
                  </a:lnTo>
                </a:path>
              </a:pathLst>
            </a:custGeom>
            <a:ln w="13550" cap="flat">
              <a:solidFill>
                <a:srgbClr val="FC8D59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1208969" y="2667237"/>
              <a:ext cx="1047780" cy="815674"/>
            </a:xfrm>
            <a:custGeom>
              <a:avLst/>
              <a:pathLst>
                <a:path w="1047780" h="815674">
                  <a:moveTo>
                    <a:pt x="0" y="0"/>
                  </a:moveTo>
                  <a:lnTo>
                    <a:pt x="314334" y="64883"/>
                  </a:lnTo>
                  <a:lnTo>
                    <a:pt x="419112" y="222456"/>
                  </a:lnTo>
                  <a:lnTo>
                    <a:pt x="523890" y="648832"/>
                  </a:lnTo>
                  <a:lnTo>
                    <a:pt x="628668" y="621025"/>
                  </a:lnTo>
                  <a:lnTo>
                    <a:pt x="733446" y="621025"/>
                  </a:lnTo>
                  <a:lnTo>
                    <a:pt x="838224" y="722984"/>
                  </a:lnTo>
                  <a:lnTo>
                    <a:pt x="1047780" y="815674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1313747" y="2676506"/>
              <a:ext cx="943002" cy="92690"/>
            </a:xfrm>
            <a:custGeom>
              <a:avLst/>
              <a:pathLst>
                <a:path w="943002" h="92690">
                  <a:moveTo>
                    <a:pt x="0" y="74152"/>
                  </a:moveTo>
                  <a:lnTo>
                    <a:pt x="104778" y="64883"/>
                  </a:lnTo>
                  <a:lnTo>
                    <a:pt x="209556" y="9269"/>
                  </a:lnTo>
                  <a:lnTo>
                    <a:pt x="314334" y="55614"/>
                  </a:lnTo>
                  <a:lnTo>
                    <a:pt x="419112" y="74152"/>
                  </a:lnTo>
                  <a:lnTo>
                    <a:pt x="523890" y="27807"/>
                  </a:lnTo>
                  <a:lnTo>
                    <a:pt x="628668" y="92690"/>
                  </a:lnTo>
                  <a:lnTo>
                    <a:pt x="838224" y="83421"/>
                  </a:lnTo>
                  <a:lnTo>
                    <a:pt x="943002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1208969" y="2667237"/>
              <a:ext cx="838224" cy="74152"/>
            </a:xfrm>
            <a:custGeom>
              <a:avLst/>
              <a:pathLst>
                <a:path w="838224" h="74152">
                  <a:moveTo>
                    <a:pt x="0" y="55614"/>
                  </a:moveTo>
                  <a:lnTo>
                    <a:pt x="104778" y="74152"/>
                  </a:lnTo>
                  <a:lnTo>
                    <a:pt x="314334" y="0"/>
                  </a:lnTo>
                  <a:lnTo>
                    <a:pt x="419112" y="0"/>
                  </a:lnTo>
                  <a:lnTo>
                    <a:pt x="838224" y="37076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1523303" y="2282979"/>
              <a:ext cx="0" cy="1316533"/>
            </a:xfrm>
            <a:custGeom>
              <a:avLst/>
              <a:pathLst>
                <a:path w="0" h="1316533">
                  <a:moveTo>
                    <a:pt x="0" y="13165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1208969" y="2525487"/>
              <a:ext cx="1047780" cy="297814"/>
            </a:xfrm>
            <a:custGeom>
              <a:avLst/>
              <a:pathLst>
                <a:path w="1047780" h="297814">
                  <a:moveTo>
                    <a:pt x="0" y="0"/>
                  </a:moveTo>
                  <a:lnTo>
                    <a:pt x="13263" y="10935"/>
                  </a:lnTo>
                  <a:lnTo>
                    <a:pt x="26526" y="21226"/>
                  </a:lnTo>
                  <a:lnTo>
                    <a:pt x="39789" y="30878"/>
                  </a:lnTo>
                  <a:lnTo>
                    <a:pt x="53052" y="39899"/>
                  </a:lnTo>
                  <a:lnTo>
                    <a:pt x="66315" y="48299"/>
                  </a:lnTo>
                  <a:lnTo>
                    <a:pt x="79578" y="56089"/>
                  </a:lnTo>
                  <a:lnTo>
                    <a:pt x="92841" y="63285"/>
                  </a:lnTo>
                  <a:lnTo>
                    <a:pt x="106104" y="69906"/>
                  </a:lnTo>
                  <a:lnTo>
                    <a:pt x="119367" y="75974"/>
                  </a:lnTo>
                  <a:lnTo>
                    <a:pt x="132630" y="81517"/>
                  </a:lnTo>
                  <a:lnTo>
                    <a:pt x="145893" y="86566"/>
                  </a:lnTo>
                  <a:lnTo>
                    <a:pt x="159156" y="91153"/>
                  </a:lnTo>
                  <a:lnTo>
                    <a:pt x="172419" y="95316"/>
                  </a:lnTo>
                  <a:lnTo>
                    <a:pt x="185682" y="99088"/>
                  </a:lnTo>
                  <a:lnTo>
                    <a:pt x="198945" y="102507"/>
                  </a:lnTo>
                  <a:lnTo>
                    <a:pt x="212208" y="105605"/>
                  </a:lnTo>
                  <a:lnTo>
                    <a:pt x="225471" y="108410"/>
                  </a:lnTo>
                  <a:lnTo>
                    <a:pt x="238734" y="110957"/>
                  </a:lnTo>
                  <a:lnTo>
                    <a:pt x="251997" y="113278"/>
                  </a:lnTo>
                  <a:lnTo>
                    <a:pt x="265260" y="115400"/>
                  </a:lnTo>
                  <a:lnTo>
                    <a:pt x="278523" y="117344"/>
                  </a:lnTo>
                  <a:lnTo>
                    <a:pt x="291786" y="119136"/>
                  </a:lnTo>
                  <a:lnTo>
                    <a:pt x="305050" y="120799"/>
                  </a:lnTo>
                  <a:lnTo>
                    <a:pt x="318313" y="122324"/>
                  </a:lnTo>
                  <a:lnTo>
                    <a:pt x="331576" y="123154"/>
                  </a:lnTo>
                  <a:lnTo>
                    <a:pt x="344839" y="123029"/>
                  </a:lnTo>
                  <a:lnTo>
                    <a:pt x="358102" y="121904"/>
                  </a:lnTo>
                  <a:lnTo>
                    <a:pt x="371365" y="119877"/>
                  </a:lnTo>
                  <a:lnTo>
                    <a:pt x="384628" y="117256"/>
                  </a:lnTo>
                  <a:lnTo>
                    <a:pt x="397891" y="114554"/>
                  </a:lnTo>
                  <a:lnTo>
                    <a:pt x="411154" y="112420"/>
                  </a:lnTo>
                  <a:lnTo>
                    <a:pt x="424417" y="111455"/>
                  </a:lnTo>
                  <a:lnTo>
                    <a:pt x="437680" y="111191"/>
                  </a:lnTo>
                  <a:lnTo>
                    <a:pt x="450943" y="111387"/>
                  </a:lnTo>
                  <a:lnTo>
                    <a:pt x="464206" y="111935"/>
                  </a:lnTo>
                  <a:lnTo>
                    <a:pt x="477469" y="112700"/>
                  </a:lnTo>
                  <a:lnTo>
                    <a:pt x="490732" y="113534"/>
                  </a:lnTo>
                  <a:lnTo>
                    <a:pt x="503995" y="114304"/>
                  </a:lnTo>
                  <a:lnTo>
                    <a:pt x="517258" y="114913"/>
                  </a:lnTo>
                  <a:lnTo>
                    <a:pt x="530521" y="115329"/>
                  </a:lnTo>
                  <a:lnTo>
                    <a:pt x="543784" y="115598"/>
                  </a:lnTo>
                  <a:lnTo>
                    <a:pt x="557047" y="115851"/>
                  </a:lnTo>
                  <a:lnTo>
                    <a:pt x="570310" y="116284"/>
                  </a:lnTo>
                  <a:lnTo>
                    <a:pt x="583573" y="117138"/>
                  </a:lnTo>
                  <a:lnTo>
                    <a:pt x="596837" y="118673"/>
                  </a:lnTo>
                  <a:lnTo>
                    <a:pt x="610100" y="121148"/>
                  </a:lnTo>
                  <a:lnTo>
                    <a:pt x="623363" y="124808"/>
                  </a:lnTo>
                  <a:lnTo>
                    <a:pt x="636626" y="130255"/>
                  </a:lnTo>
                  <a:lnTo>
                    <a:pt x="649889" y="138700"/>
                  </a:lnTo>
                  <a:lnTo>
                    <a:pt x="663152" y="149077"/>
                  </a:lnTo>
                  <a:lnTo>
                    <a:pt x="676415" y="160042"/>
                  </a:lnTo>
                  <a:lnTo>
                    <a:pt x="689678" y="170394"/>
                  </a:lnTo>
                  <a:lnTo>
                    <a:pt x="702941" y="179328"/>
                  </a:lnTo>
                  <a:lnTo>
                    <a:pt x="716204" y="186563"/>
                  </a:lnTo>
                  <a:lnTo>
                    <a:pt x="729467" y="192218"/>
                  </a:lnTo>
                  <a:lnTo>
                    <a:pt x="742730" y="196857"/>
                  </a:lnTo>
                  <a:lnTo>
                    <a:pt x="755993" y="201355"/>
                  </a:lnTo>
                  <a:lnTo>
                    <a:pt x="769256" y="205350"/>
                  </a:lnTo>
                  <a:lnTo>
                    <a:pt x="782519" y="208363"/>
                  </a:lnTo>
                  <a:lnTo>
                    <a:pt x="795782" y="210036"/>
                  </a:lnTo>
                  <a:lnTo>
                    <a:pt x="809045" y="210266"/>
                  </a:lnTo>
                  <a:lnTo>
                    <a:pt x="822308" y="209236"/>
                  </a:lnTo>
                  <a:lnTo>
                    <a:pt x="835571" y="207300"/>
                  </a:lnTo>
                  <a:lnTo>
                    <a:pt x="848834" y="204666"/>
                  </a:lnTo>
                  <a:lnTo>
                    <a:pt x="862097" y="201194"/>
                  </a:lnTo>
                  <a:lnTo>
                    <a:pt x="875360" y="196834"/>
                  </a:lnTo>
                  <a:lnTo>
                    <a:pt x="888623" y="191523"/>
                  </a:lnTo>
                  <a:lnTo>
                    <a:pt x="901887" y="185171"/>
                  </a:lnTo>
                  <a:lnTo>
                    <a:pt x="915150" y="177666"/>
                  </a:lnTo>
                  <a:lnTo>
                    <a:pt x="928413" y="168869"/>
                  </a:lnTo>
                  <a:lnTo>
                    <a:pt x="941676" y="158625"/>
                  </a:lnTo>
                  <a:lnTo>
                    <a:pt x="954939" y="146771"/>
                  </a:lnTo>
                  <a:lnTo>
                    <a:pt x="968202" y="133161"/>
                  </a:lnTo>
                  <a:lnTo>
                    <a:pt x="981465" y="117676"/>
                  </a:lnTo>
                  <a:lnTo>
                    <a:pt x="994728" y="100244"/>
                  </a:lnTo>
                  <a:lnTo>
                    <a:pt x="1007991" y="80834"/>
                  </a:lnTo>
                  <a:lnTo>
                    <a:pt x="1021254" y="59452"/>
                  </a:lnTo>
                  <a:lnTo>
                    <a:pt x="1034517" y="36129"/>
                  </a:lnTo>
                  <a:lnTo>
                    <a:pt x="1047780" y="10905"/>
                  </a:lnTo>
                  <a:lnTo>
                    <a:pt x="1047780" y="167042"/>
                  </a:lnTo>
                  <a:lnTo>
                    <a:pt x="1034517" y="177110"/>
                  </a:lnTo>
                  <a:lnTo>
                    <a:pt x="1021254" y="187122"/>
                  </a:lnTo>
                  <a:lnTo>
                    <a:pt x="1007991" y="197110"/>
                  </a:lnTo>
                  <a:lnTo>
                    <a:pt x="994728" y="207095"/>
                  </a:lnTo>
                  <a:lnTo>
                    <a:pt x="981465" y="217076"/>
                  </a:lnTo>
                  <a:lnTo>
                    <a:pt x="968202" y="227014"/>
                  </a:lnTo>
                  <a:lnTo>
                    <a:pt x="954939" y="236828"/>
                  </a:lnTo>
                  <a:lnTo>
                    <a:pt x="941676" y="246394"/>
                  </a:lnTo>
                  <a:lnTo>
                    <a:pt x="928413" y="255553"/>
                  </a:lnTo>
                  <a:lnTo>
                    <a:pt x="915150" y="264138"/>
                  </a:lnTo>
                  <a:lnTo>
                    <a:pt x="901887" y="271984"/>
                  </a:lnTo>
                  <a:lnTo>
                    <a:pt x="888623" y="278945"/>
                  </a:lnTo>
                  <a:lnTo>
                    <a:pt x="875360" y="284899"/>
                  </a:lnTo>
                  <a:lnTo>
                    <a:pt x="862097" y="289751"/>
                  </a:lnTo>
                  <a:lnTo>
                    <a:pt x="848834" y="293426"/>
                  </a:lnTo>
                  <a:lnTo>
                    <a:pt x="835571" y="295879"/>
                  </a:lnTo>
                  <a:lnTo>
                    <a:pt x="822308" y="297258"/>
                  </a:lnTo>
                  <a:lnTo>
                    <a:pt x="809045" y="297814"/>
                  </a:lnTo>
                  <a:lnTo>
                    <a:pt x="795782" y="297780"/>
                  </a:lnTo>
                  <a:lnTo>
                    <a:pt x="782519" y="297214"/>
                  </a:lnTo>
                  <a:lnTo>
                    <a:pt x="769256" y="295889"/>
                  </a:lnTo>
                  <a:lnTo>
                    <a:pt x="755993" y="293326"/>
                  </a:lnTo>
                  <a:lnTo>
                    <a:pt x="742730" y="288920"/>
                  </a:lnTo>
                  <a:lnTo>
                    <a:pt x="729467" y="282126"/>
                  </a:lnTo>
                  <a:lnTo>
                    <a:pt x="716204" y="273109"/>
                  </a:lnTo>
                  <a:lnTo>
                    <a:pt x="702941" y="263127"/>
                  </a:lnTo>
                  <a:lnTo>
                    <a:pt x="689678" y="253417"/>
                  </a:lnTo>
                  <a:lnTo>
                    <a:pt x="676415" y="244818"/>
                  </a:lnTo>
                  <a:lnTo>
                    <a:pt x="663152" y="237643"/>
                  </a:lnTo>
                  <a:lnTo>
                    <a:pt x="649889" y="231810"/>
                  </a:lnTo>
                  <a:lnTo>
                    <a:pt x="636626" y="227095"/>
                  </a:lnTo>
                  <a:lnTo>
                    <a:pt x="623363" y="223261"/>
                  </a:lnTo>
                  <a:lnTo>
                    <a:pt x="610100" y="219560"/>
                  </a:lnTo>
                  <a:lnTo>
                    <a:pt x="596837" y="215906"/>
                  </a:lnTo>
                  <a:lnTo>
                    <a:pt x="583573" y="212429"/>
                  </a:lnTo>
                  <a:lnTo>
                    <a:pt x="570310" y="209274"/>
                  </a:lnTo>
                  <a:lnTo>
                    <a:pt x="557047" y="206589"/>
                  </a:lnTo>
                  <a:lnTo>
                    <a:pt x="543784" y="204501"/>
                  </a:lnTo>
                  <a:lnTo>
                    <a:pt x="530521" y="203092"/>
                  </a:lnTo>
                  <a:lnTo>
                    <a:pt x="517258" y="202380"/>
                  </a:lnTo>
                  <a:lnTo>
                    <a:pt x="503995" y="202298"/>
                  </a:lnTo>
                  <a:lnTo>
                    <a:pt x="490732" y="202700"/>
                  </a:lnTo>
                  <a:lnTo>
                    <a:pt x="477469" y="203375"/>
                  </a:lnTo>
                  <a:lnTo>
                    <a:pt x="464206" y="204076"/>
                  </a:lnTo>
                  <a:lnTo>
                    <a:pt x="450943" y="204544"/>
                  </a:lnTo>
                  <a:lnTo>
                    <a:pt x="437680" y="204528"/>
                  </a:lnTo>
                  <a:lnTo>
                    <a:pt x="424417" y="203807"/>
                  </a:lnTo>
                  <a:lnTo>
                    <a:pt x="411154" y="202442"/>
                  </a:lnTo>
                  <a:lnTo>
                    <a:pt x="397891" y="201361"/>
                  </a:lnTo>
                  <a:lnTo>
                    <a:pt x="384628" y="200796"/>
                  </a:lnTo>
                  <a:lnTo>
                    <a:pt x="371365" y="200833"/>
                  </a:lnTo>
                  <a:lnTo>
                    <a:pt x="358102" y="201418"/>
                  </a:lnTo>
                  <a:lnTo>
                    <a:pt x="344839" y="202297"/>
                  </a:lnTo>
                  <a:lnTo>
                    <a:pt x="331576" y="202999"/>
                  </a:lnTo>
                  <a:lnTo>
                    <a:pt x="318313" y="202918"/>
                  </a:lnTo>
                  <a:lnTo>
                    <a:pt x="305050" y="201838"/>
                  </a:lnTo>
                  <a:lnTo>
                    <a:pt x="291786" y="200646"/>
                  </a:lnTo>
                  <a:lnTo>
                    <a:pt x="278523" y="199379"/>
                  </a:lnTo>
                  <a:lnTo>
                    <a:pt x="265260" y="198002"/>
                  </a:lnTo>
                  <a:lnTo>
                    <a:pt x="251997" y="196478"/>
                  </a:lnTo>
                  <a:lnTo>
                    <a:pt x="238734" y="194772"/>
                  </a:lnTo>
                  <a:lnTo>
                    <a:pt x="225471" y="192850"/>
                  </a:lnTo>
                  <a:lnTo>
                    <a:pt x="212208" y="190684"/>
                  </a:lnTo>
                  <a:lnTo>
                    <a:pt x="198945" y="188315"/>
                  </a:lnTo>
                  <a:lnTo>
                    <a:pt x="185682" y="185878"/>
                  </a:lnTo>
                  <a:lnTo>
                    <a:pt x="172419" y="183410"/>
                  </a:lnTo>
                  <a:lnTo>
                    <a:pt x="159156" y="180949"/>
                  </a:lnTo>
                  <a:lnTo>
                    <a:pt x="145893" y="178531"/>
                  </a:lnTo>
                  <a:lnTo>
                    <a:pt x="132630" y="176194"/>
                  </a:lnTo>
                  <a:lnTo>
                    <a:pt x="119367" y="173971"/>
                  </a:lnTo>
                  <a:lnTo>
                    <a:pt x="106104" y="171896"/>
                  </a:lnTo>
                  <a:lnTo>
                    <a:pt x="92841" y="169995"/>
                  </a:lnTo>
                  <a:lnTo>
                    <a:pt x="79578" y="168294"/>
                  </a:lnTo>
                  <a:lnTo>
                    <a:pt x="66315" y="166813"/>
                  </a:lnTo>
                  <a:lnTo>
                    <a:pt x="53052" y="165568"/>
                  </a:lnTo>
                  <a:lnTo>
                    <a:pt x="39789" y="164572"/>
                  </a:lnTo>
                  <a:lnTo>
                    <a:pt x="26526" y="163835"/>
                  </a:lnTo>
                  <a:lnTo>
                    <a:pt x="13263" y="163368"/>
                  </a:lnTo>
                  <a:lnTo>
                    <a:pt x="0" y="163177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1313747" y="2695672"/>
              <a:ext cx="838224" cy="148114"/>
            </a:xfrm>
            <a:custGeom>
              <a:avLst/>
              <a:pathLst>
                <a:path w="838224" h="148114">
                  <a:moveTo>
                    <a:pt x="0" y="31340"/>
                  </a:moveTo>
                  <a:lnTo>
                    <a:pt x="10610" y="33307"/>
                  </a:lnTo>
                  <a:lnTo>
                    <a:pt x="21220" y="34774"/>
                  </a:lnTo>
                  <a:lnTo>
                    <a:pt x="31831" y="35711"/>
                  </a:lnTo>
                  <a:lnTo>
                    <a:pt x="42441" y="36103"/>
                  </a:lnTo>
                  <a:lnTo>
                    <a:pt x="53052" y="35956"/>
                  </a:lnTo>
                  <a:lnTo>
                    <a:pt x="63662" y="35308"/>
                  </a:lnTo>
                  <a:lnTo>
                    <a:pt x="74273" y="34227"/>
                  </a:lnTo>
                  <a:lnTo>
                    <a:pt x="84883" y="32806"/>
                  </a:lnTo>
                  <a:lnTo>
                    <a:pt x="95493" y="31152"/>
                  </a:lnTo>
                  <a:lnTo>
                    <a:pt x="106104" y="29375"/>
                  </a:lnTo>
                  <a:lnTo>
                    <a:pt x="116714" y="27754"/>
                  </a:lnTo>
                  <a:lnTo>
                    <a:pt x="127325" y="26448"/>
                  </a:lnTo>
                  <a:lnTo>
                    <a:pt x="137935" y="25456"/>
                  </a:lnTo>
                  <a:lnTo>
                    <a:pt x="148546" y="24757"/>
                  </a:lnTo>
                  <a:lnTo>
                    <a:pt x="159156" y="24322"/>
                  </a:lnTo>
                  <a:lnTo>
                    <a:pt x="169766" y="24116"/>
                  </a:lnTo>
                  <a:lnTo>
                    <a:pt x="180377" y="24107"/>
                  </a:lnTo>
                  <a:lnTo>
                    <a:pt x="190987" y="24266"/>
                  </a:lnTo>
                  <a:lnTo>
                    <a:pt x="201598" y="24568"/>
                  </a:lnTo>
                  <a:lnTo>
                    <a:pt x="212208" y="25020"/>
                  </a:lnTo>
                  <a:lnTo>
                    <a:pt x="222819" y="26221"/>
                  </a:lnTo>
                  <a:lnTo>
                    <a:pt x="233429" y="28113"/>
                  </a:lnTo>
                  <a:lnTo>
                    <a:pt x="244040" y="30293"/>
                  </a:lnTo>
                  <a:lnTo>
                    <a:pt x="254650" y="32395"/>
                  </a:lnTo>
                  <a:lnTo>
                    <a:pt x="265260" y="34158"/>
                  </a:lnTo>
                  <a:lnTo>
                    <a:pt x="275871" y="35467"/>
                  </a:lnTo>
                  <a:lnTo>
                    <a:pt x="286481" y="36371"/>
                  </a:lnTo>
                  <a:lnTo>
                    <a:pt x="297092" y="37043"/>
                  </a:lnTo>
                  <a:lnTo>
                    <a:pt x="307702" y="37716"/>
                  </a:lnTo>
                  <a:lnTo>
                    <a:pt x="318313" y="38671"/>
                  </a:lnTo>
                  <a:lnTo>
                    <a:pt x="328923" y="40458"/>
                  </a:lnTo>
                  <a:lnTo>
                    <a:pt x="339533" y="42843"/>
                  </a:lnTo>
                  <a:lnTo>
                    <a:pt x="350144" y="45390"/>
                  </a:lnTo>
                  <a:lnTo>
                    <a:pt x="360754" y="47712"/>
                  </a:lnTo>
                  <a:lnTo>
                    <a:pt x="371365" y="49529"/>
                  </a:lnTo>
                  <a:lnTo>
                    <a:pt x="381975" y="50717"/>
                  </a:lnTo>
                  <a:lnTo>
                    <a:pt x="392586" y="51310"/>
                  </a:lnTo>
                  <a:lnTo>
                    <a:pt x="403196" y="51460"/>
                  </a:lnTo>
                  <a:lnTo>
                    <a:pt x="413806" y="51370"/>
                  </a:lnTo>
                  <a:lnTo>
                    <a:pt x="424417" y="51215"/>
                  </a:lnTo>
                  <a:lnTo>
                    <a:pt x="435027" y="50936"/>
                  </a:lnTo>
                  <a:lnTo>
                    <a:pt x="445638" y="50358"/>
                  </a:lnTo>
                  <a:lnTo>
                    <a:pt x="456248" y="49300"/>
                  </a:lnTo>
                  <a:lnTo>
                    <a:pt x="466859" y="47638"/>
                  </a:lnTo>
                  <a:lnTo>
                    <a:pt x="477469" y="45360"/>
                  </a:lnTo>
                  <a:lnTo>
                    <a:pt x="488080" y="42617"/>
                  </a:lnTo>
                  <a:lnTo>
                    <a:pt x="498690" y="39711"/>
                  </a:lnTo>
                  <a:lnTo>
                    <a:pt x="509300" y="37057"/>
                  </a:lnTo>
                  <a:lnTo>
                    <a:pt x="519911" y="35111"/>
                  </a:lnTo>
                  <a:lnTo>
                    <a:pt x="530521" y="34174"/>
                  </a:lnTo>
                  <a:lnTo>
                    <a:pt x="541132" y="33815"/>
                  </a:lnTo>
                  <a:lnTo>
                    <a:pt x="551742" y="33688"/>
                  </a:lnTo>
                  <a:lnTo>
                    <a:pt x="562353" y="33480"/>
                  </a:lnTo>
                  <a:lnTo>
                    <a:pt x="572963" y="32938"/>
                  </a:lnTo>
                  <a:lnTo>
                    <a:pt x="583573" y="31933"/>
                  </a:lnTo>
                  <a:lnTo>
                    <a:pt x="594184" y="30496"/>
                  </a:lnTo>
                  <a:lnTo>
                    <a:pt x="604794" y="28811"/>
                  </a:lnTo>
                  <a:lnTo>
                    <a:pt x="615405" y="27163"/>
                  </a:lnTo>
                  <a:lnTo>
                    <a:pt x="626015" y="25871"/>
                  </a:lnTo>
                  <a:lnTo>
                    <a:pt x="636626" y="25041"/>
                  </a:lnTo>
                  <a:lnTo>
                    <a:pt x="647236" y="24323"/>
                  </a:lnTo>
                  <a:lnTo>
                    <a:pt x="657847" y="23698"/>
                  </a:lnTo>
                  <a:lnTo>
                    <a:pt x="668457" y="23164"/>
                  </a:lnTo>
                  <a:lnTo>
                    <a:pt x="679067" y="22726"/>
                  </a:lnTo>
                  <a:lnTo>
                    <a:pt x="689678" y="22391"/>
                  </a:lnTo>
                  <a:lnTo>
                    <a:pt x="700288" y="22164"/>
                  </a:lnTo>
                  <a:lnTo>
                    <a:pt x="710899" y="22053"/>
                  </a:lnTo>
                  <a:lnTo>
                    <a:pt x="721509" y="22049"/>
                  </a:lnTo>
                  <a:lnTo>
                    <a:pt x="732120" y="22129"/>
                  </a:lnTo>
                  <a:lnTo>
                    <a:pt x="742730" y="22166"/>
                  </a:lnTo>
                  <a:lnTo>
                    <a:pt x="753340" y="21951"/>
                  </a:lnTo>
                  <a:lnTo>
                    <a:pt x="763951" y="21368"/>
                  </a:lnTo>
                  <a:lnTo>
                    <a:pt x="774561" y="20302"/>
                  </a:lnTo>
                  <a:lnTo>
                    <a:pt x="785172" y="18651"/>
                  </a:lnTo>
                  <a:lnTo>
                    <a:pt x="795782" y="16339"/>
                  </a:lnTo>
                  <a:lnTo>
                    <a:pt x="806393" y="13321"/>
                  </a:lnTo>
                  <a:lnTo>
                    <a:pt x="817003" y="9584"/>
                  </a:lnTo>
                  <a:lnTo>
                    <a:pt x="827613" y="5135"/>
                  </a:lnTo>
                  <a:lnTo>
                    <a:pt x="838224" y="0"/>
                  </a:lnTo>
                  <a:lnTo>
                    <a:pt x="838224" y="116800"/>
                  </a:lnTo>
                  <a:lnTo>
                    <a:pt x="827613" y="111671"/>
                  </a:lnTo>
                  <a:lnTo>
                    <a:pt x="817003" y="107334"/>
                  </a:lnTo>
                  <a:lnTo>
                    <a:pt x="806393" y="103810"/>
                  </a:lnTo>
                  <a:lnTo>
                    <a:pt x="795782" y="101110"/>
                  </a:lnTo>
                  <a:lnTo>
                    <a:pt x="785172" y="99219"/>
                  </a:lnTo>
                  <a:lnTo>
                    <a:pt x="774561" y="98092"/>
                  </a:lnTo>
                  <a:lnTo>
                    <a:pt x="763951" y="97652"/>
                  </a:lnTo>
                  <a:lnTo>
                    <a:pt x="753340" y="97797"/>
                  </a:lnTo>
                  <a:lnTo>
                    <a:pt x="742730" y="98413"/>
                  </a:lnTo>
                  <a:lnTo>
                    <a:pt x="732120" y="99382"/>
                  </a:lnTo>
                  <a:lnTo>
                    <a:pt x="721509" y="100578"/>
                  </a:lnTo>
                  <a:lnTo>
                    <a:pt x="710899" y="101900"/>
                  </a:lnTo>
                  <a:lnTo>
                    <a:pt x="700288" y="103285"/>
                  </a:lnTo>
                  <a:lnTo>
                    <a:pt x="689678" y="104692"/>
                  </a:lnTo>
                  <a:lnTo>
                    <a:pt x="679067" y="106089"/>
                  </a:lnTo>
                  <a:lnTo>
                    <a:pt x="668457" y="107449"/>
                  </a:lnTo>
                  <a:lnTo>
                    <a:pt x="657847" y="108742"/>
                  </a:lnTo>
                  <a:lnTo>
                    <a:pt x="647236" y="109936"/>
                  </a:lnTo>
                  <a:lnTo>
                    <a:pt x="636626" y="110993"/>
                  </a:lnTo>
                  <a:lnTo>
                    <a:pt x="626015" y="111863"/>
                  </a:lnTo>
                  <a:lnTo>
                    <a:pt x="615405" y="112270"/>
                  </a:lnTo>
                  <a:lnTo>
                    <a:pt x="604794" y="112353"/>
                  </a:lnTo>
                  <a:lnTo>
                    <a:pt x="594184" y="112433"/>
                  </a:lnTo>
                  <a:lnTo>
                    <a:pt x="583573" y="112792"/>
                  </a:lnTo>
                  <a:lnTo>
                    <a:pt x="572963" y="113613"/>
                  </a:lnTo>
                  <a:lnTo>
                    <a:pt x="562353" y="114925"/>
                  </a:lnTo>
                  <a:lnTo>
                    <a:pt x="551742" y="116599"/>
                  </a:lnTo>
                  <a:lnTo>
                    <a:pt x="541132" y="118380"/>
                  </a:lnTo>
                  <a:lnTo>
                    <a:pt x="530521" y="119953"/>
                  </a:lnTo>
                  <a:lnTo>
                    <a:pt x="519911" y="121050"/>
                  </a:lnTo>
                  <a:lnTo>
                    <a:pt x="509300" y="121992"/>
                  </a:lnTo>
                  <a:lnTo>
                    <a:pt x="498690" y="123042"/>
                  </a:lnTo>
                  <a:lnTo>
                    <a:pt x="488080" y="124380"/>
                  </a:lnTo>
                  <a:lnTo>
                    <a:pt x="477469" y="126143"/>
                  </a:lnTo>
                  <a:lnTo>
                    <a:pt x="466859" y="128359"/>
                  </a:lnTo>
                  <a:lnTo>
                    <a:pt x="456248" y="130899"/>
                  </a:lnTo>
                  <a:lnTo>
                    <a:pt x="445638" y="133477"/>
                  </a:lnTo>
                  <a:lnTo>
                    <a:pt x="435027" y="135691"/>
                  </a:lnTo>
                  <a:lnTo>
                    <a:pt x="424417" y="137083"/>
                  </a:lnTo>
                  <a:lnTo>
                    <a:pt x="413806" y="137238"/>
                  </a:lnTo>
                  <a:lnTo>
                    <a:pt x="403196" y="136215"/>
                  </a:lnTo>
                  <a:lnTo>
                    <a:pt x="392586" y="134430"/>
                  </a:lnTo>
                  <a:lnTo>
                    <a:pt x="381975" y="132316"/>
                  </a:lnTo>
                  <a:lnTo>
                    <a:pt x="371365" y="130250"/>
                  </a:lnTo>
                  <a:lnTo>
                    <a:pt x="360754" y="128495"/>
                  </a:lnTo>
                  <a:lnTo>
                    <a:pt x="350144" y="127153"/>
                  </a:lnTo>
                  <a:lnTo>
                    <a:pt x="339533" y="126173"/>
                  </a:lnTo>
                  <a:lnTo>
                    <a:pt x="328923" y="125394"/>
                  </a:lnTo>
                  <a:lnTo>
                    <a:pt x="318313" y="124610"/>
                  </a:lnTo>
                  <a:lnTo>
                    <a:pt x="307702" y="123495"/>
                  </a:lnTo>
                  <a:lnTo>
                    <a:pt x="297092" y="121608"/>
                  </a:lnTo>
                  <a:lnTo>
                    <a:pt x="286481" y="119282"/>
                  </a:lnTo>
                  <a:lnTo>
                    <a:pt x="275871" y="116912"/>
                  </a:lnTo>
                  <a:lnTo>
                    <a:pt x="265260" y="114833"/>
                  </a:lnTo>
                  <a:lnTo>
                    <a:pt x="254650" y="113255"/>
                  </a:lnTo>
                  <a:lnTo>
                    <a:pt x="244040" y="112229"/>
                  </a:lnTo>
                  <a:lnTo>
                    <a:pt x="233429" y="111654"/>
                  </a:lnTo>
                  <a:lnTo>
                    <a:pt x="222819" y="111328"/>
                  </a:lnTo>
                  <a:lnTo>
                    <a:pt x="212208" y="111011"/>
                  </a:lnTo>
                  <a:lnTo>
                    <a:pt x="201598" y="110520"/>
                  </a:lnTo>
                  <a:lnTo>
                    <a:pt x="190987" y="109879"/>
                  </a:lnTo>
                  <a:lnTo>
                    <a:pt x="180377" y="109152"/>
                  </a:lnTo>
                  <a:lnTo>
                    <a:pt x="169766" y="108401"/>
                  </a:lnTo>
                  <a:lnTo>
                    <a:pt x="159156" y="107684"/>
                  </a:lnTo>
                  <a:lnTo>
                    <a:pt x="148546" y="107058"/>
                  </a:lnTo>
                  <a:lnTo>
                    <a:pt x="137935" y="106576"/>
                  </a:lnTo>
                  <a:lnTo>
                    <a:pt x="127325" y="106295"/>
                  </a:lnTo>
                  <a:lnTo>
                    <a:pt x="116714" y="106283"/>
                  </a:lnTo>
                  <a:lnTo>
                    <a:pt x="106104" y="106627"/>
                  </a:lnTo>
                  <a:lnTo>
                    <a:pt x="95493" y="107401"/>
                  </a:lnTo>
                  <a:lnTo>
                    <a:pt x="84883" y="108658"/>
                  </a:lnTo>
                  <a:lnTo>
                    <a:pt x="74273" y="110521"/>
                  </a:lnTo>
                  <a:lnTo>
                    <a:pt x="63662" y="113110"/>
                  </a:lnTo>
                  <a:lnTo>
                    <a:pt x="53052" y="116536"/>
                  </a:lnTo>
                  <a:lnTo>
                    <a:pt x="42441" y="120881"/>
                  </a:lnTo>
                  <a:lnTo>
                    <a:pt x="31831" y="126200"/>
                  </a:lnTo>
                  <a:lnTo>
                    <a:pt x="21220" y="132514"/>
                  </a:lnTo>
                  <a:lnTo>
                    <a:pt x="10610" y="139823"/>
                  </a:lnTo>
                  <a:lnTo>
                    <a:pt x="0" y="148114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1208969" y="2612612"/>
              <a:ext cx="943002" cy="246880"/>
            </a:xfrm>
            <a:custGeom>
              <a:avLst/>
              <a:pathLst>
                <a:path w="943002" h="246880">
                  <a:moveTo>
                    <a:pt x="0" y="107893"/>
                  </a:moveTo>
                  <a:lnTo>
                    <a:pt x="11936" y="116792"/>
                  </a:lnTo>
                  <a:lnTo>
                    <a:pt x="23873" y="124558"/>
                  </a:lnTo>
                  <a:lnTo>
                    <a:pt x="35810" y="131150"/>
                  </a:lnTo>
                  <a:lnTo>
                    <a:pt x="47746" y="136529"/>
                  </a:lnTo>
                  <a:lnTo>
                    <a:pt x="59683" y="140677"/>
                  </a:lnTo>
                  <a:lnTo>
                    <a:pt x="71620" y="143608"/>
                  </a:lnTo>
                  <a:lnTo>
                    <a:pt x="83557" y="145382"/>
                  </a:lnTo>
                  <a:lnTo>
                    <a:pt x="95493" y="146110"/>
                  </a:lnTo>
                  <a:lnTo>
                    <a:pt x="107430" y="145943"/>
                  </a:lnTo>
                  <a:lnTo>
                    <a:pt x="119367" y="145000"/>
                  </a:lnTo>
                  <a:lnTo>
                    <a:pt x="131304" y="143432"/>
                  </a:lnTo>
                  <a:lnTo>
                    <a:pt x="143240" y="141382"/>
                  </a:lnTo>
                  <a:lnTo>
                    <a:pt x="155177" y="138964"/>
                  </a:lnTo>
                  <a:lnTo>
                    <a:pt x="167114" y="136274"/>
                  </a:lnTo>
                  <a:lnTo>
                    <a:pt x="179051" y="133403"/>
                  </a:lnTo>
                  <a:lnTo>
                    <a:pt x="190987" y="130442"/>
                  </a:lnTo>
                  <a:lnTo>
                    <a:pt x="202924" y="127482"/>
                  </a:lnTo>
                  <a:lnTo>
                    <a:pt x="214861" y="124547"/>
                  </a:lnTo>
                  <a:lnTo>
                    <a:pt x="226798" y="121146"/>
                  </a:lnTo>
                  <a:lnTo>
                    <a:pt x="238734" y="117074"/>
                  </a:lnTo>
                  <a:lnTo>
                    <a:pt x="250671" y="112266"/>
                  </a:lnTo>
                  <a:lnTo>
                    <a:pt x="262608" y="106804"/>
                  </a:lnTo>
                  <a:lnTo>
                    <a:pt x="274545" y="100984"/>
                  </a:lnTo>
                  <a:lnTo>
                    <a:pt x="286481" y="95302"/>
                  </a:lnTo>
                  <a:lnTo>
                    <a:pt x="298418" y="90390"/>
                  </a:lnTo>
                  <a:lnTo>
                    <a:pt x="310355" y="86924"/>
                  </a:lnTo>
                  <a:lnTo>
                    <a:pt x="322291" y="85299"/>
                  </a:lnTo>
                  <a:lnTo>
                    <a:pt x="334228" y="84743"/>
                  </a:lnTo>
                  <a:lnTo>
                    <a:pt x="346165" y="84560"/>
                  </a:lnTo>
                  <a:lnTo>
                    <a:pt x="358102" y="84164"/>
                  </a:lnTo>
                  <a:lnTo>
                    <a:pt x="370038" y="83207"/>
                  </a:lnTo>
                  <a:lnTo>
                    <a:pt x="381975" y="81663"/>
                  </a:lnTo>
                  <a:lnTo>
                    <a:pt x="393912" y="79801"/>
                  </a:lnTo>
                  <a:lnTo>
                    <a:pt x="405849" y="78059"/>
                  </a:lnTo>
                  <a:lnTo>
                    <a:pt x="417785" y="76909"/>
                  </a:lnTo>
                  <a:lnTo>
                    <a:pt x="429722" y="76637"/>
                  </a:lnTo>
                  <a:lnTo>
                    <a:pt x="441659" y="76999"/>
                  </a:lnTo>
                  <a:lnTo>
                    <a:pt x="453596" y="77637"/>
                  </a:lnTo>
                  <a:lnTo>
                    <a:pt x="465532" y="78235"/>
                  </a:lnTo>
                  <a:lnTo>
                    <a:pt x="477469" y="78578"/>
                  </a:lnTo>
                  <a:lnTo>
                    <a:pt x="489406" y="78585"/>
                  </a:lnTo>
                  <a:lnTo>
                    <a:pt x="501343" y="78324"/>
                  </a:lnTo>
                  <a:lnTo>
                    <a:pt x="513279" y="77962"/>
                  </a:lnTo>
                  <a:lnTo>
                    <a:pt x="525216" y="77700"/>
                  </a:lnTo>
                  <a:lnTo>
                    <a:pt x="537153" y="78062"/>
                  </a:lnTo>
                  <a:lnTo>
                    <a:pt x="549090" y="78961"/>
                  </a:lnTo>
                  <a:lnTo>
                    <a:pt x="561026" y="79891"/>
                  </a:lnTo>
                  <a:lnTo>
                    <a:pt x="572963" y="80432"/>
                  </a:lnTo>
                  <a:lnTo>
                    <a:pt x="584900" y="80338"/>
                  </a:lnTo>
                  <a:lnTo>
                    <a:pt x="596837" y="79578"/>
                  </a:lnTo>
                  <a:lnTo>
                    <a:pt x="608773" y="78310"/>
                  </a:lnTo>
                  <a:lnTo>
                    <a:pt x="620710" y="76794"/>
                  </a:lnTo>
                  <a:lnTo>
                    <a:pt x="632647" y="75290"/>
                  </a:lnTo>
                  <a:lnTo>
                    <a:pt x="644583" y="73733"/>
                  </a:lnTo>
                  <a:lnTo>
                    <a:pt x="656520" y="72083"/>
                  </a:lnTo>
                  <a:lnTo>
                    <a:pt x="668457" y="70366"/>
                  </a:lnTo>
                  <a:lnTo>
                    <a:pt x="680394" y="68613"/>
                  </a:lnTo>
                  <a:lnTo>
                    <a:pt x="692330" y="66863"/>
                  </a:lnTo>
                  <a:lnTo>
                    <a:pt x="704267" y="65155"/>
                  </a:lnTo>
                  <a:lnTo>
                    <a:pt x="716204" y="63534"/>
                  </a:lnTo>
                  <a:lnTo>
                    <a:pt x="728141" y="62038"/>
                  </a:lnTo>
                  <a:lnTo>
                    <a:pt x="740077" y="60667"/>
                  </a:lnTo>
                  <a:lnTo>
                    <a:pt x="752014" y="59259"/>
                  </a:lnTo>
                  <a:lnTo>
                    <a:pt x="763951" y="57767"/>
                  </a:lnTo>
                  <a:lnTo>
                    <a:pt x="775888" y="56159"/>
                  </a:lnTo>
                  <a:lnTo>
                    <a:pt x="787824" y="54399"/>
                  </a:lnTo>
                  <a:lnTo>
                    <a:pt x="799761" y="52447"/>
                  </a:lnTo>
                  <a:lnTo>
                    <a:pt x="811698" y="50260"/>
                  </a:lnTo>
                  <a:lnTo>
                    <a:pt x="823635" y="47792"/>
                  </a:lnTo>
                  <a:lnTo>
                    <a:pt x="835571" y="44998"/>
                  </a:lnTo>
                  <a:lnTo>
                    <a:pt x="847508" y="41836"/>
                  </a:lnTo>
                  <a:lnTo>
                    <a:pt x="859445" y="38265"/>
                  </a:lnTo>
                  <a:lnTo>
                    <a:pt x="871382" y="34254"/>
                  </a:lnTo>
                  <a:lnTo>
                    <a:pt x="883318" y="29776"/>
                  </a:lnTo>
                  <a:lnTo>
                    <a:pt x="895255" y="24815"/>
                  </a:lnTo>
                  <a:lnTo>
                    <a:pt x="907192" y="19359"/>
                  </a:lnTo>
                  <a:lnTo>
                    <a:pt x="919128" y="13403"/>
                  </a:lnTo>
                  <a:lnTo>
                    <a:pt x="931065" y="6949"/>
                  </a:lnTo>
                  <a:lnTo>
                    <a:pt x="943002" y="0"/>
                  </a:lnTo>
                  <a:lnTo>
                    <a:pt x="943002" y="148130"/>
                  </a:lnTo>
                  <a:lnTo>
                    <a:pt x="931065" y="145760"/>
                  </a:lnTo>
                  <a:lnTo>
                    <a:pt x="919128" y="143827"/>
                  </a:lnTo>
                  <a:lnTo>
                    <a:pt x="907192" y="142331"/>
                  </a:lnTo>
                  <a:lnTo>
                    <a:pt x="895255" y="141269"/>
                  </a:lnTo>
                  <a:lnTo>
                    <a:pt x="883318" y="140634"/>
                  </a:lnTo>
                  <a:lnTo>
                    <a:pt x="871382" y="140412"/>
                  </a:lnTo>
                  <a:lnTo>
                    <a:pt x="859445" y="140583"/>
                  </a:lnTo>
                  <a:lnTo>
                    <a:pt x="847508" y="141117"/>
                  </a:lnTo>
                  <a:lnTo>
                    <a:pt x="835571" y="141980"/>
                  </a:lnTo>
                  <a:lnTo>
                    <a:pt x="823635" y="143130"/>
                  </a:lnTo>
                  <a:lnTo>
                    <a:pt x="811698" y="144519"/>
                  </a:lnTo>
                  <a:lnTo>
                    <a:pt x="799761" y="146101"/>
                  </a:lnTo>
                  <a:lnTo>
                    <a:pt x="787824" y="147827"/>
                  </a:lnTo>
                  <a:lnTo>
                    <a:pt x="775888" y="149651"/>
                  </a:lnTo>
                  <a:lnTo>
                    <a:pt x="763951" y="151529"/>
                  </a:lnTo>
                  <a:lnTo>
                    <a:pt x="752014" y="153423"/>
                  </a:lnTo>
                  <a:lnTo>
                    <a:pt x="740077" y="155298"/>
                  </a:lnTo>
                  <a:lnTo>
                    <a:pt x="728141" y="157123"/>
                  </a:lnTo>
                  <a:lnTo>
                    <a:pt x="716204" y="158863"/>
                  </a:lnTo>
                  <a:lnTo>
                    <a:pt x="704267" y="160505"/>
                  </a:lnTo>
                  <a:lnTo>
                    <a:pt x="692330" y="162041"/>
                  </a:lnTo>
                  <a:lnTo>
                    <a:pt x="680394" y="163472"/>
                  </a:lnTo>
                  <a:lnTo>
                    <a:pt x="668457" y="164791"/>
                  </a:lnTo>
                  <a:lnTo>
                    <a:pt x="656520" y="165992"/>
                  </a:lnTo>
                  <a:lnTo>
                    <a:pt x="644583" y="167061"/>
                  </a:lnTo>
                  <a:lnTo>
                    <a:pt x="632647" y="167979"/>
                  </a:lnTo>
                  <a:lnTo>
                    <a:pt x="620710" y="168502"/>
                  </a:lnTo>
                  <a:lnTo>
                    <a:pt x="608773" y="168133"/>
                  </a:lnTo>
                  <a:lnTo>
                    <a:pt x="596837" y="167315"/>
                  </a:lnTo>
                  <a:lnTo>
                    <a:pt x="584900" y="166541"/>
                  </a:lnTo>
                  <a:lnTo>
                    <a:pt x="572963" y="166197"/>
                  </a:lnTo>
                  <a:lnTo>
                    <a:pt x="561026" y="166483"/>
                  </a:lnTo>
                  <a:lnTo>
                    <a:pt x="549090" y="167382"/>
                  </a:lnTo>
                  <a:lnTo>
                    <a:pt x="537153" y="168704"/>
                  </a:lnTo>
                  <a:lnTo>
                    <a:pt x="525216" y="170176"/>
                  </a:lnTo>
                  <a:lnTo>
                    <a:pt x="513279" y="171451"/>
                  </a:lnTo>
                  <a:lnTo>
                    <a:pt x="501343" y="172444"/>
                  </a:lnTo>
                  <a:lnTo>
                    <a:pt x="489406" y="173397"/>
                  </a:lnTo>
                  <a:lnTo>
                    <a:pt x="477469" y="174528"/>
                  </a:lnTo>
                  <a:lnTo>
                    <a:pt x="465532" y="175952"/>
                  </a:lnTo>
                  <a:lnTo>
                    <a:pt x="453596" y="177641"/>
                  </a:lnTo>
                  <a:lnTo>
                    <a:pt x="441659" y="179429"/>
                  </a:lnTo>
                  <a:lnTo>
                    <a:pt x="429722" y="181050"/>
                  </a:lnTo>
                  <a:lnTo>
                    <a:pt x="417785" y="182188"/>
                  </a:lnTo>
                  <a:lnTo>
                    <a:pt x="405849" y="182099"/>
                  </a:lnTo>
                  <a:lnTo>
                    <a:pt x="393912" y="180879"/>
                  </a:lnTo>
                  <a:lnTo>
                    <a:pt x="381975" y="179226"/>
                  </a:lnTo>
                  <a:lnTo>
                    <a:pt x="370038" y="177801"/>
                  </a:lnTo>
                  <a:lnTo>
                    <a:pt x="358102" y="177098"/>
                  </a:lnTo>
                  <a:lnTo>
                    <a:pt x="346165" y="177316"/>
                  </a:lnTo>
                  <a:lnTo>
                    <a:pt x="334228" y="178329"/>
                  </a:lnTo>
                  <a:lnTo>
                    <a:pt x="322291" y="179777"/>
                  </a:lnTo>
                  <a:lnTo>
                    <a:pt x="310355" y="181260"/>
                  </a:lnTo>
                  <a:lnTo>
                    <a:pt x="298418" y="182933"/>
                  </a:lnTo>
                  <a:lnTo>
                    <a:pt x="286481" y="184997"/>
                  </a:lnTo>
                  <a:lnTo>
                    <a:pt x="274545" y="187595"/>
                  </a:lnTo>
                  <a:lnTo>
                    <a:pt x="262608" y="190820"/>
                  </a:lnTo>
                  <a:lnTo>
                    <a:pt x="250671" y="194635"/>
                  </a:lnTo>
                  <a:lnTo>
                    <a:pt x="238734" y="198797"/>
                  </a:lnTo>
                  <a:lnTo>
                    <a:pt x="226798" y="202855"/>
                  </a:lnTo>
                  <a:lnTo>
                    <a:pt x="214861" y="206205"/>
                  </a:lnTo>
                  <a:lnTo>
                    <a:pt x="202924" y="208449"/>
                  </a:lnTo>
                  <a:lnTo>
                    <a:pt x="190987" y="210392"/>
                  </a:lnTo>
                  <a:lnTo>
                    <a:pt x="179051" y="212163"/>
                  </a:lnTo>
                  <a:lnTo>
                    <a:pt x="167114" y="213759"/>
                  </a:lnTo>
                  <a:lnTo>
                    <a:pt x="155177" y="215176"/>
                  </a:lnTo>
                  <a:lnTo>
                    <a:pt x="143240" y="216409"/>
                  </a:lnTo>
                  <a:lnTo>
                    <a:pt x="131304" y="217460"/>
                  </a:lnTo>
                  <a:lnTo>
                    <a:pt x="119367" y="218346"/>
                  </a:lnTo>
                  <a:lnTo>
                    <a:pt x="107430" y="219115"/>
                  </a:lnTo>
                  <a:lnTo>
                    <a:pt x="95493" y="219933"/>
                  </a:lnTo>
                  <a:lnTo>
                    <a:pt x="83557" y="221120"/>
                  </a:lnTo>
                  <a:lnTo>
                    <a:pt x="71620" y="222828"/>
                  </a:lnTo>
                  <a:lnTo>
                    <a:pt x="59683" y="225165"/>
                  </a:lnTo>
                  <a:lnTo>
                    <a:pt x="47746" y="228185"/>
                  </a:lnTo>
                  <a:lnTo>
                    <a:pt x="35810" y="231899"/>
                  </a:lnTo>
                  <a:lnTo>
                    <a:pt x="23873" y="236282"/>
                  </a:lnTo>
                  <a:lnTo>
                    <a:pt x="11936" y="241291"/>
                  </a:lnTo>
                  <a:lnTo>
                    <a:pt x="0" y="246880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1208969" y="2581830"/>
              <a:ext cx="1047780" cy="321587"/>
            </a:xfrm>
            <a:custGeom>
              <a:avLst/>
              <a:pathLst>
                <a:path w="1047780" h="321587">
                  <a:moveTo>
                    <a:pt x="0" y="27537"/>
                  </a:moveTo>
                  <a:lnTo>
                    <a:pt x="13263" y="27681"/>
                  </a:lnTo>
                  <a:lnTo>
                    <a:pt x="26526" y="27344"/>
                  </a:lnTo>
                  <a:lnTo>
                    <a:pt x="39789" y="26490"/>
                  </a:lnTo>
                  <a:lnTo>
                    <a:pt x="53052" y="25097"/>
                  </a:lnTo>
                  <a:lnTo>
                    <a:pt x="66315" y="23172"/>
                  </a:lnTo>
                  <a:lnTo>
                    <a:pt x="79578" y="20763"/>
                  </a:lnTo>
                  <a:lnTo>
                    <a:pt x="92841" y="17960"/>
                  </a:lnTo>
                  <a:lnTo>
                    <a:pt x="106104" y="14894"/>
                  </a:lnTo>
                  <a:lnTo>
                    <a:pt x="119367" y="11828"/>
                  </a:lnTo>
                  <a:lnTo>
                    <a:pt x="132630" y="8968"/>
                  </a:lnTo>
                  <a:lnTo>
                    <a:pt x="145893" y="6412"/>
                  </a:lnTo>
                  <a:lnTo>
                    <a:pt x="159156" y="4230"/>
                  </a:lnTo>
                  <a:lnTo>
                    <a:pt x="172419" y="2469"/>
                  </a:lnTo>
                  <a:lnTo>
                    <a:pt x="185682" y="1161"/>
                  </a:lnTo>
                  <a:lnTo>
                    <a:pt x="198945" y="323"/>
                  </a:lnTo>
                  <a:lnTo>
                    <a:pt x="212208" y="0"/>
                  </a:lnTo>
                  <a:lnTo>
                    <a:pt x="225471" y="1364"/>
                  </a:lnTo>
                  <a:lnTo>
                    <a:pt x="238734" y="4753"/>
                  </a:lnTo>
                  <a:lnTo>
                    <a:pt x="251997" y="9826"/>
                  </a:lnTo>
                  <a:lnTo>
                    <a:pt x="265260" y="16210"/>
                  </a:lnTo>
                  <a:lnTo>
                    <a:pt x="278523" y="23523"/>
                  </a:lnTo>
                  <a:lnTo>
                    <a:pt x="291786" y="31398"/>
                  </a:lnTo>
                  <a:lnTo>
                    <a:pt x="305050" y="39500"/>
                  </a:lnTo>
                  <a:lnTo>
                    <a:pt x="318313" y="47555"/>
                  </a:lnTo>
                  <a:lnTo>
                    <a:pt x="331576" y="55360"/>
                  </a:lnTo>
                  <a:lnTo>
                    <a:pt x="344839" y="62786"/>
                  </a:lnTo>
                  <a:lnTo>
                    <a:pt x="358102" y="69775"/>
                  </a:lnTo>
                  <a:lnTo>
                    <a:pt x="371365" y="76320"/>
                  </a:lnTo>
                  <a:lnTo>
                    <a:pt x="384628" y="82445"/>
                  </a:lnTo>
                  <a:lnTo>
                    <a:pt x="397891" y="88187"/>
                  </a:lnTo>
                  <a:lnTo>
                    <a:pt x="411154" y="93585"/>
                  </a:lnTo>
                  <a:lnTo>
                    <a:pt x="424417" y="98888"/>
                  </a:lnTo>
                  <a:lnTo>
                    <a:pt x="437680" y="105911"/>
                  </a:lnTo>
                  <a:lnTo>
                    <a:pt x="450943" y="114272"/>
                  </a:lnTo>
                  <a:lnTo>
                    <a:pt x="464206" y="123054"/>
                  </a:lnTo>
                  <a:lnTo>
                    <a:pt x="477469" y="131508"/>
                  </a:lnTo>
                  <a:lnTo>
                    <a:pt x="490732" y="139120"/>
                  </a:lnTo>
                  <a:lnTo>
                    <a:pt x="503995" y="145620"/>
                  </a:lnTo>
                  <a:lnTo>
                    <a:pt x="517258" y="150912"/>
                  </a:lnTo>
                  <a:lnTo>
                    <a:pt x="530521" y="155075"/>
                  </a:lnTo>
                  <a:lnTo>
                    <a:pt x="543784" y="158796"/>
                  </a:lnTo>
                  <a:lnTo>
                    <a:pt x="557047" y="162129"/>
                  </a:lnTo>
                  <a:lnTo>
                    <a:pt x="570310" y="164984"/>
                  </a:lnTo>
                  <a:lnTo>
                    <a:pt x="583573" y="167258"/>
                  </a:lnTo>
                  <a:lnTo>
                    <a:pt x="596837" y="168846"/>
                  </a:lnTo>
                  <a:lnTo>
                    <a:pt x="610100" y="169659"/>
                  </a:lnTo>
                  <a:lnTo>
                    <a:pt x="623363" y="169638"/>
                  </a:lnTo>
                  <a:lnTo>
                    <a:pt x="636626" y="168780"/>
                  </a:lnTo>
                  <a:lnTo>
                    <a:pt x="649889" y="167157"/>
                  </a:lnTo>
                  <a:lnTo>
                    <a:pt x="663152" y="164928"/>
                  </a:lnTo>
                  <a:lnTo>
                    <a:pt x="676415" y="162329"/>
                  </a:lnTo>
                  <a:lnTo>
                    <a:pt x="689678" y="159656"/>
                  </a:lnTo>
                  <a:lnTo>
                    <a:pt x="702941" y="157242"/>
                  </a:lnTo>
                  <a:lnTo>
                    <a:pt x="716204" y="155428"/>
                  </a:lnTo>
                  <a:lnTo>
                    <a:pt x="729467" y="154540"/>
                  </a:lnTo>
                  <a:lnTo>
                    <a:pt x="742730" y="154431"/>
                  </a:lnTo>
                  <a:lnTo>
                    <a:pt x="755993" y="154022"/>
                  </a:lnTo>
                  <a:lnTo>
                    <a:pt x="769256" y="153378"/>
                  </a:lnTo>
                  <a:lnTo>
                    <a:pt x="782519" y="152653"/>
                  </a:lnTo>
                  <a:lnTo>
                    <a:pt x="795782" y="152008"/>
                  </a:lnTo>
                  <a:lnTo>
                    <a:pt x="809045" y="151617"/>
                  </a:lnTo>
                  <a:lnTo>
                    <a:pt x="822308" y="151657"/>
                  </a:lnTo>
                  <a:lnTo>
                    <a:pt x="835571" y="152303"/>
                  </a:lnTo>
                  <a:lnTo>
                    <a:pt x="848834" y="153452"/>
                  </a:lnTo>
                  <a:lnTo>
                    <a:pt x="862097" y="154604"/>
                  </a:lnTo>
                  <a:lnTo>
                    <a:pt x="875360" y="155699"/>
                  </a:lnTo>
                  <a:lnTo>
                    <a:pt x="888623" y="156681"/>
                  </a:lnTo>
                  <a:lnTo>
                    <a:pt x="901887" y="157485"/>
                  </a:lnTo>
                  <a:lnTo>
                    <a:pt x="915150" y="158041"/>
                  </a:lnTo>
                  <a:lnTo>
                    <a:pt x="928413" y="158272"/>
                  </a:lnTo>
                  <a:lnTo>
                    <a:pt x="941676" y="158103"/>
                  </a:lnTo>
                  <a:lnTo>
                    <a:pt x="954939" y="157466"/>
                  </a:lnTo>
                  <a:lnTo>
                    <a:pt x="968202" y="156303"/>
                  </a:lnTo>
                  <a:lnTo>
                    <a:pt x="981465" y="154572"/>
                  </a:lnTo>
                  <a:lnTo>
                    <a:pt x="994728" y="152252"/>
                  </a:lnTo>
                  <a:lnTo>
                    <a:pt x="1007991" y="149336"/>
                  </a:lnTo>
                  <a:lnTo>
                    <a:pt x="1021254" y="145833"/>
                  </a:lnTo>
                  <a:lnTo>
                    <a:pt x="1034517" y="141763"/>
                  </a:lnTo>
                  <a:lnTo>
                    <a:pt x="1047780" y="137152"/>
                  </a:lnTo>
                  <a:lnTo>
                    <a:pt x="1047780" y="321587"/>
                  </a:lnTo>
                  <a:lnTo>
                    <a:pt x="1034517" y="313342"/>
                  </a:lnTo>
                  <a:lnTo>
                    <a:pt x="1021254" y="306003"/>
                  </a:lnTo>
                  <a:lnTo>
                    <a:pt x="1007991" y="299574"/>
                  </a:lnTo>
                  <a:lnTo>
                    <a:pt x="994728" y="294054"/>
                  </a:lnTo>
                  <a:lnTo>
                    <a:pt x="981465" y="289429"/>
                  </a:lnTo>
                  <a:lnTo>
                    <a:pt x="968202" y="285673"/>
                  </a:lnTo>
                  <a:lnTo>
                    <a:pt x="954939" y="282742"/>
                  </a:lnTo>
                  <a:lnTo>
                    <a:pt x="941676" y="280573"/>
                  </a:lnTo>
                  <a:lnTo>
                    <a:pt x="928413" y="279088"/>
                  </a:lnTo>
                  <a:lnTo>
                    <a:pt x="915150" y="278197"/>
                  </a:lnTo>
                  <a:lnTo>
                    <a:pt x="901887" y="277803"/>
                  </a:lnTo>
                  <a:lnTo>
                    <a:pt x="888623" y="277809"/>
                  </a:lnTo>
                  <a:lnTo>
                    <a:pt x="875360" y="278122"/>
                  </a:lnTo>
                  <a:lnTo>
                    <a:pt x="862097" y="278656"/>
                  </a:lnTo>
                  <a:lnTo>
                    <a:pt x="848834" y="279335"/>
                  </a:lnTo>
                  <a:lnTo>
                    <a:pt x="835571" y="280102"/>
                  </a:lnTo>
                  <a:lnTo>
                    <a:pt x="822308" y="281186"/>
                  </a:lnTo>
                  <a:lnTo>
                    <a:pt x="809045" y="282602"/>
                  </a:lnTo>
                  <a:lnTo>
                    <a:pt x="795782" y="284216"/>
                  </a:lnTo>
                  <a:lnTo>
                    <a:pt x="782519" y="285897"/>
                  </a:lnTo>
                  <a:lnTo>
                    <a:pt x="769256" y="287506"/>
                  </a:lnTo>
                  <a:lnTo>
                    <a:pt x="755993" y="288897"/>
                  </a:lnTo>
                  <a:lnTo>
                    <a:pt x="742730" y="289913"/>
                  </a:lnTo>
                  <a:lnTo>
                    <a:pt x="729467" y="290425"/>
                  </a:lnTo>
                  <a:lnTo>
                    <a:pt x="716204" y="290877"/>
                  </a:lnTo>
                  <a:lnTo>
                    <a:pt x="702941" y="291503"/>
                  </a:lnTo>
                  <a:lnTo>
                    <a:pt x="689678" y="292395"/>
                  </a:lnTo>
                  <a:lnTo>
                    <a:pt x="676415" y="293657"/>
                  </a:lnTo>
                  <a:lnTo>
                    <a:pt x="663152" y="295385"/>
                  </a:lnTo>
                  <a:lnTo>
                    <a:pt x="649889" y="297640"/>
                  </a:lnTo>
                  <a:lnTo>
                    <a:pt x="636626" y="300422"/>
                  </a:lnTo>
                  <a:lnTo>
                    <a:pt x="623363" y="303652"/>
                  </a:lnTo>
                  <a:lnTo>
                    <a:pt x="610100" y="307168"/>
                  </a:lnTo>
                  <a:lnTo>
                    <a:pt x="596837" y="310730"/>
                  </a:lnTo>
                  <a:lnTo>
                    <a:pt x="583573" y="314044"/>
                  </a:lnTo>
                  <a:lnTo>
                    <a:pt x="570310" y="316783"/>
                  </a:lnTo>
                  <a:lnTo>
                    <a:pt x="557047" y="318607"/>
                  </a:lnTo>
                  <a:lnTo>
                    <a:pt x="543784" y="319177"/>
                  </a:lnTo>
                  <a:lnTo>
                    <a:pt x="530521" y="318167"/>
                  </a:lnTo>
                  <a:lnTo>
                    <a:pt x="517258" y="315147"/>
                  </a:lnTo>
                  <a:lnTo>
                    <a:pt x="503995" y="309558"/>
                  </a:lnTo>
                  <a:lnTo>
                    <a:pt x="490732" y="302181"/>
                  </a:lnTo>
                  <a:lnTo>
                    <a:pt x="477469" y="293920"/>
                  </a:lnTo>
                  <a:lnTo>
                    <a:pt x="464206" y="285504"/>
                  </a:lnTo>
                  <a:lnTo>
                    <a:pt x="450943" y="277421"/>
                  </a:lnTo>
                  <a:lnTo>
                    <a:pt x="437680" y="269920"/>
                  </a:lnTo>
                  <a:lnTo>
                    <a:pt x="424417" y="263086"/>
                  </a:lnTo>
                  <a:lnTo>
                    <a:pt x="411154" y="256513"/>
                  </a:lnTo>
                  <a:lnTo>
                    <a:pt x="397891" y="248532"/>
                  </a:lnTo>
                  <a:lnTo>
                    <a:pt x="384628" y="239302"/>
                  </a:lnTo>
                  <a:lnTo>
                    <a:pt x="371365" y="229207"/>
                  </a:lnTo>
                  <a:lnTo>
                    <a:pt x="358102" y="218628"/>
                  </a:lnTo>
                  <a:lnTo>
                    <a:pt x="344839" y="207935"/>
                  </a:lnTo>
                  <a:lnTo>
                    <a:pt x="331576" y="197465"/>
                  </a:lnTo>
                  <a:lnTo>
                    <a:pt x="318313" y="187505"/>
                  </a:lnTo>
                  <a:lnTo>
                    <a:pt x="305050" y="178272"/>
                  </a:lnTo>
                  <a:lnTo>
                    <a:pt x="291786" y="169908"/>
                  </a:lnTo>
                  <a:lnTo>
                    <a:pt x="278523" y="162483"/>
                  </a:lnTo>
                  <a:lnTo>
                    <a:pt x="265260" y="156009"/>
                  </a:lnTo>
                  <a:lnTo>
                    <a:pt x="251997" y="150462"/>
                  </a:lnTo>
                  <a:lnTo>
                    <a:pt x="238734" y="145805"/>
                  </a:lnTo>
                  <a:lnTo>
                    <a:pt x="225471" y="142011"/>
                  </a:lnTo>
                  <a:lnTo>
                    <a:pt x="212208" y="139085"/>
                  </a:lnTo>
                  <a:lnTo>
                    <a:pt x="198945" y="136895"/>
                  </a:lnTo>
                  <a:lnTo>
                    <a:pt x="185682" y="135134"/>
                  </a:lnTo>
                  <a:lnTo>
                    <a:pt x="172419" y="133868"/>
                  </a:lnTo>
                  <a:lnTo>
                    <a:pt x="159156" y="133186"/>
                  </a:lnTo>
                  <a:lnTo>
                    <a:pt x="145893" y="133187"/>
                  </a:lnTo>
                  <a:lnTo>
                    <a:pt x="132630" y="133992"/>
                  </a:lnTo>
                  <a:lnTo>
                    <a:pt x="119367" y="135740"/>
                  </a:lnTo>
                  <a:lnTo>
                    <a:pt x="106104" y="138599"/>
                  </a:lnTo>
                  <a:lnTo>
                    <a:pt x="92841" y="142743"/>
                  </a:lnTo>
                  <a:lnTo>
                    <a:pt x="79578" y="148307"/>
                  </a:lnTo>
                  <a:lnTo>
                    <a:pt x="66315" y="155413"/>
                  </a:lnTo>
                  <a:lnTo>
                    <a:pt x="53052" y="164144"/>
                  </a:lnTo>
                  <a:lnTo>
                    <a:pt x="39789" y="174538"/>
                  </a:lnTo>
                  <a:lnTo>
                    <a:pt x="26526" y="186597"/>
                  </a:lnTo>
                  <a:lnTo>
                    <a:pt x="13263" y="200290"/>
                  </a:lnTo>
                  <a:lnTo>
                    <a:pt x="0" y="215572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1208969" y="2417315"/>
              <a:ext cx="1047780" cy="749681"/>
            </a:xfrm>
            <a:custGeom>
              <a:avLst/>
              <a:pathLst>
                <a:path w="1047780" h="749681">
                  <a:moveTo>
                    <a:pt x="0" y="0"/>
                  </a:moveTo>
                  <a:lnTo>
                    <a:pt x="13263" y="15452"/>
                  </a:lnTo>
                  <a:lnTo>
                    <a:pt x="26526" y="29886"/>
                  </a:lnTo>
                  <a:lnTo>
                    <a:pt x="39789" y="43242"/>
                  </a:lnTo>
                  <a:lnTo>
                    <a:pt x="53052" y="55466"/>
                  </a:lnTo>
                  <a:lnTo>
                    <a:pt x="66315" y="66523"/>
                  </a:lnTo>
                  <a:lnTo>
                    <a:pt x="79578" y="76412"/>
                  </a:lnTo>
                  <a:lnTo>
                    <a:pt x="92841" y="85181"/>
                  </a:lnTo>
                  <a:lnTo>
                    <a:pt x="106104" y="92938"/>
                  </a:lnTo>
                  <a:lnTo>
                    <a:pt x="119367" y="99959"/>
                  </a:lnTo>
                  <a:lnTo>
                    <a:pt x="132630" y="106446"/>
                  </a:lnTo>
                  <a:lnTo>
                    <a:pt x="145893" y="112517"/>
                  </a:lnTo>
                  <a:lnTo>
                    <a:pt x="159156" y="118288"/>
                  </a:lnTo>
                  <a:lnTo>
                    <a:pt x="172419" y="123865"/>
                  </a:lnTo>
                  <a:lnTo>
                    <a:pt x="185682" y="129338"/>
                  </a:lnTo>
                  <a:lnTo>
                    <a:pt x="198945" y="134776"/>
                  </a:lnTo>
                  <a:lnTo>
                    <a:pt x="212208" y="140265"/>
                  </a:lnTo>
                  <a:lnTo>
                    <a:pt x="225471" y="147002"/>
                  </a:lnTo>
                  <a:lnTo>
                    <a:pt x="238734" y="155266"/>
                  </a:lnTo>
                  <a:lnTo>
                    <a:pt x="251997" y="164634"/>
                  </a:lnTo>
                  <a:lnTo>
                    <a:pt x="265260" y="174701"/>
                  </a:lnTo>
                  <a:lnTo>
                    <a:pt x="278523" y="185138"/>
                  </a:lnTo>
                  <a:lnTo>
                    <a:pt x="291786" y="195712"/>
                  </a:lnTo>
                  <a:lnTo>
                    <a:pt x="305050" y="206285"/>
                  </a:lnTo>
                  <a:lnTo>
                    <a:pt x="318313" y="217086"/>
                  </a:lnTo>
                  <a:lnTo>
                    <a:pt x="331576" y="232213"/>
                  </a:lnTo>
                  <a:lnTo>
                    <a:pt x="344839" y="251130"/>
                  </a:lnTo>
                  <a:lnTo>
                    <a:pt x="358102" y="271462"/>
                  </a:lnTo>
                  <a:lnTo>
                    <a:pt x="371365" y="291132"/>
                  </a:lnTo>
                  <a:lnTo>
                    <a:pt x="384628" y="308631"/>
                  </a:lnTo>
                  <a:lnTo>
                    <a:pt x="397891" y="323115"/>
                  </a:lnTo>
                  <a:lnTo>
                    <a:pt x="411154" y="334257"/>
                  </a:lnTo>
                  <a:lnTo>
                    <a:pt x="424417" y="342284"/>
                  </a:lnTo>
                  <a:lnTo>
                    <a:pt x="437680" y="350312"/>
                  </a:lnTo>
                  <a:lnTo>
                    <a:pt x="450943" y="358484"/>
                  </a:lnTo>
                  <a:lnTo>
                    <a:pt x="464206" y="366124"/>
                  </a:lnTo>
                  <a:lnTo>
                    <a:pt x="477469" y="372738"/>
                  </a:lnTo>
                  <a:lnTo>
                    <a:pt x="490732" y="378083"/>
                  </a:lnTo>
                  <a:lnTo>
                    <a:pt x="503995" y="382175"/>
                  </a:lnTo>
                  <a:lnTo>
                    <a:pt x="517258" y="385222"/>
                  </a:lnTo>
                  <a:lnTo>
                    <a:pt x="530521" y="387407"/>
                  </a:lnTo>
                  <a:lnTo>
                    <a:pt x="543784" y="388286"/>
                  </a:lnTo>
                  <a:lnTo>
                    <a:pt x="557047" y="387613"/>
                  </a:lnTo>
                  <a:lnTo>
                    <a:pt x="570310" y="385157"/>
                  </a:lnTo>
                  <a:lnTo>
                    <a:pt x="583573" y="380674"/>
                  </a:lnTo>
                  <a:lnTo>
                    <a:pt x="596837" y="373965"/>
                  </a:lnTo>
                  <a:lnTo>
                    <a:pt x="610100" y="364953"/>
                  </a:lnTo>
                  <a:lnTo>
                    <a:pt x="623363" y="353740"/>
                  </a:lnTo>
                  <a:lnTo>
                    <a:pt x="636626" y="340644"/>
                  </a:lnTo>
                  <a:lnTo>
                    <a:pt x="649889" y="326167"/>
                  </a:lnTo>
                  <a:lnTo>
                    <a:pt x="663152" y="310949"/>
                  </a:lnTo>
                  <a:lnTo>
                    <a:pt x="676415" y="295698"/>
                  </a:lnTo>
                  <a:lnTo>
                    <a:pt x="689678" y="281137"/>
                  </a:lnTo>
                  <a:lnTo>
                    <a:pt x="702941" y="267972"/>
                  </a:lnTo>
                  <a:lnTo>
                    <a:pt x="716204" y="256869"/>
                  </a:lnTo>
                  <a:lnTo>
                    <a:pt x="729467" y="248434"/>
                  </a:lnTo>
                  <a:lnTo>
                    <a:pt x="742730" y="242597"/>
                  </a:lnTo>
                  <a:lnTo>
                    <a:pt x="755993" y="237681"/>
                  </a:lnTo>
                  <a:lnTo>
                    <a:pt x="769256" y="233179"/>
                  </a:lnTo>
                  <a:lnTo>
                    <a:pt x="782519" y="228815"/>
                  </a:lnTo>
                  <a:lnTo>
                    <a:pt x="795782" y="224703"/>
                  </a:lnTo>
                  <a:lnTo>
                    <a:pt x="809045" y="221536"/>
                  </a:lnTo>
                  <a:lnTo>
                    <a:pt x="822308" y="220571"/>
                  </a:lnTo>
                  <a:lnTo>
                    <a:pt x="835571" y="223393"/>
                  </a:lnTo>
                  <a:lnTo>
                    <a:pt x="848834" y="229968"/>
                  </a:lnTo>
                  <a:lnTo>
                    <a:pt x="862097" y="237773"/>
                  </a:lnTo>
                  <a:lnTo>
                    <a:pt x="875360" y="246825"/>
                  </a:lnTo>
                  <a:lnTo>
                    <a:pt x="888623" y="257227"/>
                  </a:lnTo>
                  <a:lnTo>
                    <a:pt x="901887" y="269071"/>
                  </a:lnTo>
                  <a:lnTo>
                    <a:pt x="915150" y="282428"/>
                  </a:lnTo>
                  <a:lnTo>
                    <a:pt x="928413" y="297327"/>
                  </a:lnTo>
                  <a:lnTo>
                    <a:pt x="941676" y="313717"/>
                  </a:lnTo>
                  <a:lnTo>
                    <a:pt x="954939" y="331036"/>
                  </a:lnTo>
                  <a:lnTo>
                    <a:pt x="968202" y="348399"/>
                  </a:lnTo>
                  <a:lnTo>
                    <a:pt x="981465" y="365473"/>
                  </a:lnTo>
                  <a:lnTo>
                    <a:pt x="994728" y="382006"/>
                  </a:lnTo>
                  <a:lnTo>
                    <a:pt x="1007991" y="397854"/>
                  </a:lnTo>
                  <a:lnTo>
                    <a:pt x="1021254" y="412994"/>
                  </a:lnTo>
                  <a:lnTo>
                    <a:pt x="1034517" y="427496"/>
                  </a:lnTo>
                  <a:lnTo>
                    <a:pt x="1047780" y="441484"/>
                  </a:lnTo>
                  <a:lnTo>
                    <a:pt x="1047780" y="749681"/>
                  </a:lnTo>
                  <a:lnTo>
                    <a:pt x="1034517" y="706882"/>
                  </a:lnTo>
                  <a:lnTo>
                    <a:pt x="1021254" y="668155"/>
                  </a:lnTo>
                  <a:lnTo>
                    <a:pt x="1007991" y="633544"/>
                  </a:lnTo>
                  <a:lnTo>
                    <a:pt x="994728" y="603034"/>
                  </a:lnTo>
                  <a:lnTo>
                    <a:pt x="981465" y="576519"/>
                  </a:lnTo>
                  <a:lnTo>
                    <a:pt x="968202" y="553773"/>
                  </a:lnTo>
                  <a:lnTo>
                    <a:pt x="954939" y="534461"/>
                  </a:lnTo>
                  <a:lnTo>
                    <a:pt x="941676" y="518176"/>
                  </a:lnTo>
                  <a:lnTo>
                    <a:pt x="928413" y="504689"/>
                  </a:lnTo>
                  <a:lnTo>
                    <a:pt x="915150" y="493668"/>
                  </a:lnTo>
                  <a:lnTo>
                    <a:pt x="901887" y="484710"/>
                  </a:lnTo>
                  <a:lnTo>
                    <a:pt x="888623" y="477487"/>
                  </a:lnTo>
                  <a:lnTo>
                    <a:pt x="875360" y="471715"/>
                  </a:lnTo>
                  <a:lnTo>
                    <a:pt x="862097" y="467134"/>
                  </a:lnTo>
                  <a:lnTo>
                    <a:pt x="848834" y="463489"/>
                  </a:lnTo>
                  <a:lnTo>
                    <a:pt x="835571" y="460591"/>
                  </a:lnTo>
                  <a:lnTo>
                    <a:pt x="822308" y="460110"/>
                  </a:lnTo>
                  <a:lnTo>
                    <a:pt x="809045" y="462894"/>
                  </a:lnTo>
                  <a:lnTo>
                    <a:pt x="795782" y="468932"/>
                  </a:lnTo>
                  <a:lnTo>
                    <a:pt x="782519" y="477881"/>
                  </a:lnTo>
                  <a:lnTo>
                    <a:pt x="769256" y="488834"/>
                  </a:lnTo>
                  <a:lnTo>
                    <a:pt x="755993" y="500309"/>
                  </a:lnTo>
                  <a:lnTo>
                    <a:pt x="742730" y="510429"/>
                  </a:lnTo>
                  <a:lnTo>
                    <a:pt x="729467" y="517393"/>
                  </a:lnTo>
                  <a:lnTo>
                    <a:pt x="716204" y="523011"/>
                  </a:lnTo>
                  <a:lnTo>
                    <a:pt x="702941" y="528271"/>
                  </a:lnTo>
                  <a:lnTo>
                    <a:pt x="689678" y="533279"/>
                  </a:lnTo>
                  <a:lnTo>
                    <a:pt x="676415" y="538201"/>
                  </a:lnTo>
                  <a:lnTo>
                    <a:pt x="663152" y="543241"/>
                  </a:lnTo>
                  <a:lnTo>
                    <a:pt x="649889" y="548623"/>
                  </a:lnTo>
                  <a:lnTo>
                    <a:pt x="636626" y="554554"/>
                  </a:lnTo>
                  <a:lnTo>
                    <a:pt x="623363" y="561172"/>
                  </a:lnTo>
                  <a:lnTo>
                    <a:pt x="610100" y="568481"/>
                  </a:lnTo>
                  <a:lnTo>
                    <a:pt x="596837" y="576295"/>
                  </a:lnTo>
                  <a:lnTo>
                    <a:pt x="583573" y="584219"/>
                  </a:lnTo>
                  <a:lnTo>
                    <a:pt x="570310" y="591674"/>
                  </a:lnTo>
                  <a:lnTo>
                    <a:pt x="557047" y="597959"/>
                  </a:lnTo>
                  <a:lnTo>
                    <a:pt x="543784" y="602331"/>
                  </a:lnTo>
                  <a:lnTo>
                    <a:pt x="530521" y="604059"/>
                  </a:lnTo>
                  <a:lnTo>
                    <a:pt x="517258" y="602627"/>
                  </a:lnTo>
                  <a:lnTo>
                    <a:pt x="503995" y="598838"/>
                  </a:lnTo>
                  <a:lnTo>
                    <a:pt x="490732" y="593524"/>
                  </a:lnTo>
                  <a:lnTo>
                    <a:pt x="477469" y="587348"/>
                  </a:lnTo>
                  <a:lnTo>
                    <a:pt x="464206" y="580783"/>
                  </a:lnTo>
                  <a:lnTo>
                    <a:pt x="450943" y="574042"/>
                  </a:lnTo>
                  <a:lnTo>
                    <a:pt x="437680" y="567087"/>
                  </a:lnTo>
                  <a:lnTo>
                    <a:pt x="424417" y="559698"/>
                  </a:lnTo>
                  <a:lnTo>
                    <a:pt x="411154" y="550663"/>
                  </a:lnTo>
                  <a:lnTo>
                    <a:pt x="397891" y="536935"/>
                  </a:lnTo>
                  <a:lnTo>
                    <a:pt x="384628" y="520284"/>
                  </a:lnTo>
                  <a:lnTo>
                    <a:pt x="371365" y="502778"/>
                  </a:lnTo>
                  <a:lnTo>
                    <a:pt x="358102" y="485976"/>
                  </a:lnTo>
                  <a:lnTo>
                    <a:pt x="344839" y="470765"/>
                  </a:lnTo>
                  <a:lnTo>
                    <a:pt x="331576" y="457466"/>
                  </a:lnTo>
                  <a:lnTo>
                    <a:pt x="318313" y="446104"/>
                  </a:lnTo>
                  <a:lnTo>
                    <a:pt x="305050" y="435960"/>
                  </a:lnTo>
                  <a:lnTo>
                    <a:pt x="291786" y="425163"/>
                  </a:lnTo>
                  <a:lnTo>
                    <a:pt x="278523" y="414033"/>
                  </a:lnTo>
                  <a:lnTo>
                    <a:pt x="265260" y="402975"/>
                  </a:lnTo>
                  <a:lnTo>
                    <a:pt x="251997" y="392297"/>
                  </a:lnTo>
                  <a:lnTo>
                    <a:pt x="238734" y="382208"/>
                  </a:lnTo>
                  <a:lnTo>
                    <a:pt x="225471" y="372845"/>
                  </a:lnTo>
                  <a:lnTo>
                    <a:pt x="212208" y="364326"/>
                  </a:lnTo>
                  <a:lnTo>
                    <a:pt x="198945" y="356575"/>
                  </a:lnTo>
                  <a:lnTo>
                    <a:pt x="185682" y="349292"/>
                  </a:lnTo>
                  <a:lnTo>
                    <a:pt x="172419" y="342688"/>
                  </a:lnTo>
                  <a:lnTo>
                    <a:pt x="159156" y="337014"/>
                  </a:lnTo>
                  <a:lnTo>
                    <a:pt x="145893" y="332540"/>
                  </a:lnTo>
                  <a:lnTo>
                    <a:pt x="132630" y="329553"/>
                  </a:lnTo>
                  <a:lnTo>
                    <a:pt x="119367" y="328350"/>
                  </a:lnTo>
                  <a:lnTo>
                    <a:pt x="106104" y="329228"/>
                  </a:lnTo>
                  <a:lnTo>
                    <a:pt x="92841" y="332395"/>
                  </a:lnTo>
                  <a:lnTo>
                    <a:pt x="79578" y="337909"/>
                  </a:lnTo>
                  <a:lnTo>
                    <a:pt x="66315" y="345827"/>
                  </a:lnTo>
                  <a:lnTo>
                    <a:pt x="53052" y="356143"/>
                  </a:lnTo>
                  <a:lnTo>
                    <a:pt x="39789" y="368805"/>
                  </a:lnTo>
                  <a:lnTo>
                    <a:pt x="26526" y="383724"/>
                  </a:lnTo>
                  <a:lnTo>
                    <a:pt x="13263" y="400798"/>
                  </a:lnTo>
                  <a:lnTo>
                    <a:pt x="0" y="419913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1208969" y="2641714"/>
              <a:ext cx="1047780" cy="826540"/>
            </a:xfrm>
            <a:custGeom>
              <a:avLst/>
              <a:pathLst>
                <a:path w="1047780" h="826540">
                  <a:moveTo>
                    <a:pt x="0" y="40640"/>
                  </a:moveTo>
                  <a:lnTo>
                    <a:pt x="13263" y="34454"/>
                  </a:lnTo>
                  <a:lnTo>
                    <a:pt x="26526" y="28727"/>
                  </a:lnTo>
                  <a:lnTo>
                    <a:pt x="39789" y="23427"/>
                  </a:lnTo>
                  <a:lnTo>
                    <a:pt x="53052" y="18538"/>
                  </a:lnTo>
                  <a:lnTo>
                    <a:pt x="66315" y="14059"/>
                  </a:lnTo>
                  <a:lnTo>
                    <a:pt x="79578" y="10018"/>
                  </a:lnTo>
                  <a:lnTo>
                    <a:pt x="92841" y="6478"/>
                  </a:lnTo>
                  <a:lnTo>
                    <a:pt x="106104" y="3537"/>
                  </a:lnTo>
                  <a:lnTo>
                    <a:pt x="119367" y="1381"/>
                  </a:lnTo>
                  <a:lnTo>
                    <a:pt x="132630" y="171"/>
                  </a:lnTo>
                  <a:lnTo>
                    <a:pt x="145893" y="0"/>
                  </a:lnTo>
                  <a:lnTo>
                    <a:pt x="159156" y="942"/>
                  </a:lnTo>
                  <a:lnTo>
                    <a:pt x="172419" y="3053"/>
                  </a:lnTo>
                  <a:lnTo>
                    <a:pt x="185682" y="6372"/>
                  </a:lnTo>
                  <a:lnTo>
                    <a:pt x="198945" y="10929"/>
                  </a:lnTo>
                  <a:lnTo>
                    <a:pt x="212208" y="16750"/>
                  </a:lnTo>
                  <a:lnTo>
                    <a:pt x="225471" y="24113"/>
                  </a:lnTo>
                  <a:lnTo>
                    <a:pt x="238734" y="33048"/>
                  </a:lnTo>
                  <a:lnTo>
                    <a:pt x="251997" y="43419"/>
                  </a:lnTo>
                  <a:lnTo>
                    <a:pt x="265260" y="55108"/>
                  </a:lnTo>
                  <a:lnTo>
                    <a:pt x="278523" y="68050"/>
                  </a:lnTo>
                  <a:lnTo>
                    <a:pt x="291786" y="82236"/>
                  </a:lnTo>
                  <a:lnTo>
                    <a:pt x="305050" y="97711"/>
                  </a:lnTo>
                  <a:lnTo>
                    <a:pt x="318313" y="114738"/>
                  </a:lnTo>
                  <a:lnTo>
                    <a:pt x="331576" y="135845"/>
                  </a:lnTo>
                  <a:lnTo>
                    <a:pt x="344839" y="160540"/>
                  </a:lnTo>
                  <a:lnTo>
                    <a:pt x="358102" y="187242"/>
                  </a:lnTo>
                  <a:lnTo>
                    <a:pt x="371365" y="214547"/>
                  </a:lnTo>
                  <a:lnTo>
                    <a:pt x="384628" y="241294"/>
                  </a:lnTo>
                  <a:lnTo>
                    <a:pt x="397891" y="266555"/>
                  </a:lnTo>
                  <a:lnTo>
                    <a:pt x="411154" y="289544"/>
                  </a:lnTo>
                  <a:lnTo>
                    <a:pt x="424417" y="310039"/>
                  </a:lnTo>
                  <a:lnTo>
                    <a:pt x="437680" y="332186"/>
                  </a:lnTo>
                  <a:lnTo>
                    <a:pt x="450943" y="356585"/>
                  </a:lnTo>
                  <a:lnTo>
                    <a:pt x="464206" y="382645"/>
                  </a:lnTo>
                  <a:lnTo>
                    <a:pt x="477469" y="409773"/>
                  </a:lnTo>
                  <a:lnTo>
                    <a:pt x="490732" y="437386"/>
                  </a:lnTo>
                  <a:lnTo>
                    <a:pt x="503995" y="464935"/>
                  </a:lnTo>
                  <a:lnTo>
                    <a:pt x="517258" y="491927"/>
                  </a:lnTo>
                  <a:lnTo>
                    <a:pt x="530521" y="517936"/>
                  </a:lnTo>
                  <a:lnTo>
                    <a:pt x="543784" y="542605"/>
                  </a:lnTo>
                  <a:lnTo>
                    <a:pt x="557047" y="565643"/>
                  </a:lnTo>
                  <a:lnTo>
                    <a:pt x="570310" y="586802"/>
                  </a:lnTo>
                  <a:lnTo>
                    <a:pt x="583573" y="605859"/>
                  </a:lnTo>
                  <a:lnTo>
                    <a:pt x="596837" y="622603"/>
                  </a:lnTo>
                  <a:lnTo>
                    <a:pt x="610100" y="636813"/>
                  </a:lnTo>
                  <a:lnTo>
                    <a:pt x="623363" y="648257"/>
                  </a:lnTo>
                  <a:lnTo>
                    <a:pt x="636626" y="656508"/>
                  </a:lnTo>
                  <a:lnTo>
                    <a:pt x="649889" y="661052"/>
                  </a:lnTo>
                  <a:lnTo>
                    <a:pt x="663152" y="662555"/>
                  </a:lnTo>
                  <a:lnTo>
                    <a:pt x="676415" y="661850"/>
                  </a:lnTo>
                  <a:lnTo>
                    <a:pt x="689678" y="659934"/>
                  </a:lnTo>
                  <a:lnTo>
                    <a:pt x="702941" y="658037"/>
                  </a:lnTo>
                  <a:lnTo>
                    <a:pt x="716204" y="657615"/>
                  </a:lnTo>
                  <a:lnTo>
                    <a:pt x="729467" y="660259"/>
                  </a:lnTo>
                  <a:lnTo>
                    <a:pt x="742730" y="666044"/>
                  </a:lnTo>
                  <a:lnTo>
                    <a:pt x="755993" y="671434"/>
                  </a:lnTo>
                  <a:lnTo>
                    <a:pt x="769256" y="676218"/>
                  </a:lnTo>
                  <a:lnTo>
                    <a:pt x="782519" y="680436"/>
                  </a:lnTo>
                  <a:lnTo>
                    <a:pt x="795782" y="684126"/>
                  </a:lnTo>
                  <a:lnTo>
                    <a:pt x="809045" y="687324"/>
                  </a:lnTo>
                  <a:lnTo>
                    <a:pt x="822308" y="690062"/>
                  </a:lnTo>
                  <a:lnTo>
                    <a:pt x="835571" y="692367"/>
                  </a:lnTo>
                  <a:lnTo>
                    <a:pt x="848834" y="694263"/>
                  </a:lnTo>
                  <a:lnTo>
                    <a:pt x="862097" y="695765"/>
                  </a:lnTo>
                  <a:lnTo>
                    <a:pt x="875360" y="696884"/>
                  </a:lnTo>
                  <a:lnTo>
                    <a:pt x="888623" y="697621"/>
                  </a:lnTo>
                  <a:lnTo>
                    <a:pt x="901887" y="697973"/>
                  </a:lnTo>
                  <a:lnTo>
                    <a:pt x="915150" y="697926"/>
                  </a:lnTo>
                  <a:lnTo>
                    <a:pt x="928413" y="697465"/>
                  </a:lnTo>
                  <a:lnTo>
                    <a:pt x="941676" y="696570"/>
                  </a:lnTo>
                  <a:lnTo>
                    <a:pt x="954939" y="695093"/>
                  </a:lnTo>
                  <a:lnTo>
                    <a:pt x="968202" y="692809"/>
                  </a:lnTo>
                  <a:lnTo>
                    <a:pt x="981465" y="689678"/>
                  </a:lnTo>
                  <a:lnTo>
                    <a:pt x="994728" y="685682"/>
                  </a:lnTo>
                  <a:lnTo>
                    <a:pt x="1007991" y="680814"/>
                  </a:lnTo>
                  <a:lnTo>
                    <a:pt x="1021254" y="675085"/>
                  </a:lnTo>
                  <a:lnTo>
                    <a:pt x="1034517" y="668509"/>
                  </a:lnTo>
                  <a:lnTo>
                    <a:pt x="1047780" y="661109"/>
                  </a:lnTo>
                  <a:lnTo>
                    <a:pt x="1047780" y="826540"/>
                  </a:lnTo>
                  <a:lnTo>
                    <a:pt x="1034517" y="822739"/>
                  </a:lnTo>
                  <a:lnTo>
                    <a:pt x="1021254" y="819262"/>
                  </a:lnTo>
                  <a:lnTo>
                    <a:pt x="1007991" y="816131"/>
                  </a:lnTo>
                  <a:lnTo>
                    <a:pt x="994728" y="813368"/>
                  </a:lnTo>
                  <a:lnTo>
                    <a:pt x="981465" y="810983"/>
                  </a:lnTo>
                  <a:lnTo>
                    <a:pt x="968202" y="808973"/>
                  </a:lnTo>
                  <a:lnTo>
                    <a:pt x="954939" y="807324"/>
                  </a:lnTo>
                  <a:lnTo>
                    <a:pt x="941676" y="806000"/>
                  </a:lnTo>
                  <a:lnTo>
                    <a:pt x="928413" y="805098"/>
                  </a:lnTo>
                  <a:lnTo>
                    <a:pt x="915150" y="804610"/>
                  </a:lnTo>
                  <a:lnTo>
                    <a:pt x="901887" y="804412"/>
                  </a:lnTo>
                  <a:lnTo>
                    <a:pt x="888623" y="804379"/>
                  </a:lnTo>
                  <a:lnTo>
                    <a:pt x="875360" y="804394"/>
                  </a:lnTo>
                  <a:lnTo>
                    <a:pt x="862097" y="804346"/>
                  </a:lnTo>
                  <a:lnTo>
                    <a:pt x="848834" y="804131"/>
                  </a:lnTo>
                  <a:lnTo>
                    <a:pt x="835571" y="803652"/>
                  </a:lnTo>
                  <a:lnTo>
                    <a:pt x="822308" y="802819"/>
                  </a:lnTo>
                  <a:lnTo>
                    <a:pt x="809045" y="801549"/>
                  </a:lnTo>
                  <a:lnTo>
                    <a:pt x="795782" y="799764"/>
                  </a:lnTo>
                  <a:lnTo>
                    <a:pt x="782519" y="797388"/>
                  </a:lnTo>
                  <a:lnTo>
                    <a:pt x="769256" y="794351"/>
                  </a:lnTo>
                  <a:lnTo>
                    <a:pt x="755993" y="790585"/>
                  </a:lnTo>
                  <a:lnTo>
                    <a:pt x="742730" y="786024"/>
                  </a:lnTo>
                  <a:lnTo>
                    <a:pt x="729467" y="780837"/>
                  </a:lnTo>
                  <a:lnTo>
                    <a:pt x="716204" y="778345"/>
                  </a:lnTo>
                  <a:lnTo>
                    <a:pt x="702941" y="778911"/>
                  </a:lnTo>
                  <a:lnTo>
                    <a:pt x="689678" y="781566"/>
                  </a:lnTo>
                  <a:lnTo>
                    <a:pt x="676415" y="785209"/>
                  </a:lnTo>
                  <a:lnTo>
                    <a:pt x="663152" y="788511"/>
                  </a:lnTo>
                  <a:lnTo>
                    <a:pt x="649889" y="789912"/>
                  </a:lnTo>
                  <a:lnTo>
                    <a:pt x="636626" y="787687"/>
                  </a:lnTo>
                  <a:lnTo>
                    <a:pt x="623363" y="780212"/>
                  </a:lnTo>
                  <a:lnTo>
                    <a:pt x="610100" y="768020"/>
                  </a:lnTo>
                  <a:lnTo>
                    <a:pt x="596837" y="751894"/>
                  </a:lnTo>
                  <a:lnTo>
                    <a:pt x="583573" y="732408"/>
                  </a:lnTo>
                  <a:lnTo>
                    <a:pt x="570310" y="710147"/>
                  </a:lnTo>
                  <a:lnTo>
                    <a:pt x="557047" y="685704"/>
                  </a:lnTo>
                  <a:lnTo>
                    <a:pt x="543784" y="659663"/>
                  </a:lnTo>
                  <a:lnTo>
                    <a:pt x="530521" y="632581"/>
                  </a:lnTo>
                  <a:lnTo>
                    <a:pt x="517258" y="604971"/>
                  </a:lnTo>
                  <a:lnTo>
                    <a:pt x="503995" y="577284"/>
                  </a:lnTo>
                  <a:lnTo>
                    <a:pt x="490732" y="549898"/>
                  </a:lnTo>
                  <a:lnTo>
                    <a:pt x="477469" y="523124"/>
                  </a:lnTo>
                  <a:lnTo>
                    <a:pt x="464206" y="497221"/>
                  </a:lnTo>
                  <a:lnTo>
                    <a:pt x="450943" y="472410"/>
                  </a:lnTo>
                  <a:lnTo>
                    <a:pt x="437680" y="448904"/>
                  </a:lnTo>
                  <a:lnTo>
                    <a:pt x="424417" y="426918"/>
                  </a:lnTo>
                  <a:lnTo>
                    <a:pt x="411154" y="405446"/>
                  </a:lnTo>
                  <a:lnTo>
                    <a:pt x="397891" y="380222"/>
                  </a:lnTo>
                  <a:lnTo>
                    <a:pt x="384628" y="352328"/>
                  </a:lnTo>
                  <a:lnTo>
                    <a:pt x="371365" y="323402"/>
                  </a:lnTo>
                  <a:lnTo>
                    <a:pt x="358102" y="294934"/>
                  </a:lnTo>
                  <a:lnTo>
                    <a:pt x="344839" y="268185"/>
                  </a:lnTo>
                  <a:lnTo>
                    <a:pt x="331576" y="244171"/>
                  </a:lnTo>
                  <a:lnTo>
                    <a:pt x="318313" y="223732"/>
                  </a:lnTo>
                  <a:lnTo>
                    <a:pt x="305050" y="206711"/>
                  </a:lnTo>
                  <a:lnTo>
                    <a:pt x="291786" y="190872"/>
                  </a:lnTo>
                  <a:lnTo>
                    <a:pt x="278523" y="176187"/>
                  </a:lnTo>
                  <a:lnTo>
                    <a:pt x="265260" y="162756"/>
                  </a:lnTo>
                  <a:lnTo>
                    <a:pt x="251997" y="150629"/>
                  </a:lnTo>
                  <a:lnTo>
                    <a:pt x="238734" y="139795"/>
                  </a:lnTo>
                  <a:lnTo>
                    <a:pt x="225471" y="130193"/>
                  </a:lnTo>
                  <a:lnTo>
                    <a:pt x="212208" y="121744"/>
                  </a:lnTo>
                  <a:lnTo>
                    <a:pt x="198945" y="114439"/>
                  </a:lnTo>
                  <a:lnTo>
                    <a:pt x="185682" y="108403"/>
                  </a:lnTo>
                  <a:lnTo>
                    <a:pt x="172419" y="103691"/>
                  </a:lnTo>
                  <a:lnTo>
                    <a:pt x="159156" y="100364"/>
                  </a:lnTo>
                  <a:lnTo>
                    <a:pt x="145893" y="98496"/>
                  </a:lnTo>
                  <a:lnTo>
                    <a:pt x="132630" y="98177"/>
                  </a:lnTo>
                  <a:lnTo>
                    <a:pt x="119367" y="99511"/>
                  </a:lnTo>
                  <a:lnTo>
                    <a:pt x="106104" y="102629"/>
                  </a:lnTo>
                  <a:lnTo>
                    <a:pt x="92841" y="107675"/>
                  </a:lnTo>
                  <a:lnTo>
                    <a:pt x="79578" y="114774"/>
                  </a:lnTo>
                  <a:lnTo>
                    <a:pt x="66315" y="124008"/>
                  </a:lnTo>
                  <a:lnTo>
                    <a:pt x="53052" y="135427"/>
                  </a:lnTo>
                  <a:lnTo>
                    <a:pt x="39789" y="149046"/>
                  </a:lnTo>
                  <a:lnTo>
                    <a:pt x="26526" y="164852"/>
                  </a:lnTo>
                  <a:lnTo>
                    <a:pt x="13263" y="182812"/>
                  </a:lnTo>
                  <a:lnTo>
                    <a:pt x="0" y="202885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1208969" y="2573979"/>
              <a:ext cx="1047780" cy="965690"/>
            </a:xfrm>
            <a:custGeom>
              <a:avLst/>
              <a:pathLst>
                <a:path w="1047780" h="965690">
                  <a:moveTo>
                    <a:pt x="0" y="0"/>
                  </a:moveTo>
                  <a:lnTo>
                    <a:pt x="13263" y="7105"/>
                  </a:lnTo>
                  <a:lnTo>
                    <a:pt x="26526" y="13874"/>
                  </a:lnTo>
                  <a:lnTo>
                    <a:pt x="39789" y="20262"/>
                  </a:lnTo>
                  <a:lnTo>
                    <a:pt x="53052" y="26233"/>
                  </a:lnTo>
                  <a:lnTo>
                    <a:pt x="66315" y="31769"/>
                  </a:lnTo>
                  <a:lnTo>
                    <a:pt x="79578" y="36875"/>
                  </a:lnTo>
                  <a:lnTo>
                    <a:pt x="92841" y="41592"/>
                  </a:lnTo>
                  <a:lnTo>
                    <a:pt x="106104" y="45991"/>
                  </a:lnTo>
                  <a:lnTo>
                    <a:pt x="119367" y="50179"/>
                  </a:lnTo>
                  <a:lnTo>
                    <a:pt x="132630" y="54301"/>
                  </a:lnTo>
                  <a:lnTo>
                    <a:pt x="145893" y="58510"/>
                  </a:lnTo>
                  <a:lnTo>
                    <a:pt x="159156" y="62945"/>
                  </a:lnTo>
                  <a:lnTo>
                    <a:pt x="172419" y="67729"/>
                  </a:lnTo>
                  <a:lnTo>
                    <a:pt x="185682" y="72966"/>
                  </a:lnTo>
                  <a:lnTo>
                    <a:pt x="198945" y="78744"/>
                  </a:lnTo>
                  <a:lnTo>
                    <a:pt x="212208" y="85139"/>
                  </a:lnTo>
                  <a:lnTo>
                    <a:pt x="225471" y="92211"/>
                  </a:lnTo>
                  <a:lnTo>
                    <a:pt x="238734" y="100015"/>
                  </a:lnTo>
                  <a:lnTo>
                    <a:pt x="251997" y="108598"/>
                  </a:lnTo>
                  <a:lnTo>
                    <a:pt x="265260" y="118003"/>
                  </a:lnTo>
                  <a:lnTo>
                    <a:pt x="278523" y="128268"/>
                  </a:lnTo>
                  <a:lnTo>
                    <a:pt x="291786" y="139433"/>
                  </a:lnTo>
                  <a:lnTo>
                    <a:pt x="305050" y="151533"/>
                  </a:lnTo>
                  <a:lnTo>
                    <a:pt x="318313" y="164810"/>
                  </a:lnTo>
                  <a:lnTo>
                    <a:pt x="331576" y="182089"/>
                  </a:lnTo>
                  <a:lnTo>
                    <a:pt x="344839" y="203073"/>
                  </a:lnTo>
                  <a:lnTo>
                    <a:pt x="358102" y="226218"/>
                  </a:lnTo>
                  <a:lnTo>
                    <a:pt x="371365" y="250091"/>
                  </a:lnTo>
                  <a:lnTo>
                    <a:pt x="384628" y="273492"/>
                  </a:lnTo>
                  <a:lnTo>
                    <a:pt x="397891" y="295513"/>
                  </a:lnTo>
                  <a:lnTo>
                    <a:pt x="411154" y="315509"/>
                  </a:lnTo>
                  <a:lnTo>
                    <a:pt x="424417" y="333682"/>
                  </a:lnTo>
                  <a:lnTo>
                    <a:pt x="437680" y="355709"/>
                  </a:lnTo>
                  <a:lnTo>
                    <a:pt x="450943" y="381440"/>
                  </a:lnTo>
                  <a:lnTo>
                    <a:pt x="464206" y="409068"/>
                  </a:lnTo>
                  <a:lnTo>
                    <a:pt x="477469" y="437022"/>
                  </a:lnTo>
                  <a:lnTo>
                    <a:pt x="490732" y="464087"/>
                  </a:lnTo>
                  <a:lnTo>
                    <a:pt x="503995" y="489390"/>
                  </a:lnTo>
                  <a:lnTo>
                    <a:pt x="517258" y="512275"/>
                  </a:lnTo>
                  <a:lnTo>
                    <a:pt x="530521" y="532442"/>
                  </a:lnTo>
                  <a:lnTo>
                    <a:pt x="543784" y="551177"/>
                  </a:lnTo>
                  <a:lnTo>
                    <a:pt x="557047" y="568423"/>
                  </a:lnTo>
                  <a:lnTo>
                    <a:pt x="570310" y="583861"/>
                  </a:lnTo>
                  <a:lnTo>
                    <a:pt x="583573" y="597386"/>
                  </a:lnTo>
                  <a:lnTo>
                    <a:pt x="596837" y="609272"/>
                  </a:lnTo>
                  <a:lnTo>
                    <a:pt x="610100" y="620194"/>
                  </a:lnTo>
                  <a:lnTo>
                    <a:pt x="623363" y="631093"/>
                  </a:lnTo>
                  <a:lnTo>
                    <a:pt x="636626" y="641980"/>
                  </a:lnTo>
                  <a:lnTo>
                    <a:pt x="649889" y="649599"/>
                  </a:lnTo>
                  <a:lnTo>
                    <a:pt x="663152" y="653653"/>
                  </a:lnTo>
                  <a:lnTo>
                    <a:pt x="676415" y="654487"/>
                  </a:lnTo>
                  <a:lnTo>
                    <a:pt x="689678" y="653120"/>
                  </a:lnTo>
                  <a:lnTo>
                    <a:pt x="702941" y="651229"/>
                  </a:lnTo>
                  <a:lnTo>
                    <a:pt x="716204" y="650826"/>
                  </a:lnTo>
                  <a:lnTo>
                    <a:pt x="729467" y="653875"/>
                  </a:lnTo>
                  <a:lnTo>
                    <a:pt x="742730" y="660441"/>
                  </a:lnTo>
                  <a:lnTo>
                    <a:pt x="755993" y="666656"/>
                  </a:lnTo>
                  <a:lnTo>
                    <a:pt x="769256" y="671971"/>
                  </a:lnTo>
                  <a:lnTo>
                    <a:pt x="782519" y="676323"/>
                  </a:lnTo>
                  <a:lnTo>
                    <a:pt x="795782" y="679937"/>
                  </a:lnTo>
                  <a:lnTo>
                    <a:pt x="809045" y="683287"/>
                  </a:lnTo>
                  <a:lnTo>
                    <a:pt x="822308" y="686990"/>
                  </a:lnTo>
                  <a:lnTo>
                    <a:pt x="835571" y="691666"/>
                  </a:lnTo>
                  <a:lnTo>
                    <a:pt x="848834" y="697355"/>
                  </a:lnTo>
                  <a:lnTo>
                    <a:pt x="862097" y="703286"/>
                  </a:lnTo>
                  <a:lnTo>
                    <a:pt x="875360" y="709393"/>
                  </a:lnTo>
                  <a:lnTo>
                    <a:pt x="888623" y="715617"/>
                  </a:lnTo>
                  <a:lnTo>
                    <a:pt x="901887" y="721885"/>
                  </a:lnTo>
                  <a:lnTo>
                    <a:pt x="915150" y="728106"/>
                  </a:lnTo>
                  <a:lnTo>
                    <a:pt x="928413" y="734168"/>
                  </a:lnTo>
                  <a:lnTo>
                    <a:pt x="941676" y="739941"/>
                  </a:lnTo>
                  <a:lnTo>
                    <a:pt x="954939" y="745283"/>
                  </a:lnTo>
                  <a:lnTo>
                    <a:pt x="968202" y="750043"/>
                  </a:lnTo>
                  <a:lnTo>
                    <a:pt x="981465" y="754074"/>
                  </a:lnTo>
                  <a:lnTo>
                    <a:pt x="994728" y="757249"/>
                  </a:lnTo>
                  <a:lnTo>
                    <a:pt x="1007991" y="759462"/>
                  </a:lnTo>
                  <a:lnTo>
                    <a:pt x="1021254" y="760645"/>
                  </a:lnTo>
                  <a:lnTo>
                    <a:pt x="1034517" y="760756"/>
                  </a:lnTo>
                  <a:lnTo>
                    <a:pt x="1047780" y="759784"/>
                  </a:lnTo>
                  <a:lnTo>
                    <a:pt x="1047780" y="965690"/>
                  </a:lnTo>
                  <a:lnTo>
                    <a:pt x="1034517" y="951041"/>
                  </a:lnTo>
                  <a:lnTo>
                    <a:pt x="1021254" y="937731"/>
                  </a:lnTo>
                  <a:lnTo>
                    <a:pt x="1007991" y="925737"/>
                  </a:lnTo>
                  <a:lnTo>
                    <a:pt x="994728" y="915007"/>
                  </a:lnTo>
                  <a:lnTo>
                    <a:pt x="981465" y="905459"/>
                  </a:lnTo>
                  <a:lnTo>
                    <a:pt x="968202" y="896980"/>
                  </a:lnTo>
                  <a:lnTo>
                    <a:pt x="954939" y="889428"/>
                  </a:lnTo>
                  <a:lnTo>
                    <a:pt x="941676" y="882648"/>
                  </a:lnTo>
                  <a:lnTo>
                    <a:pt x="928413" y="876477"/>
                  </a:lnTo>
                  <a:lnTo>
                    <a:pt x="915150" y="870762"/>
                  </a:lnTo>
                  <a:lnTo>
                    <a:pt x="901887" y="865361"/>
                  </a:lnTo>
                  <a:lnTo>
                    <a:pt x="888623" y="860152"/>
                  </a:lnTo>
                  <a:lnTo>
                    <a:pt x="875360" y="855033"/>
                  </a:lnTo>
                  <a:lnTo>
                    <a:pt x="862097" y="849919"/>
                  </a:lnTo>
                  <a:lnTo>
                    <a:pt x="848834" y="844741"/>
                  </a:lnTo>
                  <a:lnTo>
                    <a:pt x="835571" y="839446"/>
                  </a:lnTo>
                  <a:lnTo>
                    <a:pt x="822308" y="833993"/>
                  </a:lnTo>
                  <a:lnTo>
                    <a:pt x="809045" y="828579"/>
                  </a:lnTo>
                  <a:lnTo>
                    <a:pt x="795782" y="823568"/>
                  </a:lnTo>
                  <a:lnTo>
                    <a:pt x="782519" y="819321"/>
                  </a:lnTo>
                  <a:lnTo>
                    <a:pt x="769256" y="816057"/>
                  </a:lnTo>
                  <a:lnTo>
                    <a:pt x="755993" y="813744"/>
                  </a:lnTo>
                  <a:lnTo>
                    <a:pt x="742730" y="812064"/>
                  </a:lnTo>
                  <a:lnTo>
                    <a:pt x="729467" y="810422"/>
                  </a:lnTo>
                  <a:lnTo>
                    <a:pt x="716204" y="807666"/>
                  </a:lnTo>
                  <a:lnTo>
                    <a:pt x="702941" y="803633"/>
                  </a:lnTo>
                  <a:lnTo>
                    <a:pt x="689678" y="798817"/>
                  </a:lnTo>
                  <a:lnTo>
                    <a:pt x="676415" y="793755"/>
                  </a:lnTo>
                  <a:lnTo>
                    <a:pt x="663152" y="788651"/>
                  </a:lnTo>
                  <a:lnTo>
                    <a:pt x="649889" y="783053"/>
                  </a:lnTo>
                  <a:lnTo>
                    <a:pt x="636626" y="775833"/>
                  </a:lnTo>
                  <a:lnTo>
                    <a:pt x="623363" y="765908"/>
                  </a:lnTo>
                  <a:lnTo>
                    <a:pt x="610100" y="755108"/>
                  </a:lnTo>
                  <a:lnTo>
                    <a:pt x="596837" y="744123"/>
                  </a:lnTo>
                  <a:lnTo>
                    <a:pt x="583573" y="733062"/>
                  </a:lnTo>
                  <a:lnTo>
                    <a:pt x="570310" y="721773"/>
                  </a:lnTo>
                  <a:lnTo>
                    <a:pt x="557047" y="709700"/>
                  </a:lnTo>
                  <a:lnTo>
                    <a:pt x="543784" y="695909"/>
                  </a:lnTo>
                  <a:lnTo>
                    <a:pt x="530521" y="679251"/>
                  </a:lnTo>
                  <a:lnTo>
                    <a:pt x="517258" y="658402"/>
                  </a:lnTo>
                  <a:lnTo>
                    <a:pt x="503995" y="632480"/>
                  </a:lnTo>
                  <a:lnTo>
                    <a:pt x="490732" y="603272"/>
                  </a:lnTo>
                  <a:lnTo>
                    <a:pt x="477469" y="572796"/>
                  </a:lnTo>
                  <a:lnTo>
                    <a:pt x="464206" y="542852"/>
                  </a:lnTo>
                  <a:lnTo>
                    <a:pt x="450943" y="514899"/>
                  </a:lnTo>
                  <a:lnTo>
                    <a:pt x="437680" y="490040"/>
                  </a:lnTo>
                  <a:lnTo>
                    <a:pt x="424417" y="469140"/>
                  </a:lnTo>
                  <a:lnTo>
                    <a:pt x="411154" y="451469"/>
                  </a:lnTo>
                  <a:lnTo>
                    <a:pt x="397891" y="431663"/>
                  </a:lnTo>
                  <a:lnTo>
                    <a:pt x="384628" y="410406"/>
                  </a:lnTo>
                  <a:lnTo>
                    <a:pt x="371365" y="388958"/>
                  </a:lnTo>
                  <a:lnTo>
                    <a:pt x="358102" y="368319"/>
                  </a:lnTo>
                  <a:lnTo>
                    <a:pt x="344839" y="349194"/>
                  </a:lnTo>
                  <a:lnTo>
                    <a:pt x="331576" y="332056"/>
                  </a:lnTo>
                  <a:lnTo>
                    <a:pt x="318313" y="317268"/>
                  </a:lnTo>
                  <a:lnTo>
                    <a:pt x="305050" y="304637"/>
                  </a:lnTo>
                  <a:lnTo>
                    <a:pt x="291786" y="292740"/>
                  </a:lnTo>
                  <a:lnTo>
                    <a:pt x="278523" y="281488"/>
                  </a:lnTo>
                  <a:lnTo>
                    <a:pt x="265260" y="270888"/>
                  </a:lnTo>
                  <a:lnTo>
                    <a:pt x="251997" y="260949"/>
                  </a:lnTo>
                  <a:lnTo>
                    <a:pt x="238734" y="251682"/>
                  </a:lnTo>
                  <a:lnTo>
                    <a:pt x="225471" y="243102"/>
                  </a:lnTo>
                  <a:lnTo>
                    <a:pt x="212208" y="235225"/>
                  </a:lnTo>
                  <a:lnTo>
                    <a:pt x="198945" y="228077"/>
                  </a:lnTo>
                  <a:lnTo>
                    <a:pt x="185682" y="221691"/>
                  </a:lnTo>
                  <a:lnTo>
                    <a:pt x="172419" y="216113"/>
                  </a:lnTo>
                  <a:lnTo>
                    <a:pt x="159156" y="211402"/>
                  </a:lnTo>
                  <a:lnTo>
                    <a:pt x="145893" y="207635"/>
                  </a:lnTo>
                  <a:lnTo>
                    <a:pt x="132630" y="204903"/>
                  </a:lnTo>
                  <a:lnTo>
                    <a:pt x="119367" y="203319"/>
                  </a:lnTo>
                  <a:lnTo>
                    <a:pt x="106104" y="203006"/>
                  </a:lnTo>
                  <a:lnTo>
                    <a:pt x="92841" y="204136"/>
                  </a:lnTo>
                  <a:lnTo>
                    <a:pt x="79578" y="206885"/>
                  </a:lnTo>
                  <a:lnTo>
                    <a:pt x="66315" y="211327"/>
                  </a:lnTo>
                  <a:lnTo>
                    <a:pt x="53052" y="217500"/>
                  </a:lnTo>
                  <a:lnTo>
                    <a:pt x="39789" y="225412"/>
                  </a:lnTo>
                  <a:lnTo>
                    <a:pt x="26526" y="235043"/>
                  </a:lnTo>
                  <a:lnTo>
                    <a:pt x="13263" y="246358"/>
                  </a:lnTo>
                  <a:lnTo>
                    <a:pt x="0" y="259313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1313747" y="2617918"/>
              <a:ext cx="943002" cy="206978"/>
            </a:xfrm>
            <a:custGeom>
              <a:avLst/>
              <a:pathLst>
                <a:path w="943002" h="206978">
                  <a:moveTo>
                    <a:pt x="0" y="71204"/>
                  </a:moveTo>
                  <a:lnTo>
                    <a:pt x="11936" y="72696"/>
                  </a:lnTo>
                  <a:lnTo>
                    <a:pt x="23873" y="73351"/>
                  </a:lnTo>
                  <a:lnTo>
                    <a:pt x="35810" y="73144"/>
                  </a:lnTo>
                  <a:lnTo>
                    <a:pt x="47746" y="72079"/>
                  </a:lnTo>
                  <a:lnTo>
                    <a:pt x="59683" y="70212"/>
                  </a:lnTo>
                  <a:lnTo>
                    <a:pt x="71620" y="67653"/>
                  </a:lnTo>
                  <a:lnTo>
                    <a:pt x="83557" y="64565"/>
                  </a:lnTo>
                  <a:lnTo>
                    <a:pt x="95493" y="61142"/>
                  </a:lnTo>
                  <a:lnTo>
                    <a:pt x="107430" y="57584"/>
                  </a:lnTo>
                  <a:lnTo>
                    <a:pt x="119367" y="54122"/>
                  </a:lnTo>
                  <a:lnTo>
                    <a:pt x="131304" y="50906"/>
                  </a:lnTo>
                  <a:lnTo>
                    <a:pt x="143240" y="48009"/>
                  </a:lnTo>
                  <a:lnTo>
                    <a:pt x="155177" y="45471"/>
                  </a:lnTo>
                  <a:lnTo>
                    <a:pt x="167114" y="43325"/>
                  </a:lnTo>
                  <a:lnTo>
                    <a:pt x="179051" y="41598"/>
                  </a:lnTo>
                  <a:lnTo>
                    <a:pt x="190987" y="40325"/>
                  </a:lnTo>
                  <a:lnTo>
                    <a:pt x="202924" y="39548"/>
                  </a:lnTo>
                  <a:lnTo>
                    <a:pt x="214861" y="39476"/>
                  </a:lnTo>
                  <a:lnTo>
                    <a:pt x="226798" y="41113"/>
                  </a:lnTo>
                  <a:lnTo>
                    <a:pt x="238734" y="43976"/>
                  </a:lnTo>
                  <a:lnTo>
                    <a:pt x="250671" y="47282"/>
                  </a:lnTo>
                  <a:lnTo>
                    <a:pt x="262608" y="50381"/>
                  </a:lnTo>
                  <a:lnTo>
                    <a:pt x="274545" y="52871"/>
                  </a:lnTo>
                  <a:lnTo>
                    <a:pt x="286481" y="54651"/>
                  </a:lnTo>
                  <a:lnTo>
                    <a:pt x="298418" y="55859"/>
                  </a:lnTo>
                  <a:lnTo>
                    <a:pt x="310355" y="56748"/>
                  </a:lnTo>
                  <a:lnTo>
                    <a:pt x="322291" y="57794"/>
                  </a:lnTo>
                  <a:lnTo>
                    <a:pt x="334228" y="59635"/>
                  </a:lnTo>
                  <a:lnTo>
                    <a:pt x="346165" y="61784"/>
                  </a:lnTo>
                  <a:lnTo>
                    <a:pt x="358102" y="63708"/>
                  </a:lnTo>
                  <a:lnTo>
                    <a:pt x="370038" y="65033"/>
                  </a:lnTo>
                  <a:lnTo>
                    <a:pt x="381975" y="65654"/>
                  </a:lnTo>
                  <a:lnTo>
                    <a:pt x="393912" y="65762"/>
                  </a:lnTo>
                  <a:lnTo>
                    <a:pt x="405849" y="65763"/>
                  </a:lnTo>
                  <a:lnTo>
                    <a:pt x="417785" y="66148"/>
                  </a:lnTo>
                  <a:lnTo>
                    <a:pt x="429722" y="66522"/>
                  </a:lnTo>
                  <a:lnTo>
                    <a:pt x="441659" y="65814"/>
                  </a:lnTo>
                  <a:lnTo>
                    <a:pt x="453596" y="64083"/>
                  </a:lnTo>
                  <a:lnTo>
                    <a:pt x="465532" y="61516"/>
                  </a:lnTo>
                  <a:lnTo>
                    <a:pt x="477469" y="58517"/>
                  </a:lnTo>
                  <a:lnTo>
                    <a:pt x="489406" y="55712"/>
                  </a:lnTo>
                  <a:lnTo>
                    <a:pt x="501343" y="53883"/>
                  </a:lnTo>
                  <a:lnTo>
                    <a:pt x="513279" y="53859"/>
                  </a:lnTo>
                  <a:lnTo>
                    <a:pt x="525216" y="56372"/>
                  </a:lnTo>
                  <a:lnTo>
                    <a:pt x="537153" y="60445"/>
                  </a:lnTo>
                  <a:lnTo>
                    <a:pt x="549090" y="64590"/>
                  </a:lnTo>
                  <a:lnTo>
                    <a:pt x="561026" y="68056"/>
                  </a:lnTo>
                  <a:lnTo>
                    <a:pt x="572963" y="70351"/>
                  </a:lnTo>
                  <a:lnTo>
                    <a:pt x="584900" y="71397"/>
                  </a:lnTo>
                  <a:lnTo>
                    <a:pt x="596837" y="71504"/>
                  </a:lnTo>
                  <a:lnTo>
                    <a:pt x="608773" y="71209"/>
                  </a:lnTo>
                  <a:lnTo>
                    <a:pt x="620710" y="71096"/>
                  </a:lnTo>
                  <a:lnTo>
                    <a:pt x="632647" y="71653"/>
                  </a:lnTo>
                  <a:lnTo>
                    <a:pt x="644583" y="72792"/>
                  </a:lnTo>
                  <a:lnTo>
                    <a:pt x="656520" y="74326"/>
                  </a:lnTo>
                  <a:lnTo>
                    <a:pt x="668457" y="76135"/>
                  </a:lnTo>
                  <a:lnTo>
                    <a:pt x="680394" y="78097"/>
                  </a:lnTo>
                  <a:lnTo>
                    <a:pt x="692330" y="80097"/>
                  </a:lnTo>
                  <a:lnTo>
                    <a:pt x="704267" y="82029"/>
                  </a:lnTo>
                  <a:lnTo>
                    <a:pt x="716204" y="83794"/>
                  </a:lnTo>
                  <a:lnTo>
                    <a:pt x="728141" y="85309"/>
                  </a:lnTo>
                  <a:lnTo>
                    <a:pt x="740077" y="86503"/>
                  </a:lnTo>
                  <a:lnTo>
                    <a:pt x="752014" y="87320"/>
                  </a:lnTo>
                  <a:lnTo>
                    <a:pt x="763951" y="87714"/>
                  </a:lnTo>
                  <a:lnTo>
                    <a:pt x="775888" y="87647"/>
                  </a:lnTo>
                  <a:lnTo>
                    <a:pt x="787824" y="87086"/>
                  </a:lnTo>
                  <a:lnTo>
                    <a:pt x="799761" y="85994"/>
                  </a:lnTo>
                  <a:lnTo>
                    <a:pt x="811698" y="84318"/>
                  </a:lnTo>
                  <a:lnTo>
                    <a:pt x="823635" y="81984"/>
                  </a:lnTo>
                  <a:lnTo>
                    <a:pt x="835571" y="78872"/>
                  </a:lnTo>
                  <a:lnTo>
                    <a:pt x="847508" y="74894"/>
                  </a:lnTo>
                  <a:lnTo>
                    <a:pt x="859445" y="70054"/>
                  </a:lnTo>
                  <a:lnTo>
                    <a:pt x="871382" y="64185"/>
                  </a:lnTo>
                  <a:lnTo>
                    <a:pt x="883318" y="57116"/>
                  </a:lnTo>
                  <a:lnTo>
                    <a:pt x="895255" y="48698"/>
                  </a:lnTo>
                  <a:lnTo>
                    <a:pt x="907192" y="38821"/>
                  </a:lnTo>
                  <a:lnTo>
                    <a:pt x="919128" y="27420"/>
                  </a:lnTo>
                  <a:lnTo>
                    <a:pt x="931065" y="14476"/>
                  </a:lnTo>
                  <a:lnTo>
                    <a:pt x="943002" y="0"/>
                  </a:lnTo>
                  <a:lnTo>
                    <a:pt x="943002" y="132022"/>
                  </a:lnTo>
                  <a:lnTo>
                    <a:pt x="931065" y="135159"/>
                  </a:lnTo>
                  <a:lnTo>
                    <a:pt x="919128" y="138776"/>
                  </a:lnTo>
                  <a:lnTo>
                    <a:pt x="907192" y="142916"/>
                  </a:lnTo>
                  <a:lnTo>
                    <a:pt x="895255" y="147588"/>
                  </a:lnTo>
                  <a:lnTo>
                    <a:pt x="883318" y="152760"/>
                  </a:lnTo>
                  <a:lnTo>
                    <a:pt x="871382" y="158353"/>
                  </a:lnTo>
                  <a:lnTo>
                    <a:pt x="859445" y="164246"/>
                  </a:lnTo>
                  <a:lnTo>
                    <a:pt x="847508" y="170300"/>
                  </a:lnTo>
                  <a:lnTo>
                    <a:pt x="835571" y="176356"/>
                  </a:lnTo>
                  <a:lnTo>
                    <a:pt x="823635" y="181832"/>
                  </a:lnTo>
                  <a:lnTo>
                    <a:pt x="811698" y="186464"/>
                  </a:lnTo>
                  <a:lnTo>
                    <a:pt x="799761" y="190252"/>
                  </a:lnTo>
                  <a:lnTo>
                    <a:pt x="787824" y="193240"/>
                  </a:lnTo>
                  <a:lnTo>
                    <a:pt x="775888" y="195497"/>
                  </a:lnTo>
                  <a:lnTo>
                    <a:pt x="763951" y="197104"/>
                  </a:lnTo>
                  <a:lnTo>
                    <a:pt x="752014" y="198147"/>
                  </a:lnTo>
                  <a:lnTo>
                    <a:pt x="740077" y="198709"/>
                  </a:lnTo>
                  <a:lnTo>
                    <a:pt x="728141" y="198862"/>
                  </a:lnTo>
                  <a:lnTo>
                    <a:pt x="716204" y="198671"/>
                  </a:lnTo>
                  <a:lnTo>
                    <a:pt x="704267" y="198183"/>
                  </a:lnTo>
                  <a:lnTo>
                    <a:pt x="692330" y="197434"/>
                  </a:lnTo>
                  <a:lnTo>
                    <a:pt x="680394" y="196447"/>
                  </a:lnTo>
                  <a:lnTo>
                    <a:pt x="668457" y="195233"/>
                  </a:lnTo>
                  <a:lnTo>
                    <a:pt x="656520" y="193797"/>
                  </a:lnTo>
                  <a:lnTo>
                    <a:pt x="644583" y="192139"/>
                  </a:lnTo>
                  <a:lnTo>
                    <a:pt x="632647" y="190255"/>
                  </a:lnTo>
                  <a:lnTo>
                    <a:pt x="620710" y="187766"/>
                  </a:lnTo>
                  <a:lnTo>
                    <a:pt x="608773" y="183732"/>
                  </a:lnTo>
                  <a:lnTo>
                    <a:pt x="596837" y="178779"/>
                  </a:lnTo>
                  <a:lnTo>
                    <a:pt x="584900" y="173708"/>
                  </a:lnTo>
                  <a:lnTo>
                    <a:pt x="572963" y="169275"/>
                  </a:lnTo>
                  <a:lnTo>
                    <a:pt x="561026" y="166008"/>
                  </a:lnTo>
                  <a:lnTo>
                    <a:pt x="549090" y="164044"/>
                  </a:lnTo>
                  <a:lnTo>
                    <a:pt x="537153" y="163113"/>
                  </a:lnTo>
                  <a:lnTo>
                    <a:pt x="525216" y="162680"/>
                  </a:lnTo>
                  <a:lnTo>
                    <a:pt x="513279" y="162355"/>
                  </a:lnTo>
                  <a:lnTo>
                    <a:pt x="501343" y="162173"/>
                  </a:lnTo>
                  <a:lnTo>
                    <a:pt x="489406" y="162191"/>
                  </a:lnTo>
                  <a:lnTo>
                    <a:pt x="477469" y="162544"/>
                  </a:lnTo>
                  <a:lnTo>
                    <a:pt x="465532" y="163322"/>
                  </a:lnTo>
                  <a:lnTo>
                    <a:pt x="453596" y="164460"/>
                  </a:lnTo>
                  <a:lnTo>
                    <a:pt x="441659" y="165670"/>
                  </a:lnTo>
                  <a:lnTo>
                    <a:pt x="429722" y="166445"/>
                  </a:lnTo>
                  <a:lnTo>
                    <a:pt x="417785" y="166168"/>
                  </a:lnTo>
                  <a:lnTo>
                    <a:pt x="405849" y="164718"/>
                  </a:lnTo>
                  <a:lnTo>
                    <a:pt x="393912" y="162651"/>
                  </a:lnTo>
                  <a:lnTo>
                    <a:pt x="381975" y="160529"/>
                  </a:lnTo>
                  <a:lnTo>
                    <a:pt x="370038" y="158834"/>
                  </a:lnTo>
                  <a:lnTo>
                    <a:pt x="358102" y="157829"/>
                  </a:lnTo>
                  <a:lnTo>
                    <a:pt x="346165" y="157484"/>
                  </a:lnTo>
                  <a:lnTo>
                    <a:pt x="334228" y="157497"/>
                  </a:lnTo>
                  <a:lnTo>
                    <a:pt x="322291" y="157408"/>
                  </a:lnTo>
                  <a:lnTo>
                    <a:pt x="310355" y="156671"/>
                  </a:lnTo>
                  <a:lnTo>
                    <a:pt x="298418" y="154404"/>
                  </a:lnTo>
                  <a:lnTo>
                    <a:pt x="286481" y="151052"/>
                  </a:lnTo>
                  <a:lnTo>
                    <a:pt x="274545" y="147403"/>
                  </a:lnTo>
                  <a:lnTo>
                    <a:pt x="262608" y="144128"/>
                  </a:lnTo>
                  <a:lnTo>
                    <a:pt x="250671" y="141662"/>
                  </a:lnTo>
                  <a:lnTo>
                    <a:pt x="238734" y="140138"/>
                  </a:lnTo>
                  <a:lnTo>
                    <a:pt x="226798" y="139438"/>
                  </a:lnTo>
                  <a:lnTo>
                    <a:pt x="214861" y="139316"/>
                  </a:lnTo>
                  <a:lnTo>
                    <a:pt x="202924" y="139515"/>
                  </a:lnTo>
                  <a:lnTo>
                    <a:pt x="190987" y="139868"/>
                  </a:lnTo>
                  <a:lnTo>
                    <a:pt x="179051" y="140381"/>
                  </a:lnTo>
                  <a:lnTo>
                    <a:pt x="167114" y="141072"/>
                  </a:lnTo>
                  <a:lnTo>
                    <a:pt x="155177" y="141953"/>
                  </a:lnTo>
                  <a:lnTo>
                    <a:pt x="143240" y="143030"/>
                  </a:lnTo>
                  <a:lnTo>
                    <a:pt x="131304" y="144310"/>
                  </a:lnTo>
                  <a:lnTo>
                    <a:pt x="119367" y="145812"/>
                  </a:lnTo>
                  <a:lnTo>
                    <a:pt x="107430" y="147584"/>
                  </a:lnTo>
                  <a:lnTo>
                    <a:pt x="95493" y="149797"/>
                  </a:lnTo>
                  <a:lnTo>
                    <a:pt x="83557" y="152764"/>
                  </a:lnTo>
                  <a:lnTo>
                    <a:pt x="71620" y="156673"/>
                  </a:lnTo>
                  <a:lnTo>
                    <a:pt x="59683" y="161701"/>
                  </a:lnTo>
                  <a:lnTo>
                    <a:pt x="47746" y="167997"/>
                  </a:lnTo>
                  <a:lnTo>
                    <a:pt x="35810" y="175656"/>
                  </a:lnTo>
                  <a:lnTo>
                    <a:pt x="23873" y="184718"/>
                  </a:lnTo>
                  <a:lnTo>
                    <a:pt x="11936" y="195172"/>
                  </a:lnTo>
                  <a:lnTo>
                    <a:pt x="0" y="206978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941785" y="680630"/>
              <a:ext cx="5878048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7"/>
            <p:cNvSpPr/>
            <p:nvPr/>
          </p:nvSpPr>
          <p:spPr>
            <a:xfrm>
              <a:off x="3638545" y="744132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308" name="rc308"/>
            <p:cNvSpPr/>
            <p:nvPr/>
          </p:nvSpPr>
          <p:spPr>
            <a:xfrm>
              <a:off x="6819834" y="896857"/>
              <a:ext cx="216226" cy="13165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9"/>
            <p:cNvSpPr/>
            <p:nvPr/>
          </p:nvSpPr>
          <p:spPr>
            <a:xfrm rot="5400000">
              <a:off x="6728193" y="1512913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310" name="rc310"/>
            <p:cNvSpPr/>
            <p:nvPr/>
          </p:nvSpPr>
          <p:spPr>
            <a:xfrm>
              <a:off x="6819834" y="2282979"/>
              <a:ext cx="216226" cy="13165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tx311"/>
            <p:cNvSpPr/>
            <p:nvPr/>
          </p:nvSpPr>
          <p:spPr>
            <a:xfrm rot="5400000">
              <a:off x="6748793" y="2900181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312" name="pl312"/>
            <p:cNvSpPr/>
            <p:nvPr/>
          </p:nvSpPr>
          <p:spPr>
            <a:xfrm>
              <a:off x="941785" y="3599512"/>
              <a:ext cx="5878048" cy="0"/>
            </a:xfrm>
            <a:custGeom>
              <a:avLst/>
              <a:pathLst>
                <a:path w="5878048" h="0">
                  <a:moveTo>
                    <a:pt x="0" y="0"/>
                  </a:moveTo>
                  <a:lnTo>
                    <a:pt x="587804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1523303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571084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618864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666645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714425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6762206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9"/>
            <p:cNvSpPr/>
            <p:nvPr/>
          </p:nvSpPr>
          <p:spPr>
            <a:xfrm>
              <a:off x="1492226" y="366203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2508928" y="366203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556709" y="3661760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4604489" y="3661924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5652270" y="3661815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6700050" y="366203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25" name="pl325"/>
            <p:cNvSpPr/>
            <p:nvPr/>
          </p:nvSpPr>
          <p:spPr>
            <a:xfrm>
              <a:off x="941785" y="896857"/>
              <a:ext cx="0" cy="1316533"/>
            </a:xfrm>
            <a:custGeom>
              <a:avLst/>
              <a:pathLst>
                <a:path w="0" h="1316533">
                  <a:moveTo>
                    <a:pt x="0" y="13165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tx326"/>
            <p:cNvSpPr/>
            <p:nvPr/>
          </p:nvSpPr>
          <p:spPr>
            <a:xfrm>
              <a:off x="816999" y="206228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754844" y="1721278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692688" y="1380274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692688" y="103927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30" name="pl330"/>
            <p:cNvSpPr/>
            <p:nvPr/>
          </p:nvSpPr>
          <p:spPr>
            <a:xfrm>
              <a:off x="906991" y="2102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906991" y="17614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906991" y="1420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906991" y="1079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941785" y="2282979"/>
              <a:ext cx="0" cy="1316533"/>
            </a:xfrm>
            <a:custGeom>
              <a:avLst/>
              <a:pathLst>
                <a:path w="0" h="1316533">
                  <a:moveTo>
                    <a:pt x="0" y="13165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tx335"/>
            <p:cNvSpPr/>
            <p:nvPr/>
          </p:nvSpPr>
          <p:spPr>
            <a:xfrm>
              <a:off x="754844" y="3322005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754844" y="2951135"/>
              <a:ext cx="12431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692688" y="2580428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338" name="pl338"/>
            <p:cNvSpPr/>
            <p:nvPr/>
          </p:nvSpPr>
          <p:spPr>
            <a:xfrm>
              <a:off x="906991" y="33624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906991" y="29916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906991" y="2620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41"/>
            <p:cNvSpPr/>
            <p:nvPr/>
          </p:nvSpPr>
          <p:spPr>
            <a:xfrm>
              <a:off x="3337426" y="3770238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342" name="tx342"/>
            <p:cNvSpPr/>
            <p:nvPr/>
          </p:nvSpPr>
          <p:spPr>
            <a:xfrm rot="-5400000">
              <a:off x="-536854" y="2182939"/>
              <a:ext cx="2197205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343" name="rc343"/>
            <p:cNvSpPr/>
            <p:nvPr/>
          </p:nvSpPr>
          <p:spPr>
            <a:xfrm>
              <a:off x="457200" y="4072104"/>
              <a:ext cx="30715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tx344"/>
            <p:cNvSpPr/>
            <p:nvPr/>
          </p:nvSpPr>
          <p:spPr>
            <a:xfrm>
              <a:off x="464968" y="4211339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45" name="rc345"/>
            <p:cNvSpPr/>
            <p:nvPr/>
          </p:nvSpPr>
          <p:spPr>
            <a:xfrm>
              <a:off x="903530" y="4072104"/>
              <a:ext cx="270915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1114060" y="4213044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1064654" y="42514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1597005" y="4213044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1547599" y="42514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079950" y="4213044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2030544" y="42514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625051" y="421304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2575645" y="42514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170152" y="4213044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3120746" y="42514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6" name="tx356"/>
            <p:cNvSpPr/>
            <p:nvPr/>
          </p:nvSpPr>
          <p:spPr>
            <a:xfrm>
              <a:off x="1331753" y="421095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1814699" y="4211066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2297644" y="4210957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2842745" y="4210903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3387846" y="4211339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61" name="rc361"/>
            <p:cNvSpPr/>
            <p:nvPr/>
          </p:nvSpPr>
          <p:spPr>
            <a:xfrm>
              <a:off x="3751865" y="4072104"/>
              <a:ext cx="3353784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962395" y="4213044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3912989" y="42514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3891043" y="4141693"/>
              <a:ext cx="219455" cy="219455"/>
            </a:xfrm>
            <a:prstGeom prst="rect">
              <a:avLst/>
            </a:prstGeom>
            <a:solidFill>
              <a:srgbClr val="3CB37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962395" y="4432500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3912989" y="44708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3891043" y="4361149"/>
              <a:ext cx="219455" cy="219455"/>
            </a:xfrm>
            <a:prstGeom prst="rect">
              <a:avLst/>
            </a:pr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004031" y="4213044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4954625" y="42514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4932679" y="4141693"/>
              <a:ext cx="219455" cy="219455"/>
            </a:xfrm>
            <a:prstGeom prst="rect">
              <a:avLst/>
            </a:pr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004031" y="4432500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4954625" y="44708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4932679" y="4361149"/>
              <a:ext cx="219455" cy="219455"/>
            </a:xfrm>
            <a:prstGeom prst="rect">
              <a:avLst/>
            </a:pr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086376" y="4213044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6036971" y="42514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6015025" y="4141693"/>
              <a:ext cx="219455" cy="219455"/>
            </a:xfrm>
            <a:prstGeom prst="rect">
              <a:avLst/>
            </a:pr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086376" y="443250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6036971" y="44708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9" name="rc379"/>
            <p:cNvSpPr/>
            <p:nvPr/>
          </p:nvSpPr>
          <p:spPr>
            <a:xfrm>
              <a:off x="6015025" y="4361149"/>
              <a:ext cx="219455" cy="219455"/>
            </a:xfrm>
            <a:prstGeom prst="rect">
              <a:avLst/>
            </a:pr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tx380"/>
            <p:cNvSpPr/>
            <p:nvPr/>
          </p:nvSpPr>
          <p:spPr>
            <a:xfrm>
              <a:off x="4180088" y="4206810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4180088" y="4428667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5221724" y="4206973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5221724" y="442653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6304070" y="4209156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6304070" y="4426375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611041"/>
            <a:ext cx="6648450" cy="4108742"/>
            <a:chOff x="457200" y="611041"/>
            <a:chExt cx="6648450" cy="4108742"/>
          </a:xfrm>
        </p:grpSpPr>
        <p:sp>
          <p:nvSpPr>
            <p:cNvPr id="3" name="rc3"/>
            <p:cNvSpPr/>
            <p:nvPr/>
          </p:nvSpPr>
          <p:spPr>
            <a:xfrm>
              <a:off x="457200" y="611041"/>
              <a:ext cx="6648450" cy="41087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611041"/>
              <a:ext cx="6648450" cy="41087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36693" y="1429530"/>
              <a:ext cx="5993041" cy="28220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44785" y="15578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44785" y="15578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208369" y="1557803"/>
              <a:ext cx="72832" cy="0"/>
            </a:xfrm>
            <a:custGeom>
              <a:avLst/>
              <a:pathLst>
                <a:path w="72832" h="0">
                  <a:moveTo>
                    <a:pt x="0" y="0"/>
                  </a:moveTo>
                  <a:lnTo>
                    <a:pt x="72832" y="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08369" y="1557803"/>
              <a:ext cx="72832" cy="0"/>
            </a:xfrm>
            <a:custGeom>
              <a:avLst/>
              <a:pathLst>
                <a:path w="72832" h="0">
                  <a:moveTo>
                    <a:pt x="0" y="0"/>
                  </a:moveTo>
                  <a:lnTo>
                    <a:pt x="72832" y="0"/>
                  </a:lnTo>
                </a:path>
              </a:pathLst>
            </a:custGeom>
            <a:ln w="27101" cap="flat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28021" y="2362654"/>
              <a:ext cx="0" cy="163485"/>
            </a:xfrm>
            <a:custGeom>
              <a:avLst/>
              <a:pathLst>
                <a:path w="0" h="163485">
                  <a:moveTo>
                    <a:pt x="0" y="1634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28021" y="2802807"/>
              <a:ext cx="0" cy="12575"/>
            </a:xfrm>
            <a:custGeom>
              <a:avLst/>
              <a:pathLst>
                <a:path w="0" h="12575">
                  <a:moveTo>
                    <a:pt x="0" y="0"/>
                  </a:moveTo>
                  <a:lnTo>
                    <a:pt x="0" y="12575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291605" y="2526139"/>
              <a:ext cx="72832" cy="276667"/>
            </a:xfrm>
            <a:custGeom>
              <a:avLst/>
              <a:pathLst>
                <a:path w="72832" h="276667">
                  <a:moveTo>
                    <a:pt x="0" y="0"/>
                  </a:moveTo>
                  <a:lnTo>
                    <a:pt x="0" y="276667"/>
                  </a:lnTo>
                  <a:lnTo>
                    <a:pt x="72832" y="276667"/>
                  </a:lnTo>
                  <a:lnTo>
                    <a:pt x="72832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91605" y="2689625"/>
              <a:ext cx="72832" cy="0"/>
            </a:xfrm>
            <a:custGeom>
              <a:avLst/>
              <a:pathLst>
                <a:path w="72832" h="0">
                  <a:moveTo>
                    <a:pt x="0" y="0"/>
                  </a:moveTo>
                  <a:lnTo>
                    <a:pt x="72832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3097" y="2396189"/>
              <a:ext cx="0" cy="217980"/>
            </a:xfrm>
            <a:custGeom>
              <a:avLst/>
              <a:pathLst>
                <a:path w="0" h="217980">
                  <a:moveTo>
                    <a:pt x="0" y="2179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3097" y="3284879"/>
              <a:ext cx="0" cy="620406"/>
            </a:xfrm>
            <a:custGeom>
              <a:avLst/>
              <a:pathLst>
                <a:path w="0" h="620406">
                  <a:moveTo>
                    <a:pt x="0" y="0"/>
                  </a:moveTo>
                  <a:lnTo>
                    <a:pt x="0" y="620406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041479" y="2614170"/>
              <a:ext cx="83236" cy="670709"/>
            </a:xfrm>
            <a:custGeom>
              <a:avLst/>
              <a:pathLst>
                <a:path w="83236" h="670709">
                  <a:moveTo>
                    <a:pt x="0" y="0"/>
                  </a:moveTo>
                  <a:lnTo>
                    <a:pt x="0" y="670709"/>
                  </a:lnTo>
                  <a:lnTo>
                    <a:pt x="83236" y="670709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41479" y="2815382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15464" y="2480028"/>
              <a:ext cx="0" cy="83838"/>
            </a:xfrm>
            <a:custGeom>
              <a:avLst/>
              <a:pathLst>
                <a:path w="0" h="83838">
                  <a:moveTo>
                    <a:pt x="0" y="838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15464" y="2714776"/>
              <a:ext cx="0" cy="16767"/>
            </a:xfrm>
            <a:custGeom>
              <a:avLst/>
              <a:pathLst>
                <a:path w="0" h="16767">
                  <a:moveTo>
                    <a:pt x="0" y="0"/>
                  </a:moveTo>
                  <a:lnTo>
                    <a:pt x="0" y="16767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873845" y="2563867"/>
              <a:ext cx="83236" cy="150909"/>
            </a:xfrm>
            <a:custGeom>
              <a:avLst/>
              <a:pathLst>
                <a:path w="83236" h="150909">
                  <a:moveTo>
                    <a:pt x="0" y="0"/>
                  </a:moveTo>
                  <a:lnTo>
                    <a:pt x="0" y="150909"/>
                  </a:lnTo>
                  <a:lnTo>
                    <a:pt x="83236" y="150909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873845" y="2681241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747831" y="2446492"/>
              <a:ext cx="0" cy="41919"/>
            </a:xfrm>
            <a:custGeom>
              <a:avLst/>
              <a:pathLst>
                <a:path w="0" h="41919">
                  <a:moveTo>
                    <a:pt x="0" y="419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747831" y="2572250"/>
              <a:ext cx="0" cy="41919"/>
            </a:xfrm>
            <a:custGeom>
              <a:avLst/>
              <a:pathLst>
                <a:path w="0" h="41919">
                  <a:moveTo>
                    <a:pt x="0" y="0"/>
                  </a:moveTo>
                  <a:lnTo>
                    <a:pt x="0" y="41919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706212" y="2488412"/>
              <a:ext cx="83236" cy="83838"/>
            </a:xfrm>
            <a:custGeom>
              <a:avLst/>
              <a:pathLst>
                <a:path w="83236" h="83838">
                  <a:moveTo>
                    <a:pt x="0" y="0"/>
                  </a:moveTo>
                  <a:lnTo>
                    <a:pt x="0" y="83838"/>
                  </a:lnTo>
                  <a:lnTo>
                    <a:pt x="83236" y="83838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706212" y="2530331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580197" y="2228512"/>
              <a:ext cx="0" cy="138333"/>
            </a:xfrm>
            <a:custGeom>
              <a:avLst/>
              <a:pathLst>
                <a:path w="0" h="138333">
                  <a:moveTo>
                    <a:pt x="0" y="1383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80197" y="2643513"/>
              <a:ext cx="0" cy="138333"/>
            </a:xfrm>
            <a:custGeom>
              <a:avLst/>
              <a:pathLst>
                <a:path w="0" h="138333">
                  <a:moveTo>
                    <a:pt x="0" y="0"/>
                  </a:moveTo>
                  <a:lnTo>
                    <a:pt x="0" y="138333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538579" y="2366846"/>
              <a:ext cx="83236" cy="276667"/>
            </a:xfrm>
            <a:custGeom>
              <a:avLst/>
              <a:pathLst>
                <a:path w="83236" h="276667">
                  <a:moveTo>
                    <a:pt x="0" y="0"/>
                  </a:moveTo>
                  <a:lnTo>
                    <a:pt x="0" y="276667"/>
                  </a:lnTo>
                  <a:lnTo>
                    <a:pt x="83236" y="276667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538579" y="2505179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412564" y="2312351"/>
              <a:ext cx="0" cy="71262"/>
            </a:xfrm>
            <a:custGeom>
              <a:avLst/>
              <a:pathLst>
                <a:path w="0" h="71262">
                  <a:moveTo>
                    <a:pt x="0" y="712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412564" y="2526139"/>
              <a:ext cx="0" cy="71262"/>
            </a:xfrm>
            <a:custGeom>
              <a:avLst/>
              <a:pathLst>
                <a:path w="0" h="71262">
                  <a:moveTo>
                    <a:pt x="0" y="0"/>
                  </a:moveTo>
                  <a:lnTo>
                    <a:pt x="0" y="71262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370946" y="2383613"/>
              <a:ext cx="83236" cy="142525"/>
            </a:xfrm>
            <a:custGeom>
              <a:avLst/>
              <a:pathLst>
                <a:path w="83236" h="142525">
                  <a:moveTo>
                    <a:pt x="0" y="0"/>
                  </a:moveTo>
                  <a:lnTo>
                    <a:pt x="0" y="142525"/>
                  </a:lnTo>
                  <a:lnTo>
                    <a:pt x="83236" y="142525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370946" y="2454876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263957" y="2915989"/>
              <a:ext cx="0" cy="16767"/>
            </a:xfrm>
            <a:custGeom>
              <a:avLst/>
              <a:pathLst>
                <a:path w="0" h="16767">
                  <a:moveTo>
                    <a:pt x="0" y="167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263957" y="2966292"/>
              <a:ext cx="0" cy="16767"/>
            </a:xfrm>
            <a:custGeom>
              <a:avLst/>
              <a:pathLst>
                <a:path w="0" h="16767">
                  <a:moveTo>
                    <a:pt x="0" y="0"/>
                  </a:moveTo>
                  <a:lnTo>
                    <a:pt x="0" y="16767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205691" y="2932757"/>
              <a:ext cx="116531" cy="33535"/>
            </a:xfrm>
            <a:custGeom>
              <a:avLst/>
              <a:pathLst>
                <a:path w="116531" h="33535">
                  <a:moveTo>
                    <a:pt x="0" y="0"/>
                  </a:moveTo>
                  <a:lnTo>
                    <a:pt x="0" y="33535"/>
                  </a:lnTo>
                  <a:lnTo>
                    <a:pt x="116531" y="33535"/>
                  </a:lnTo>
                  <a:lnTo>
                    <a:pt x="116531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205691" y="2949524"/>
              <a:ext cx="116531" cy="0"/>
            </a:xfrm>
            <a:custGeom>
              <a:avLst/>
              <a:pathLst>
                <a:path w="116531" h="0">
                  <a:moveTo>
                    <a:pt x="0" y="0"/>
                  </a:moveTo>
                  <a:lnTo>
                    <a:pt x="116531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411258" y="2295583"/>
              <a:ext cx="0" cy="8383"/>
            </a:xfrm>
            <a:custGeom>
              <a:avLst/>
              <a:pathLst>
                <a:path w="0" h="8383">
                  <a:moveTo>
                    <a:pt x="0" y="83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411258" y="2320734"/>
              <a:ext cx="0" cy="8383"/>
            </a:xfrm>
            <a:custGeom>
              <a:avLst/>
              <a:pathLst>
                <a:path w="0" h="8383">
                  <a:moveTo>
                    <a:pt x="0" y="0"/>
                  </a:moveTo>
                  <a:lnTo>
                    <a:pt x="0" y="8383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374842" y="2303967"/>
              <a:ext cx="72832" cy="16767"/>
            </a:xfrm>
            <a:custGeom>
              <a:avLst/>
              <a:pathLst>
                <a:path w="72832" h="16767">
                  <a:moveTo>
                    <a:pt x="0" y="0"/>
                  </a:moveTo>
                  <a:lnTo>
                    <a:pt x="0" y="16767"/>
                  </a:lnTo>
                  <a:lnTo>
                    <a:pt x="72832" y="16767"/>
                  </a:lnTo>
                  <a:lnTo>
                    <a:pt x="72832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374842" y="2312351"/>
              <a:ext cx="72832" cy="0"/>
            </a:xfrm>
            <a:custGeom>
              <a:avLst/>
              <a:pathLst>
                <a:path w="72832" h="0">
                  <a:moveTo>
                    <a:pt x="0" y="0"/>
                  </a:moveTo>
                  <a:lnTo>
                    <a:pt x="72832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78225" y="2295583"/>
              <a:ext cx="0" cy="352122"/>
            </a:xfrm>
            <a:custGeom>
              <a:avLst/>
              <a:pathLst>
                <a:path w="0" h="352122">
                  <a:moveTo>
                    <a:pt x="0" y="3521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78225" y="2882453"/>
              <a:ext cx="0" cy="134141"/>
            </a:xfrm>
            <a:custGeom>
              <a:avLst/>
              <a:pathLst>
                <a:path w="0" h="134141">
                  <a:moveTo>
                    <a:pt x="0" y="0"/>
                  </a:moveTo>
                  <a:lnTo>
                    <a:pt x="0" y="134141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136606" y="2647705"/>
              <a:ext cx="83236" cy="234748"/>
            </a:xfrm>
            <a:custGeom>
              <a:avLst/>
              <a:pathLst>
                <a:path w="83236" h="234748">
                  <a:moveTo>
                    <a:pt x="0" y="0"/>
                  </a:moveTo>
                  <a:lnTo>
                    <a:pt x="0" y="234748"/>
                  </a:lnTo>
                  <a:lnTo>
                    <a:pt x="83236" y="234748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36606" y="2681241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10591" y="2144673"/>
              <a:ext cx="0" cy="134141"/>
            </a:xfrm>
            <a:custGeom>
              <a:avLst/>
              <a:pathLst>
                <a:path w="0" h="134141">
                  <a:moveTo>
                    <a:pt x="0" y="1341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010591" y="2563867"/>
              <a:ext cx="0" cy="134141"/>
            </a:xfrm>
            <a:custGeom>
              <a:avLst/>
              <a:pathLst>
                <a:path w="0" h="134141">
                  <a:moveTo>
                    <a:pt x="0" y="0"/>
                  </a:moveTo>
                  <a:lnTo>
                    <a:pt x="0" y="134141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968973" y="2278815"/>
              <a:ext cx="83236" cy="285051"/>
            </a:xfrm>
            <a:custGeom>
              <a:avLst/>
              <a:pathLst>
                <a:path w="83236" h="285051">
                  <a:moveTo>
                    <a:pt x="0" y="0"/>
                  </a:moveTo>
                  <a:lnTo>
                    <a:pt x="0" y="285051"/>
                  </a:lnTo>
                  <a:lnTo>
                    <a:pt x="83236" y="285051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968973" y="2312351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842958" y="2429725"/>
              <a:ext cx="0" cy="46111"/>
            </a:xfrm>
            <a:custGeom>
              <a:avLst/>
              <a:pathLst>
                <a:path w="0" h="46111">
                  <a:moveTo>
                    <a:pt x="0" y="461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42958" y="2568058"/>
              <a:ext cx="0" cy="46111"/>
            </a:xfrm>
            <a:custGeom>
              <a:avLst/>
              <a:pathLst>
                <a:path w="0" h="46111">
                  <a:moveTo>
                    <a:pt x="0" y="0"/>
                  </a:moveTo>
                  <a:lnTo>
                    <a:pt x="0" y="46111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801340" y="2475836"/>
              <a:ext cx="83236" cy="92222"/>
            </a:xfrm>
            <a:custGeom>
              <a:avLst/>
              <a:pathLst>
                <a:path w="83236" h="92222">
                  <a:moveTo>
                    <a:pt x="0" y="0"/>
                  </a:moveTo>
                  <a:lnTo>
                    <a:pt x="0" y="92222"/>
                  </a:lnTo>
                  <a:lnTo>
                    <a:pt x="83236" y="92222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801340" y="2521947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675325" y="2446492"/>
              <a:ext cx="0" cy="25151"/>
            </a:xfrm>
            <a:custGeom>
              <a:avLst/>
              <a:pathLst>
                <a:path w="0" h="25151">
                  <a:moveTo>
                    <a:pt x="0" y="25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675325" y="2521947"/>
              <a:ext cx="0" cy="25151"/>
            </a:xfrm>
            <a:custGeom>
              <a:avLst/>
              <a:pathLst>
                <a:path w="0" h="25151">
                  <a:moveTo>
                    <a:pt x="0" y="0"/>
                  </a:moveTo>
                  <a:lnTo>
                    <a:pt x="0" y="25151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633707" y="2471644"/>
              <a:ext cx="83236" cy="50303"/>
            </a:xfrm>
            <a:custGeom>
              <a:avLst/>
              <a:pathLst>
                <a:path w="83236" h="50303">
                  <a:moveTo>
                    <a:pt x="0" y="0"/>
                  </a:moveTo>
                  <a:lnTo>
                    <a:pt x="0" y="50303"/>
                  </a:lnTo>
                  <a:lnTo>
                    <a:pt x="83236" y="50303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633707" y="2496796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507692" y="2379421"/>
              <a:ext cx="0" cy="20959"/>
            </a:xfrm>
            <a:custGeom>
              <a:avLst/>
              <a:pathLst>
                <a:path w="0" h="20959">
                  <a:moveTo>
                    <a:pt x="0" y="209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507692" y="2442300"/>
              <a:ext cx="0" cy="20959"/>
            </a:xfrm>
            <a:custGeom>
              <a:avLst/>
              <a:pathLst>
                <a:path w="0" h="20959">
                  <a:moveTo>
                    <a:pt x="0" y="0"/>
                  </a:moveTo>
                  <a:lnTo>
                    <a:pt x="0" y="20959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466074" y="2400381"/>
              <a:ext cx="83236" cy="41919"/>
            </a:xfrm>
            <a:custGeom>
              <a:avLst/>
              <a:pathLst>
                <a:path w="83236" h="41919">
                  <a:moveTo>
                    <a:pt x="0" y="0"/>
                  </a:moveTo>
                  <a:lnTo>
                    <a:pt x="0" y="41919"/>
                  </a:lnTo>
                  <a:lnTo>
                    <a:pt x="83236" y="41919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466074" y="2421341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494495" y="2429725"/>
              <a:ext cx="0" cy="16767"/>
            </a:xfrm>
            <a:custGeom>
              <a:avLst/>
              <a:pathLst>
                <a:path w="0" h="16767">
                  <a:moveTo>
                    <a:pt x="0" y="167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494495" y="2480028"/>
              <a:ext cx="0" cy="16767"/>
            </a:xfrm>
            <a:custGeom>
              <a:avLst/>
              <a:pathLst>
                <a:path w="0" h="16767">
                  <a:moveTo>
                    <a:pt x="0" y="0"/>
                  </a:moveTo>
                  <a:lnTo>
                    <a:pt x="0" y="16767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458079" y="2446492"/>
              <a:ext cx="72832" cy="33535"/>
            </a:xfrm>
            <a:custGeom>
              <a:avLst/>
              <a:pathLst>
                <a:path w="72832" h="33535">
                  <a:moveTo>
                    <a:pt x="0" y="0"/>
                  </a:moveTo>
                  <a:lnTo>
                    <a:pt x="0" y="33535"/>
                  </a:lnTo>
                  <a:lnTo>
                    <a:pt x="72832" y="33535"/>
                  </a:lnTo>
                  <a:lnTo>
                    <a:pt x="72832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458079" y="2463260"/>
              <a:ext cx="72832" cy="0"/>
            </a:xfrm>
            <a:custGeom>
              <a:avLst/>
              <a:pathLst>
                <a:path w="72832" h="0">
                  <a:moveTo>
                    <a:pt x="0" y="0"/>
                  </a:moveTo>
                  <a:lnTo>
                    <a:pt x="72832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73352" y="2144673"/>
              <a:ext cx="0" cy="486264"/>
            </a:xfrm>
            <a:custGeom>
              <a:avLst/>
              <a:pathLst>
                <a:path w="0" h="486264">
                  <a:moveTo>
                    <a:pt x="0" y="4862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73352" y="32178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231734" y="2630937"/>
              <a:ext cx="83236" cy="586870"/>
            </a:xfrm>
            <a:custGeom>
              <a:avLst/>
              <a:pathLst>
                <a:path w="83236" h="586870">
                  <a:moveTo>
                    <a:pt x="0" y="0"/>
                  </a:moveTo>
                  <a:lnTo>
                    <a:pt x="0" y="586870"/>
                  </a:lnTo>
                  <a:lnTo>
                    <a:pt x="83236" y="586870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31734" y="3058515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105719" y="2748312"/>
              <a:ext cx="0" cy="8383"/>
            </a:xfrm>
            <a:custGeom>
              <a:avLst/>
              <a:pathLst>
                <a:path w="0" h="8383">
                  <a:moveTo>
                    <a:pt x="0" y="83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105719" y="2773463"/>
              <a:ext cx="0" cy="8383"/>
            </a:xfrm>
            <a:custGeom>
              <a:avLst/>
              <a:pathLst>
                <a:path w="0" h="8383">
                  <a:moveTo>
                    <a:pt x="0" y="0"/>
                  </a:moveTo>
                  <a:lnTo>
                    <a:pt x="0" y="8383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064101" y="2756695"/>
              <a:ext cx="83236" cy="16767"/>
            </a:xfrm>
            <a:custGeom>
              <a:avLst/>
              <a:pathLst>
                <a:path w="83236" h="16767">
                  <a:moveTo>
                    <a:pt x="0" y="0"/>
                  </a:moveTo>
                  <a:lnTo>
                    <a:pt x="0" y="16767"/>
                  </a:lnTo>
                  <a:lnTo>
                    <a:pt x="83236" y="16767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064101" y="2765079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938086" y="3100434"/>
              <a:ext cx="0" cy="16767"/>
            </a:xfrm>
            <a:custGeom>
              <a:avLst/>
              <a:pathLst>
                <a:path w="0" h="16767">
                  <a:moveTo>
                    <a:pt x="0" y="167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938086" y="3150737"/>
              <a:ext cx="0" cy="16767"/>
            </a:xfrm>
            <a:custGeom>
              <a:avLst/>
              <a:pathLst>
                <a:path w="0" h="16767">
                  <a:moveTo>
                    <a:pt x="0" y="0"/>
                  </a:moveTo>
                  <a:lnTo>
                    <a:pt x="0" y="16767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896468" y="3117202"/>
              <a:ext cx="83236" cy="33535"/>
            </a:xfrm>
            <a:custGeom>
              <a:avLst/>
              <a:pathLst>
                <a:path w="83236" h="33535">
                  <a:moveTo>
                    <a:pt x="0" y="0"/>
                  </a:moveTo>
                  <a:lnTo>
                    <a:pt x="0" y="33535"/>
                  </a:lnTo>
                  <a:lnTo>
                    <a:pt x="83236" y="33535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896468" y="3133969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770453" y="3133969"/>
              <a:ext cx="0" cy="12575"/>
            </a:xfrm>
            <a:custGeom>
              <a:avLst/>
              <a:pathLst>
                <a:path w="0" h="12575">
                  <a:moveTo>
                    <a:pt x="0" y="125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770453" y="3171697"/>
              <a:ext cx="0" cy="12575"/>
            </a:xfrm>
            <a:custGeom>
              <a:avLst/>
              <a:pathLst>
                <a:path w="0" h="12575">
                  <a:moveTo>
                    <a:pt x="0" y="0"/>
                  </a:moveTo>
                  <a:lnTo>
                    <a:pt x="0" y="12575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728834" y="3146545"/>
              <a:ext cx="83236" cy="25151"/>
            </a:xfrm>
            <a:custGeom>
              <a:avLst/>
              <a:pathLst>
                <a:path w="83236" h="25151">
                  <a:moveTo>
                    <a:pt x="0" y="0"/>
                  </a:moveTo>
                  <a:lnTo>
                    <a:pt x="0" y="25151"/>
                  </a:lnTo>
                  <a:lnTo>
                    <a:pt x="83236" y="25151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728834" y="3159121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602820" y="2798615"/>
              <a:ext cx="0" cy="37727"/>
            </a:xfrm>
            <a:custGeom>
              <a:avLst/>
              <a:pathLst>
                <a:path w="0" h="37727">
                  <a:moveTo>
                    <a:pt x="0" y="377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602820" y="2911797"/>
              <a:ext cx="0" cy="37727"/>
            </a:xfrm>
            <a:custGeom>
              <a:avLst/>
              <a:pathLst>
                <a:path w="0" h="37727">
                  <a:moveTo>
                    <a:pt x="0" y="0"/>
                  </a:moveTo>
                  <a:lnTo>
                    <a:pt x="0" y="37727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561201" y="2836342"/>
              <a:ext cx="83236" cy="75454"/>
            </a:xfrm>
            <a:custGeom>
              <a:avLst/>
              <a:pathLst>
                <a:path w="83236" h="75454">
                  <a:moveTo>
                    <a:pt x="0" y="0"/>
                  </a:moveTo>
                  <a:lnTo>
                    <a:pt x="0" y="75454"/>
                  </a:lnTo>
                  <a:lnTo>
                    <a:pt x="83236" y="75454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561201" y="2874070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397135" y="24464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397135" y="24464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338870" y="2446492"/>
              <a:ext cx="116531" cy="0"/>
            </a:xfrm>
            <a:custGeom>
              <a:avLst/>
              <a:pathLst>
                <a:path w="116531" h="0">
                  <a:moveTo>
                    <a:pt x="0" y="0"/>
                  </a:moveTo>
                  <a:lnTo>
                    <a:pt x="116531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338870" y="2446492"/>
              <a:ext cx="116531" cy="0"/>
            </a:xfrm>
            <a:custGeom>
              <a:avLst/>
              <a:pathLst>
                <a:path w="116531" h="0">
                  <a:moveTo>
                    <a:pt x="0" y="0"/>
                  </a:moveTo>
                  <a:lnTo>
                    <a:pt x="116531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577731" y="24967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577731" y="24967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541315" y="2496796"/>
              <a:ext cx="72832" cy="0"/>
            </a:xfrm>
            <a:custGeom>
              <a:avLst/>
              <a:pathLst>
                <a:path w="72832" h="0">
                  <a:moveTo>
                    <a:pt x="0" y="0"/>
                  </a:moveTo>
                  <a:lnTo>
                    <a:pt x="72832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541315" y="2496796"/>
              <a:ext cx="72832" cy="0"/>
            </a:xfrm>
            <a:custGeom>
              <a:avLst/>
              <a:pathLst>
                <a:path w="72832" h="0">
                  <a:moveTo>
                    <a:pt x="0" y="0"/>
                  </a:moveTo>
                  <a:lnTo>
                    <a:pt x="72832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368480" y="2211744"/>
              <a:ext cx="0" cy="29343"/>
            </a:xfrm>
            <a:custGeom>
              <a:avLst/>
              <a:pathLst>
                <a:path w="0" h="29343">
                  <a:moveTo>
                    <a:pt x="0" y="293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368480" y="2391997"/>
              <a:ext cx="0" cy="104798"/>
            </a:xfrm>
            <a:custGeom>
              <a:avLst/>
              <a:pathLst>
                <a:path w="0" h="104798">
                  <a:moveTo>
                    <a:pt x="0" y="0"/>
                  </a:moveTo>
                  <a:lnTo>
                    <a:pt x="0" y="104798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326862" y="2241088"/>
              <a:ext cx="83236" cy="150909"/>
            </a:xfrm>
            <a:custGeom>
              <a:avLst/>
              <a:pathLst>
                <a:path w="83236" h="150909">
                  <a:moveTo>
                    <a:pt x="0" y="0"/>
                  </a:moveTo>
                  <a:lnTo>
                    <a:pt x="0" y="150909"/>
                  </a:lnTo>
                  <a:lnTo>
                    <a:pt x="83236" y="150909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326862" y="2354270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200847" y="2278815"/>
              <a:ext cx="0" cy="16767"/>
            </a:xfrm>
            <a:custGeom>
              <a:avLst/>
              <a:pathLst>
                <a:path w="0" h="16767">
                  <a:moveTo>
                    <a:pt x="0" y="167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200847" y="2329118"/>
              <a:ext cx="0" cy="16767"/>
            </a:xfrm>
            <a:custGeom>
              <a:avLst/>
              <a:pathLst>
                <a:path w="0" h="16767">
                  <a:moveTo>
                    <a:pt x="0" y="0"/>
                  </a:moveTo>
                  <a:lnTo>
                    <a:pt x="0" y="16767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159228" y="2295583"/>
              <a:ext cx="83236" cy="33535"/>
            </a:xfrm>
            <a:custGeom>
              <a:avLst/>
              <a:pathLst>
                <a:path w="83236" h="33535">
                  <a:moveTo>
                    <a:pt x="0" y="0"/>
                  </a:moveTo>
                  <a:lnTo>
                    <a:pt x="0" y="33535"/>
                  </a:lnTo>
                  <a:lnTo>
                    <a:pt x="83236" y="33535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159228" y="2312351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033214" y="2412957"/>
              <a:ext cx="0" cy="29343"/>
            </a:xfrm>
            <a:custGeom>
              <a:avLst/>
              <a:pathLst>
                <a:path w="0" h="29343">
                  <a:moveTo>
                    <a:pt x="0" y="293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033214" y="2500988"/>
              <a:ext cx="0" cy="29343"/>
            </a:xfrm>
            <a:custGeom>
              <a:avLst/>
              <a:pathLst>
                <a:path w="0" h="29343">
                  <a:moveTo>
                    <a:pt x="0" y="0"/>
                  </a:moveTo>
                  <a:lnTo>
                    <a:pt x="0" y="29343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991595" y="2442300"/>
              <a:ext cx="83236" cy="58687"/>
            </a:xfrm>
            <a:custGeom>
              <a:avLst/>
              <a:pathLst>
                <a:path w="83236" h="58687">
                  <a:moveTo>
                    <a:pt x="0" y="0"/>
                  </a:moveTo>
                  <a:lnTo>
                    <a:pt x="0" y="58687"/>
                  </a:lnTo>
                  <a:lnTo>
                    <a:pt x="83236" y="58687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991595" y="2471644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865580" y="2245280"/>
              <a:ext cx="0" cy="50303"/>
            </a:xfrm>
            <a:custGeom>
              <a:avLst/>
              <a:pathLst>
                <a:path w="0" h="50303">
                  <a:moveTo>
                    <a:pt x="0" y="503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865580" y="2396189"/>
              <a:ext cx="0" cy="50303"/>
            </a:xfrm>
            <a:custGeom>
              <a:avLst/>
              <a:pathLst>
                <a:path w="0" h="50303">
                  <a:moveTo>
                    <a:pt x="0" y="0"/>
                  </a:moveTo>
                  <a:lnTo>
                    <a:pt x="0" y="50303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823962" y="2295583"/>
              <a:ext cx="83236" cy="100606"/>
            </a:xfrm>
            <a:custGeom>
              <a:avLst/>
              <a:pathLst>
                <a:path w="83236" h="100606">
                  <a:moveTo>
                    <a:pt x="0" y="0"/>
                  </a:moveTo>
                  <a:lnTo>
                    <a:pt x="0" y="100606"/>
                  </a:lnTo>
                  <a:lnTo>
                    <a:pt x="83236" y="100606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823962" y="2345886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697947" y="2329118"/>
              <a:ext cx="0" cy="8383"/>
            </a:xfrm>
            <a:custGeom>
              <a:avLst/>
              <a:pathLst>
                <a:path w="0" h="8383">
                  <a:moveTo>
                    <a:pt x="0" y="83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697947" y="2354270"/>
              <a:ext cx="0" cy="8383"/>
            </a:xfrm>
            <a:custGeom>
              <a:avLst/>
              <a:pathLst>
                <a:path w="0" h="8383">
                  <a:moveTo>
                    <a:pt x="0" y="0"/>
                  </a:moveTo>
                  <a:lnTo>
                    <a:pt x="0" y="8383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656329" y="2337502"/>
              <a:ext cx="83236" cy="16767"/>
            </a:xfrm>
            <a:custGeom>
              <a:avLst/>
              <a:pathLst>
                <a:path w="83236" h="16767">
                  <a:moveTo>
                    <a:pt x="0" y="0"/>
                  </a:moveTo>
                  <a:lnTo>
                    <a:pt x="0" y="16767"/>
                  </a:lnTo>
                  <a:lnTo>
                    <a:pt x="83236" y="16767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656329" y="2345886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530314" y="24464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530314" y="24464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472048" y="2446492"/>
              <a:ext cx="116531" cy="0"/>
            </a:xfrm>
            <a:custGeom>
              <a:avLst/>
              <a:pathLst>
                <a:path w="116531" h="0">
                  <a:moveTo>
                    <a:pt x="0" y="0"/>
                  </a:moveTo>
                  <a:lnTo>
                    <a:pt x="116531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472048" y="2446492"/>
              <a:ext cx="116531" cy="0"/>
            </a:xfrm>
            <a:custGeom>
              <a:avLst/>
              <a:pathLst>
                <a:path w="116531" h="0">
                  <a:moveTo>
                    <a:pt x="0" y="0"/>
                  </a:moveTo>
                  <a:lnTo>
                    <a:pt x="116531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660968" y="2161441"/>
              <a:ext cx="0" cy="37727"/>
            </a:xfrm>
            <a:custGeom>
              <a:avLst/>
              <a:pathLst>
                <a:path w="0" h="37727">
                  <a:moveTo>
                    <a:pt x="0" y="377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660968" y="2274623"/>
              <a:ext cx="0" cy="37727"/>
            </a:xfrm>
            <a:custGeom>
              <a:avLst/>
              <a:pathLst>
                <a:path w="0" h="37727">
                  <a:moveTo>
                    <a:pt x="0" y="0"/>
                  </a:moveTo>
                  <a:lnTo>
                    <a:pt x="0" y="37727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1624552" y="2199168"/>
              <a:ext cx="72832" cy="75454"/>
            </a:xfrm>
            <a:custGeom>
              <a:avLst/>
              <a:pathLst>
                <a:path w="72832" h="75454">
                  <a:moveTo>
                    <a:pt x="0" y="0"/>
                  </a:moveTo>
                  <a:lnTo>
                    <a:pt x="0" y="75454"/>
                  </a:lnTo>
                  <a:lnTo>
                    <a:pt x="72832" y="75454"/>
                  </a:lnTo>
                  <a:lnTo>
                    <a:pt x="72832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624552" y="2236896"/>
              <a:ext cx="72832" cy="0"/>
            </a:xfrm>
            <a:custGeom>
              <a:avLst/>
              <a:pathLst>
                <a:path w="72832" h="0">
                  <a:moveTo>
                    <a:pt x="0" y="0"/>
                  </a:moveTo>
                  <a:lnTo>
                    <a:pt x="72832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463608" y="2245280"/>
              <a:ext cx="0" cy="234748"/>
            </a:xfrm>
            <a:custGeom>
              <a:avLst/>
              <a:pathLst>
                <a:path w="0" h="234748">
                  <a:moveTo>
                    <a:pt x="0" y="2347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463608" y="3963972"/>
              <a:ext cx="0" cy="58687"/>
            </a:xfrm>
            <a:custGeom>
              <a:avLst/>
              <a:pathLst>
                <a:path w="0" h="58687">
                  <a:moveTo>
                    <a:pt x="0" y="0"/>
                  </a:moveTo>
                  <a:lnTo>
                    <a:pt x="0" y="58687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421989" y="2480028"/>
              <a:ext cx="83236" cy="1483944"/>
            </a:xfrm>
            <a:custGeom>
              <a:avLst/>
              <a:pathLst>
                <a:path w="83236" h="1483944">
                  <a:moveTo>
                    <a:pt x="0" y="0"/>
                  </a:moveTo>
                  <a:lnTo>
                    <a:pt x="0" y="1483944"/>
                  </a:lnTo>
                  <a:lnTo>
                    <a:pt x="83236" y="1483944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421989" y="3771143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295974" y="3989124"/>
              <a:ext cx="0" cy="25151"/>
            </a:xfrm>
            <a:custGeom>
              <a:avLst/>
              <a:pathLst>
                <a:path w="0" h="25151">
                  <a:moveTo>
                    <a:pt x="0" y="25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295974" y="4047811"/>
              <a:ext cx="0" cy="8383"/>
            </a:xfrm>
            <a:custGeom>
              <a:avLst/>
              <a:pathLst>
                <a:path w="0" h="8383">
                  <a:moveTo>
                    <a:pt x="0" y="0"/>
                  </a:moveTo>
                  <a:lnTo>
                    <a:pt x="0" y="8383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254356" y="4014275"/>
              <a:ext cx="83236" cy="33535"/>
            </a:xfrm>
            <a:custGeom>
              <a:avLst/>
              <a:pathLst>
                <a:path w="83236" h="33535">
                  <a:moveTo>
                    <a:pt x="0" y="0"/>
                  </a:moveTo>
                  <a:lnTo>
                    <a:pt x="0" y="33535"/>
                  </a:lnTo>
                  <a:lnTo>
                    <a:pt x="83236" y="33535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254356" y="4039427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128341" y="4072962"/>
              <a:ext cx="0" cy="8383"/>
            </a:xfrm>
            <a:custGeom>
              <a:avLst/>
              <a:pathLst>
                <a:path w="0" h="8383">
                  <a:moveTo>
                    <a:pt x="0" y="83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128341" y="4098114"/>
              <a:ext cx="0" cy="8383"/>
            </a:xfrm>
            <a:custGeom>
              <a:avLst/>
              <a:pathLst>
                <a:path w="0" h="8383">
                  <a:moveTo>
                    <a:pt x="0" y="0"/>
                  </a:moveTo>
                  <a:lnTo>
                    <a:pt x="0" y="8383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086723" y="4081346"/>
              <a:ext cx="83236" cy="16767"/>
            </a:xfrm>
            <a:custGeom>
              <a:avLst/>
              <a:pathLst>
                <a:path w="83236" h="16767">
                  <a:moveTo>
                    <a:pt x="0" y="0"/>
                  </a:moveTo>
                  <a:lnTo>
                    <a:pt x="0" y="16767"/>
                  </a:lnTo>
                  <a:lnTo>
                    <a:pt x="83236" y="16767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086723" y="4089730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960708" y="3972356"/>
              <a:ext cx="0" cy="16767"/>
            </a:xfrm>
            <a:custGeom>
              <a:avLst/>
              <a:pathLst>
                <a:path w="0" h="16767">
                  <a:moveTo>
                    <a:pt x="0" y="167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960708" y="4064578"/>
              <a:ext cx="0" cy="58687"/>
            </a:xfrm>
            <a:custGeom>
              <a:avLst/>
              <a:pathLst>
                <a:path w="0" h="58687">
                  <a:moveTo>
                    <a:pt x="0" y="0"/>
                  </a:moveTo>
                  <a:lnTo>
                    <a:pt x="0" y="58687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919090" y="3989124"/>
              <a:ext cx="83236" cy="75454"/>
            </a:xfrm>
            <a:custGeom>
              <a:avLst/>
              <a:pathLst>
                <a:path w="83236" h="75454">
                  <a:moveTo>
                    <a:pt x="0" y="0"/>
                  </a:moveTo>
                  <a:lnTo>
                    <a:pt x="0" y="75454"/>
                  </a:lnTo>
                  <a:lnTo>
                    <a:pt x="83236" y="75454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919090" y="4005891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793075" y="39807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793075" y="40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751457" y="3980740"/>
              <a:ext cx="83236" cy="58687"/>
            </a:xfrm>
            <a:custGeom>
              <a:avLst/>
              <a:pathLst>
                <a:path w="83236" h="58687">
                  <a:moveTo>
                    <a:pt x="0" y="0"/>
                  </a:moveTo>
                  <a:lnTo>
                    <a:pt x="0" y="58687"/>
                  </a:lnTo>
                  <a:lnTo>
                    <a:pt x="83236" y="58687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751457" y="4031043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744205" y="2345886"/>
              <a:ext cx="0" cy="41919"/>
            </a:xfrm>
            <a:custGeom>
              <a:avLst/>
              <a:pathLst>
                <a:path w="0" h="41919">
                  <a:moveTo>
                    <a:pt x="0" y="419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744205" y="2471644"/>
              <a:ext cx="0" cy="41919"/>
            </a:xfrm>
            <a:custGeom>
              <a:avLst/>
              <a:pathLst>
                <a:path w="0" h="41919">
                  <a:moveTo>
                    <a:pt x="0" y="0"/>
                  </a:moveTo>
                  <a:lnTo>
                    <a:pt x="0" y="41919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1707789" y="2387805"/>
              <a:ext cx="72832" cy="83838"/>
            </a:xfrm>
            <a:custGeom>
              <a:avLst/>
              <a:pathLst>
                <a:path w="72832" h="83838">
                  <a:moveTo>
                    <a:pt x="0" y="0"/>
                  </a:moveTo>
                  <a:lnTo>
                    <a:pt x="0" y="83838"/>
                  </a:lnTo>
                  <a:lnTo>
                    <a:pt x="72832" y="83838"/>
                  </a:lnTo>
                  <a:lnTo>
                    <a:pt x="72832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707789" y="2429725"/>
              <a:ext cx="72832" cy="0"/>
            </a:xfrm>
            <a:custGeom>
              <a:avLst/>
              <a:pathLst>
                <a:path w="72832" h="0">
                  <a:moveTo>
                    <a:pt x="0" y="0"/>
                  </a:moveTo>
                  <a:lnTo>
                    <a:pt x="72832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558735" y="2396189"/>
              <a:ext cx="0" cy="846770"/>
            </a:xfrm>
            <a:custGeom>
              <a:avLst/>
              <a:pathLst>
                <a:path w="0" h="846770">
                  <a:moveTo>
                    <a:pt x="0" y="8467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558735" y="4014275"/>
              <a:ext cx="0" cy="58687"/>
            </a:xfrm>
            <a:custGeom>
              <a:avLst/>
              <a:pathLst>
                <a:path w="0" h="58687">
                  <a:moveTo>
                    <a:pt x="0" y="0"/>
                  </a:moveTo>
                  <a:lnTo>
                    <a:pt x="0" y="58687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517117" y="3242960"/>
              <a:ext cx="83236" cy="771315"/>
            </a:xfrm>
            <a:custGeom>
              <a:avLst/>
              <a:pathLst>
                <a:path w="83236" h="771315">
                  <a:moveTo>
                    <a:pt x="0" y="0"/>
                  </a:moveTo>
                  <a:lnTo>
                    <a:pt x="0" y="771315"/>
                  </a:lnTo>
                  <a:lnTo>
                    <a:pt x="83236" y="771315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517117" y="3905285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391102" y="3955588"/>
              <a:ext cx="0" cy="8383"/>
            </a:xfrm>
            <a:custGeom>
              <a:avLst/>
              <a:pathLst>
                <a:path w="0" h="8383">
                  <a:moveTo>
                    <a:pt x="0" y="83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391102" y="3997508"/>
              <a:ext cx="0" cy="25151"/>
            </a:xfrm>
            <a:custGeom>
              <a:avLst/>
              <a:pathLst>
                <a:path w="0" h="25151">
                  <a:moveTo>
                    <a:pt x="0" y="0"/>
                  </a:moveTo>
                  <a:lnTo>
                    <a:pt x="0" y="25151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349484" y="3963972"/>
              <a:ext cx="83236" cy="33535"/>
            </a:xfrm>
            <a:custGeom>
              <a:avLst/>
              <a:pathLst>
                <a:path w="83236" h="33535">
                  <a:moveTo>
                    <a:pt x="0" y="0"/>
                  </a:moveTo>
                  <a:lnTo>
                    <a:pt x="0" y="33535"/>
                  </a:lnTo>
                  <a:lnTo>
                    <a:pt x="83236" y="33535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349484" y="3972356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223469" y="4022659"/>
              <a:ext cx="0" cy="12575"/>
            </a:xfrm>
            <a:custGeom>
              <a:avLst/>
              <a:pathLst>
                <a:path w="0" h="12575">
                  <a:moveTo>
                    <a:pt x="0" y="125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223469" y="4060387"/>
              <a:ext cx="0" cy="12575"/>
            </a:xfrm>
            <a:custGeom>
              <a:avLst/>
              <a:pathLst>
                <a:path w="0" h="12575">
                  <a:moveTo>
                    <a:pt x="0" y="0"/>
                  </a:moveTo>
                  <a:lnTo>
                    <a:pt x="0" y="12575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181850" y="4035235"/>
              <a:ext cx="83236" cy="25151"/>
            </a:xfrm>
            <a:custGeom>
              <a:avLst/>
              <a:pathLst>
                <a:path w="83236" h="25151">
                  <a:moveTo>
                    <a:pt x="0" y="0"/>
                  </a:moveTo>
                  <a:lnTo>
                    <a:pt x="0" y="25151"/>
                  </a:lnTo>
                  <a:lnTo>
                    <a:pt x="83236" y="25151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181850" y="4047811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055836" y="4039427"/>
              <a:ext cx="0" cy="8383"/>
            </a:xfrm>
            <a:custGeom>
              <a:avLst/>
              <a:pathLst>
                <a:path w="0" h="8383">
                  <a:moveTo>
                    <a:pt x="0" y="83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055836" y="4064578"/>
              <a:ext cx="0" cy="8383"/>
            </a:xfrm>
            <a:custGeom>
              <a:avLst/>
              <a:pathLst>
                <a:path w="0" h="8383">
                  <a:moveTo>
                    <a:pt x="0" y="0"/>
                  </a:moveTo>
                  <a:lnTo>
                    <a:pt x="0" y="8383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014217" y="4047811"/>
              <a:ext cx="83236" cy="16767"/>
            </a:xfrm>
            <a:custGeom>
              <a:avLst/>
              <a:pathLst>
                <a:path w="83236" h="16767">
                  <a:moveTo>
                    <a:pt x="0" y="0"/>
                  </a:moveTo>
                  <a:lnTo>
                    <a:pt x="0" y="16767"/>
                  </a:lnTo>
                  <a:lnTo>
                    <a:pt x="83236" y="16767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014217" y="4056195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888203" y="4072962"/>
              <a:ext cx="0" cy="8383"/>
            </a:xfrm>
            <a:custGeom>
              <a:avLst/>
              <a:pathLst>
                <a:path w="0" h="8383">
                  <a:moveTo>
                    <a:pt x="0" y="83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888203" y="4098114"/>
              <a:ext cx="0" cy="8383"/>
            </a:xfrm>
            <a:custGeom>
              <a:avLst/>
              <a:pathLst>
                <a:path w="0" h="8383">
                  <a:moveTo>
                    <a:pt x="0" y="0"/>
                  </a:moveTo>
                  <a:lnTo>
                    <a:pt x="0" y="8383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846584" y="4081346"/>
              <a:ext cx="83236" cy="16767"/>
            </a:xfrm>
            <a:custGeom>
              <a:avLst/>
              <a:pathLst>
                <a:path w="83236" h="16767">
                  <a:moveTo>
                    <a:pt x="0" y="0"/>
                  </a:moveTo>
                  <a:lnTo>
                    <a:pt x="0" y="16767"/>
                  </a:lnTo>
                  <a:lnTo>
                    <a:pt x="83236" y="16767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846584" y="4089730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663493" y="23458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663493" y="23458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605227" y="2345886"/>
              <a:ext cx="116531" cy="0"/>
            </a:xfrm>
            <a:custGeom>
              <a:avLst/>
              <a:pathLst>
                <a:path w="116531" h="0">
                  <a:moveTo>
                    <a:pt x="0" y="0"/>
                  </a:moveTo>
                  <a:lnTo>
                    <a:pt x="116531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605227" y="2345886"/>
              <a:ext cx="116531" cy="0"/>
            </a:xfrm>
            <a:custGeom>
              <a:avLst/>
              <a:pathLst>
                <a:path w="116531" h="0">
                  <a:moveTo>
                    <a:pt x="0" y="0"/>
                  </a:moveTo>
                  <a:lnTo>
                    <a:pt x="116531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827441" y="22117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827441" y="22117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1791025" y="2211744"/>
              <a:ext cx="72832" cy="0"/>
            </a:xfrm>
            <a:custGeom>
              <a:avLst/>
              <a:pathLst>
                <a:path w="72832" h="0">
                  <a:moveTo>
                    <a:pt x="0" y="0"/>
                  </a:moveTo>
                  <a:lnTo>
                    <a:pt x="72832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791025" y="2211744"/>
              <a:ext cx="72832" cy="0"/>
            </a:xfrm>
            <a:custGeom>
              <a:avLst/>
              <a:pathLst>
                <a:path w="72832" h="0">
                  <a:moveTo>
                    <a:pt x="0" y="0"/>
                  </a:moveTo>
                  <a:lnTo>
                    <a:pt x="72832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653863" y="1993764"/>
              <a:ext cx="0" cy="226364"/>
            </a:xfrm>
            <a:custGeom>
              <a:avLst/>
              <a:pathLst>
                <a:path w="0" h="226364">
                  <a:moveTo>
                    <a:pt x="0" y="2263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653863" y="2387805"/>
              <a:ext cx="0" cy="41919"/>
            </a:xfrm>
            <a:custGeom>
              <a:avLst/>
              <a:pathLst>
                <a:path w="0" h="41919">
                  <a:moveTo>
                    <a:pt x="0" y="0"/>
                  </a:moveTo>
                  <a:lnTo>
                    <a:pt x="0" y="41919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612244" y="2220128"/>
              <a:ext cx="83236" cy="167677"/>
            </a:xfrm>
            <a:custGeom>
              <a:avLst/>
              <a:pathLst>
                <a:path w="83236" h="167677">
                  <a:moveTo>
                    <a:pt x="0" y="0"/>
                  </a:moveTo>
                  <a:lnTo>
                    <a:pt x="0" y="167677"/>
                  </a:lnTo>
                  <a:lnTo>
                    <a:pt x="83236" y="167677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612244" y="2345886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486230" y="2463260"/>
              <a:ext cx="0" cy="41919"/>
            </a:xfrm>
            <a:custGeom>
              <a:avLst/>
              <a:pathLst>
                <a:path w="0" h="41919">
                  <a:moveTo>
                    <a:pt x="0" y="419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486230" y="2622554"/>
              <a:ext cx="0" cy="75454"/>
            </a:xfrm>
            <a:custGeom>
              <a:avLst/>
              <a:pathLst>
                <a:path w="0" h="75454">
                  <a:moveTo>
                    <a:pt x="0" y="0"/>
                  </a:moveTo>
                  <a:lnTo>
                    <a:pt x="0" y="75454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444611" y="2505179"/>
              <a:ext cx="83236" cy="117374"/>
            </a:xfrm>
            <a:custGeom>
              <a:avLst/>
              <a:pathLst>
                <a:path w="83236" h="117374">
                  <a:moveTo>
                    <a:pt x="0" y="0"/>
                  </a:moveTo>
                  <a:lnTo>
                    <a:pt x="0" y="117374"/>
                  </a:lnTo>
                  <a:lnTo>
                    <a:pt x="83236" y="117374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444611" y="2547099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318596" y="2513563"/>
              <a:ext cx="0" cy="46111"/>
            </a:xfrm>
            <a:custGeom>
              <a:avLst/>
              <a:pathLst>
                <a:path w="0" h="46111">
                  <a:moveTo>
                    <a:pt x="0" y="461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318596" y="2651897"/>
              <a:ext cx="0" cy="46111"/>
            </a:xfrm>
            <a:custGeom>
              <a:avLst/>
              <a:pathLst>
                <a:path w="0" h="46111">
                  <a:moveTo>
                    <a:pt x="0" y="0"/>
                  </a:moveTo>
                  <a:lnTo>
                    <a:pt x="0" y="46111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276978" y="2559675"/>
              <a:ext cx="83236" cy="92222"/>
            </a:xfrm>
            <a:custGeom>
              <a:avLst/>
              <a:pathLst>
                <a:path w="83236" h="92222">
                  <a:moveTo>
                    <a:pt x="0" y="0"/>
                  </a:moveTo>
                  <a:lnTo>
                    <a:pt x="0" y="92222"/>
                  </a:lnTo>
                  <a:lnTo>
                    <a:pt x="83236" y="92222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276978" y="2605786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150963" y="2312351"/>
              <a:ext cx="0" cy="71262"/>
            </a:xfrm>
            <a:custGeom>
              <a:avLst/>
              <a:pathLst>
                <a:path w="0" h="71262">
                  <a:moveTo>
                    <a:pt x="0" y="712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150963" y="2526139"/>
              <a:ext cx="0" cy="71262"/>
            </a:xfrm>
            <a:custGeom>
              <a:avLst/>
              <a:pathLst>
                <a:path w="0" h="71262">
                  <a:moveTo>
                    <a:pt x="0" y="0"/>
                  </a:moveTo>
                  <a:lnTo>
                    <a:pt x="0" y="71262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109345" y="2383613"/>
              <a:ext cx="83236" cy="142525"/>
            </a:xfrm>
            <a:custGeom>
              <a:avLst/>
              <a:pathLst>
                <a:path w="83236" h="142525">
                  <a:moveTo>
                    <a:pt x="0" y="0"/>
                  </a:moveTo>
                  <a:lnTo>
                    <a:pt x="0" y="142525"/>
                  </a:lnTo>
                  <a:lnTo>
                    <a:pt x="83236" y="142525"/>
                  </a:lnTo>
                  <a:lnTo>
                    <a:pt x="83236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109345" y="2454876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983330" y="24297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83330" y="24297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941712" y="2429725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941712" y="2429725"/>
              <a:ext cx="83236" cy="0"/>
            </a:xfrm>
            <a:custGeom>
              <a:avLst/>
              <a:pathLst>
                <a:path w="83236" h="0">
                  <a:moveTo>
                    <a:pt x="0" y="0"/>
                  </a:moveTo>
                  <a:lnTo>
                    <a:pt x="83236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796671" y="22788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796671" y="22788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738406" y="2278815"/>
              <a:ext cx="116531" cy="0"/>
            </a:xfrm>
            <a:custGeom>
              <a:avLst/>
              <a:pathLst>
                <a:path w="116531" h="0">
                  <a:moveTo>
                    <a:pt x="0" y="0"/>
                  </a:moveTo>
                  <a:lnTo>
                    <a:pt x="116531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738406" y="2278815"/>
              <a:ext cx="116531" cy="0"/>
            </a:xfrm>
            <a:custGeom>
              <a:avLst/>
              <a:pathLst>
                <a:path w="116531" h="0">
                  <a:moveTo>
                    <a:pt x="0" y="0"/>
                  </a:moveTo>
                  <a:lnTo>
                    <a:pt x="116531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301242" y="2337828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303274" y="2555808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248810" y="2891163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047184" y="3226518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064233" y="332712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058499" y="388045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054621" y="3260053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062840" y="280732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063025" y="2790557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044417" y="2555808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067571" y="2371363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875680" y="2689950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902665" y="2539041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894766" y="245520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739085" y="2421666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546927" y="2203686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400591" y="228752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387957" y="2572576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217416" y="1532977"/>
              <a:ext cx="49651" cy="49651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993699" y="211984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1301887" y="2790557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311842" y="277378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228453" y="295823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074412" y="3410963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055685" y="2790557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072988" y="258934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056314" y="265641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056249" y="2555808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884792" y="265641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888265" y="2706718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723164" y="258934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545273" y="2757021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1387288" y="2304292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373403" y="227075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142039" y="227075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146551" y="2606112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152179" y="2924698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139978" y="279055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151116" y="2991769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150511" y="263964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150206" y="2656415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979020" y="2253989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995098" y="2287525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981001" y="2539041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994286" y="2673182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824314" y="2589344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806428" y="2404899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643135" y="2421666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648593" y="2522273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486973" y="2438434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491961" y="2354596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482530" y="2471970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453843" y="2404899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86024" y="2421666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254967" y="2119847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246796" y="2304292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247932" y="2706718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262240" y="2975002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262596" y="3092376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238219" y="3192982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244615" y="3192982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252202" y="3192982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065074" y="2723486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082598" y="2757021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908681" y="3142679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921188" y="3075608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756875" y="3159447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730715" y="3109143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587990" y="2924698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591260" y="2773789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1565496" y="2471970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494406" y="2421666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346257" y="2220454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359188" y="2471970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348118" y="2354596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336613" y="2203686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333087" y="2404899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358179" y="2321060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338379" y="2186918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346535" y="2337828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170427" y="2253989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173370" y="2321060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003953" y="2505505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001783" y="2388131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832366" y="2421666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852772" y="2220454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674224" y="2337828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674849" y="2304292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1727521" y="2488737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736024" y="2321060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639815" y="2321060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521000" y="2371363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537006" y="2639647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542950" y="3796620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550263" y="3880459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521081" y="3997833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522379" y="3981065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518885" y="4048136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371421" y="3947530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349813" y="3997833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362141" y="393076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186862" y="4048136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204347" y="3997833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030099" y="4048136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032390" y="401460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861281" y="408167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870111" y="4048136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647840" y="2287525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1624321" y="2136615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449916" y="2253989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434895" y="2522273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440786" y="3578640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429175" y="2220454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433696" y="3964298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448419" y="3913995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443490" y="393076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423990" y="3997833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254540" y="4014601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264002" y="3964298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277397" y="4031369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104186" y="408167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093771" y="4048136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936676" y="3947530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944755" y="3981065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774263" y="4014601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946215" y="4098440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761924" y="4014601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765998" y="3830156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771725" y="3997833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1813997" y="2186918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770637" y="2253989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619952" y="2253989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626724" y="2388131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613861" y="2321060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627445" y="2404899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629123" y="2337828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638304" y="2136615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631513" y="1968938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453417" y="252227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470052" y="2438434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463021" y="2673182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282722" y="2488737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291726" y="2673182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129318" y="2287525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115444" y="2572576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972290" y="2404899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960211" y="2404899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1036693" y="1429530"/>
              <a:ext cx="0" cy="2822009"/>
            </a:xfrm>
            <a:custGeom>
              <a:avLst/>
              <a:pathLst>
                <a:path w="0" h="2822009">
                  <a:moveTo>
                    <a:pt x="0" y="28220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tx346"/>
            <p:cNvSpPr/>
            <p:nvPr/>
          </p:nvSpPr>
          <p:spPr>
            <a:xfrm>
              <a:off x="798854" y="3481589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714096" y="2643202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14096" y="1804816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49" name="pl349"/>
            <p:cNvSpPr/>
            <p:nvPr/>
          </p:nvSpPr>
          <p:spPr>
            <a:xfrm>
              <a:off x="998735" y="35363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998735" y="26980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998735" y="18596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1036693" y="4251539"/>
              <a:ext cx="5993041" cy="0"/>
            </a:xfrm>
            <a:custGeom>
              <a:avLst/>
              <a:pathLst>
                <a:path w="5993041" h="0">
                  <a:moveTo>
                    <a:pt x="0" y="0"/>
                  </a:moveTo>
                  <a:lnTo>
                    <a:pt x="59930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1536113" y="42515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368480" y="42515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3200847" y="42515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033214" y="42515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4865580" y="42515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5697947" y="42515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6530314" y="42515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tx360"/>
            <p:cNvSpPr/>
            <p:nvPr/>
          </p:nvSpPr>
          <p:spPr>
            <a:xfrm>
              <a:off x="1404809" y="4295455"/>
              <a:ext cx="262607" cy="133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pret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2304930" y="4321797"/>
              <a:ext cx="127099" cy="1073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t1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3137297" y="4320979"/>
              <a:ext cx="127099" cy="1081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t2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3969664" y="4319565"/>
              <a:ext cx="127099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t3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4802031" y="4321053"/>
              <a:ext cx="127099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t4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5634398" y="4321723"/>
              <a:ext cx="127099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t5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6424460" y="4319862"/>
              <a:ext cx="21170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3812948" y="4497570"/>
              <a:ext cx="440531" cy="1125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Period</a:t>
              </a:r>
            </a:p>
          </p:txBody>
        </p:sp>
        <p:sp>
          <p:nvSpPr>
            <p:cNvPr id="368" name="tx368"/>
            <p:cNvSpPr/>
            <p:nvPr/>
          </p:nvSpPr>
          <p:spPr>
            <a:xfrm rot="-5400000">
              <a:off x="-627223" y="2769357"/>
              <a:ext cx="2396951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369" name="rc369"/>
            <p:cNvSpPr/>
            <p:nvPr/>
          </p:nvSpPr>
          <p:spPr>
            <a:xfrm>
              <a:off x="1588480" y="686956"/>
              <a:ext cx="4889467" cy="5907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1850039" y="9274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1850039" y="7848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1767743" y="817736"/>
              <a:ext cx="164591" cy="109728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1767743" y="8726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825213" y="847774"/>
              <a:ext cx="49651" cy="49651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1850039" y="11469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1850039" y="10042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1767743" y="1037192"/>
              <a:ext cx="164591" cy="109728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1767743" y="10920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825213" y="1067230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2966418" y="9274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2966418" y="7848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rc382"/>
            <p:cNvSpPr/>
            <p:nvPr/>
          </p:nvSpPr>
          <p:spPr>
            <a:xfrm>
              <a:off x="2884122" y="817736"/>
              <a:ext cx="164592" cy="109728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884122" y="87260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941593" y="847774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2966418" y="11469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2966418" y="10042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2884122" y="1037192"/>
              <a:ext cx="164592" cy="109728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2884122" y="1092056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941593" y="1067230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127209" y="9274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127209" y="7848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rc392"/>
            <p:cNvSpPr/>
            <p:nvPr/>
          </p:nvSpPr>
          <p:spPr>
            <a:xfrm>
              <a:off x="4044913" y="817736"/>
              <a:ext cx="164591" cy="109728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044913" y="8726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102383" y="847774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127209" y="11469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4127209" y="10042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4044913" y="1037192"/>
              <a:ext cx="164591" cy="109728"/>
            </a:xfrm>
            <a:prstGeom prst="rect">
              <a:avLst/>
            </a:pr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4044913" y="10920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102383" y="1067230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5518385" y="9274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5518385" y="7848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5436089" y="817736"/>
              <a:ext cx="164591" cy="109728"/>
            </a:xfrm>
            <a:prstGeom prst="rect">
              <a:avLst/>
            </a:pr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5436089" y="8726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493559" y="847774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5518385" y="11469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5518385" y="10042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rc407"/>
            <p:cNvSpPr/>
            <p:nvPr/>
          </p:nvSpPr>
          <p:spPr>
            <a:xfrm>
              <a:off x="5436089" y="1037192"/>
              <a:ext cx="164591" cy="109728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5436089" y="10920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493559" y="1067230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tx410"/>
            <p:cNvSpPr/>
            <p:nvPr/>
          </p:nvSpPr>
          <p:spPr>
            <a:xfrm>
              <a:off x="2035682" y="823933"/>
              <a:ext cx="453806" cy="92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411" name="tx411"/>
            <p:cNvSpPr/>
            <p:nvPr/>
          </p:nvSpPr>
          <p:spPr>
            <a:xfrm>
              <a:off x="2035682" y="1046008"/>
              <a:ext cx="745093" cy="897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3152062" y="824111"/>
              <a:ext cx="78950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3152062" y="1043686"/>
              <a:ext cx="243840" cy="92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4312852" y="826493"/>
              <a:ext cx="474464" cy="89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4312852" y="1043508"/>
              <a:ext cx="1019889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5704028" y="828874"/>
              <a:ext cx="250686" cy="874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5704028" y="1043508"/>
              <a:ext cx="698003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60655" y="1255930"/>
              <a:ext cx="4778154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26159" y="17374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803456" y="14555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816764" y="175878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816764" y="130775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803456" y="14837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803456" y="154015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98427" y="2918900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998427" y="3088034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980753" y="168110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94061" y="198429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94061" y="147689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626159" y="17374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980753" y="154015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980753" y="14837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75724" y="2890711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75724" y="3116223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158050" y="16529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171358" y="170240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71358" y="156146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158050" y="156834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158050" y="139921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391937" y="1734960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639467" y="156146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91937" y="3059845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374262" y="170929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387570" y="175878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87570" y="150508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374262" y="14837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374262" y="156834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969935" y="154015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69935" y="14555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83243" y="153327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83243" y="15332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639467" y="178697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969935" y="168110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987610" y="2016851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987610" y="1481259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626159" y="30059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626159" y="16529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643833" y="1875905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643833" y="1678582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821130" y="1481259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821130" y="1875905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77843" y="1458891"/>
              <a:ext cx="4343776" cy="338268"/>
            </a:xfrm>
            <a:custGeom>
              <a:avLst/>
              <a:pathLst>
                <a:path w="4343776" h="338268">
                  <a:moveTo>
                    <a:pt x="0" y="338268"/>
                  </a:moveTo>
                  <a:lnTo>
                    <a:pt x="177297" y="140945"/>
                  </a:lnTo>
                  <a:lnTo>
                    <a:pt x="354594" y="84567"/>
                  </a:lnTo>
                  <a:lnTo>
                    <a:pt x="531891" y="0"/>
                  </a:lnTo>
                  <a:lnTo>
                    <a:pt x="2748103" y="169134"/>
                  </a:lnTo>
                  <a:lnTo>
                    <a:pt x="4343776" y="140945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77843" y="1515269"/>
              <a:ext cx="4343776" cy="1437641"/>
            </a:xfrm>
            <a:custGeom>
              <a:avLst/>
              <a:pathLst>
                <a:path w="4343776" h="1437641">
                  <a:moveTo>
                    <a:pt x="0" y="197323"/>
                  </a:moveTo>
                  <a:lnTo>
                    <a:pt x="177297" y="0"/>
                  </a:lnTo>
                  <a:lnTo>
                    <a:pt x="354594" y="1437641"/>
                  </a:lnTo>
                  <a:lnTo>
                    <a:pt x="531891" y="1409451"/>
                  </a:lnTo>
                  <a:lnTo>
                    <a:pt x="2748103" y="253701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D73027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677843" y="1571647"/>
              <a:ext cx="4343776" cy="451024"/>
            </a:xfrm>
            <a:custGeom>
              <a:avLst/>
              <a:pathLst>
                <a:path w="4343776" h="451024">
                  <a:moveTo>
                    <a:pt x="0" y="253701"/>
                  </a:moveTo>
                  <a:lnTo>
                    <a:pt x="177297" y="225512"/>
                  </a:lnTo>
                  <a:lnTo>
                    <a:pt x="354594" y="451024"/>
                  </a:lnTo>
                  <a:lnTo>
                    <a:pt x="531891" y="169134"/>
                  </a:lnTo>
                  <a:lnTo>
                    <a:pt x="2748103" y="225512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677843" y="1909916"/>
              <a:ext cx="4343776" cy="1240317"/>
            </a:xfrm>
            <a:custGeom>
              <a:avLst/>
              <a:pathLst>
                <a:path w="4343776" h="1240317">
                  <a:moveTo>
                    <a:pt x="0" y="0"/>
                  </a:moveTo>
                  <a:lnTo>
                    <a:pt x="177297" y="0"/>
                  </a:lnTo>
                  <a:lnTo>
                    <a:pt x="354594" y="1212128"/>
                  </a:lnTo>
                  <a:lnTo>
                    <a:pt x="531891" y="1240317"/>
                  </a:lnTo>
                  <a:lnTo>
                    <a:pt x="2748103" y="1183939"/>
                  </a:lnTo>
                  <a:lnTo>
                    <a:pt x="4343776" y="140945"/>
                  </a:lnTo>
                </a:path>
              </a:pathLst>
            </a:custGeom>
            <a:ln w="13550" cap="flat">
              <a:solidFill>
                <a:srgbClr val="FC8D59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677843" y="1515269"/>
              <a:ext cx="4343776" cy="253701"/>
            </a:xfrm>
            <a:custGeom>
              <a:avLst/>
              <a:pathLst>
                <a:path w="4343776" h="253701">
                  <a:moveTo>
                    <a:pt x="0" y="197323"/>
                  </a:moveTo>
                  <a:lnTo>
                    <a:pt x="177297" y="0"/>
                  </a:lnTo>
                  <a:lnTo>
                    <a:pt x="354594" y="225512"/>
                  </a:lnTo>
                  <a:lnTo>
                    <a:pt x="531891" y="197323"/>
                  </a:lnTo>
                  <a:lnTo>
                    <a:pt x="2748103" y="253701"/>
                  </a:lnTo>
                  <a:lnTo>
                    <a:pt x="4343776" y="225512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677843" y="1346135"/>
              <a:ext cx="4343776" cy="253701"/>
            </a:xfrm>
            <a:custGeom>
              <a:avLst/>
              <a:pathLst>
                <a:path w="4343776" h="253701">
                  <a:moveTo>
                    <a:pt x="0" y="253701"/>
                  </a:moveTo>
                  <a:lnTo>
                    <a:pt x="177297" y="0"/>
                  </a:lnTo>
                  <a:lnTo>
                    <a:pt x="354594" y="169134"/>
                  </a:lnTo>
                  <a:lnTo>
                    <a:pt x="531891" y="253701"/>
                  </a:lnTo>
                  <a:lnTo>
                    <a:pt x="2748103" y="197323"/>
                  </a:lnTo>
                  <a:lnTo>
                    <a:pt x="4343776" y="225512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677843" y="1515269"/>
              <a:ext cx="4343776" cy="281890"/>
            </a:xfrm>
            <a:custGeom>
              <a:avLst/>
              <a:pathLst>
                <a:path w="4343776" h="281890">
                  <a:moveTo>
                    <a:pt x="0" y="281890"/>
                  </a:moveTo>
                  <a:lnTo>
                    <a:pt x="177297" y="28189"/>
                  </a:lnTo>
                  <a:lnTo>
                    <a:pt x="354594" y="84567"/>
                  </a:lnTo>
                  <a:lnTo>
                    <a:pt x="531891" y="112756"/>
                  </a:lnTo>
                  <a:lnTo>
                    <a:pt x="2748103" y="28189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66492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460655" y="1039703"/>
              <a:ext cx="4778154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647849" y="110347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1460655" y="3240438"/>
              <a:ext cx="4778154" cy="0"/>
            </a:xfrm>
            <a:custGeom>
              <a:avLst/>
              <a:pathLst>
                <a:path w="4778154" h="0">
                  <a:moveTo>
                    <a:pt x="0" y="0"/>
                  </a:moveTo>
                  <a:lnTo>
                    <a:pt x="4778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76649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5297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53946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2594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31243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19891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735414" y="33029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590821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477306" y="330268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63791" y="330285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50276" y="3302741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36761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1460655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273713" y="2912446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273713" y="2348720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273713" y="1784830"/>
              <a:ext cx="12431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273713" y="1221049"/>
              <a:ext cx="12431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1425860" y="2952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25860" y="23891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5860" y="1825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5860" y="126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3306348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343079" y="2182939"/>
              <a:ext cx="1599387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Resistome alpha-diversity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1038225" y="3713030"/>
              <a:ext cx="28669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807845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43385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025539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1464102" y="3713030"/>
              <a:ext cx="152585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674631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6252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095421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4601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578366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528960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1892325" y="3852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13115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796060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3129138" y="3713030"/>
              <a:ext cx="3395486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33966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290262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33966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290262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381304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331898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381304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331898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463649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414243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463649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414243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757182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757182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557361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557361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598997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598997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681343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681343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974876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974876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60655" y="1255930"/>
              <a:ext cx="4778154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26159" y="28417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643833" y="1529861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643833" y="2463015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643833" y="1405440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643833" y="1529861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643833" y="289848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643833" y="199643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729777" y="2400805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729777" y="2805172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729777" y="2867382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729777" y="2711856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729777" y="286738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729777" y="146765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15721" y="2836277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15721" y="2649646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15721" y="2805172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15721" y="2276384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815721" y="258743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15721" y="215196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987610" y="2867382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987610" y="2711856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987610" y="2805172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987610" y="2836277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987610" y="131212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987610" y="143654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639467" y="1525494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639467" y="1494389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639467" y="192986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39467" y="2863016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639467" y="2894121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639467" y="289412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725411" y="1432179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725411" y="1401074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725411" y="130775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725411" y="267638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725411" y="2676385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725411" y="289412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811355" y="1494389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811355" y="1649915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811355" y="164991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811355" y="192986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811355" y="2894121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11355" y="292522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83243" y="1587705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83243" y="3111857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83243" y="164991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83243" y="168102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83243" y="2894121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83243" y="171212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677843" y="1750502"/>
              <a:ext cx="4343776" cy="1213100"/>
            </a:xfrm>
            <a:custGeom>
              <a:avLst/>
              <a:pathLst>
                <a:path w="4343776" h="1213100">
                  <a:moveTo>
                    <a:pt x="0" y="1181995"/>
                  </a:moveTo>
                  <a:lnTo>
                    <a:pt x="1085944" y="1181995"/>
                  </a:lnTo>
                  <a:lnTo>
                    <a:pt x="2171888" y="1213100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677843" y="1470556"/>
              <a:ext cx="4343776" cy="715418"/>
            </a:xfrm>
            <a:custGeom>
              <a:avLst/>
              <a:pathLst>
                <a:path w="4343776" h="715418">
                  <a:moveTo>
                    <a:pt x="0" y="559892"/>
                  </a:moveTo>
                  <a:lnTo>
                    <a:pt x="1085944" y="31105"/>
                  </a:lnTo>
                  <a:lnTo>
                    <a:pt x="2171888" y="715418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677843" y="1563871"/>
              <a:ext cx="4343776" cy="1337521"/>
            </a:xfrm>
            <a:custGeom>
              <a:avLst/>
              <a:pathLst>
                <a:path w="4343776" h="1337521">
                  <a:moveTo>
                    <a:pt x="0" y="0"/>
                  </a:moveTo>
                  <a:lnTo>
                    <a:pt x="1085944" y="870944"/>
                  </a:lnTo>
                  <a:lnTo>
                    <a:pt x="2171888" y="1306416"/>
                  </a:lnTo>
                  <a:lnTo>
                    <a:pt x="4343776" y="1337521"/>
                  </a:lnTo>
                </a:path>
              </a:pathLst>
            </a:custGeom>
            <a:ln w="13550" cap="flat">
              <a:solidFill>
                <a:srgbClr val="D73027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677843" y="1439450"/>
              <a:ext cx="4343776" cy="1461941"/>
            </a:xfrm>
            <a:custGeom>
              <a:avLst/>
              <a:pathLst>
                <a:path w="4343776" h="1461941">
                  <a:moveTo>
                    <a:pt x="0" y="0"/>
                  </a:moveTo>
                  <a:lnTo>
                    <a:pt x="1085944" y="1461941"/>
                  </a:lnTo>
                  <a:lnTo>
                    <a:pt x="2171888" y="1399731"/>
                  </a:lnTo>
                  <a:lnTo>
                    <a:pt x="4343776" y="1399731"/>
                  </a:lnTo>
                </a:path>
              </a:pathLst>
            </a:custGeom>
            <a:ln w="13550" cap="flat">
              <a:solidFill>
                <a:srgbClr val="D73027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677843" y="2497025"/>
              <a:ext cx="4343776" cy="342156"/>
            </a:xfrm>
            <a:custGeom>
              <a:avLst/>
              <a:pathLst>
                <a:path w="4343776" h="342156">
                  <a:moveTo>
                    <a:pt x="0" y="0"/>
                  </a:moveTo>
                  <a:lnTo>
                    <a:pt x="1085944" y="342156"/>
                  </a:lnTo>
                  <a:lnTo>
                    <a:pt x="2171888" y="186630"/>
                  </a:lnTo>
                  <a:lnTo>
                    <a:pt x="4343776" y="248841"/>
                  </a:lnTo>
                </a:path>
              </a:pathLst>
            </a:custGeom>
            <a:ln w="13550" cap="flat">
              <a:solidFill>
                <a:srgbClr val="FC8D59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677843" y="1563871"/>
              <a:ext cx="4343776" cy="1306416"/>
            </a:xfrm>
            <a:custGeom>
              <a:avLst/>
              <a:pathLst>
                <a:path w="4343776" h="1306416">
                  <a:moveTo>
                    <a:pt x="0" y="0"/>
                  </a:moveTo>
                  <a:lnTo>
                    <a:pt x="1085944" y="1181995"/>
                  </a:lnTo>
                  <a:lnTo>
                    <a:pt x="2171888" y="746523"/>
                  </a:lnTo>
                  <a:lnTo>
                    <a:pt x="4343776" y="1306416"/>
                  </a:lnTo>
                </a:path>
              </a:pathLst>
            </a:custGeom>
            <a:ln w="13550" cap="flat">
              <a:solidFill>
                <a:srgbClr val="FC8D59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677843" y="1346135"/>
              <a:ext cx="4343776" cy="1586362"/>
            </a:xfrm>
            <a:custGeom>
              <a:avLst/>
              <a:pathLst>
                <a:path w="4343776" h="1586362">
                  <a:moveTo>
                    <a:pt x="0" y="1586362"/>
                  </a:moveTo>
                  <a:lnTo>
                    <a:pt x="1085944" y="1555257"/>
                  </a:lnTo>
                  <a:lnTo>
                    <a:pt x="2171888" y="1275311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677843" y="1470556"/>
              <a:ext cx="4343776" cy="155525"/>
            </a:xfrm>
            <a:custGeom>
              <a:avLst/>
              <a:pathLst>
                <a:path w="4343776" h="155525">
                  <a:moveTo>
                    <a:pt x="0" y="93315"/>
                  </a:moveTo>
                  <a:lnTo>
                    <a:pt x="1085944" y="0"/>
                  </a:lnTo>
                  <a:lnTo>
                    <a:pt x="2171888" y="62210"/>
                  </a:lnTo>
                  <a:lnTo>
                    <a:pt x="4343776" y="155525"/>
                  </a:lnTo>
                </a:path>
              </a:pathLst>
            </a:custGeom>
            <a:ln w="13550" cap="flat">
              <a:solidFill>
                <a:srgbClr val="4575B4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677843" y="1346135"/>
              <a:ext cx="4343776" cy="622102"/>
            </a:xfrm>
            <a:custGeom>
              <a:avLst/>
              <a:pathLst>
                <a:path w="4343776" h="622102">
                  <a:moveTo>
                    <a:pt x="0" y="622102"/>
                  </a:moveTo>
                  <a:lnTo>
                    <a:pt x="1085944" y="0"/>
                  </a:lnTo>
                  <a:lnTo>
                    <a:pt x="2171888" y="342156"/>
                  </a:lnTo>
                  <a:lnTo>
                    <a:pt x="4343776" y="342156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677843" y="1439450"/>
              <a:ext cx="4343776" cy="1710783"/>
            </a:xfrm>
            <a:custGeom>
              <a:avLst/>
              <a:pathLst>
                <a:path w="4343776" h="1710783">
                  <a:moveTo>
                    <a:pt x="0" y="93315"/>
                  </a:moveTo>
                  <a:lnTo>
                    <a:pt x="1085944" y="0"/>
                  </a:lnTo>
                  <a:lnTo>
                    <a:pt x="2171888" y="248841"/>
                  </a:lnTo>
                  <a:lnTo>
                    <a:pt x="4343776" y="1710783"/>
                  </a:lnTo>
                </a:path>
              </a:pathLst>
            </a:custGeom>
            <a:ln w="13550" cap="flat">
              <a:solidFill>
                <a:srgbClr val="91BFDB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677843" y="1719397"/>
              <a:ext cx="4343776" cy="1181995"/>
            </a:xfrm>
            <a:custGeom>
              <a:avLst/>
              <a:pathLst>
                <a:path w="4343776" h="1181995">
                  <a:moveTo>
                    <a:pt x="0" y="1181995"/>
                  </a:moveTo>
                  <a:lnTo>
                    <a:pt x="1085944" y="995364"/>
                  </a:lnTo>
                  <a:lnTo>
                    <a:pt x="2171888" y="248841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677843" y="2714761"/>
              <a:ext cx="4343776" cy="217736"/>
            </a:xfrm>
            <a:custGeom>
              <a:avLst/>
              <a:pathLst>
                <a:path w="4343776" h="217736">
                  <a:moveTo>
                    <a:pt x="0" y="217736"/>
                  </a:moveTo>
                  <a:lnTo>
                    <a:pt x="1085944" y="0"/>
                  </a:lnTo>
                  <a:lnTo>
                    <a:pt x="2171888" y="217736"/>
                  </a:lnTo>
                  <a:lnTo>
                    <a:pt x="4343776" y="217736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20815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460655" y="1039703"/>
              <a:ext cx="4778154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669595" y="1105770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1460655" y="3240438"/>
              <a:ext cx="4778154" cy="0"/>
            </a:xfrm>
            <a:custGeom>
              <a:avLst/>
              <a:pathLst>
                <a:path w="4778154" h="0">
                  <a:moveTo>
                    <a:pt x="0" y="0"/>
                  </a:moveTo>
                  <a:lnTo>
                    <a:pt x="4778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220815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57824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93567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143135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500565" y="3302850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857995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1460655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1273713" y="2829823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273713" y="2207775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273713" y="1585563"/>
              <a:ext cx="12431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1425860" y="2870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5860" y="2248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5860" y="16260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306348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343079" y="2182939"/>
              <a:ext cx="1599387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Resistome alpha-diversity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62745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-101715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043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1038225" y="3713030"/>
              <a:ext cx="24968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12953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0801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550320" y="3853971"/>
              <a:ext cx="76753" cy="76753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50091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033265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983860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516211" y="3853971"/>
              <a:ext cx="76753" cy="76753"/>
            </a:xfrm>
            <a:prstGeom prst="ellipse">
              <a:avLst/>
            </a:prstGeom>
            <a:solidFill>
              <a:srgbClr val="000000">
                <a:alpha val="90196"/>
              </a:srgbClr>
            </a:solidFill>
            <a:ln w="9000" cap="rnd">
              <a:solidFill>
                <a:srgbClr val="000000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46680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6131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011906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1347224" y="3852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768014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25095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3390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279005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3674239" y="3713030"/>
              <a:ext cx="285038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8476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835363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88476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835363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926405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87699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926405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876999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08750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95934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08750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959344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302283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302283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4102462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102462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44098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144098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226444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6226444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519976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519976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2810" y="1255930"/>
              <a:ext cx="2323204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576726" y="187220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618138" y="202449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659550" y="222364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700961" y="248137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742373" y="262195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783785" y="29616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825197" y="251652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866609" y="22587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908021" y="212992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949432" y="20479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073668" y="201278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197904" y="20362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322139" y="202449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446375" y="195420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570610" y="197763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943317" y="18019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440259" y="177848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688730" y="21065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05461" y="173386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576726" y="215335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618138" y="21767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659550" y="238765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700961" y="263367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866609" y="21650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908021" y="191906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949432" y="21065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073668" y="209478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487787" y="212992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446375" y="212992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694846" y="20479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274612" y="21650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594400" y="190958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635812" y="190958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760047" y="183929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801459" y="209702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842871" y="223760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84283" y="224931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925695" y="231960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967107" y="207359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91342" y="213216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215578" y="192130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339813" y="196816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422637" y="212045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464049" y="199159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88284" y="203845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712520" y="193301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960991" y="186272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209462" y="203845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457933" y="199159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06404" y="18861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94400" y="200330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35812" y="201502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77224" y="196816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718636" y="187444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60047" y="188615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801459" y="208531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842871" y="24016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884283" y="24016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925695" y="242504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967107" y="249533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091342" y="246018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215578" y="219074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339813" y="215559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588284" y="246018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712520" y="24016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960991" y="248361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209462" y="246018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457933" y="229617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706404" y="215559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576726" y="19659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659550" y="194249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700961" y="18956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742373" y="201278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783785" y="18136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825197" y="179019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866609" y="19659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908021" y="190734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949432" y="176676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073668" y="17550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322139" y="17550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446375" y="18956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570610" y="20479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694846" y="193077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943317" y="190734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191788" y="177848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440259" y="193077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688730" y="195420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590034" y="194036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631446" y="191693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672857" y="19052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714269" y="191693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755681" y="208094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838505" y="292441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879917" y="300642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921329" y="304156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62740" y="305328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086976" y="307671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211212" y="302985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335447" y="305328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459683" y="295956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583918" y="306499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708154" y="305328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956625" y="306499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205096" y="306499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453567" y="308842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02038" y="307671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590034" y="179978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631446" y="175292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714269" y="179978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755681" y="219809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797093" y="266669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838505" y="183493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879917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921329" y="301813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962740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086976" y="305328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211212" y="306499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35447" y="302985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459683" y="307671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583918" y="306499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708154" y="310014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956625" y="299470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205096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370743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246508" y="311185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453567" y="305328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494979" y="294784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702038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618138" y="18136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659550" y="184877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700961" y="18604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742373" y="191906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783785" y="188391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825197" y="184877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1866609" y="18956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908021" y="218850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1949432" y="168476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073668" y="170819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197904" y="20010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322139" y="194249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446375" y="20362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570610" y="202449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694846" y="20830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943317" y="18604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191788" y="207135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440259" y="18604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688730" y="191906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628410" y="1838162"/>
              <a:ext cx="2112004" cy="1183207"/>
            </a:xfrm>
            <a:custGeom>
              <a:avLst/>
              <a:pathLst>
                <a:path w="2112004" h="1183207">
                  <a:moveTo>
                    <a:pt x="0" y="93719"/>
                  </a:moveTo>
                  <a:lnTo>
                    <a:pt x="41411" y="246013"/>
                  </a:lnTo>
                  <a:lnTo>
                    <a:pt x="82823" y="445167"/>
                  </a:lnTo>
                  <a:lnTo>
                    <a:pt x="124235" y="702895"/>
                  </a:lnTo>
                  <a:lnTo>
                    <a:pt x="165647" y="843474"/>
                  </a:lnTo>
                  <a:lnTo>
                    <a:pt x="207059" y="1183207"/>
                  </a:lnTo>
                  <a:lnTo>
                    <a:pt x="248471" y="738040"/>
                  </a:lnTo>
                  <a:lnTo>
                    <a:pt x="289882" y="480311"/>
                  </a:lnTo>
                  <a:lnTo>
                    <a:pt x="331294" y="351447"/>
                  </a:lnTo>
                  <a:lnTo>
                    <a:pt x="372706" y="269443"/>
                  </a:lnTo>
                  <a:lnTo>
                    <a:pt x="496942" y="234298"/>
                  </a:lnTo>
                  <a:lnTo>
                    <a:pt x="621177" y="257728"/>
                  </a:lnTo>
                  <a:lnTo>
                    <a:pt x="745413" y="246013"/>
                  </a:lnTo>
                  <a:lnTo>
                    <a:pt x="869648" y="175723"/>
                  </a:lnTo>
                  <a:lnTo>
                    <a:pt x="993884" y="199153"/>
                  </a:lnTo>
                  <a:lnTo>
                    <a:pt x="1366591" y="23429"/>
                  </a:lnTo>
                  <a:lnTo>
                    <a:pt x="1863533" y="0"/>
                  </a:lnTo>
                  <a:lnTo>
                    <a:pt x="2112004" y="328017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628410" y="1978741"/>
              <a:ext cx="1697885" cy="714610"/>
            </a:xfrm>
            <a:custGeom>
              <a:avLst/>
              <a:pathLst>
                <a:path w="1697885" h="714610">
                  <a:moveTo>
                    <a:pt x="0" y="234298"/>
                  </a:moveTo>
                  <a:lnTo>
                    <a:pt x="41411" y="257728"/>
                  </a:lnTo>
                  <a:lnTo>
                    <a:pt x="82823" y="468597"/>
                  </a:lnTo>
                  <a:lnTo>
                    <a:pt x="124235" y="714610"/>
                  </a:lnTo>
                  <a:lnTo>
                    <a:pt x="289882" y="246013"/>
                  </a:lnTo>
                  <a:lnTo>
                    <a:pt x="331294" y="0"/>
                  </a:lnTo>
                  <a:lnTo>
                    <a:pt x="372706" y="187438"/>
                  </a:lnTo>
                  <a:lnTo>
                    <a:pt x="496942" y="175723"/>
                  </a:lnTo>
                  <a:lnTo>
                    <a:pt x="869648" y="210868"/>
                  </a:lnTo>
                  <a:lnTo>
                    <a:pt x="911060" y="210868"/>
                  </a:lnTo>
                  <a:lnTo>
                    <a:pt x="1118119" y="128864"/>
                  </a:lnTo>
                  <a:lnTo>
                    <a:pt x="1697885" y="246013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628410" y="1767872"/>
              <a:ext cx="2112004" cy="585746"/>
            </a:xfrm>
            <a:custGeom>
              <a:avLst/>
              <a:pathLst>
                <a:path w="2112004" h="585746">
                  <a:moveTo>
                    <a:pt x="0" y="175723"/>
                  </a:moveTo>
                  <a:lnTo>
                    <a:pt x="41411" y="175723"/>
                  </a:lnTo>
                  <a:lnTo>
                    <a:pt x="165647" y="105434"/>
                  </a:lnTo>
                  <a:lnTo>
                    <a:pt x="207059" y="363162"/>
                  </a:lnTo>
                  <a:lnTo>
                    <a:pt x="248471" y="503741"/>
                  </a:lnTo>
                  <a:lnTo>
                    <a:pt x="289882" y="515456"/>
                  </a:lnTo>
                  <a:lnTo>
                    <a:pt x="331294" y="585746"/>
                  </a:lnTo>
                  <a:lnTo>
                    <a:pt x="372706" y="339732"/>
                  </a:lnTo>
                  <a:lnTo>
                    <a:pt x="496942" y="398307"/>
                  </a:lnTo>
                  <a:lnTo>
                    <a:pt x="621177" y="187438"/>
                  </a:lnTo>
                  <a:lnTo>
                    <a:pt x="745413" y="234298"/>
                  </a:lnTo>
                  <a:lnTo>
                    <a:pt x="828237" y="386592"/>
                  </a:lnTo>
                  <a:lnTo>
                    <a:pt x="869648" y="257728"/>
                  </a:lnTo>
                  <a:lnTo>
                    <a:pt x="911060" y="0"/>
                  </a:lnTo>
                  <a:lnTo>
                    <a:pt x="993884" y="304588"/>
                  </a:lnTo>
                  <a:lnTo>
                    <a:pt x="1118119" y="199153"/>
                  </a:lnTo>
                  <a:lnTo>
                    <a:pt x="1366591" y="128864"/>
                  </a:lnTo>
                  <a:lnTo>
                    <a:pt x="1615062" y="304588"/>
                  </a:lnTo>
                  <a:lnTo>
                    <a:pt x="1863533" y="257728"/>
                  </a:lnTo>
                  <a:lnTo>
                    <a:pt x="2112004" y="152294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628410" y="1908451"/>
              <a:ext cx="2112004" cy="620891"/>
            </a:xfrm>
            <a:custGeom>
              <a:avLst/>
              <a:pathLst>
                <a:path w="2112004" h="620891">
                  <a:moveTo>
                    <a:pt x="0" y="128864"/>
                  </a:moveTo>
                  <a:lnTo>
                    <a:pt x="41411" y="140579"/>
                  </a:lnTo>
                  <a:lnTo>
                    <a:pt x="82823" y="93719"/>
                  </a:lnTo>
                  <a:lnTo>
                    <a:pt x="124235" y="0"/>
                  </a:lnTo>
                  <a:lnTo>
                    <a:pt x="165647" y="11714"/>
                  </a:lnTo>
                  <a:lnTo>
                    <a:pt x="207059" y="210868"/>
                  </a:lnTo>
                  <a:lnTo>
                    <a:pt x="248471" y="527171"/>
                  </a:lnTo>
                  <a:lnTo>
                    <a:pt x="289882" y="527171"/>
                  </a:lnTo>
                  <a:lnTo>
                    <a:pt x="331294" y="550601"/>
                  </a:lnTo>
                  <a:lnTo>
                    <a:pt x="372706" y="620891"/>
                  </a:lnTo>
                  <a:lnTo>
                    <a:pt x="496942" y="585746"/>
                  </a:lnTo>
                  <a:lnTo>
                    <a:pt x="621177" y="316302"/>
                  </a:lnTo>
                  <a:lnTo>
                    <a:pt x="745413" y="281158"/>
                  </a:lnTo>
                  <a:lnTo>
                    <a:pt x="993884" y="585746"/>
                  </a:lnTo>
                  <a:lnTo>
                    <a:pt x="1118119" y="527171"/>
                  </a:lnTo>
                  <a:lnTo>
                    <a:pt x="1366591" y="609176"/>
                  </a:lnTo>
                  <a:lnTo>
                    <a:pt x="1615062" y="585746"/>
                  </a:lnTo>
                  <a:lnTo>
                    <a:pt x="1863533" y="421737"/>
                  </a:lnTo>
                  <a:lnTo>
                    <a:pt x="2112004" y="281158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628410" y="1814732"/>
              <a:ext cx="2112004" cy="292873"/>
            </a:xfrm>
            <a:custGeom>
              <a:avLst/>
              <a:pathLst>
                <a:path w="2112004" h="292873">
                  <a:moveTo>
                    <a:pt x="0" y="210868"/>
                  </a:moveTo>
                  <a:lnTo>
                    <a:pt x="82823" y="187438"/>
                  </a:lnTo>
                  <a:lnTo>
                    <a:pt x="124235" y="140579"/>
                  </a:lnTo>
                  <a:lnTo>
                    <a:pt x="165647" y="257728"/>
                  </a:lnTo>
                  <a:lnTo>
                    <a:pt x="207059" y="58574"/>
                  </a:lnTo>
                  <a:lnTo>
                    <a:pt x="248471" y="35144"/>
                  </a:lnTo>
                  <a:lnTo>
                    <a:pt x="289882" y="210868"/>
                  </a:lnTo>
                  <a:lnTo>
                    <a:pt x="331294" y="152294"/>
                  </a:lnTo>
                  <a:lnTo>
                    <a:pt x="372706" y="11714"/>
                  </a:lnTo>
                  <a:lnTo>
                    <a:pt x="496942" y="0"/>
                  </a:lnTo>
                  <a:lnTo>
                    <a:pt x="745413" y="0"/>
                  </a:lnTo>
                  <a:lnTo>
                    <a:pt x="869648" y="140579"/>
                  </a:lnTo>
                  <a:lnTo>
                    <a:pt x="993884" y="292873"/>
                  </a:lnTo>
                  <a:lnTo>
                    <a:pt x="1118119" y="175723"/>
                  </a:lnTo>
                  <a:lnTo>
                    <a:pt x="1366591" y="152294"/>
                  </a:lnTo>
                  <a:lnTo>
                    <a:pt x="1615062" y="23429"/>
                  </a:lnTo>
                  <a:lnTo>
                    <a:pt x="1863533" y="175723"/>
                  </a:lnTo>
                  <a:lnTo>
                    <a:pt x="2112004" y="199153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628410" y="1943596"/>
              <a:ext cx="2112004" cy="1183207"/>
            </a:xfrm>
            <a:custGeom>
              <a:avLst/>
              <a:pathLst>
                <a:path w="2112004" h="1183207">
                  <a:moveTo>
                    <a:pt x="0" y="35144"/>
                  </a:moveTo>
                  <a:lnTo>
                    <a:pt x="41411" y="11714"/>
                  </a:lnTo>
                  <a:lnTo>
                    <a:pt x="82823" y="0"/>
                  </a:lnTo>
                  <a:lnTo>
                    <a:pt x="124235" y="11714"/>
                  </a:lnTo>
                  <a:lnTo>
                    <a:pt x="165647" y="175723"/>
                  </a:lnTo>
                  <a:lnTo>
                    <a:pt x="248471" y="1019198"/>
                  </a:lnTo>
                  <a:lnTo>
                    <a:pt x="289882" y="1101202"/>
                  </a:lnTo>
                  <a:lnTo>
                    <a:pt x="331294" y="1136347"/>
                  </a:lnTo>
                  <a:lnTo>
                    <a:pt x="372706" y="1148062"/>
                  </a:lnTo>
                  <a:lnTo>
                    <a:pt x="496942" y="1171492"/>
                  </a:lnTo>
                  <a:lnTo>
                    <a:pt x="621177" y="1124632"/>
                  </a:lnTo>
                  <a:lnTo>
                    <a:pt x="745413" y="1148062"/>
                  </a:lnTo>
                  <a:lnTo>
                    <a:pt x="869648" y="1054343"/>
                  </a:lnTo>
                  <a:lnTo>
                    <a:pt x="993884" y="1159777"/>
                  </a:lnTo>
                  <a:lnTo>
                    <a:pt x="1118119" y="1148062"/>
                  </a:lnTo>
                  <a:lnTo>
                    <a:pt x="1366591" y="1159777"/>
                  </a:lnTo>
                  <a:lnTo>
                    <a:pt x="1615062" y="1159777"/>
                  </a:lnTo>
                  <a:lnTo>
                    <a:pt x="1863533" y="1183207"/>
                  </a:lnTo>
                  <a:lnTo>
                    <a:pt x="2112004" y="1171492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628410" y="1791302"/>
              <a:ext cx="2112004" cy="1358931"/>
            </a:xfrm>
            <a:custGeom>
              <a:avLst/>
              <a:pathLst>
                <a:path w="2112004" h="1358931">
                  <a:moveTo>
                    <a:pt x="0" y="46859"/>
                  </a:moveTo>
                  <a:lnTo>
                    <a:pt x="41411" y="0"/>
                  </a:lnTo>
                  <a:lnTo>
                    <a:pt x="124235" y="46859"/>
                  </a:lnTo>
                  <a:lnTo>
                    <a:pt x="165647" y="445167"/>
                  </a:lnTo>
                  <a:lnTo>
                    <a:pt x="207059" y="913764"/>
                  </a:lnTo>
                  <a:lnTo>
                    <a:pt x="248471" y="82004"/>
                  </a:lnTo>
                  <a:lnTo>
                    <a:pt x="289882" y="1288641"/>
                  </a:lnTo>
                  <a:lnTo>
                    <a:pt x="331294" y="1265211"/>
                  </a:lnTo>
                  <a:lnTo>
                    <a:pt x="372706" y="1288641"/>
                  </a:lnTo>
                  <a:lnTo>
                    <a:pt x="496942" y="1300356"/>
                  </a:lnTo>
                  <a:lnTo>
                    <a:pt x="621177" y="1312071"/>
                  </a:lnTo>
                  <a:lnTo>
                    <a:pt x="745413" y="1276926"/>
                  </a:lnTo>
                  <a:lnTo>
                    <a:pt x="869648" y="1323786"/>
                  </a:lnTo>
                  <a:lnTo>
                    <a:pt x="993884" y="1312071"/>
                  </a:lnTo>
                  <a:lnTo>
                    <a:pt x="1118119" y="1347216"/>
                  </a:lnTo>
                  <a:lnTo>
                    <a:pt x="1366591" y="1241782"/>
                  </a:lnTo>
                  <a:lnTo>
                    <a:pt x="1615062" y="1288641"/>
                  </a:lnTo>
                  <a:lnTo>
                    <a:pt x="1656474" y="1358931"/>
                  </a:lnTo>
                  <a:lnTo>
                    <a:pt x="1780709" y="1288641"/>
                  </a:lnTo>
                  <a:lnTo>
                    <a:pt x="1863533" y="1300356"/>
                  </a:lnTo>
                  <a:lnTo>
                    <a:pt x="1904945" y="1194922"/>
                  </a:lnTo>
                  <a:lnTo>
                    <a:pt x="2112004" y="1288641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669822" y="1744442"/>
              <a:ext cx="2070592" cy="503741"/>
            </a:xfrm>
            <a:custGeom>
              <a:avLst/>
              <a:pathLst>
                <a:path w="2070592" h="503741">
                  <a:moveTo>
                    <a:pt x="0" y="128864"/>
                  </a:moveTo>
                  <a:lnTo>
                    <a:pt x="41411" y="164008"/>
                  </a:lnTo>
                  <a:lnTo>
                    <a:pt x="82823" y="175723"/>
                  </a:lnTo>
                  <a:lnTo>
                    <a:pt x="124235" y="234298"/>
                  </a:lnTo>
                  <a:lnTo>
                    <a:pt x="165647" y="199153"/>
                  </a:lnTo>
                  <a:lnTo>
                    <a:pt x="207059" y="164008"/>
                  </a:lnTo>
                  <a:lnTo>
                    <a:pt x="248471" y="210868"/>
                  </a:lnTo>
                  <a:lnTo>
                    <a:pt x="289882" y="503741"/>
                  </a:lnTo>
                  <a:lnTo>
                    <a:pt x="331294" y="0"/>
                  </a:lnTo>
                  <a:lnTo>
                    <a:pt x="455530" y="23429"/>
                  </a:lnTo>
                  <a:lnTo>
                    <a:pt x="579765" y="316302"/>
                  </a:lnTo>
                  <a:lnTo>
                    <a:pt x="704001" y="257728"/>
                  </a:lnTo>
                  <a:lnTo>
                    <a:pt x="828237" y="351447"/>
                  </a:lnTo>
                  <a:lnTo>
                    <a:pt x="952472" y="339732"/>
                  </a:lnTo>
                  <a:lnTo>
                    <a:pt x="1076708" y="398307"/>
                  </a:lnTo>
                  <a:lnTo>
                    <a:pt x="1325179" y="175723"/>
                  </a:lnTo>
                  <a:lnTo>
                    <a:pt x="1573650" y="386592"/>
                  </a:lnTo>
                  <a:lnTo>
                    <a:pt x="1822121" y="175723"/>
                  </a:lnTo>
                  <a:lnTo>
                    <a:pt x="2070592" y="234298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752646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3915604" y="1255930"/>
              <a:ext cx="2323204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969520" y="205964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180720" y="20010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391921" y="20362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4620795" y="203845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4831996" y="197987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5254397" y="210874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5465597" y="207359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5676797" y="207359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5887998" y="209702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180720" y="20479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391921" y="209478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603121" y="20362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814321" y="205964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025522" y="20479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236722" y="205964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447923" y="20362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870324" y="20830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82828" y="199893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194028" y="1963794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405229" y="204579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616429" y="199893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827629" y="236210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461231" y="285412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672431" y="2725264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883632" y="280726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094832" y="278383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3987194" y="194473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4409595" y="192130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4620795" y="18861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5465597" y="197987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887998" y="201502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6099198" y="200330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194028" y="194036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405229" y="204579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827629" y="231524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038830" y="256125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250030" y="277212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461231" y="273697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672431" y="272526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094832" y="285412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3987194" y="192130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4198394" y="197987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4409595" y="186272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4831996" y="209702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5043196" y="264762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254397" y="208531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5465597" y="207359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676797" y="202673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5887998" y="216731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6099198" y="23898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982828" y="208094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194028" y="201065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405229" y="198722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616429" y="202236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827629" y="247925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038830" y="273697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250030" y="291270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461231" y="288927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094832" y="294784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3987194" y="201502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4198394" y="1979875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4409595" y="196816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4831996" y="215559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5043196" y="222588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5254397" y="2214174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5465597" y="215559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5676797" y="217902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6099198" y="213216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982828" y="196379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616429" y="208094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827629" y="226838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038830" y="272526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250030" y="274869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61231" y="273697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672431" y="285412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094832" y="300642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4409595" y="1933016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4620795" y="2097025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4831996" y="2202459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5043196" y="219074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5465597" y="226103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5887998" y="2202459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6099198" y="2436757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194028" y="205751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405229" y="210437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616429" y="203408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827629" y="2045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038830" y="2045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250030" y="2045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461231" y="2045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883632" y="206922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094832" y="198722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3987194" y="208531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4198394" y="206188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4620795" y="197987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4831996" y="193301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5676797" y="200330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194028" y="209265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405229" y="212780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616429" y="202236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827629" y="210437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038830" y="206922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250030" y="209265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461231" y="211608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672431" y="206922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883632" y="205751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3987194" y="190958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4409595" y="196816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4620795" y="195644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4831996" y="193301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5254397" y="192130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5465597" y="201502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5676797" y="202673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6099198" y="194473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232405" y="2060745"/>
              <a:ext cx="1689603" cy="105434"/>
            </a:xfrm>
            <a:custGeom>
              <a:avLst/>
              <a:pathLst>
                <a:path w="1689603" h="105434">
                  <a:moveTo>
                    <a:pt x="0" y="70289"/>
                  </a:moveTo>
                  <a:lnTo>
                    <a:pt x="211200" y="105434"/>
                  </a:lnTo>
                  <a:lnTo>
                    <a:pt x="422400" y="0"/>
                  </a:lnTo>
                  <a:lnTo>
                    <a:pt x="633601" y="82004"/>
                  </a:lnTo>
                  <a:lnTo>
                    <a:pt x="844801" y="46859"/>
                  </a:lnTo>
                  <a:lnTo>
                    <a:pt x="1056002" y="70289"/>
                  </a:lnTo>
                  <a:lnTo>
                    <a:pt x="1267202" y="93719"/>
                  </a:lnTo>
                  <a:lnTo>
                    <a:pt x="1478403" y="46859"/>
                  </a:lnTo>
                  <a:lnTo>
                    <a:pt x="1689603" y="3514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021204" y="1943596"/>
              <a:ext cx="2112004" cy="117149"/>
            </a:xfrm>
            <a:custGeom>
              <a:avLst/>
              <a:pathLst>
                <a:path w="2112004" h="117149">
                  <a:moveTo>
                    <a:pt x="0" y="0"/>
                  </a:moveTo>
                  <a:lnTo>
                    <a:pt x="422400" y="58574"/>
                  </a:lnTo>
                  <a:lnTo>
                    <a:pt x="633601" y="46859"/>
                  </a:lnTo>
                  <a:lnTo>
                    <a:pt x="844801" y="23429"/>
                  </a:lnTo>
                  <a:lnTo>
                    <a:pt x="1267202" y="11714"/>
                  </a:lnTo>
                  <a:lnTo>
                    <a:pt x="1478403" y="105434"/>
                  </a:lnTo>
                  <a:lnTo>
                    <a:pt x="1689603" y="117149"/>
                  </a:lnTo>
                  <a:lnTo>
                    <a:pt x="2112004" y="3514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021204" y="2013886"/>
              <a:ext cx="1900803" cy="128864"/>
            </a:xfrm>
            <a:custGeom>
              <a:avLst/>
              <a:pathLst>
                <a:path w="1900803" h="128864">
                  <a:moveTo>
                    <a:pt x="0" y="105434"/>
                  </a:moveTo>
                  <a:lnTo>
                    <a:pt x="211200" y="46859"/>
                  </a:lnTo>
                  <a:lnTo>
                    <a:pt x="422400" y="82004"/>
                  </a:lnTo>
                  <a:lnTo>
                    <a:pt x="633601" y="58574"/>
                  </a:lnTo>
                  <a:lnTo>
                    <a:pt x="844801" y="0"/>
                  </a:lnTo>
                  <a:lnTo>
                    <a:pt x="1267202" y="128864"/>
                  </a:lnTo>
                  <a:lnTo>
                    <a:pt x="1478403" y="93719"/>
                  </a:lnTo>
                  <a:lnTo>
                    <a:pt x="1689603" y="93719"/>
                  </a:lnTo>
                  <a:lnTo>
                    <a:pt x="1900803" y="117149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232405" y="2095890"/>
              <a:ext cx="1689603" cy="58574"/>
            </a:xfrm>
            <a:custGeom>
              <a:avLst/>
              <a:pathLst>
                <a:path w="1689603" h="58574">
                  <a:moveTo>
                    <a:pt x="0" y="11714"/>
                  </a:moveTo>
                  <a:lnTo>
                    <a:pt x="211200" y="58574"/>
                  </a:lnTo>
                  <a:lnTo>
                    <a:pt x="422400" y="0"/>
                  </a:lnTo>
                  <a:lnTo>
                    <a:pt x="633601" y="23429"/>
                  </a:lnTo>
                  <a:lnTo>
                    <a:pt x="844801" y="11714"/>
                  </a:lnTo>
                  <a:lnTo>
                    <a:pt x="1056002" y="23429"/>
                  </a:lnTo>
                  <a:lnTo>
                    <a:pt x="1267202" y="0"/>
                  </a:lnTo>
                  <a:lnTo>
                    <a:pt x="1689603" y="46859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021204" y="1896736"/>
              <a:ext cx="2112004" cy="784900"/>
            </a:xfrm>
            <a:custGeom>
              <a:avLst/>
              <a:pathLst>
                <a:path w="2112004" h="784900">
                  <a:moveTo>
                    <a:pt x="0" y="58574"/>
                  </a:moveTo>
                  <a:lnTo>
                    <a:pt x="211200" y="117149"/>
                  </a:lnTo>
                  <a:lnTo>
                    <a:pt x="422400" y="0"/>
                  </a:lnTo>
                  <a:lnTo>
                    <a:pt x="844801" y="234298"/>
                  </a:lnTo>
                  <a:lnTo>
                    <a:pt x="1056002" y="784900"/>
                  </a:lnTo>
                  <a:lnTo>
                    <a:pt x="1267202" y="222583"/>
                  </a:lnTo>
                  <a:lnTo>
                    <a:pt x="1478403" y="210868"/>
                  </a:lnTo>
                  <a:lnTo>
                    <a:pt x="1689603" y="164008"/>
                  </a:lnTo>
                  <a:lnTo>
                    <a:pt x="1900803" y="304588"/>
                  </a:lnTo>
                  <a:lnTo>
                    <a:pt x="2112004" y="527171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021204" y="1920166"/>
              <a:ext cx="2112004" cy="128864"/>
            </a:xfrm>
            <a:custGeom>
              <a:avLst/>
              <a:pathLst>
                <a:path w="2112004" h="128864">
                  <a:moveTo>
                    <a:pt x="0" y="58574"/>
                  </a:moveTo>
                  <a:lnTo>
                    <a:pt x="422400" y="35144"/>
                  </a:lnTo>
                  <a:lnTo>
                    <a:pt x="633601" y="0"/>
                  </a:lnTo>
                  <a:lnTo>
                    <a:pt x="1478403" y="93719"/>
                  </a:lnTo>
                  <a:lnTo>
                    <a:pt x="1900803" y="128864"/>
                  </a:lnTo>
                  <a:lnTo>
                    <a:pt x="2112004" y="117149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021204" y="2002171"/>
              <a:ext cx="2112004" cy="890334"/>
            </a:xfrm>
            <a:custGeom>
              <a:avLst/>
              <a:pathLst>
                <a:path w="2112004" h="890334">
                  <a:moveTo>
                    <a:pt x="0" y="35144"/>
                  </a:moveTo>
                  <a:lnTo>
                    <a:pt x="211200" y="0"/>
                  </a:lnTo>
                  <a:lnTo>
                    <a:pt x="422400" y="82004"/>
                  </a:lnTo>
                  <a:lnTo>
                    <a:pt x="633601" y="35144"/>
                  </a:lnTo>
                  <a:lnTo>
                    <a:pt x="844801" y="398307"/>
                  </a:lnTo>
                  <a:lnTo>
                    <a:pt x="1478403" y="890334"/>
                  </a:lnTo>
                  <a:lnTo>
                    <a:pt x="1689603" y="761470"/>
                  </a:lnTo>
                  <a:lnTo>
                    <a:pt x="1900803" y="843474"/>
                  </a:lnTo>
                  <a:lnTo>
                    <a:pt x="2112004" y="820044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232405" y="1978741"/>
              <a:ext cx="1900803" cy="913764"/>
            </a:xfrm>
            <a:custGeom>
              <a:avLst/>
              <a:pathLst>
                <a:path w="1900803" h="913764">
                  <a:moveTo>
                    <a:pt x="0" y="0"/>
                  </a:moveTo>
                  <a:lnTo>
                    <a:pt x="211200" y="105434"/>
                  </a:lnTo>
                  <a:lnTo>
                    <a:pt x="633601" y="374877"/>
                  </a:lnTo>
                  <a:lnTo>
                    <a:pt x="844801" y="620891"/>
                  </a:lnTo>
                  <a:lnTo>
                    <a:pt x="1056002" y="831759"/>
                  </a:lnTo>
                  <a:lnTo>
                    <a:pt x="1267202" y="796614"/>
                  </a:lnTo>
                  <a:lnTo>
                    <a:pt x="1478403" y="784900"/>
                  </a:lnTo>
                  <a:lnTo>
                    <a:pt x="1900803" y="913764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021204" y="2002171"/>
              <a:ext cx="2112004" cy="257728"/>
            </a:xfrm>
            <a:custGeom>
              <a:avLst/>
              <a:pathLst>
                <a:path w="2112004" h="257728">
                  <a:moveTo>
                    <a:pt x="0" y="46859"/>
                  </a:moveTo>
                  <a:lnTo>
                    <a:pt x="211200" y="11714"/>
                  </a:lnTo>
                  <a:lnTo>
                    <a:pt x="422400" y="0"/>
                  </a:lnTo>
                  <a:lnTo>
                    <a:pt x="844801" y="187438"/>
                  </a:lnTo>
                  <a:lnTo>
                    <a:pt x="1056002" y="257728"/>
                  </a:lnTo>
                  <a:lnTo>
                    <a:pt x="1267202" y="246013"/>
                  </a:lnTo>
                  <a:lnTo>
                    <a:pt x="1478403" y="187438"/>
                  </a:lnTo>
                  <a:lnTo>
                    <a:pt x="1689603" y="210868"/>
                  </a:lnTo>
                  <a:lnTo>
                    <a:pt x="2112004" y="164008"/>
                  </a:lnTo>
                </a:path>
              </a:pathLst>
            </a:custGeom>
            <a:ln w="13550" cap="flat">
              <a:solidFill>
                <a:srgbClr val="D73027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021204" y="2025601"/>
              <a:ext cx="2112004" cy="960623"/>
            </a:xfrm>
            <a:custGeom>
              <a:avLst/>
              <a:pathLst>
                <a:path w="2112004" h="960623">
                  <a:moveTo>
                    <a:pt x="0" y="93719"/>
                  </a:moveTo>
                  <a:lnTo>
                    <a:pt x="211200" y="23429"/>
                  </a:lnTo>
                  <a:lnTo>
                    <a:pt x="422400" y="0"/>
                  </a:lnTo>
                  <a:lnTo>
                    <a:pt x="633601" y="35144"/>
                  </a:lnTo>
                  <a:lnTo>
                    <a:pt x="844801" y="492026"/>
                  </a:lnTo>
                  <a:lnTo>
                    <a:pt x="1056002" y="749755"/>
                  </a:lnTo>
                  <a:lnTo>
                    <a:pt x="1267202" y="925479"/>
                  </a:lnTo>
                  <a:lnTo>
                    <a:pt x="1478403" y="902049"/>
                  </a:lnTo>
                  <a:lnTo>
                    <a:pt x="2112004" y="960623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443605" y="1967026"/>
              <a:ext cx="1689603" cy="503741"/>
            </a:xfrm>
            <a:custGeom>
              <a:avLst/>
              <a:pathLst>
                <a:path w="1689603" h="503741">
                  <a:moveTo>
                    <a:pt x="0" y="0"/>
                  </a:moveTo>
                  <a:lnTo>
                    <a:pt x="211200" y="164008"/>
                  </a:lnTo>
                  <a:lnTo>
                    <a:pt x="422400" y="269443"/>
                  </a:lnTo>
                  <a:lnTo>
                    <a:pt x="633601" y="257728"/>
                  </a:lnTo>
                  <a:lnTo>
                    <a:pt x="1056002" y="328017"/>
                  </a:lnTo>
                  <a:lnTo>
                    <a:pt x="1478403" y="269443"/>
                  </a:lnTo>
                  <a:lnTo>
                    <a:pt x="1689603" y="503741"/>
                  </a:lnTo>
                </a:path>
              </a:pathLst>
            </a:custGeom>
            <a:ln w="13550" cap="flat">
              <a:solidFill>
                <a:srgbClr val="FC8D59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021204" y="2002171"/>
              <a:ext cx="2112004" cy="1042628"/>
            </a:xfrm>
            <a:custGeom>
              <a:avLst/>
              <a:pathLst>
                <a:path w="2112004" h="1042628">
                  <a:moveTo>
                    <a:pt x="0" y="0"/>
                  </a:moveTo>
                  <a:lnTo>
                    <a:pt x="633601" y="117149"/>
                  </a:lnTo>
                  <a:lnTo>
                    <a:pt x="844801" y="304588"/>
                  </a:lnTo>
                  <a:lnTo>
                    <a:pt x="1056002" y="761470"/>
                  </a:lnTo>
                  <a:lnTo>
                    <a:pt x="1267202" y="784900"/>
                  </a:lnTo>
                  <a:lnTo>
                    <a:pt x="1478403" y="773185"/>
                  </a:lnTo>
                  <a:lnTo>
                    <a:pt x="1689603" y="890334"/>
                  </a:lnTo>
                  <a:lnTo>
                    <a:pt x="2112004" y="1042628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232405" y="2025601"/>
              <a:ext cx="1900803" cy="117149"/>
            </a:xfrm>
            <a:custGeom>
              <a:avLst/>
              <a:pathLst>
                <a:path w="1900803" h="117149">
                  <a:moveTo>
                    <a:pt x="0" y="70289"/>
                  </a:moveTo>
                  <a:lnTo>
                    <a:pt x="211200" y="117149"/>
                  </a:lnTo>
                  <a:lnTo>
                    <a:pt x="422400" y="46859"/>
                  </a:lnTo>
                  <a:lnTo>
                    <a:pt x="633601" y="58574"/>
                  </a:lnTo>
                  <a:lnTo>
                    <a:pt x="844801" y="58574"/>
                  </a:lnTo>
                  <a:lnTo>
                    <a:pt x="1056002" y="58574"/>
                  </a:lnTo>
                  <a:lnTo>
                    <a:pt x="1267202" y="58574"/>
                  </a:lnTo>
                  <a:lnTo>
                    <a:pt x="1689603" y="82004"/>
                  </a:lnTo>
                  <a:lnTo>
                    <a:pt x="1900803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021204" y="1967026"/>
              <a:ext cx="1689603" cy="152294"/>
            </a:xfrm>
            <a:custGeom>
              <a:avLst/>
              <a:pathLst>
                <a:path w="1689603" h="152294">
                  <a:moveTo>
                    <a:pt x="0" y="152294"/>
                  </a:moveTo>
                  <a:lnTo>
                    <a:pt x="211200" y="128864"/>
                  </a:lnTo>
                  <a:lnTo>
                    <a:pt x="633601" y="46859"/>
                  </a:lnTo>
                  <a:lnTo>
                    <a:pt x="844801" y="0"/>
                  </a:lnTo>
                  <a:lnTo>
                    <a:pt x="1689603" y="70289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654806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1522810" y="1039703"/>
              <a:ext cx="2323204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2482530" y="110347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94" name="rc294"/>
            <p:cNvSpPr/>
            <p:nvPr/>
          </p:nvSpPr>
          <p:spPr>
            <a:xfrm>
              <a:off x="3915604" y="1039703"/>
              <a:ext cx="2323204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4897070" y="1105770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96" name="rc296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tx297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1522810" y="3240438"/>
              <a:ext cx="2323204" cy="0"/>
            </a:xfrm>
            <a:custGeom>
              <a:avLst/>
              <a:pathLst>
                <a:path w="2323204" h="0">
                  <a:moveTo>
                    <a:pt x="0" y="0"/>
                  </a:moveTo>
                  <a:lnTo>
                    <a:pt x="232320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75264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16676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58088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99500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409120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82323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tx305"/>
            <p:cNvSpPr/>
            <p:nvPr/>
          </p:nvSpPr>
          <p:spPr>
            <a:xfrm>
              <a:off x="1721568" y="33029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104609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518727" y="330268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932846" y="330285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3346964" y="3302741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3761083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11" name="pl311"/>
            <p:cNvSpPr/>
            <p:nvPr/>
          </p:nvSpPr>
          <p:spPr>
            <a:xfrm>
              <a:off x="3915604" y="3240438"/>
              <a:ext cx="2323204" cy="0"/>
            </a:xfrm>
            <a:custGeom>
              <a:avLst/>
              <a:pathLst>
                <a:path w="2323204" h="0">
                  <a:moveTo>
                    <a:pt x="0" y="0"/>
                  </a:moveTo>
                  <a:lnTo>
                    <a:pt x="232320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12680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65480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18280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71080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623880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7"/>
            <p:cNvSpPr/>
            <p:nvPr/>
          </p:nvSpPr>
          <p:spPr>
            <a:xfrm>
              <a:off x="4030515" y="3302850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-2.5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4577125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5105126" y="3302850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5633127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6161128" y="3304433"/>
              <a:ext cx="155361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322" name="pl322"/>
            <p:cNvSpPr/>
            <p:nvPr/>
          </p:nvSpPr>
          <p:spPr>
            <a:xfrm>
              <a:off x="1522810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tx323"/>
            <p:cNvSpPr/>
            <p:nvPr/>
          </p:nvSpPr>
          <p:spPr>
            <a:xfrm>
              <a:off x="1335869" y="2700020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1273713" y="2114274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1273713" y="1528528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26" name="pl326"/>
            <p:cNvSpPr/>
            <p:nvPr/>
          </p:nvSpPr>
          <p:spPr>
            <a:xfrm>
              <a:off x="1488016" y="2740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1488016" y="2154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1488016" y="1568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tx329"/>
            <p:cNvSpPr/>
            <p:nvPr/>
          </p:nvSpPr>
          <p:spPr>
            <a:xfrm>
              <a:off x="3337426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330" name="tx330"/>
            <p:cNvSpPr/>
            <p:nvPr/>
          </p:nvSpPr>
          <p:spPr>
            <a:xfrm rot="-5400000">
              <a:off x="44170" y="2182939"/>
              <a:ext cx="2197205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331" name="rc331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47274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tx334"/>
            <p:cNvSpPr/>
            <p:nvPr/>
          </p:nvSpPr>
          <p:spPr>
            <a:xfrm>
              <a:off x="-117186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46496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36" name="rc336"/>
            <p:cNvSpPr/>
            <p:nvPr/>
          </p:nvSpPr>
          <p:spPr>
            <a:xfrm>
              <a:off x="1038225" y="3713030"/>
              <a:ext cx="257446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111406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106465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1597005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154759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079950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203054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62505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257564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17015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120746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7" name="tx347"/>
            <p:cNvSpPr/>
            <p:nvPr/>
          </p:nvSpPr>
          <p:spPr>
            <a:xfrm>
              <a:off x="1331753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81469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229764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2842745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3387846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52" name="rc352"/>
            <p:cNvSpPr/>
            <p:nvPr/>
          </p:nvSpPr>
          <p:spPr>
            <a:xfrm>
              <a:off x="3751865" y="3713030"/>
              <a:ext cx="277275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962395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391298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962395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912989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004031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49546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004031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954625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086376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6036971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086376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6036971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7379909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7379909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tx367"/>
            <p:cNvSpPr/>
            <p:nvPr/>
          </p:nvSpPr>
          <p:spPr>
            <a:xfrm>
              <a:off x="4180088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4180088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5221724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5221724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6304070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6304070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7597603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7597603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2810" y="1255930"/>
              <a:ext cx="4715998" cy="957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85489" y="14860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769553" y="15500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853617" y="16337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937682" y="174211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021746" y="180121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105810" y="19440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189874" y="175689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73938" y="164854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358002" y="15943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442067" y="15598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94259" y="15451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946451" y="15549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198644" y="15500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450836" y="15204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703029" y="15303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459606" y="14564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68376" y="14466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972761" y="15845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52575" y="144274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685489" y="16042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769553" y="16140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853617" y="170271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937682" y="18061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273938" y="16091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358002" y="15057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442067" y="15845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694259" y="15795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534900" y="15943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450836" y="15943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955221" y="15598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132119" y="16091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703163" y="15166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787228" y="15166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39420" y="14870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123484" y="15954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207548" y="165451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291612" y="165943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375677" y="168898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459741" y="15855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711933" y="16101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964126" y="152153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216318" y="154123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384446" y="16052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468510" y="15510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720703" y="15707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972895" y="15264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477280" y="14969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81665" y="15707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486050" y="15510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990435" y="15067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703163" y="155601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787228" y="156093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871292" y="154123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955356" y="150183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039420" y="150676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123484" y="159048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207548" y="172346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291612" y="172346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375677" y="17333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459741" y="176286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711933" y="17480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964126" y="16348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216318" y="162003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720703" y="17480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972895" y="172346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477280" y="175793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981665" y="17480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486050" y="167913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990435" y="162003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685489" y="15254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853617" y="15155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937682" y="14958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021746" y="15451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105810" y="14613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189874" y="145154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273938" y="15254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358002" y="15007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442067" y="144169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694259" y="14367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198644" y="14367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450836" y="14958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703029" y="15598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955221" y="15106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459606" y="15007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963991" y="14466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468376" y="15106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972761" y="15204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698797" y="152702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782861" y="151717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866925" y="151224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50990" y="151717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035054" y="158612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03182" y="19407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287246" y="19751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71310" y="198997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455374" y="19948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707567" y="200474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59759" y="198504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211952" y="19948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464144" y="19554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16337" y="19998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68529" y="19948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72914" y="19998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977299" y="19998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481684" y="200967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86069" y="200474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98797" y="146792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782861" y="144822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50990" y="146792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35054" y="163537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119118" y="1832371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03182" y="148269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87246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71310" y="198012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455374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707567" y="199489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59759" y="199982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211952" y="198504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64144" y="200474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716337" y="199982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968529" y="201459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472914" y="19702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77299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313556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61363" y="201952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481684" y="199489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565748" y="19505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86069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769553" y="14613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853617" y="14761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937682" y="14810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021746" y="15057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105810" y="14909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189874" y="14761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273938" y="14958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358002" y="16189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442067" y="14072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694259" y="14170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946451" y="15401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198644" y="15155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450836" y="15549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703029" y="15500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955221" y="15746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459606" y="14810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963991" y="15697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468376" y="14810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972761" y="15057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737174" y="1506300"/>
              <a:ext cx="4287271" cy="497422"/>
            </a:xfrm>
            <a:custGeom>
              <a:avLst/>
              <a:pathLst>
                <a:path w="4287271" h="497422">
                  <a:moveTo>
                    <a:pt x="0" y="39399"/>
                  </a:moveTo>
                  <a:lnTo>
                    <a:pt x="84064" y="103424"/>
                  </a:lnTo>
                  <a:lnTo>
                    <a:pt x="168128" y="187148"/>
                  </a:lnTo>
                  <a:lnTo>
                    <a:pt x="252192" y="295498"/>
                  </a:lnTo>
                  <a:lnTo>
                    <a:pt x="336256" y="354597"/>
                  </a:lnTo>
                  <a:lnTo>
                    <a:pt x="420320" y="497422"/>
                  </a:lnTo>
                  <a:lnTo>
                    <a:pt x="504384" y="310273"/>
                  </a:lnTo>
                  <a:lnTo>
                    <a:pt x="588449" y="201923"/>
                  </a:lnTo>
                  <a:lnTo>
                    <a:pt x="672513" y="147749"/>
                  </a:lnTo>
                  <a:lnTo>
                    <a:pt x="756577" y="113274"/>
                  </a:lnTo>
                  <a:lnTo>
                    <a:pt x="1008769" y="98499"/>
                  </a:lnTo>
                  <a:lnTo>
                    <a:pt x="1260962" y="108349"/>
                  </a:lnTo>
                  <a:lnTo>
                    <a:pt x="1513154" y="103424"/>
                  </a:lnTo>
                  <a:lnTo>
                    <a:pt x="1765347" y="73874"/>
                  </a:lnTo>
                  <a:lnTo>
                    <a:pt x="2017539" y="83724"/>
                  </a:lnTo>
                  <a:lnTo>
                    <a:pt x="2774116" y="9849"/>
                  </a:lnTo>
                  <a:lnTo>
                    <a:pt x="3782886" y="0"/>
                  </a:lnTo>
                  <a:lnTo>
                    <a:pt x="4287271" y="137899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737174" y="1565399"/>
              <a:ext cx="3446630" cy="300423"/>
            </a:xfrm>
            <a:custGeom>
              <a:avLst/>
              <a:pathLst>
                <a:path w="3446630" h="300423">
                  <a:moveTo>
                    <a:pt x="0" y="98499"/>
                  </a:moveTo>
                  <a:lnTo>
                    <a:pt x="84064" y="108349"/>
                  </a:lnTo>
                  <a:lnTo>
                    <a:pt x="168128" y="196998"/>
                  </a:lnTo>
                  <a:lnTo>
                    <a:pt x="252192" y="300423"/>
                  </a:lnTo>
                  <a:lnTo>
                    <a:pt x="588449" y="103424"/>
                  </a:lnTo>
                  <a:lnTo>
                    <a:pt x="672513" y="0"/>
                  </a:lnTo>
                  <a:lnTo>
                    <a:pt x="756577" y="78799"/>
                  </a:lnTo>
                  <a:lnTo>
                    <a:pt x="1008769" y="73874"/>
                  </a:lnTo>
                  <a:lnTo>
                    <a:pt x="1765347" y="88649"/>
                  </a:lnTo>
                  <a:lnTo>
                    <a:pt x="1849411" y="88649"/>
                  </a:lnTo>
                  <a:lnTo>
                    <a:pt x="2269732" y="54174"/>
                  </a:lnTo>
                  <a:lnTo>
                    <a:pt x="3446630" y="10342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737174" y="1476750"/>
              <a:ext cx="4287271" cy="246248"/>
            </a:xfrm>
            <a:custGeom>
              <a:avLst/>
              <a:pathLst>
                <a:path w="4287271" h="246248">
                  <a:moveTo>
                    <a:pt x="0" y="73874"/>
                  </a:moveTo>
                  <a:lnTo>
                    <a:pt x="84064" y="73874"/>
                  </a:lnTo>
                  <a:lnTo>
                    <a:pt x="336256" y="44324"/>
                  </a:lnTo>
                  <a:lnTo>
                    <a:pt x="420320" y="152674"/>
                  </a:lnTo>
                  <a:lnTo>
                    <a:pt x="504384" y="211773"/>
                  </a:lnTo>
                  <a:lnTo>
                    <a:pt x="588449" y="216698"/>
                  </a:lnTo>
                  <a:lnTo>
                    <a:pt x="672513" y="246248"/>
                  </a:lnTo>
                  <a:lnTo>
                    <a:pt x="756577" y="142824"/>
                  </a:lnTo>
                  <a:lnTo>
                    <a:pt x="1008769" y="167449"/>
                  </a:lnTo>
                  <a:lnTo>
                    <a:pt x="1260962" y="78799"/>
                  </a:lnTo>
                  <a:lnTo>
                    <a:pt x="1513154" y="98499"/>
                  </a:lnTo>
                  <a:lnTo>
                    <a:pt x="1681282" y="162524"/>
                  </a:lnTo>
                  <a:lnTo>
                    <a:pt x="1765347" y="108349"/>
                  </a:lnTo>
                  <a:lnTo>
                    <a:pt x="1849411" y="0"/>
                  </a:lnTo>
                  <a:lnTo>
                    <a:pt x="2017539" y="128049"/>
                  </a:lnTo>
                  <a:lnTo>
                    <a:pt x="2269732" y="83724"/>
                  </a:lnTo>
                  <a:lnTo>
                    <a:pt x="2774116" y="54174"/>
                  </a:lnTo>
                  <a:lnTo>
                    <a:pt x="3278501" y="128049"/>
                  </a:lnTo>
                  <a:lnTo>
                    <a:pt x="3782886" y="108349"/>
                  </a:lnTo>
                  <a:lnTo>
                    <a:pt x="4287271" y="64024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737174" y="1535850"/>
              <a:ext cx="4287271" cy="261023"/>
            </a:xfrm>
            <a:custGeom>
              <a:avLst/>
              <a:pathLst>
                <a:path w="4287271" h="261023">
                  <a:moveTo>
                    <a:pt x="0" y="54174"/>
                  </a:moveTo>
                  <a:lnTo>
                    <a:pt x="84064" y="59099"/>
                  </a:lnTo>
                  <a:lnTo>
                    <a:pt x="168128" y="39399"/>
                  </a:lnTo>
                  <a:lnTo>
                    <a:pt x="252192" y="0"/>
                  </a:lnTo>
                  <a:lnTo>
                    <a:pt x="336256" y="4924"/>
                  </a:lnTo>
                  <a:lnTo>
                    <a:pt x="420320" y="88649"/>
                  </a:lnTo>
                  <a:lnTo>
                    <a:pt x="504384" y="221623"/>
                  </a:lnTo>
                  <a:lnTo>
                    <a:pt x="588449" y="221623"/>
                  </a:lnTo>
                  <a:lnTo>
                    <a:pt x="672513" y="231473"/>
                  </a:lnTo>
                  <a:lnTo>
                    <a:pt x="756577" y="261023"/>
                  </a:lnTo>
                  <a:lnTo>
                    <a:pt x="1008769" y="246248"/>
                  </a:lnTo>
                  <a:lnTo>
                    <a:pt x="1260962" y="132974"/>
                  </a:lnTo>
                  <a:lnTo>
                    <a:pt x="1513154" y="118199"/>
                  </a:lnTo>
                  <a:lnTo>
                    <a:pt x="2017539" y="246248"/>
                  </a:lnTo>
                  <a:lnTo>
                    <a:pt x="2269732" y="221623"/>
                  </a:lnTo>
                  <a:lnTo>
                    <a:pt x="2774116" y="256098"/>
                  </a:lnTo>
                  <a:lnTo>
                    <a:pt x="3278501" y="246248"/>
                  </a:lnTo>
                  <a:lnTo>
                    <a:pt x="3782886" y="177298"/>
                  </a:lnTo>
                  <a:lnTo>
                    <a:pt x="4287271" y="118199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737174" y="1496450"/>
              <a:ext cx="4287271" cy="123124"/>
            </a:xfrm>
            <a:custGeom>
              <a:avLst/>
              <a:pathLst>
                <a:path w="4287271" h="123124">
                  <a:moveTo>
                    <a:pt x="0" y="88649"/>
                  </a:moveTo>
                  <a:lnTo>
                    <a:pt x="168128" y="78799"/>
                  </a:lnTo>
                  <a:lnTo>
                    <a:pt x="252192" y="59099"/>
                  </a:lnTo>
                  <a:lnTo>
                    <a:pt x="336256" y="108349"/>
                  </a:lnTo>
                  <a:lnTo>
                    <a:pt x="420320" y="24624"/>
                  </a:lnTo>
                  <a:lnTo>
                    <a:pt x="504384" y="14774"/>
                  </a:lnTo>
                  <a:lnTo>
                    <a:pt x="588449" y="88649"/>
                  </a:lnTo>
                  <a:lnTo>
                    <a:pt x="672513" y="64024"/>
                  </a:lnTo>
                  <a:lnTo>
                    <a:pt x="756577" y="4924"/>
                  </a:lnTo>
                  <a:lnTo>
                    <a:pt x="1008769" y="0"/>
                  </a:lnTo>
                  <a:lnTo>
                    <a:pt x="1513154" y="0"/>
                  </a:lnTo>
                  <a:lnTo>
                    <a:pt x="1765347" y="59099"/>
                  </a:lnTo>
                  <a:lnTo>
                    <a:pt x="2017539" y="123124"/>
                  </a:lnTo>
                  <a:lnTo>
                    <a:pt x="2269732" y="73874"/>
                  </a:lnTo>
                  <a:lnTo>
                    <a:pt x="2774116" y="64024"/>
                  </a:lnTo>
                  <a:lnTo>
                    <a:pt x="3278501" y="9849"/>
                  </a:lnTo>
                  <a:lnTo>
                    <a:pt x="3782886" y="73874"/>
                  </a:lnTo>
                  <a:lnTo>
                    <a:pt x="4287271" y="83724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737174" y="1550624"/>
              <a:ext cx="4287271" cy="497422"/>
            </a:xfrm>
            <a:custGeom>
              <a:avLst/>
              <a:pathLst>
                <a:path w="4287271" h="497422">
                  <a:moveTo>
                    <a:pt x="0" y="14774"/>
                  </a:moveTo>
                  <a:lnTo>
                    <a:pt x="84064" y="4924"/>
                  </a:lnTo>
                  <a:lnTo>
                    <a:pt x="168128" y="0"/>
                  </a:lnTo>
                  <a:lnTo>
                    <a:pt x="252192" y="4924"/>
                  </a:lnTo>
                  <a:lnTo>
                    <a:pt x="336256" y="73874"/>
                  </a:lnTo>
                  <a:lnTo>
                    <a:pt x="504384" y="428472"/>
                  </a:lnTo>
                  <a:lnTo>
                    <a:pt x="588449" y="462947"/>
                  </a:lnTo>
                  <a:lnTo>
                    <a:pt x="672513" y="477722"/>
                  </a:lnTo>
                  <a:lnTo>
                    <a:pt x="756577" y="482647"/>
                  </a:lnTo>
                  <a:lnTo>
                    <a:pt x="1008769" y="492497"/>
                  </a:lnTo>
                  <a:lnTo>
                    <a:pt x="1260962" y="472797"/>
                  </a:lnTo>
                  <a:lnTo>
                    <a:pt x="1513154" y="482647"/>
                  </a:lnTo>
                  <a:lnTo>
                    <a:pt x="1765347" y="443247"/>
                  </a:lnTo>
                  <a:lnTo>
                    <a:pt x="2017539" y="487572"/>
                  </a:lnTo>
                  <a:lnTo>
                    <a:pt x="2269732" y="482647"/>
                  </a:lnTo>
                  <a:lnTo>
                    <a:pt x="2774116" y="487572"/>
                  </a:lnTo>
                  <a:lnTo>
                    <a:pt x="3278501" y="487572"/>
                  </a:lnTo>
                  <a:lnTo>
                    <a:pt x="3782886" y="497422"/>
                  </a:lnTo>
                  <a:lnTo>
                    <a:pt x="4287271" y="492497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737174" y="1486600"/>
              <a:ext cx="4287271" cy="571296"/>
            </a:xfrm>
            <a:custGeom>
              <a:avLst/>
              <a:pathLst>
                <a:path w="4287271" h="571296">
                  <a:moveTo>
                    <a:pt x="0" y="19699"/>
                  </a:moveTo>
                  <a:lnTo>
                    <a:pt x="84064" y="0"/>
                  </a:lnTo>
                  <a:lnTo>
                    <a:pt x="252192" y="19699"/>
                  </a:lnTo>
                  <a:lnTo>
                    <a:pt x="336256" y="187148"/>
                  </a:lnTo>
                  <a:lnTo>
                    <a:pt x="420320" y="384147"/>
                  </a:lnTo>
                  <a:lnTo>
                    <a:pt x="504384" y="34474"/>
                  </a:lnTo>
                  <a:lnTo>
                    <a:pt x="588449" y="541746"/>
                  </a:lnTo>
                  <a:lnTo>
                    <a:pt x="672513" y="531896"/>
                  </a:lnTo>
                  <a:lnTo>
                    <a:pt x="756577" y="541746"/>
                  </a:lnTo>
                  <a:lnTo>
                    <a:pt x="1008769" y="546671"/>
                  </a:lnTo>
                  <a:lnTo>
                    <a:pt x="1260962" y="551596"/>
                  </a:lnTo>
                  <a:lnTo>
                    <a:pt x="1513154" y="536821"/>
                  </a:lnTo>
                  <a:lnTo>
                    <a:pt x="1765347" y="556521"/>
                  </a:lnTo>
                  <a:lnTo>
                    <a:pt x="2017539" y="551596"/>
                  </a:lnTo>
                  <a:lnTo>
                    <a:pt x="2269732" y="566371"/>
                  </a:lnTo>
                  <a:lnTo>
                    <a:pt x="2774116" y="522046"/>
                  </a:lnTo>
                  <a:lnTo>
                    <a:pt x="3278501" y="541746"/>
                  </a:lnTo>
                  <a:lnTo>
                    <a:pt x="3362565" y="571296"/>
                  </a:lnTo>
                  <a:lnTo>
                    <a:pt x="3614758" y="541746"/>
                  </a:lnTo>
                  <a:lnTo>
                    <a:pt x="3782886" y="546671"/>
                  </a:lnTo>
                  <a:lnTo>
                    <a:pt x="3866950" y="502347"/>
                  </a:lnTo>
                  <a:lnTo>
                    <a:pt x="4287271" y="541746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821238" y="1466900"/>
              <a:ext cx="4203207" cy="211773"/>
            </a:xfrm>
            <a:custGeom>
              <a:avLst/>
              <a:pathLst>
                <a:path w="4203207" h="211773">
                  <a:moveTo>
                    <a:pt x="0" y="54174"/>
                  </a:moveTo>
                  <a:lnTo>
                    <a:pt x="84064" y="68949"/>
                  </a:lnTo>
                  <a:lnTo>
                    <a:pt x="168128" y="73874"/>
                  </a:lnTo>
                  <a:lnTo>
                    <a:pt x="252192" y="98499"/>
                  </a:lnTo>
                  <a:lnTo>
                    <a:pt x="336256" y="83724"/>
                  </a:lnTo>
                  <a:lnTo>
                    <a:pt x="420320" y="68949"/>
                  </a:lnTo>
                  <a:lnTo>
                    <a:pt x="504384" y="88649"/>
                  </a:lnTo>
                  <a:lnTo>
                    <a:pt x="588449" y="211773"/>
                  </a:lnTo>
                  <a:lnTo>
                    <a:pt x="672513" y="0"/>
                  </a:lnTo>
                  <a:lnTo>
                    <a:pt x="924705" y="9849"/>
                  </a:lnTo>
                  <a:lnTo>
                    <a:pt x="1176898" y="132974"/>
                  </a:lnTo>
                  <a:lnTo>
                    <a:pt x="1429090" y="108349"/>
                  </a:lnTo>
                  <a:lnTo>
                    <a:pt x="1681282" y="147749"/>
                  </a:lnTo>
                  <a:lnTo>
                    <a:pt x="1933475" y="142824"/>
                  </a:lnTo>
                  <a:lnTo>
                    <a:pt x="2185667" y="167449"/>
                  </a:lnTo>
                  <a:lnTo>
                    <a:pt x="2690052" y="73874"/>
                  </a:lnTo>
                  <a:lnTo>
                    <a:pt x="3194437" y="162524"/>
                  </a:lnTo>
                  <a:lnTo>
                    <a:pt x="3698822" y="73874"/>
                  </a:lnTo>
                  <a:lnTo>
                    <a:pt x="4203207" y="98499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989366" y="1255930"/>
              <a:ext cx="0" cy="957459"/>
            </a:xfrm>
            <a:custGeom>
              <a:avLst/>
              <a:pathLst>
                <a:path w="0" h="957459">
                  <a:moveTo>
                    <a:pt x="0" y="957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1737174" y="1488272"/>
              <a:ext cx="4287271" cy="300320"/>
            </a:xfrm>
            <a:custGeom>
              <a:avLst/>
              <a:pathLst>
                <a:path w="4287271" h="300320">
                  <a:moveTo>
                    <a:pt x="0" y="102365"/>
                  </a:moveTo>
                  <a:lnTo>
                    <a:pt x="54269" y="136510"/>
                  </a:lnTo>
                  <a:lnTo>
                    <a:pt x="108538" y="163637"/>
                  </a:lnTo>
                  <a:lnTo>
                    <a:pt x="162807" y="184349"/>
                  </a:lnTo>
                  <a:lnTo>
                    <a:pt x="217077" y="199399"/>
                  </a:lnTo>
                  <a:lnTo>
                    <a:pt x="271346" y="209335"/>
                  </a:lnTo>
                  <a:lnTo>
                    <a:pt x="325615" y="214013"/>
                  </a:lnTo>
                  <a:lnTo>
                    <a:pt x="379884" y="214527"/>
                  </a:lnTo>
                  <a:lnTo>
                    <a:pt x="434154" y="212198"/>
                  </a:lnTo>
                  <a:lnTo>
                    <a:pt x="488423" y="208182"/>
                  </a:lnTo>
                  <a:lnTo>
                    <a:pt x="542692" y="201780"/>
                  </a:lnTo>
                  <a:lnTo>
                    <a:pt x="596961" y="193161"/>
                  </a:lnTo>
                  <a:lnTo>
                    <a:pt x="651231" y="180312"/>
                  </a:lnTo>
                  <a:lnTo>
                    <a:pt x="705500" y="168331"/>
                  </a:lnTo>
                  <a:lnTo>
                    <a:pt x="759769" y="149318"/>
                  </a:lnTo>
                  <a:lnTo>
                    <a:pt x="814038" y="123930"/>
                  </a:lnTo>
                  <a:lnTo>
                    <a:pt x="868308" y="95273"/>
                  </a:lnTo>
                  <a:lnTo>
                    <a:pt x="922577" y="67665"/>
                  </a:lnTo>
                  <a:lnTo>
                    <a:pt x="976846" y="46226"/>
                  </a:lnTo>
                  <a:lnTo>
                    <a:pt x="1031115" y="35286"/>
                  </a:lnTo>
                  <a:lnTo>
                    <a:pt x="1085385" y="29907"/>
                  </a:lnTo>
                  <a:lnTo>
                    <a:pt x="1139654" y="27967"/>
                  </a:lnTo>
                  <a:lnTo>
                    <a:pt x="1193923" y="28843"/>
                  </a:lnTo>
                  <a:lnTo>
                    <a:pt x="1248192" y="31867"/>
                  </a:lnTo>
                  <a:lnTo>
                    <a:pt x="1302462" y="36351"/>
                  </a:lnTo>
                  <a:lnTo>
                    <a:pt x="1356731" y="41631"/>
                  </a:lnTo>
                  <a:lnTo>
                    <a:pt x="1411000" y="47098"/>
                  </a:lnTo>
                  <a:lnTo>
                    <a:pt x="1465270" y="52243"/>
                  </a:lnTo>
                  <a:lnTo>
                    <a:pt x="1519539" y="56684"/>
                  </a:lnTo>
                  <a:lnTo>
                    <a:pt x="1573808" y="60161"/>
                  </a:lnTo>
                  <a:lnTo>
                    <a:pt x="1628077" y="62508"/>
                  </a:lnTo>
                  <a:lnTo>
                    <a:pt x="1682347" y="63605"/>
                  </a:lnTo>
                  <a:lnTo>
                    <a:pt x="1736616" y="63323"/>
                  </a:lnTo>
                  <a:lnTo>
                    <a:pt x="1790885" y="61672"/>
                  </a:lnTo>
                  <a:lnTo>
                    <a:pt x="1845154" y="59869"/>
                  </a:lnTo>
                  <a:lnTo>
                    <a:pt x="1899424" y="58138"/>
                  </a:lnTo>
                  <a:lnTo>
                    <a:pt x="1953693" y="56451"/>
                  </a:lnTo>
                  <a:lnTo>
                    <a:pt x="2007962" y="54779"/>
                  </a:lnTo>
                  <a:lnTo>
                    <a:pt x="2062231" y="53099"/>
                  </a:lnTo>
                  <a:lnTo>
                    <a:pt x="2116501" y="51393"/>
                  </a:lnTo>
                  <a:lnTo>
                    <a:pt x="2170770" y="49651"/>
                  </a:lnTo>
                  <a:lnTo>
                    <a:pt x="2225039" y="47873"/>
                  </a:lnTo>
                  <a:lnTo>
                    <a:pt x="2279308" y="46067"/>
                  </a:lnTo>
                  <a:lnTo>
                    <a:pt x="2333578" y="44251"/>
                  </a:lnTo>
                  <a:lnTo>
                    <a:pt x="2387847" y="42449"/>
                  </a:lnTo>
                  <a:lnTo>
                    <a:pt x="2442116" y="40694"/>
                  </a:lnTo>
                  <a:lnTo>
                    <a:pt x="2496385" y="39020"/>
                  </a:lnTo>
                  <a:lnTo>
                    <a:pt x="2550655" y="37467"/>
                  </a:lnTo>
                  <a:lnTo>
                    <a:pt x="2604924" y="36071"/>
                  </a:lnTo>
                  <a:lnTo>
                    <a:pt x="2659193" y="34870"/>
                  </a:lnTo>
                  <a:lnTo>
                    <a:pt x="2713463" y="33897"/>
                  </a:lnTo>
                  <a:lnTo>
                    <a:pt x="2767732" y="33178"/>
                  </a:lnTo>
                  <a:lnTo>
                    <a:pt x="2822001" y="32676"/>
                  </a:lnTo>
                  <a:lnTo>
                    <a:pt x="2876270" y="32302"/>
                  </a:lnTo>
                  <a:lnTo>
                    <a:pt x="2930540" y="32049"/>
                  </a:lnTo>
                  <a:lnTo>
                    <a:pt x="2984809" y="31905"/>
                  </a:lnTo>
                  <a:lnTo>
                    <a:pt x="3039078" y="31857"/>
                  </a:lnTo>
                  <a:lnTo>
                    <a:pt x="3093347" y="31888"/>
                  </a:lnTo>
                  <a:lnTo>
                    <a:pt x="3147617" y="31980"/>
                  </a:lnTo>
                  <a:lnTo>
                    <a:pt x="3201886" y="32110"/>
                  </a:lnTo>
                  <a:lnTo>
                    <a:pt x="3256155" y="32255"/>
                  </a:lnTo>
                  <a:lnTo>
                    <a:pt x="3310424" y="32386"/>
                  </a:lnTo>
                  <a:lnTo>
                    <a:pt x="3364694" y="32472"/>
                  </a:lnTo>
                  <a:lnTo>
                    <a:pt x="3418963" y="32481"/>
                  </a:lnTo>
                  <a:lnTo>
                    <a:pt x="3473232" y="32379"/>
                  </a:lnTo>
                  <a:lnTo>
                    <a:pt x="3527501" y="32130"/>
                  </a:lnTo>
                  <a:lnTo>
                    <a:pt x="3581771" y="31702"/>
                  </a:lnTo>
                  <a:lnTo>
                    <a:pt x="3636040" y="31060"/>
                  </a:lnTo>
                  <a:lnTo>
                    <a:pt x="3690309" y="30176"/>
                  </a:lnTo>
                  <a:lnTo>
                    <a:pt x="3744578" y="29024"/>
                  </a:lnTo>
                  <a:lnTo>
                    <a:pt x="3798848" y="27581"/>
                  </a:lnTo>
                  <a:lnTo>
                    <a:pt x="3853117" y="25830"/>
                  </a:lnTo>
                  <a:lnTo>
                    <a:pt x="3907386" y="23759"/>
                  </a:lnTo>
                  <a:lnTo>
                    <a:pt x="3961656" y="21361"/>
                  </a:lnTo>
                  <a:lnTo>
                    <a:pt x="4015925" y="18629"/>
                  </a:lnTo>
                  <a:lnTo>
                    <a:pt x="4070194" y="15563"/>
                  </a:lnTo>
                  <a:lnTo>
                    <a:pt x="4124463" y="12165"/>
                  </a:lnTo>
                  <a:lnTo>
                    <a:pt x="4178733" y="8435"/>
                  </a:lnTo>
                  <a:lnTo>
                    <a:pt x="4233002" y="4379"/>
                  </a:lnTo>
                  <a:lnTo>
                    <a:pt x="4287271" y="0"/>
                  </a:lnTo>
                  <a:lnTo>
                    <a:pt x="4287271" y="254788"/>
                  </a:lnTo>
                  <a:lnTo>
                    <a:pt x="4233002" y="244833"/>
                  </a:lnTo>
                  <a:lnTo>
                    <a:pt x="4178733" y="235527"/>
                  </a:lnTo>
                  <a:lnTo>
                    <a:pt x="4124463" y="226869"/>
                  </a:lnTo>
                  <a:lnTo>
                    <a:pt x="4070194" y="218856"/>
                  </a:lnTo>
                  <a:lnTo>
                    <a:pt x="4015925" y="211483"/>
                  </a:lnTo>
                  <a:lnTo>
                    <a:pt x="3961656" y="204746"/>
                  </a:lnTo>
                  <a:lnTo>
                    <a:pt x="3907386" y="198637"/>
                  </a:lnTo>
                  <a:lnTo>
                    <a:pt x="3853117" y="193144"/>
                  </a:lnTo>
                  <a:lnTo>
                    <a:pt x="3798848" y="188254"/>
                  </a:lnTo>
                  <a:lnTo>
                    <a:pt x="3744578" y="183947"/>
                  </a:lnTo>
                  <a:lnTo>
                    <a:pt x="3690309" y="180200"/>
                  </a:lnTo>
                  <a:lnTo>
                    <a:pt x="3636040" y="176985"/>
                  </a:lnTo>
                  <a:lnTo>
                    <a:pt x="3581771" y="174269"/>
                  </a:lnTo>
                  <a:lnTo>
                    <a:pt x="3527501" y="172017"/>
                  </a:lnTo>
                  <a:lnTo>
                    <a:pt x="3473232" y="170189"/>
                  </a:lnTo>
                  <a:lnTo>
                    <a:pt x="3418963" y="168745"/>
                  </a:lnTo>
                  <a:lnTo>
                    <a:pt x="3364694" y="167644"/>
                  </a:lnTo>
                  <a:lnTo>
                    <a:pt x="3310424" y="166844"/>
                  </a:lnTo>
                  <a:lnTo>
                    <a:pt x="3256155" y="166308"/>
                  </a:lnTo>
                  <a:lnTo>
                    <a:pt x="3201886" y="165998"/>
                  </a:lnTo>
                  <a:lnTo>
                    <a:pt x="3147617" y="165881"/>
                  </a:lnTo>
                  <a:lnTo>
                    <a:pt x="3093347" y="165923"/>
                  </a:lnTo>
                  <a:lnTo>
                    <a:pt x="3039078" y="166099"/>
                  </a:lnTo>
                  <a:lnTo>
                    <a:pt x="2984809" y="166381"/>
                  </a:lnTo>
                  <a:lnTo>
                    <a:pt x="2930540" y="166749"/>
                  </a:lnTo>
                  <a:lnTo>
                    <a:pt x="2876270" y="167181"/>
                  </a:lnTo>
                  <a:lnTo>
                    <a:pt x="2822001" y="167662"/>
                  </a:lnTo>
                  <a:lnTo>
                    <a:pt x="2767732" y="168174"/>
                  </a:lnTo>
                  <a:lnTo>
                    <a:pt x="2713463" y="168577"/>
                  </a:lnTo>
                  <a:lnTo>
                    <a:pt x="2659193" y="168808"/>
                  </a:lnTo>
                  <a:lnTo>
                    <a:pt x="2604924" y="168905"/>
                  </a:lnTo>
                  <a:lnTo>
                    <a:pt x="2550655" y="168913"/>
                  </a:lnTo>
                  <a:lnTo>
                    <a:pt x="2496385" y="168877"/>
                  </a:lnTo>
                  <a:lnTo>
                    <a:pt x="2442116" y="168849"/>
                  </a:lnTo>
                  <a:lnTo>
                    <a:pt x="2387847" y="168875"/>
                  </a:lnTo>
                  <a:lnTo>
                    <a:pt x="2333578" y="169004"/>
                  </a:lnTo>
                  <a:lnTo>
                    <a:pt x="2279308" y="169277"/>
                  </a:lnTo>
                  <a:lnTo>
                    <a:pt x="2225039" y="169730"/>
                  </a:lnTo>
                  <a:lnTo>
                    <a:pt x="2170770" y="170391"/>
                  </a:lnTo>
                  <a:lnTo>
                    <a:pt x="2116501" y="171281"/>
                  </a:lnTo>
                  <a:lnTo>
                    <a:pt x="2062231" y="172408"/>
                  </a:lnTo>
                  <a:lnTo>
                    <a:pt x="2007962" y="173775"/>
                  </a:lnTo>
                  <a:lnTo>
                    <a:pt x="1953693" y="175374"/>
                  </a:lnTo>
                  <a:lnTo>
                    <a:pt x="1899424" y="177192"/>
                  </a:lnTo>
                  <a:lnTo>
                    <a:pt x="1845154" y="179213"/>
                  </a:lnTo>
                  <a:lnTo>
                    <a:pt x="1790885" y="181418"/>
                  </a:lnTo>
                  <a:lnTo>
                    <a:pt x="1736616" y="183389"/>
                  </a:lnTo>
                  <a:lnTo>
                    <a:pt x="1682347" y="183151"/>
                  </a:lnTo>
                  <a:lnTo>
                    <a:pt x="1628077" y="180927"/>
                  </a:lnTo>
                  <a:lnTo>
                    <a:pt x="1573808" y="177344"/>
                  </a:lnTo>
                  <a:lnTo>
                    <a:pt x="1519539" y="173038"/>
                  </a:lnTo>
                  <a:lnTo>
                    <a:pt x="1465270" y="168599"/>
                  </a:lnTo>
                  <a:lnTo>
                    <a:pt x="1411000" y="164524"/>
                  </a:lnTo>
                  <a:lnTo>
                    <a:pt x="1356731" y="161185"/>
                  </a:lnTo>
                  <a:lnTo>
                    <a:pt x="1302462" y="158831"/>
                  </a:lnTo>
                  <a:lnTo>
                    <a:pt x="1248192" y="157610"/>
                  </a:lnTo>
                  <a:lnTo>
                    <a:pt x="1193923" y="157612"/>
                  </a:lnTo>
                  <a:lnTo>
                    <a:pt x="1139654" y="158907"/>
                  </a:lnTo>
                  <a:lnTo>
                    <a:pt x="1085385" y="161581"/>
                  </a:lnTo>
                  <a:lnTo>
                    <a:pt x="1031115" y="165770"/>
                  </a:lnTo>
                  <a:lnTo>
                    <a:pt x="976846" y="172787"/>
                  </a:lnTo>
                  <a:lnTo>
                    <a:pt x="922577" y="186561"/>
                  </a:lnTo>
                  <a:lnTo>
                    <a:pt x="868308" y="205638"/>
                  </a:lnTo>
                  <a:lnTo>
                    <a:pt x="814038" y="227812"/>
                  </a:lnTo>
                  <a:lnTo>
                    <a:pt x="759769" y="250074"/>
                  </a:lnTo>
                  <a:lnTo>
                    <a:pt x="705500" y="268206"/>
                  </a:lnTo>
                  <a:lnTo>
                    <a:pt x="651231" y="278950"/>
                  </a:lnTo>
                  <a:lnTo>
                    <a:pt x="596961" y="289940"/>
                  </a:lnTo>
                  <a:lnTo>
                    <a:pt x="542692" y="296233"/>
                  </a:lnTo>
                  <a:lnTo>
                    <a:pt x="488423" y="299699"/>
                  </a:lnTo>
                  <a:lnTo>
                    <a:pt x="434154" y="300320"/>
                  </a:lnTo>
                  <a:lnTo>
                    <a:pt x="379884" y="299513"/>
                  </a:lnTo>
                  <a:lnTo>
                    <a:pt x="325615" y="296787"/>
                  </a:lnTo>
                  <a:lnTo>
                    <a:pt x="271346" y="291814"/>
                  </a:lnTo>
                  <a:lnTo>
                    <a:pt x="217077" y="284896"/>
                  </a:lnTo>
                  <a:lnTo>
                    <a:pt x="162807" y="277622"/>
                  </a:lnTo>
                  <a:lnTo>
                    <a:pt x="108538" y="270032"/>
                  </a:lnTo>
                  <a:lnTo>
                    <a:pt x="54269" y="261368"/>
                  </a:lnTo>
                  <a:lnTo>
                    <a:pt x="0" y="250822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1737174" y="1463462"/>
              <a:ext cx="4287271" cy="233188"/>
            </a:xfrm>
            <a:custGeom>
              <a:avLst/>
              <a:pathLst>
                <a:path w="4287271" h="233188">
                  <a:moveTo>
                    <a:pt x="0" y="0"/>
                  </a:moveTo>
                  <a:lnTo>
                    <a:pt x="54269" y="25130"/>
                  </a:lnTo>
                  <a:lnTo>
                    <a:pt x="108538" y="48062"/>
                  </a:lnTo>
                  <a:lnTo>
                    <a:pt x="162807" y="68670"/>
                  </a:lnTo>
                  <a:lnTo>
                    <a:pt x="217077" y="86835"/>
                  </a:lnTo>
                  <a:lnTo>
                    <a:pt x="271346" y="102471"/>
                  </a:lnTo>
                  <a:lnTo>
                    <a:pt x="325615" y="115577"/>
                  </a:lnTo>
                  <a:lnTo>
                    <a:pt x="379884" y="126175"/>
                  </a:lnTo>
                  <a:lnTo>
                    <a:pt x="434154" y="134481"/>
                  </a:lnTo>
                  <a:lnTo>
                    <a:pt x="488423" y="141066"/>
                  </a:lnTo>
                  <a:lnTo>
                    <a:pt x="542692" y="146313"/>
                  </a:lnTo>
                  <a:lnTo>
                    <a:pt x="596961" y="150138"/>
                  </a:lnTo>
                  <a:lnTo>
                    <a:pt x="651231" y="152757"/>
                  </a:lnTo>
                  <a:lnTo>
                    <a:pt x="705500" y="154404"/>
                  </a:lnTo>
                  <a:lnTo>
                    <a:pt x="759769" y="155339"/>
                  </a:lnTo>
                  <a:lnTo>
                    <a:pt x="814038" y="154672"/>
                  </a:lnTo>
                  <a:lnTo>
                    <a:pt x="868308" y="151661"/>
                  </a:lnTo>
                  <a:lnTo>
                    <a:pt x="922577" y="146417"/>
                  </a:lnTo>
                  <a:lnTo>
                    <a:pt x="976846" y="139133"/>
                  </a:lnTo>
                  <a:lnTo>
                    <a:pt x="1031115" y="130240"/>
                  </a:lnTo>
                  <a:lnTo>
                    <a:pt x="1085385" y="120471"/>
                  </a:lnTo>
                  <a:lnTo>
                    <a:pt x="1139654" y="110806"/>
                  </a:lnTo>
                  <a:lnTo>
                    <a:pt x="1193923" y="102363"/>
                  </a:lnTo>
                  <a:lnTo>
                    <a:pt x="1248192" y="96278"/>
                  </a:lnTo>
                  <a:lnTo>
                    <a:pt x="1302462" y="92757"/>
                  </a:lnTo>
                  <a:lnTo>
                    <a:pt x="1356731" y="90098"/>
                  </a:lnTo>
                  <a:lnTo>
                    <a:pt x="1411000" y="87849"/>
                  </a:lnTo>
                  <a:lnTo>
                    <a:pt x="1465270" y="85623"/>
                  </a:lnTo>
                  <a:lnTo>
                    <a:pt x="1519539" y="83094"/>
                  </a:lnTo>
                  <a:lnTo>
                    <a:pt x="1573808" y="80099"/>
                  </a:lnTo>
                  <a:lnTo>
                    <a:pt x="1628077" y="76701"/>
                  </a:lnTo>
                  <a:lnTo>
                    <a:pt x="1682347" y="73200"/>
                  </a:lnTo>
                  <a:lnTo>
                    <a:pt x="1736616" y="70036"/>
                  </a:lnTo>
                  <a:lnTo>
                    <a:pt x="1790885" y="67586"/>
                  </a:lnTo>
                  <a:lnTo>
                    <a:pt x="1845154" y="65469"/>
                  </a:lnTo>
                  <a:lnTo>
                    <a:pt x="1899424" y="63300"/>
                  </a:lnTo>
                  <a:lnTo>
                    <a:pt x="1953693" y="61001"/>
                  </a:lnTo>
                  <a:lnTo>
                    <a:pt x="2007962" y="58767"/>
                  </a:lnTo>
                  <a:lnTo>
                    <a:pt x="2062231" y="56886"/>
                  </a:lnTo>
                  <a:lnTo>
                    <a:pt x="2116501" y="55401"/>
                  </a:lnTo>
                  <a:lnTo>
                    <a:pt x="2170770" y="54269"/>
                  </a:lnTo>
                  <a:lnTo>
                    <a:pt x="2225039" y="53442"/>
                  </a:lnTo>
                  <a:lnTo>
                    <a:pt x="2279308" y="52874"/>
                  </a:lnTo>
                  <a:lnTo>
                    <a:pt x="2333578" y="52516"/>
                  </a:lnTo>
                  <a:lnTo>
                    <a:pt x="2387847" y="52326"/>
                  </a:lnTo>
                  <a:lnTo>
                    <a:pt x="2442116" y="52262"/>
                  </a:lnTo>
                  <a:lnTo>
                    <a:pt x="2496385" y="52292"/>
                  </a:lnTo>
                  <a:lnTo>
                    <a:pt x="2550655" y="52387"/>
                  </a:lnTo>
                  <a:lnTo>
                    <a:pt x="2604924" y="52526"/>
                  </a:lnTo>
                  <a:lnTo>
                    <a:pt x="2659193" y="52696"/>
                  </a:lnTo>
                  <a:lnTo>
                    <a:pt x="2713463" y="52887"/>
                  </a:lnTo>
                  <a:lnTo>
                    <a:pt x="2767732" y="53095"/>
                  </a:lnTo>
                  <a:lnTo>
                    <a:pt x="2822001" y="53320"/>
                  </a:lnTo>
                  <a:lnTo>
                    <a:pt x="2876270" y="53563"/>
                  </a:lnTo>
                  <a:lnTo>
                    <a:pt x="2930540" y="53827"/>
                  </a:lnTo>
                  <a:lnTo>
                    <a:pt x="2984809" y="54113"/>
                  </a:lnTo>
                  <a:lnTo>
                    <a:pt x="3039078" y="54422"/>
                  </a:lnTo>
                  <a:lnTo>
                    <a:pt x="3093347" y="54750"/>
                  </a:lnTo>
                  <a:lnTo>
                    <a:pt x="3147617" y="55089"/>
                  </a:lnTo>
                  <a:lnTo>
                    <a:pt x="3201886" y="55424"/>
                  </a:lnTo>
                  <a:lnTo>
                    <a:pt x="3256155" y="55728"/>
                  </a:lnTo>
                  <a:lnTo>
                    <a:pt x="3310424" y="55977"/>
                  </a:lnTo>
                  <a:lnTo>
                    <a:pt x="3364694" y="56180"/>
                  </a:lnTo>
                  <a:lnTo>
                    <a:pt x="3418963" y="56306"/>
                  </a:lnTo>
                  <a:lnTo>
                    <a:pt x="3473232" y="56313"/>
                  </a:lnTo>
                  <a:lnTo>
                    <a:pt x="3527501" y="56155"/>
                  </a:lnTo>
                  <a:lnTo>
                    <a:pt x="3581771" y="55784"/>
                  </a:lnTo>
                  <a:lnTo>
                    <a:pt x="3636040" y="55149"/>
                  </a:lnTo>
                  <a:lnTo>
                    <a:pt x="3690309" y="54200"/>
                  </a:lnTo>
                  <a:lnTo>
                    <a:pt x="3744578" y="52888"/>
                  </a:lnTo>
                  <a:lnTo>
                    <a:pt x="3798848" y="51172"/>
                  </a:lnTo>
                  <a:lnTo>
                    <a:pt x="3853117" y="49013"/>
                  </a:lnTo>
                  <a:lnTo>
                    <a:pt x="3907386" y="46385"/>
                  </a:lnTo>
                  <a:lnTo>
                    <a:pt x="3961656" y="43269"/>
                  </a:lnTo>
                  <a:lnTo>
                    <a:pt x="4015925" y="39651"/>
                  </a:lnTo>
                  <a:lnTo>
                    <a:pt x="4070194" y="35529"/>
                  </a:lnTo>
                  <a:lnTo>
                    <a:pt x="4124463" y="30901"/>
                  </a:lnTo>
                  <a:lnTo>
                    <a:pt x="4178733" y="25773"/>
                  </a:lnTo>
                  <a:lnTo>
                    <a:pt x="4233002" y="20150"/>
                  </a:lnTo>
                  <a:lnTo>
                    <a:pt x="4287271" y="14038"/>
                  </a:lnTo>
                  <a:lnTo>
                    <a:pt x="4287271" y="176829"/>
                  </a:lnTo>
                  <a:lnTo>
                    <a:pt x="4233002" y="172453"/>
                  </a:lnTo>
                  <a:lnTo>
                    <a:pt x="4178733" y="168430"/>
                  </a:lnTo>
                  <a:lnTo>
                    <a:pt x="4124463" y="164775"/>
                  </a:lnTo>
                  <a:lnTo>
                    <a:pt x="4070194" y="161499"/>
                  </a:lnTo>
                  <a:lnTo>
                    <a:pt x="4015925" y="158613"/>
                  </a:lnTo>
                  <a:lnTo>
                    <a:pt x="3961656" y="156124"/>
                  </a:lnTo>
                  <a:lnTo>
                    <a:pt x="3907386" y="154034"/>
                  </a:lnTo>
                  <a:lnTo>
                    <a:pt x="3853117" y="152337"/>
                  </a:lnTo>
                  <a:lnTo>
                    <a:pt x="3798848" y="151021"/>
                  </a:lnTo>
                  <a:lnTo>
                    <a:pt x="3744578" y="150064"/>
                  </a:lnTo>
                  <a:lnTo>
                    <a:pt x="3690309" y="149436"/>
                  </a:lnTo>
                  <a:lnTo>
                    <a:pt x="3636040" y="149101"/>
                  </a:lnTo>
                  <a:lnTo>
                    <a:pt x="3581771" y="149017"/>
                  </a:lnTo>
                  <a:lnTo>
                    <a:pt x="3527501" y="149141"/>
                  </a:lnTo>
                  <a:lnTo>
                    <a:pt x="3473232" y="149427"/>
                  </a:lnTo>
                  <a:lnTo>
                    <a:pt x="3418963" y="149835"/>
                  </a:lnTo>
                  <a:lnTo>
                    <a:pt x="3364694" y="150324"/>
                  </a:lnTo>
                  <a:lnTo>
                    <a:pt x="3310424" y="150860"/>
                  </a:lnTo>
                  <a:lnTo>
                    <a:pt x="3256155" y="151380"/>
                  </a:lnTo>
                  <a:lnTo>
                    <a:pt x="3201886" y="151580"/>
                  </a:lnTo>
                  <a:lnTo>
                    <a:pt x="3147617" y="151406"/>
                  </a:lnTo>
                  <a:lnTo>
                    <a:pt x="3093347" y="150885"/>
                  </a:lnTo>
                  <a:lnTo>
                    <a:pt x="3039078" y="150055"/>
                  </a:lnTo>
                  <a:lnTo>
                    <a:pt x="2984809" y="148958"/>
                  </a:lnTo>
                  <a:lnTo>
                    <a:pt x="2930540" y="147645"/>
                  </a:lnTo>
                  <a:lnTo>
                    <a:pt x="2876270" y="146167"/>
                  </a:lnTo>
                  <a:lnTo>
                    <a:pt x="2822001" y="144579"/>
                  </a:lnTo>
                  <a:lnTo>
                    <a:pt x="2767732" y="142935"/>
                  </a:lnTo>
                  <a:lnTo>
                    <a:pt x="2713463" y="141290"/>
                  </a:lnTo>
                  <a:lnTo>
                    <a:pt x="2659193" y="139695"/>
                  </a:lnTo>
                  <a:lnTo>
                    <a:pt x="2604924" y="138199"/>
                  </a:lnTo>
                  <a:lnTo>
                    <a:pt x="2550655" y="136844"/>
                  </a:lnTo>
                  <a:lnTo>
                    <a:pt x="2496385" y="135670"/>
                  </a:lnTo>
                  <a:lnTo>
                    <a:pt x="2442116" y="134707"/>
                  </a:lnTo>
                  <a:lnTo>
                    <a:pt x="2387847" y="133980"/>
                  </a:lnTo>
                  <a:lnTo>
                    <a:pt x="2333578" y="133508"/>
                  </a:lnTo>
                  <a:lnTo>
                    <a:pt x="2279308" y="133302"/>
                  </a:lnTo>
                  <a:lnTo>
                    <a:pt x="2225039" y="133372"/>
                  </a:lnTo>
                  <a:lnTo>
                    <a:pt x="2170770" y="133723"/>
                  </a:lnTo>
                  <a:lnTo>
                    <a:pt x="2116501" y="134358"/>
                  </a:lnTo>
                  <a:lnTo>
                    <a:pt x="2062231" y="135284"/>
                  </a:lnTo>
                  <a:lnTo>
                    <a:pt x="2007962" y="136502"/>
                  </a:lnTo>
                  <a:lnTo>
                    <a:pt x="1953693" y="137713"/>
                  </a:lnTo>
                  <a:lnTo>
                    <a:pt x="1899424" y="139094"/>
                  </a:lnTo>
                  <a:lnTo>
                    <a:pt x="1845154" y="140941"/>
                  </a:lnTo>
                  <a:lnTo>
                    <a:pt x="1790885" y="143279"/>
                  </a:lnTo>
                  <a:lnTo>
                    <a:pt x="1736616" y="145883"/>
                  </a:lnTo>
                  <a:lnTo>
                    <a:pt x="1682347" y="148686"/>
                  </a:lnTo>
                  <a:lnTo>
                    <a:pt x="1628077" y="151970"/>
                  </a:lnTo>
                  <a:lnTo>
                    <a:pt x="1573808" y="156025"/>
                  </a:lnTo>
                  <a:lnTo>
                    <a:pt x="1519539" y="160999"/>
                  </a:lnTo>
                  <a:lnTo>
                    <a:pt x="1465270" y="166808"/>
                  </a:lnTo>
                  <a:lnTo>
                    <a:pt x="1411000" y="173135"/>
                  </a:lnTo>
                  <a:lnTo>
                    <a:pt x="1356731" y="179506"/>
                  </a:lnTo>
                  <a:lnTo>
                    <a:pt x="1302462" y="185383"/>
                  </a:lnTo>
                  <a:lnTo>
                    <a:pt x="1248192" y="190292"/>
                  </a:lnTo>
                  <a:lnTo>
                    <a:pt x="1193923" y="195256"/>
                  </a:lnTo>
                  <a:lnTo>
                    <a:pt x="1139654" y="200732"/>
                  </a:lnTo>
                  <a:lnTo>
                    <a:pt x="1085385" y="206652"/>
                  </a:lnTo>
                  <a:lnTo>
                    <a:pt x="1031115" y="212928"/>
                  </a:lnTo>
                  <a:lnTo>
                    <a:pt x="976846" y="219336"/>
                  </a:lnTo>
                  <a:lnTo>
                    <a:pt x="922577" y="225405"/>
                  </a:lnTo>
                  <a:lnTo>
                    <a:pt x="868308" y="230359"/>
                  </a:lnTo>
                  <a:lnTo>
                    <a:pt x="814038" y="233188"/>
                  </a:lnTo>
                  <a:lnTo>
                    <a:pt x="759769" y="232798"/>
                  </a:lnTo>
                  <a:lnTo>
                    <a:pt x="705500" y="229857"/>
                  </a:lnTo>
                  <a:lnTo>
                    <a:pt x="651231" y="226059"/>
                  </a:lnTo>
                  <a:lnTo>
                    <a:pt x="596961" y="221291"/>
                  </a:lnTo>
                  <a:lnTo>
                    <a:pt x="542692" y="215401"/>
                  </a:lnTo>
                  <a:lnTo>
                    <a:pt x="488423" y="208302"/>
                  </a:lnTo>
                  <a:lnTo>
                    <a:pt x="434154" y="200736"/>
                  </a:lnTo>
                  <a:lnTo>
                    <a:pt x="379884" y="192837"/>
                  </a:lnTo>
                  <a:lnTo>
                    <a:pt x="325615" y="184452"/>
                  </a:lnTo>
                  <a:lnTo>
                    <a:pt x="271346" y="175848"/>
                  </a:lnTo>
                  <a:lnTo>
                    <a:pt x="217077" y="167306"/>
                  </a:lnTo>
                  <a:lnTo>
                    <a:pt x="162807" y="158869"/>
                  </a:lnTo>
                  <a:lnTo>
                    <a:pt x="108538" y="150501"/>
                  </a:lnTo>
                  <a:lnTo>
                    <a:pt x="54269" y="142127"/>
                  </a:lnTo>
                  <a:lnTo>
                    <a:pt x="0" y="133668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1737174" y="1449345"/>
              <a:ext cx="4287271" cy="374446"/>
            </a:xfrm>
            <a:custGeom>
              <a:avLst/>
              <a:pathLst>
                <a:path w="4287271" h="374446">
                  <a:moveTo>
                    <a:pt x="0" y="0"/>
                  </a:moveTo>
                  <a:lnTo>
                    <a:pt x="54269" y="35064"/>
                  </a:lnTo>
                  <a:lnTo>
                    <a:pt x="108538" y="67585"/>
                  </a:lnTo>
                  <a:lnTo>
                    <a:pt x="162807" y="97055"/>
                  </a:lnTo>
                  <a:lnTo>
                    <a:pt x="217077" y="123408"/>
                  </a:lnTo>
                  <a:lnTo>
                    <a:pt x="271346" y="146458"/>
                  </a:lnTo>
                  <a:lnTo>
                    <a:pt x="325615" y="166234"/>
                  </a:lnTo>
                  <a:lnTo>
                    <a:pt x="379884" y="183199"/>
                  </a:lnTo>
                  <a:lnTo>
                    <a:pt x="434154" y="198031"/>
                  </a:lnTo>
                  <a:lnTo>
                    <a:pt x="488423" y="210843"/>
                  </a:lnTo>
                  <a:lnTo>
                    <a:pt x="542692" y="222191"/>
                  </a:lnTo>
                  <a:lnTo>
                    <a:pt x="596961" y="232269"/>
                  </a:lnTo>
                  <a:lnTo>
                    <a:pt x="651231" y="242152"/>
                  </a:lnTo>
                  <a:lnTo>
                    <a:pt x="705500" y="251511"/>
                  </a:lnTo>
                  <a:lnTo>
                    <a:pt x="759769" y="258189"/>
                  </a:lnTo>
                  <a:lnTo>
                    <a:pt x="814038" y="261462"/>
                  </a:lnTo>
                  <a:lnTo>
                    <a:pt x="868308" y="261787"/>
                  </a:lnTo>
                  <a:lnTo>
                    <a:pt x="922577" y="259210"/>
                  </a:lnTo>
                  <a:lnTo>
                    <a:pt x="976846" y="253936"/>
                  </a:lnTo>
                  <a:lnTo>
                    <a:pt x="1031115" y="246510"/>
                  </a:lnTo>
                  <a:lnTo>
                    <a:pt x="1085385" y="237881"/>
                  </a:lnTo>
                  <a:lnTo>
                    <a:pt x="1139654" y="229294"/>
                  </a:lnTo>
                  <a:lnTo>
                    <a:pt x="1193923" y="222122"/>
                  </a:lnTo>
                  <a:lnTo>
                    <a:pt x="1248192" y="217727"/>
                  </a:lnTo>
                  <a:lnTo>
                    <a:pt x="1302462" y="214867"/>
                  </a:lnTo>
                  <a:lnTo>
                    <a:pt x="1356731" y="209241"/>
                  </a:lnTo>
                  <a:lnTo>
                    <a:pt x="1411000" y="202637"/>
                  </a:lnTo>
                  <a:lnTo>
                    <a:pt x="1465270" y="197541"/>
                  </a:lnTo>
                  <a:lnTo>
                    <a:pt x="1519539" y="196759"/>
                  </a:lnTo>
                  <a:lnTo>
                    <a:pt x="1573808" y="199173"/>
                  </a:lnTo>
                  <a:lnTo>
                    <a:pt x="1628077" y="202733"/>
                  </a:lnTo>
                  <a:lnTo>
                    <a:pt x="1682347" y="207127"/>
                  </a:lnTo>
                  <a:lnTo>
                    <a:pt x="1736616" y="212040"/>
                  </a:lnTo>
                  <a:lnTo>
                    <a:pt x="1790885" y="217169"/>
                  </a:lnTo>
                  <a:lnTo>
                    <a:pt x="1845154" y="222242"/>
                  </a:lnTo>
                  <a:lnTo>
                    <a:pt x="1899424" y="227040"/>
                  </a:lnTo>
                  <a:lnTo>
                    <a:pt x="1953693" y="231412"/>
                  </a:lnTo>
                  <a:lnTo>
                    <a:pt x="2007962" y="235283"/>
                  </a:lnTo>
                  <a:lnTo>
                    <a:pt x="2062231" y="238642"/>
                  </a:lnTo>
                  <a:lnTo>
                    <a:pt x="2116501" y="241526"/>
                  </a:lnTo>
                  <a:lnTo>
                    <a:pt x="2170770" y="243998"/>
                  </a:lnTo>
                  <a:lnTo>
                    <a:pt x="2225039" y="246117"/>
                  </a:lnTo>
                  <a:lnTo>
                    <a:pt x="2279308" y="247931"/>
                  </a:lnTo>
                  <a:lnTo>
                    <a:pt x="2333578" y="249808"/>
                  </a:lnTo>
                  <a:lnTo>
                    <a:pt x="2387847" y="251873"/>
                  </a:lnTo>
                  <a:lnTo>
                    <a:pt x="2442116" y="254047"/>
                  </a:lnTo>
                  <a:lnTo>
                    <a:pt x="2496385" y="256254"/>
                  </a:lnTo>
                  <a:lnTo>
                    <a:pt x="2550655" y="258420"/>
                  </a:lnTo>
                  <a:lnTo>
                    <a:pt x="2604924" y="260477"/>
                  </a:lnTo>
                  <a:lnTo>
                    <a:pt x="2659193" y="262365"/>
                  </a:lnTo>
                  <a:lnTo>
                    <a:pt x="2713463" y="264031"/>
                  </a:lnTo>
                  <a:lnTo>
                    <a:pt x="2767732" y="265430"/>
                  </a:lnTo>
                  <a:lnTo>
                    <a:pt x="2822001" y="266525"/>
                  </a:lnTo>
                  <a:lnTo>
                    <a:pt x="2876270" y="267287"/>
                  </a:lnTo>
                  <a:lnTo>
                    <a:pt x="2930540" y="267693"/>
                  </a:lnTo>
                  <a:lnTo>
                    <a:pt x="2984809" y="267724"/>
                  </a:lnTo>
                  <a:lnTo>
                    <a:pt x="3039078" y="267363"/>
                  </a:lnTo>
                  <a:lnTo>
                    <a:pt x="3093347" y="266594"/>
                  </a:lnTo>
                  <a:lnTo>
                    <a:pt x="3147617" y="265397"/>
                  </a:lnTo>
                  <a:lnTo>
                    <a:pt x="3201886" y="263745"/>
                  </a:lnTo>
                  <a:lnTo>
                    <a:pt x="3256155" y="261601"/>
                  </a:lnTo>
                  <a:lnTo>
                    <a:pt x="3310424" y="258957"/>
                  </a:lnTo>
                  <a:lnTo>
                    <a:pt x="3364694" y="255938"/>
                  </a:lnTo>
                  <a:lnTo>
                    <a:pt x="3418963" y="252526"/>
                  </a:lnTo>
                  <a:lnTo>
                    <a:pt x="3473232" y="248678"/>
                  </a:lnTo>
                  <a:lnTo>
                    <a:pt x="3527501" y="244349"/>
                  </a:lnTo>
                  <a:lnTo>
                    <a:pt x="3581771" y="239495"/>
                  </a:lnTo>
                  <a:lnTo>
                    <a:pt x="3636040" y="234069"/>
                  </a:lnTo>
                  <a:lnTo>
                    <a:pt x="3690309" y="228030"/>
                  </a:lnTo>
                  <a:lnTo>
                    <a:pt x="3744578" y="221340"/>
                  </a:lnTo>
                  <a:lnTo>
                    <a:pt x="3798848" y="213967"/>
                  </a:lnTo>
                  <a:lnTo>
                    <a:pt x="3853117" y="205888"/>
                  </a:lnTo>
                  <a:lnTo>
                    <a:pt x="3907386" y="197083"/>
                  </a:lnTo>
                  <a:lnTo>
                    <a:pt x="3961656" y="187544"/>
                  </a:lnTo>
                  <a:lnTo>
                    <a:pt x="4015925" y="177266"/>
                  </a:lnTo>
                  <a:lnTo>
                    <a:pt x="4070194" y="166248"/>
                  </a:lnTo>
                  <a:lnTo>
                    <a:pt x="4124463" y="154494"/>
                  </a:lnTo>
                  <a:lnTo>
                    <a:pt x="4178733" y="142010"/>
                  </a:lnTo>
                  <a:lnTo>
                    <a:pt x="4233002" y="128802"/>
                  </a:lnTo>
                  <a:lnTo>
                    <a:pt x="4287271" y="114875"/>
                  </a:lnTo>
                  <a:lnTo>
                    <a:pt x="4287271" y="297213"/>
                  </a:lnTo>
                  <a:lnTo>
                    <a:pt x="4233002" y="300076"/>
                  </a:lnTo>
                  <a:lnTo>
                    <a:pt x="4178733" y="303020"/>
                  </a:lnTo>
                  <a:lnTo>
                    <a:pt x="4124463" y="306058"/>
                  </a:lnTo>
                  <a:lnTo>
                    <a:pt x="4070194" y="309201"/>
                  </a:lnTo>
                  <a:lnTo>
                    <a:pt x="4015925" y="312462"/>
                  </a:lnTo>
                  <a:lnTo>
                    <a:pt x="3961656" y="315848"/>
                  </a:lnTo>
                  <a:lnTo>
                    <a:pt x="3907386" y="319367"/>
                  </a:lnTo>
                  <a:lnTo>
                    <a:pt x="3853117" y="323019"/>
                  </a:lnTo>
                  <a:lnTo>
                    <a:pt x="3798848" y="326799"/>
                  </a:lnTo>
                  <a:lnTo>
                    <a:pt x="3744578" y="330697"/>
                  </a:lnTo>
                  <a:lnTo>
                    <a:pt x="3690309" y="334694"/>
                  </a:lnTo>
                  <a:lnTo>
                    <a:pt x="3636040" y="338763"/>
                  </a:lnTo>
                  <a:lnTo>
                    <a:pt x="3581771" y="342873"/>
                  </a:lnTo>
                  <a:lnTo>
                    <a:pt x="3527501" y="346988"/>
                  </a:lnTo>
                  <a:lnTo>
                    <a:pt x="3473232" y="351067"/>
                  </a:lnTo>
                  <a:lnTo>
                    <a:pt x="3418963" y="355072"/>
                  </a:lnTo>
                  <a:lnTo>
                    <a:pt x="3364694" y="358964"/>
                  </a:lnTo>
                  <a:lnTo>
                    <a:pt x="3310424" y="362706"/>
                  </a:lnTo>
                  <a:lnTo>
                    <a:pt x="3256155" y="366221"/>
                  </a:lnTo>
                  <a:lnTo>
                    <a:pt x="3201886" y="369115"/>
                  </a:lnTo>
                  <a:lnTo>
                    <a:pt x="3147617" y="371327"/>
                  </a:lnTo>
                  <a:lnTo>
                    <a:pt x="3093347" y="372906"/>
                  </a:lnTo>
                  <a:lnTo>
                    <a:pt x="3039078" y="373909"/>
                  </a:lnTo>
                  <a:lnTo>
                    <a:pt x="2984809" y="374400"/>
                  </a:lnTo>
                  <a:lnTo>
                    <a:pt x="2930540" y="374446"/>
                  </a:lnTo>
                  <a:lnTo>
                    <a:pt x="2876270" y="374115"/>
                  </a:lnTo>
                  <a:lnTo>
                    <a:pt x="2822001" y="373473"/>
                  </a:lnTo>
                  <a:lnTo>
                    <a:pt x="2767732" y="372579"/>
                  </a:lnTo>
                  <a:lnTo>
                    <a:pt x="2713463" y="371489"/>
                  </a:lnTo>
                  <a:lnTo>
                    <a:pt x="2659193" y="370251"/>
                  </a:lnTo>
                  <a:lnTo>
                    <a:pt x="2604924" y="368903"/>
                  </a:lnTo>
                  <a:lnTo>
                    <a:pt x="2550655" y="367476"/>
                  </a:lnTo>
                  <a:lnTo>
                    <a:pt x="2496385" y="365994"/>
                  </a:lnTo>
                  <a:lnTo>
                    <a:pt x="2442116" y="364474"/>
                  </a:lnTo>
                  <a:lnTo>
                    <a:pt x="2387847" y="362925"/>
                  </a:lnTo>
                  <a:lnTo>
                    <a:pt x="2333578" y="361356"/>
                  </a:lnTo>
                  <a:lnTo>
                    <a:pt x="2279308" y="359771"/>
                  </a:lnTo>
                  <a:lnTo>
                    <a:pt x="2225039" y="357765"/>
                  </a:lnTo>
                  <a:lnTo>
                    <a:pt x="2170770" y="354701"/>
                  </a:lnTo>
                  <a:lnTo>
                    <a:pt x="2116501" y="350838"/>
                  </a:lnTo>
                  <a:lnTo>
                    <a:pt x="2062231" y="346476"/>
                  </a:lnTo>
                  <a:lnTo>
                    <a:pt x="2007962" y="341917"/>
                  </a:lnTo>
                  <a:lnTo>
                    <a:pt x="1953693" y="337437"/>
                  </a:lnTo>
                  <a:lnTo>
                    <a:pt x="1899424" y="333266"/>
                  </a:lnTo>
                  <a:lnTo>
                    <a:pt x="1845154" y="329567"/>
                  </a:lnTo>
                  <a:lnTo>
                    <a:pt x="1790885" y="326430"/>
                  </a:lnTo>
                  <a:lnTo>
                    <a:pt x="1736616" y="323876"/>
                  </a:lnTo>
                  <a:lnTo>
                    <a:pt x="1682347" y="321872"/>
                  </a:lnTo>
                  <a:lnTo>
                    <a:pt x="1628077" y="320354"/>
                  </a:lnTo>
                  <a:lnTo>
                    <a:pt x="1573808" y="319247"/>
                  </a:lnTo>
                  <a:lnTo>
                    <a:pt x="1519539" y="318480"/>
                  </a:lnTo>
                  <a:lnTo>
                    <a:pt x="1465270" y="319327"/>
                  </a:lnTo>
                  <a:lnTo>
                    <a:pt x="1411000" y="322981"/>
                  </a:lnTo>
                  <a:lnTo>
                    <a:pt x="1356731" y="327956"/>
                  </a:lnTo>
                  <a:lnTo>
                    <a:pt x="1302462" y="332379"/>
                  </a:lnTo>
                  <a:lnTo>
                    <a:pt x="1248192" y="334087"/>
                  </a:lnTo>
                  <a:lnTo>
                    <a:pt x="1193923" y="335228"/>
                  </a:lnTo>
                  <a:lnTo>
                    <a:pt x="1139654" y="337146"/>
                  </a:lnTo>
                  <a:lnTo>
                    <a:pt x="1085385" y="339740"/>
                  </a:lnTo>
                  <a:lnTo>
                    <a:pt x="1031115" y="342921"/>
                  </a:lnTo>
                  <a:lnTo>
                    <a:pt x="976846" y="346473"/>
                  </a:lnTo>
                  <a:lnTo>
                    <a:pt x="922577" y="349880"/>
                  </a:lnTo>
                  <a:lnTo>
                    <a:pt x="868308" y="352229"/>
                  </a:lnTo>
                  <a:lnTo>
                    <a:pt x="814038" y="352261"/>
                  </a:lnTo>
                  <a:lnTo>
                    <a:pt x="759769" y="348560"/>
                  </a:lnTo>
                  <a:lnTo>
                    <a:pt x="705500" y="340081"/>
                  </a:lnTo>
                  <a:lnTo>
                    <a:pt x="651231" y="328314"/>
                  </a:lnTo>
                  <a:lnTo>
                    <a:pt x="596961" y="315575"/>
                  </a:lnTo>
                  <a:lnTo>
                    <a:pt x="542692" y="302177"/>
                  </a:lnTo>
                  <a:lnTo>
                    <a:pt x="488423" y="287267"/>
                  </a:lnTo>
                  <a:lnTo>
                    <a:pt x="434154" y="271104"/>
                  </a:lnTo>
                  <a:lnTo>
                    <a:pt x="379884" y="253835"/>
                  </a:lnTo>
                  <a:lnTo>
                    <a:pt x="325615" y="236137"/>
                  </a:lnTo>
                  <a:lnTo>
                    <a:pt x="271346" y="218401"/>
                  </a:lnTo>
                  <a:lnTo>
                    <a:pt x="217077" y="201005"/>
                  </a:lnTo>
                  <a:lnTo>
                    <a:pt x="162807" y="184258"/>
                  </a:lnTo>
                  <a:lnTo>
                    <a:pt x="108538" y="168288"/>
                  </a:lnTo>
                  <a:lnTo>
                    <a:pt x="54269" y="152831"/>
                  </a:lnTo>
                  <a:lnTo>
                    <a:pt x="0" y="138123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1737174" y="1474003"/>
              <a:ext cx="4287271" cy="162516"/>
            </a:xfrm>
            <a:custGeom>
              <a:avLst/>
              <a:pathLst>
                <a:path w="4287271" h="162516">
                  <a:moveTo>
                    <a:pt x="0" y="70773"/>
                  </a:moveTo>
                  <a:lnTo>
                    <a:pt x="54269" y="71749"/>
                  </a:lnTo>
                  <a:lnTo>
                    <a:pt x="108538" y="72081"/>
                  </a:lnTo>
                  <a:lnTo>
                    <a:pt x="162807" y="71566"/>
                  </a:lnTo>
                  <a:lnTo>
                    <a:pt x="217077" y="70142"/>
                  </a:lnTo>
                  <a:lnTo>
                    <a:pt x="271346" y="67797"/>
                  </a:lnTo>
                  <a:lnTo>
                    <a:pt x="325615" y="64482"/>
                  </a:lnTo>
                  <a:lnTo>
                    <a:pt x="379884" y="60327"/>
                  </a:lnTo>
                  <a:lnTo>
                    <a:pt x="434154" y="55558"/>
                  </a:lnTo>
                  <a:lnTo>
                    <a:pt x="488423" y="50312"/>
                  </a:lnTo>
                  <a:lnTo>
                    <a:pt x="542692" y="44875"/>
                  </a:lnTo>
                  <a:lnTo>
                    <a:pt x="596961" y="39566"/>
                  </a:lnTo>
                  <a:lnTo>
                    <a:pt x="651231" y="34263"/>
                  </a:lnTo>
                  <a:lnTo>
                    <a:pt x="705500" y="29033"/>
                  </a:lnTo>
                  <a:lnTo>
                    <a:pt x="759769" y="24312"/>
                  </a:lnTo>
                  <a:lnTo>
                    <a:pt x="814038" y="20387"/>
                  </a:lnTo>
                  <a:lnTo>
                    <a:pt x="868308" y="17111"/>
                  </a:lnTo>
                  <a:lnTo>
                    <a:pt x="922577" y="14316"/>
                  </a:lnTo>
                  <a:lnTo>
                    <a:pt x="976846" y="11818"/>
                  </a:lnTo>
                  <a:lnTo>
                    <a:pt x="1031115" y="9464"/>
                  </a:lnTo>
                  <a:lnTo>
                    <a:pt x="1085385" y="7170"/>
                  </a:lnTo>
                  <a:lnTo>
                    <a:pt x="1139654" y="4950"/>
                  </a:lnTo>
                  <a:lnTo>
                    <a:pt x="1193923" y="2914"/>
                  </a:lnTo>
                  <a:lnTo>
                    <a:pt x="1248192" y="1253"/>
                  </a:lnTo>
                  <a:lnTo>
                    <a:pt x="1302462" y="199"/>
                  </a:lnTo>
                  <a:lnTo>
                    <a:pt x="1356731" y="0"/>
                  </a:lnTo>
                  <a:lnTo>
                    <a:pt x="1411000" y="898"/>
                  </a:lnTo>
                  <a:lnTo>
                    <a:pt x="1465270" y="3118"/>
                  </a:lnTo>
                  <a:lnTo>
                    <a:pt x="1519539" y="6887"/>
                  </a:lnTo>
                  <a:lnTo>
                    <a:pt x="1573808" y="14588"/>
                  </a:lnTo>
                  <a:lnTo>
                    <a:pt x="1628077" y="25014"/>
                  </a:lnTo>
                  <a:lnTo>
                    <a:pt x="1682347" y="34895"/>
                  </a:lnTo>
                  <a:lnTo>
                    <a:pt x="1736616" y="41947"/>
                  </a:lnTo>
                  <a:lnTo>
                    <a:pt x="1790885" y="45364"/>
                  </a:lnTo>
                  <a:lnTo>
                    <a:pt x="1845154" y="48615"/>
                  </a:lnTo>
                  <a:lnTo>
                    <a:pt x="1899424" y="52167"/>
                  </a:lnTo>
                  <a:lnTo>
                    <a:pt x="1953693" y="55727"/>
                  </a:lnTo>
                  <a:lnTo>
                    <a:pt x="2007962" y="59038"/>
                  </a:lnTo>
                  <a:lnTo>
                    <a:pt x="2062231" y="61909"/>
                  </a:lnTo>
                  <a:lnTo>
                    <a:pt x="2116501" y="64217"/>
                  </a:lnTo>
                  <a:lnTo>
                    <a:pt x="2170770" y="65907"/>
                  </a:lnTo>
                  <a:lnTo>
                    <a:pt x="2225039" y="66963"/>
                  </a:lnTo>
                  <a:lnTo>
                    <a:pt x="2279308" y="67387"/>
                  </a:lnTo>
                  <a:lnTo>
                    <a:pt x="2333578" y="67462"/>
                  </a:lnTo>
                  <a:lnTo>
                    <a:pt x="2387847" y="67339"/>
                  </a:lnTo>
                  <a:lnTo>
                    <a:pt x="2442116" y="67022"/>
                  </a:lnTo>
                  <a:lnTo>
                    <a:pt x="2496385" y="66516"/>
                  </a:lnTo>
                  <a:lnTo>
                    <a:pt x="2550655" y="65829"/>
                  </a:lnTo>
                  <a:lnTo>
                    <a:pt x="2604924" y="64974"/>
                  </a:lnTo>
                  <a:lnTo>
                    <a:pt x="2659193" y="63970"/>
                  </a:lnTo>
                  <a:lnTo>
                    <a:pt x="2713463" y="62842"/>
                  </a:lnTo>
                  <a:lnTo>
                    <a:pt x="2767732" y="61624"/>
                  </a:lnTo>
                  <a:lnTo>
                    <a:pt x="2822001" y="60356"/>
                  </a:lnTo>
                  <a:lnTo>
                    <a:pt x="2876270" y="59082"/>
                  </a:lnTo>
                  <a:lnTo>
                    <a:pt x="2930540" y="57854"/>
                  </a:lnTo>
                  <a:lnTo>
                    <a:pt x="2984809" y="56723"/>
                  </a:lnTo>
                  <a:lnTo>
                    <a:pt x="3039078" y="55746"/>
                  </a:lnTo>
                  <a:lnTo>
                    <a:pt x="3093347" y="54975"/>
                  </a:lnTo>
                  <a:lnTo>
                    <a:pt x="3147617" y="54463"/>
                  </a:lnTo>
                  <a:lnTo>
                    <a:pt x="3201886" y="54256"/>
                  </a:lnTo>
                  <a:lnTo>
                    <a:pt x="3256155" y="54395"/>
                  </a:lnTo>
                  <a:lnTo>
                    <a:pt x="3310424" y="54839"/>
                  </a:lnTo>
                  <a:lnTo>
                    <a:pt x="3364694" y="55300"/>
                  </a:lnTo>
                  <a:lnTo>
                    <a:pt x="3418963" y="55731"/>
                  </a:lnTo>
                  <a:lnTo>
                    <a:pt x="3473232" y="56113"/>
                  </a:lnTo>
                  <a:lnTo>
                    <a:pt x="3527501" y="56424"/>
                  </a:lnTo>
                  <a:lnTo>
                    <a:pt x="3581771" y="56643"/>
                  </a:lnTo>
                  <a:lnTo>
                    <a:pt x="3636040" y="56744"/>
                  </a:lnTo>
                  <a:lnTo>
                    <a:pt x="3690309" y="56703"/>
                  </a:lnTo>
                  <a:lnTo>
                    <a:pt x="3744578" y="56498"/>
                  </a:lnTo>
                  <a:lnTo>
                    <a:pt x="3798848" y="56109"/>
                  </a:lnTo>
                  <a:lnTo>
                    <a:pt x="3853117" y="55519"/>
                  </a:lnTo>
                  <a:lnTo>
                    <a:pt x="3907386" y="54720"/>
                  </a:lnTo>
                  <a:lnTo>
                    <a:pt x="3961656" y="53706"/>
                  </a:lnTo>
                  <a:lnTo>
                    <a:pt x="4015925" y="52477"/>
                  </a:lnTo>
                  <a:lnTo>
                    <a:pt x="4070194" y="51037"/>
                  </a:lnTo>
                  <a:lnTo>
                    <a:pt x="4124463" y="49394"/>
                  </a:lnTo>
                  <a:lnTo>
                    <a:pt x="4178733" y="47558"/>
                  </a:lnTo>
                  <a:lnTo>
                    <a:pt x="4233002" y="45541"/>
                  </a:lnTo>
                  <a:lnTo>
                    <a:pt x="4287271" y="43354"/>
                  </a:lnTo>
                  <a:lnTo>
                    <a:pt x="4287271" y="151339"/>
                  </a:lnTo>
                  <a:lnTo>
                    <a:pt x="4233002" y="146574"/>
                  </a:lnTo>
                  <a:lnTo>
                    <a:pt x="4178733" y="142204"/>
                  </a:lnTo>
                  <a:lnTo>
                    <a:pt x="4124463" y="138228"/>
                  </a:lnTo>
                  <a:lnTo>
                    <a:pt x="4070194" y="134645"/>
                  </a:lnTo>
                  <a:lnTo>
                    <a:pt x="4015925" y="131454"/>
                  </a:lnTo>
                  <a:lnTo>
                    <a:pt x="3961656" y="128649"/>
                  </a:lnTo>
                  <a:lnTo>
                    <a:pt x="3907386" y="126223"/>
                  </a:lnTo>
                  <a:lnTo>
                    <a:pt x="3853117" y="124163"/>
                  </a:lnTo>
                  <a:lnTo>
                    <a:pt x="3798848" y="122452"/>
                  </a:lnTo>
                  <a:lnTo>
                    <a:pt x="3744578" y="121069"/>
                  </a:lnTo>
                  <a:lnTo>
                    <a:pt x="3690309" y="119983"/>
                  </a:lnTo>
                  <a:lnTo>
                    <a:pt x="3636040" y="119165"/>
                  </a:lnTo>
                  <a:lnTo>
                    <a:pt x="3581771" y="118579"/>
                  </a:lnTo>
                  <a:lnTo>
                    <a:pt x="3527501" y="118187"/>
                  </a:lnTo>
                  <a:lnTo>
                    <a:pt x="3473232" y="117955"/>
                  </a:lnTo>
                  <a:lnTo>
                    <a:pt x="3418963" y="117846"/>
                  </a:lnTo>
                  <a:lnTo>
                    <a:pt x="3364694" y="117826"/>
                  </a:lnTo>
                  <a:lnTo>
                    <a:pt x="3310424" y="117867"/>
                  </a:lnTo>
                  <a:lnTo>
                    <a:pt x="3256155" y="117951"/>
                  </a:lnTo>
                  <a:lnTo>
                    <a:pt x="3201886" y="118161"/>
                  </a:lnTo>
                  <a:lnTo>
                    <a:pt x="3147617" y="118493"/>
                  </a:lnTo>
                  <a:lnTo>
                    <a:pt x="3093347" y="118927"/>
                  </a:lnTo>
                  <a:lnTo>
                    <a:pt x="3039078" y="119449"/>
                  </a:lnTo>
                  <a:lnTo>
                    <a:pt x="2984809" y="120053"/>
                  </a:lnTo>
                  <a:lnTo>
                    <a:pt x="2930540" y="120733"/>
                  </a:lnTo>
                  <a:lnTo>
                    <a:pt x="2876270" y="121483"/>
                  </a:lnTo>
                  <a:lnTo>
                    <a:pt x="2822001" y="122298"/>
                  </a:lnTo>
                  <a:lnTo>
                    <a:pt x="2767732" y="123167"/>
                  </a:lnTo>
                  <a:lnTo>
                    <a:pt x="2713463" y="124078"/>
                  </a:lnTo>
                  <a:lnTo>
                    <a:pt x="2659193" y="125009"/>
                  </a:lnTo>
                  <a:lnTo>
                    <a:pt x="2604924" y="125934"/>
                  </a:lnTo>
                  <a:lnTo>
                    <a:pt x="2550655" y="126819"/>
                  </a:lnTo>
                  <a:lnTo>
                    <a:pt x="2496385" y="127625"/>
                  </a:lnTo>
                  <a:lnTo>
                    <a:pt x="2442116" y="128304"/>
                  </a:lnTo>
                  <a:lnTo>
                    <a:pt x="2387847" y="128805"/>
                  </a:lnTo>
                  <a:lnTo>
                    <a:pt x="2333578" y="129072"/>
                  </a:lnTo>
                  <a:lnTo>
                    <a:pt x="2279308" y="129051"/>
                  </a:lnTo>
                  <a:lnTo>
                    <a:pt x="2225039" y="128453"/>
                  </a:lnTo>
                  <a:lnTo>
                    <a:pt x="2170770" y="126965"/>
                  </a:lnTo>
                  <a:lnTo>
                    <a:pt x="2116501" y="124853"/>
                  </a:lnTo>
                  <a:lnTo>
                    <a:pt x="2062231" y="122387"/>
                  </a:lnTo>
                  <a:lnTo>
                    <a:pt x="2007962" y="119792"/>
                  </a:lnTo>
                  <a:lnTo>
                    <a:pt x="1953693" y="117230"/>
                  </a:lnTo>
                  <a:lnTo>
                    <a:pt x="1899424" y="114792"/>
                  </a:lnTo>
                  <a:lnTo>
                    <a:pt x="1845154" y="112506"/>
                  </a:lnTo>
                  <a:lnTo>
                    <a:pt x="1790885" y="110360"/>
                  </a:lnTo>
                  <a:lnTo>
                    <a:pt x="1736616" y="107617"/>
                  </a:lnTo>
                  <a:lnTo>
                    <a:pt x="1682347" y="101623"/>
                  </a:lnTo>
                  <a:lnTo>
                    <a:pt x="1628077" y="94519"/>
                  </a:lnTo>
                  <a:lnTo>
                    <a:pt x="1573808" y="88290"/>
                  </a:lnTo>
                  <a:lnTo>
                    <a:pt x="1519539" y="83933"/>
                  </a:lnTo>
                  <a:lnTo>
                    <a:pt x="1465270" y="80969"/>
                  </a:lnTo>
                  <a:lnTo>
                    <a:pt x="1411000" y="77991"/>
                  </a:lnTo>
                  <a:lnTo>
                    <a:pt x="1356731" y="75095"/>
                  </a:lnTo>
                  <a:lnTo>
                    <a:pt x="1302462" y="72425"/>
                  </a:lnTo>
                  <a:lnTo>
                    <a:pt x="1248192" y="70148"/>
                  </a:lnTo>
                  <a:lnTo>
                    <a:pt x="1193923" y="68431"/>
                  </a:lnTo>
                  <a:lnTo>
                    <a:pt x="1139654" y="67430"/>
                  </a:lnTo>
                  <a:lnTo>
                    <a:pt x="1085385" y="67255"/>
                  </a:lnTo>
                  <a:lnTo>
                    <a:pt x="1031115" y="67938"/>
                  </a:lnTo>
                  <a:lnTo>
                    <a:pt x="976846" y="69417"/>
                  </a:lnTo>
                  <a:lnTo>
                    <a:pt x="922577" y="71527"/>
                  </a:lnTo>
                  <a:lnTo>
                    <a:pt x="868308" y="74037"/>
                  </a:lnTo>
                  <a:lnTo>
                    <a:pt x="814038" y="76685"/>
                  </a:lnTo>
                  <a:lnTo>
                    <a:pt x="759769" y="79224"/>
                  </a:lnTo>
                  <a:lnTo>
                    <a:pt x="705500" y="81807"/>
                  </a:lnTo>
                  <a:lnTo>
                    <a:pt x="651231" y="84716"/>
                  </a:lnTo>
                  <a:lnTo>
                    <a:pt x="596961" y="87675"/>
                  </a:lnTo>
                  <a:lnTo>
                    <a:pt x="542692" y="90643"/>
                  </a:lnTo>
                  <a:lnTo>
                    <a:pt x="488423" y="94061"/>
                  </a:lnTo>
                  <a:lnTo>
                    <a:pt x="434154" y="97899"/>
                  </a:lnTo>
                  <a:lnTo>
                    <a:pt x="379884" y="102288"/>
                  </a:lnTo>
                  <a:lnTo>
                    <a:pt x="325615" y="107655"/>
                  </a:lnTo>
                  <a:lnTo>
                    <a:pt x="271346" y="114123"/>
                  </a:lnTo>
                  <a:lnTo>
                    <a:pt x="217077" y="121714"/>
                  </a:lnTo>
                  <a:lnTo>
                    <a:pt x="162807" y="130451"/>
                  </a:lnTo>
                  <a:lnTo>
                    <a:pt x="108538" y="140206"/>
                  </a:lnTo>
                  <a:lnTo>
                    <a:pt x="54269" y="150895"/>
                  </a:lnTo>
                  <a:lnTo>
                    <a:pt x="0" y="162516"/>
                  </a:lnTo>
                  <a:close/>
                </a:path>
              </a:pathLst>
            </a:cu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1737174" y="1314077"/>
              <a:ext cx="4287271" cy="855792"/>
            </a:xfrm>
            <a:custGeom>
              <a:avLst/>
              <a:pathLst>
                <a:path w="4287271" h="855792">
                  <a:moveTo>
                    <a:pt x="0" y="0"/>
                  </a:moveTo>
                  <a:lnTo>
                    <a:pt x="54269" y="61784"/>
                  </a:lnTo>
                  <a:lnTo>
                    <a:pt x="108538" y="120471"/>
                  </a:lnTo>
                  <a:lnTo>
                    <a:pt x="162807" y="175779"/>
                  </a:lnTo>
                  <a:lnTo>
                    <a:pt x="217077" y="227441"/>
                  </a:lnTo>
                  <a:lnTo>
                    <a:pt x="271346" y="275244"/>
                  </a:lnTo>
                  <a:lnTo>
                    <a:pt x="325615" y="319217"/>
                  </a:lnTo>
                  <a:lnTo>
                    <a:pt x="379884" y="359492"/>
                  </a:lnTo>
                  <a:lnTo>
                    <a:pt x="434154" y="396281"/>
                  </a:lnTo>
                  <a:lnTo>
                    <a:pt x="488423" y="429905"/>
                  </a:lnTo>
                  <a:lnTo>
                    <a:pt x="542692" y="460639"/>
                  </a:lnTo>
                  <a:lnTo>
                    <a:pt x="596961" y="488626"/>
                  </a:lnTo>
                  <a:lnTo>
                    <a:pt x="651231" y="514287"/>
                  </a:lnTo>
                  <a:lnTo>
                    <a:pt x="705500" y="537997"/>
                  </a:lnTo>
                  <a:lnTo>
                    <a:pt x="759769" y="560091"/>
                  </a:lnTo>
                  <a:lnTo>
                    <a:pt x="814038" y="580561"/>
                  </a:lnTo>
                  <a:lnTo>
                    <a:pt x="868308" y="599220"/>
                  </a:lnTo>
                  <a:lnTo>
                    <a:pt x="922577" y="615982"/>
                  </a:lnTo>
                  <a:lnTo>
                    <a:pt x="976846" y="630787"/>
                  </a:lnTo>
                  <a:lnTo>
                    <a:pt x="1031115" y="643671"/>
                  </a:lnTo>
                  <a:lnTo>
                    <a:pt x="1085385" y="654793"/>
                  </a:lnTo>
                  <a:lnTo>
                    <a:pt x="1139654" y="664435"/>
                  </a:lnTo>
                  <a:lnTo>
                    <a:pt x="1193923" y="672962"/>
                  </a:lnTo>
                  <a:lnTo>
                    <a:pt x="1248192" y="680773"/>
                  </a:lnTo>
                  <a:lnTo>
                    <a:pt x="1302462" y="687609"/>
                  </a:lnTo>
                  <a:lnTo>
                    <a:pt x="1356731" y="692217"/>
                  </a:lnTo>
                  <a:lnTo>
                    <a:pt x="1411000" y="694617"/>
                  </a:lnTo>
                  <a:lnTo>
                    <a:pt x="1465270" y="694876"/>
                  </a:lnTo>
                  <a:lnTo>
                    <a:pt x="1519539" y="693075"/>
                  </a:lnTo>
                  <a:lnTo>
                    <a:pt x="1573808" y="689343"/>
                  </a:lnTo>
                  <a:lnTo>
                    <a:pt x="1628077" y="683903"/>
                  </a:lnTo>
                  <a:lnTo>
                    <a:pt x="1682347" y="677094"/>
                  </a:lnTo>
                  <a:lnTo>
                    <a:pt x="1736616" y="669390"/>
                  </a:lnTo>
                  <a:lnTo>
                    <a:pt x="1790885" y="661378"/>
                  </a:lnTo>
                  <a:lnTo>
                    <a:pt x="1845154" y="653730"/>
                  </a:lnTo>
                  <a:lnTo>
                    <a:pt x="1899424" y="647159"/>
                  </a:lnTo>
                  <a:lnTo>
                    <a:pt x="1953693" y="642385"/>
                  </a:lnTo>
                  <a:lnTo>
                    <a:pt x="2007962" y="640106"/>
                  </a:lnTo>
                  <a:lnTo>
                    <a:pt x="2062231" y="639916"/>
                  </a:lnTo>
                  <a:lnTo>
                    <a:pt x="2116501" y="640048"/>
                  </a:lnTo>
                  <a:lnTo>
                    <a:pt x="2170770" y="640406"/>
                  </a:lnTo>
                  <a:lnTo>
                    <a:pt x="2225039" y="640928"/>
                  </a:lnTo>
                  <a:lnTo>
                    <a:pt x="2279308" y="641549"/>
                  </a:lnTo>
                  <a:lnTo>
                    <a:pt x="2333578" y="642201"/>
                  </a:lnTo>
                  <a:lnTo>
                    <a:pt x="2387847" y="642819"/>
                  </a:lnTo>
                  <a:lnTo>
                    <a:pt x="2442116" y="643343"/>
                  </a:lnTo>
                  <a:lnTo>
                    <a:pt x="2496385" y="643723"/>
                  </a:lnTo>
                  <a:lnTo>
                    <a:pt x="2550655" y="643921"/>
                  </a:lnTo>
                  <a:lnTo>
                    <a:pt x="2604924" y="643915"/>
                  </a:lnTo>
                  <a:lnTo>
                    <a:pt x="2659193" y="643702"/>
                  </a:lnTo>
                  <a:lnTo>
                    <a:pt x="2713463" y="643296"/>
                  </a:lnTo>
                  <a:lnTo>
                    <a:pt x="2767732" y="642728"/>
                  </a:lnTo>
                  <a:lnTo>
                    <a:pt x="2822001" y="642048"/>
                  </a:lnTo>
                  <a:lnTo>
                    <a:pt x="2876270" y="641317"/>
                  </a:lnTo>
                  <a:lnTo>
                    <a:pt x="2930540" y="640606"/>
                  </a:lnTo>
                  <a:lnTo>
                    <a:pt x="2984809" y="639990"/>
                  </a:lnTo>
                  <a:lnTo>
                    <a:pt x="3039078" y="639545"/>
                  </a:lnTo>
                  <a:lnTo>
                    <a:pt x="3093347" y="639344"/>
                  </a:lnTo>
                  <a:lnTo>
                    <a:pt x="3147617" y="639447"/>
                  </a:lnTo>
                  <a:lnTo>
                    <a:pt x="3201886" y="639901"/>
                  </a:lnTo>
                  <a:lnTo>
                    <a:pt x="3256155" y="640727"/>
                  </a:lnTo>
                  <a:lnTo>
                    <a:pt x="3310424" y="641836"/>
                  </a:lnTo>
                  <a:lnTo>
                    <a:pt x="3364694" y="642844"/>
                  </a:lnTo>
                  <a:lnTo>
                    <a:pt x="3418963" y="643648"/>
                  </a:lnTo>
                  <a:lnTo>
                    <a:pt x="3473232" y="644167"/>
                  </a:lnTo>
                  <a:lnTo>
                    <a:pt x="3527501" y="644309"/>
                  </a:lnTo>
                  <a:lnTo>
                    <a:pt x="3581771" y="643971"/>
                  </a:lnTo>
                  <a:lnTo>
                    <a:pt x="3636040" y="643043"/>
                  </a:lnTo>
                  <a:lnTo>
                    <a:pt x="3690309" y="641413"/>
                  </a:lnTo>
                  <a:lnTo>
                    <a:pt x="3744578" y="638976"/>
                  </a:lnTo>
                  <a:lnTo>
                    <a:pt x="3798848" y="635639"/>
                  </a:lnTo>
                  <a:lnTo>
                    <a:pt x="3853117" y="631321"/>
                  </a:lnTo>
                  <a:lnTo>
                    <a:pt x="3907386" y="625979"/>
                  </a:lnTo>
                  <a:lnTo>
                    <a:pt x="3961656" y="619608"/>
                  </a:lnTo>
                  <a:lnTo>
                    <a:pt x="4015925" y="612231"/>
                  </a:lnTo>
                  <a:lnTo>
                    <a:pt x="4070194" y="603893"/>
                  </a:lnTo>
                  <a:lnTo>
                    <a:pt x="4124463" y="594648"/>
                  </a:lnTo>
                  <a:lnTo>
                    <a:pt x="4178733" y="584556"/>
                  </a:lnTo>
                  <a:lnTo>
                    <a:pt x="4233002" y="573676"/>
                  </a:lnTo>
                  <a:lnTo>
                    <a:pt x="4287271" y="562065"/>
                  </a:lnTo>
                  <a:lnTo>
                    <a:pt x="4287271" y="846346"/>
                  </a:lnTo>
                  <a:lnTo>
                    <a:pt x="4233002" y="836230"/>
                  </a:lnTo>
                  <a:lnTo>
                    <a:pt x="4178733" y="826813"/>
                  </a:lnTo>
                  <a:lnTo>
                    <a:pt x="4124463" y="818155"/>
                  </a:lnTo>
                  <a:lnTo>
                    <a:pt x="4070194" y="810315"/>
                  </a:lnTo>
                  <a:lnTo>
                    <a:pt x="4015925" y="803357"/>
                  </a:lnTo>
                  <a:lnTo>
                    <a:pt x="3961656" y="797336"/>
                  </a:lnTo>
                  <a:lnTo>
                    <a:pt x="3907386" y="792299"/>
                  </a:lnTo>
                  <a:lnTo>
                    <a:pt x="3853117" y="788271"/>
                  </a:lnTo>
                  <a:lnTo>
                    <a:pt x="3798848" y="785248"/>
                  </a:lnTo>
                  <a:lnTo>
                    <a:pt x="3744578" y="783191"/>
                  </a:lnTo>
                  <a:lnTo>
                    <a:pt x="3690309" y="782024"/>
                  </a:lnTo>
                  <a:lnTo>
                    <a:pt x="3636040" y="781652"/>
                  </a:lnTo>
                  <a:lnTo>
                    <a:pt x="3581771" y="781964"/>
                  </a:lnTo>
                  <a:lnTo>
                    <a:pt x="3527501" y="782846"/>
                  </a:lnTo>
                  <a:lnTo>
                    <a:pt x="3473232" y="784185"/>
                  </a:lnTo>
                  <a:lnTo>
                    <a:pt x="3418963" y="785873"/>
                  </a:lnTo>
                  <a:lnTo>
                    <a:pt x="3364694" y="787815"/>
                  </a:lnTo>
                  <a:lnTo>
                    <a:pt x="3310424" y="789928"/>
                  </a:lnTo>
                  <a:lnTo>
                    <a:pt x="3256155" y="792113"/>
                  </a:lnTo>
                  <a:lnTo>
                    <a:pt x="3201886" y="794073"/>
                  </a:lnTo>
                  <a:lnTo>
                    <a:pt x="3147617" y="795726"/>
                  </a:lnTo>
                  <a:lnTo>
                    <a:pt x="3093347" y="797083"/>
                  </a:lnTo>
                  <a:lnTo>
                    <a:pt x="3039078" y="798177"/>
                  </a:lnTo>
                  <a:lnTo>
                    <a:pt x="2984809" y="799059"/>
                  </a:lnTo>
                  <a:lnTo>
                    <a:pt x="2930540" y="799788"/>
                  </a:lnTo>
                  <a:lnTo>
                    <a:pt x="2876270" y="800428"/>
                  </a:lnTo>
                  <a:lnTo>
                    <a:pt x="2822001" y="801042"/>
                  </a:lnTo>
                  <a:lnTo>
                    <a:pt x="2767732" y="801690"/>
                  </a:lnTo>
                  <a:lnTo>
                    <a:pt x="2713463" y="802421"/>
                  </a:lnTo>
                  <a:lnTo>
                    <a:pt x="2659193" y="803271"/>
                  </a:lnTo>
                  <a:lnTo>
                    <a:pt x="2604924" y="804261"/>
                  </a:lnTo>
                  <a:lnTo>
                    <a:pt x="2550655" y="805394"/>
                  </a:lnTo>
                  <a:lnTo>
                    <a:pt x="2496385" y="806653"/>
                  </a:lnTo>
                  <a:lnTo>
                    <a:pt x="2442116" y="808004"/>
                  </a:lnTo>
                  <a:lnTo>
                    <a:pt x="2387847" y="809398"/>
                  </a:lnTo>
                  <a:lnTo>
                    <a:pt x="2333578" y="810772"/>
                  </a:lnTo>
                  <a:lnTo>
                    <a:pt x="2279308" y="812056"/>
                  </a:lnTo>
                  <a:lnTo>
                    <a:pt x="2225039" y="813170"/>
                  </a:lnTo>
                  <a:lnTo>
                    <a:pt x="2170770" y="814037"/>
                  </a:lnTo>
                  <a:lnTo>
                    <a:pt x="2116501" y="814579"/>
                  </a:lnTo>
                  <a:lnTo>
                    <a:pt x="2062231" y="814722"/>
                  </a:lnTo>
                  <a:lnTo>
                    <a:pt x="2007962" y="814430"/>
                  </a:lnTo>
                  <a:lnTo>
                    <a:pt x="1953693" y="814808"/>
                  </a:lnTo>
                  <a:lnTo>
                    <a:pt x="1899424" y="816335"/>
                  </a:lnTo>
                  <a:lnTo>
                    <a:pt x="1845154" y="818895"/>
                  </a:lnTo>
                  <a:lnTo>
                    <a:pt x="1790885" y="822397"/>
                  </a:lnTo>
                  <a:lnTo>
                    <a:pt x="1736616" y="826739"/>
                  </a:lnTo>
                  <a:lnTo>
                    <a:pt x="1682347" y="831779"/>
                  </a:lnTo>
                  <a:lnTo>
                    <a:pt x="1628077" y="837293"/>
                  </a:lnTo>
                  <a:lnTo>
                    <a:pt x="1573808" y="842940"/>
                  </a:lnTo>
                  <a:lnTo>
                    <a:pt x="1519539" y="848246"/>
                  </a:lnTo>
                  <a:lnTo>
                    <a:pt x="1465270" y="852621"/>
                  </a:lnTo>
                  <a:lnTo>
                    <a:pt x="1411000" y="855380"/>
                  </a:lnTo>
                  <a:lnTo>
                    <a:pt x="1356731" y="855792"/>
                  </a:lnTo>
                  <a:lnTo>
                    <a:pt x="1302462" y="853109"/>
                  </a:lnTo>
                  <a:lnTo>
                    <a:pt x="1248192" y="846653"/>
                  </a:lnTo>
                  <a:lnTo>
                    <a:pt x="1193923" y="837353"/>
                  </a:lnTo>
                  <a:lnTo>
                    <a:pt x="1139654" y="825914"/>
                  </a:lnTo>
                  <a:lnTo>
                    <a:pt x="1085385" y="812543"/>
                  </a:lnTo>
                  <a:lnTo>
                    <a:pt x="1031115" y="797412"/>
                  </a:lnTo>
                  <a:lnTo>
                    <a:pt x="976846" y="780608"/>
                  </a:lnTo>
                  <a:lnTo>
                    <a:pt x="922577" y="762101"/>
                  </a:lnTo>
                  <a:lnTo>
                    <a:pt x="868308" y="741732"/>
                  </a:lnTo>
                  <a:lnTo>
                    <a:pt x="814038" y="719248"/>
                  </a:lnTo>
                  <a:lnTo>
                    <a:pt x="759769" y="694370"/>
                  </a:lnTo>
                  <a:lnTo>
                    <a:pt x="705500" y="667460"/>
                  </a:lnTo>
                  <a:lnTo>
                    <a:pt x="651231" y="639102"/>
                  </a:lnTo>
                  <a:lnTo>
                    <a:pt x="596961" y="609210"/>
                  </a:lnTo>
                  <a:lnTo>
                    <a:pt x="542692" y="577738"/>
                  </a:lnTo>
                  <a:lnTo>
                    <a:pt x="488423" y="544738"/>
                  </a:lnTo>
                  <a:lnTo>
                    <a:pt x="434154" y="510891"/>
                  </a:lnTo>
                  <a:lnTo>
                    <a:pt x="379884" y="476603"/>
                  </a:lnTo>
                  <a:lnTo>
                    <a:pt x="325615" y="442026"/>
                  </a:lnTo>
                  <a:lnTo>
                    <a:pt x="271346" y="407213"/>
                  </a:lnTo>
                  <a:lnTo>
                    <a:pt x="217077" y="372086"/>
                  </a:lnTo>
                  <a:lnTo>
                    <a:pt x="162807" y="336542"/>
                  </a:lnTo>
                  <a:lnTo>
                    <a:pt x="108538" y="300580"/>
                  </a:lnTo>
                  <a:lnTo>
                    <a:pt x="54269" y="264164"/>
                  </a:lnTo>
                  <a:lnTo>
                    <a:pt x="0" y="227245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1737174" y="1355637"/>
              <a:ext cx="4287271" cy="810310"/>
            </a:xfrm>
            <a:custGeom>
              <a:avLst/>
              <a:pathLst>
                <a:path w="4287271" h="810310">
                  <a:moveTo>
                    <a:pt x="0" y="0"/>
                  </a:moveTo>
                  <a:lnTo>
                    <a:pt x="54269" y="70573"/>
                  </a:lnTo>
                  <a:lnTo>
                    <a:pt x="108538" y="136550"/>
                  </a:lnTo>
                  <a:lnTo>
                    <a:pt x="162807" y="197716"/>
                  </a:lnTo>
                  <a:lnTo>
                    <a:pt x="217077" y="253753"/>
                  </a:lnTo>
                  <a:lnTo>
                    <a:pt x="271346" y="304713"/>
                  </a:lnTo>
                  <a:lnTo>
                    <a:pt x="325615" y="350781"/>
                  </a:lnTo>
                  <a:lnTo>
                    <a:pt x="379884" y="392424"/>
                  </a:lnTo>
                  <a:lnTo>
                    <a:pt x="434154" y="430309"/>
                  </a:lnTo>
                  <a:lnTo>
                    <a:pt x="488423" y="464872"/>
                  </a:lnTo>
                  <a:lnTo>
                    <a:pt x="542692" y="496419"/>
                  </a:lnTo>
                  <a:lnTo>
                    <a:pt x="596961" y="525215"/>
                  </a:lnTo>
                  <a:lnTo>
                    <a:pt x="651231" y="552785"/>
                  </a:lnTo>
                  <a:lnTo>
                    <a:pt x="705500" y="577204"/>
                  </a:lnTo>
                  <a:lnTo>
                    <a:pt x="759769" y="600237"/>
                  </a:lnTo>
                  <a:lnTo>
                    <a:pt x="814038" y="620729"/>
                  </a:lnTo>
                  <a:lnTo>
                    <a:pt x="868308" y="637516"/>
                  </a:lnTo>
                  <a:lnTo>
                    <a:pt x="922577" y="650304"/>
                  </a:lnTo>
                  <a:lnTo>
                    <a:pt x="976846" y="659513"/>
                  </a:lnTo>
                  <a:lnTo>
                    <a:pt x="1031115" y="665559"/>
                  </a:lnTo>
                  <a:lnTo>
                    <a:pt x="1085385" y="666991"/>
                  </a:lnTo>
                  <a:lnTo>
                    <a:pt x="1139654" y="663927"/>
                  </a:lnTo>
                  <a:lnTo>
                    <a:pt x="1193923" y="657000"/>
                  </a:lnTo>
                  <a:lnTo>
                    <a:pt x="1248192" y="647047"/>
                  </a:lnTo>
                  <a:lnTo>
                    <a:pt x="1302462" y="635238"/>
                  </a:lnTo>
                  <a:lnTo>
                    <a:pt x="1356731" y="623129"/>
                  </a:lnTo>
                  <a:lnTo>
                    <a:pt x="1411000" y="612578"/>
                  </a:lnTo>
                  <a:lnTo>
                    <a:pt x="1465270" y="605583"/>
                  </a:lnTo>
                  <a:lnTo>
                    <a:pt x="1519539" y="604060"/>
                  </a:lnTo>
                  <a:lnTo>
                    <a:pt x="1573808" y="604877"/>
                  </a:lnTo>
                  <a:lnTo>
                    <a:pt x="1628077" y="604635"/>
                  </a:lnTo>
                  <a:lnTo>
                    <a:pt x="1682347" y="603123"/>
                  </a:lnTo>
                  <a:lnTo>
                    <a:pt x="1736616" y="601545"/>
                  </a:lnTo>
                  <a:lnTo>
                    <a:pt x="1790885" y="601760"/>
                  </a:lnTo>
                  <a:lnTo>
                    <a:pt x="1845154" y="602745"/>
                  </a:lnTo>
                  <a:lnTo>
                    <a:pt x="1899424" y="603858"/>
                  </a:lnTo>
                  <a:lnTo>
                    <a:pt x="1953693" y="604826"/>
                  </a:lnTo>
                  <a:lnTo>
                    <a:pt x="2007962" y="605460"/>
                  </a:lnTo>
                  <a:lnTo>
                    <a:pt x="2062231" y="605692"/>
                  </a:lnTo>
                  <a:lnTo>
                    <a:pt x="2116501" y="605584"/>
                  </a:lnTo>
                  <a:lnTo>
                    <a:pt x="2170770" y="605311"/>
                  </a:lnTo>
                  <a:lnTo>
                    <a:pt x="2225039" y="605120"/>
                  </a:lnTo>
                  <a:lnTo>
                    <a:pt x="2279308" y="605267"/>
                  </a:lnTo>
                  <a:lnTo>
                    <a:pt x="2333578" y="605704"/>
                  </a:lnTo>
                  <a:lnTo>
                    <a:pt x="2387847" y="606290"/>
                  </a:lnTo>
                  <a:lnTo>
                    <a:pt x="2442116" y="606963"/>
                  </a:lnTo>
                  <a:lnTo>
                    <a:pt x="2496385" y="607668"/>
                  </a:lnTo>
                  <a:lnTo>
                    <a:pt x="2550655" y="608357"/>
                  </a:lnTo>
                  <a:lnTo>
                    <a:pt x="2604924" y="608992"/>
                  </a:lnTo>
                  <a:lnTo>
                    <a:pt x="2659193" y="609547"/>
                  </a:lnTo>
                  <a:lnTo>
                    <a:pt x="2713463" y="610010"/>
                  </a:lnTo>
                  <a:lnTo>
                    <a:pt x="2767732" y="610385"/>
                  </a:lnTo>
                  <a:lnTo>
                    <a:pt x="2822001" y="610684"/>
                  </a:lnTo>
                  <a:lnTo>
                    <a:pt x="2876270" y="610934"/>
                  </a:lnTo>
                  <a:lnTo>
                    <a:pt x="2930540" y="611168"/>
                  </a:lnTo>
                  <a:lnTo>
                    <a:pt x="2984809" y="611423"/>
                  </a:lnTo>
                  <a:lnTo>
                    <a:pt x="3039078" y="611742"/>
                  </a:lnTo>
                  <a:lnTo>
                    <a:pt x="3093347" y="612161"/>
                  </a:lnTo>
                  <a:lnTo>
                    <a:pt x="3147617" y="612714"/>
                  </a:lnTo>
                  <a:lnTo>
                    <a:pt x="3201886" y="613423"/>
                  </a:lnTo>
                  <a:lnTo>
                    <a:pt x="3256155" y="614294"/>
                  </a:lnTo>
                  <a:lnTo>
                    <a:pt x="3310424" y="615278"/>
                  </a:lnTo>
                  <a:lnTo>
                    <a:pt x="3364694" y="616190"/>
                  </a:lnTo>
                  <a:lnTo>
                    <a:pt x="3418963" y="616966"/>
                  </a:lnTo>
                  <a:lnTo>
                    <a:pt x="3473232" y="617550"/>
                  </a:lnTo>
                  <a:lnTo>
                    <a:pt x="3527501" y="617884"/>
                  </a:lnTo>
                  <a:lnTo>
                    <a:pt x="3581771" y="617904"/>
                  </a:lnTo>
                  <a:lnTo>
                    <a:pt x="3636040" y="617549"/>
                  </a:lnTo>
                  <a:lnTo>
                    <a:pt x="3690309" y="616757"/>
                  </a:lnTo>
                  <a:lnTo>
                    <a:pt x="3744578" y="615471"/>
                  </a:lnTo>
                  <a:lnTo>
                    <a:pt x="3798848" y="613642"/>
                  </a:lnTo>
                  <a:lnTo>
                    <a:pt x="3853117" y="611233"/>
                  </a:lnTo>
                  <a:lnTo>
                    <a:pt x="3907386" y="608213"/>
                  </a:lnTo>
                  <a:lnTo>
                    <a:pt x="3961656" y="604565"/>
                  </a:lnTo>
                  <a:lnTo>
                    <a:pt x="4015925" y="600282"/>
                  </a:lnTo>
                  <a:lnTo>
                    <a:pt x="4070194" y="595363"/>
                  </a:lnTo>
                  <a:lnTo>
                    <a:pt x="4124463" y="589813"/>
                  </a:lnTo>
                  <a:lnTo>
                    <a:pt x="4178733" y="583642"/>
                  </a:lnTo>
                  <a:lnTo>
                    <a:pt x="4233002" y="576861"/>
                  </a:lnTo>
                  <a:lnTo>
                    <a:pt x="4287271" y="569482"/>
                  </a:lnTo>
                  <a:lnTo>
                    <a:pt x="4287271" y="810310"/>
                  </a:lnTo>
                  <a:lnTo>
                    <a:pt x="4233002" y="802616"/>
                  </a:lnTo>
                  <a:lnTo>
                    <a:pt x="4178733" y="795480"/>
                  </a:lnTo>
                  <a:lnTo>
                    <a:pt x="4124463" y="788916"/>
                  </a:lnTo>
                  <a:lnTo>
                    <a:pt x="4070194" y="782936"/>
                  </a:lnTo>
                  <a:lnTo>
                    <a:pt x="4015925" y="777551"/>
                  </a:lnTo>
                  <a:lnTo>
                    <a:pt x="3961656" y="772768"/>
                  </a:lnTo>
                  <a:lnTo>
                    <a:pt x="3907386" y="768588"/>
                  </a:lnTo>
                  <a:lnTo>
                    <a:pt x="3853117" y="765003"/>
                  </a:lnTo>
                  <a:lnTo>
                    <a:pt x="3798848" y="761998"/>
                  </a:lnTo>
                  <a:lnTo>
                    <a:pt x="3744578" y="759544"/>
                  </a:lnTo>
                  <a:lnTo>
                    <a:pt x="3690309" y="757604"/>
                  </a:lnTo>
                  <a:lnTo>
                    <a:pt x="3636040" y="756131"/>
                  </a:lnTo>
                  <a:lnTo>
                    <a:pt x="3581771" y="755069"/>
                  </a:lnTo>
                  <a:lnTo>
                    <a:pt x="3527501" y="754359"/>
                  </a:lnTo>
                  <a:lnTo>
                    <a:pt x="3473232" y="753937"/>
                  </a:lnTo>
                  <a:lnTo>
                    <a:pt x="3418963" y="753744"/>
                  </a:lnTo>
                  <a:lnTo>
                    <a:pt x="3364694" y="753721"/>
                  </a:lnTo>
                  <a:lnTo>
                    <a:pt x="3310424" y="753814"/>
                  </a:lnTo>
                  <a:lnTo>
                    <a:pt x="3256155" y="753950"/>
                  </a:lnTo>
                  <a:lnTo>
                    <a:pt x="3201886" y="753861"/>
                  </a:lnTo>
                  <a:lnTo>
                    <a:pt x="3147617" y="753491"/>
                  </a:lnTo>
                  <a:lnTo>
                    <a:pt x="3093347" y="752860"/>
                  </a:lnTo>
                  <a:lnTo>
                    <a:pt x="3039078" y="752006"/>
                  </a:lnTo>
                  <a:lnTo>
                    <a:pt x="2984809" y="750975"/>
                  </a:lnTo>
                  <a:lnTo>
                    <a:pt x="2930540" y="749821"/>
                  </a:lnTo>
                  <a:lnTo>
                    <a:pt x="2876270" y="748599"/>
                  </a:lnTo>
                  <a:lnTo>
                    <a:pt x="2822001" y="747363"/>
                  </a:lnTo>
                  <a:lnTo>
                    <a:pt x="2767732" y="746160"/>
                  </a:lnTo>
                  <a:lnTo>
                    <a:pt x="2713463" y="745029"/>
                  </a:lnTo>
                  <a:lnTo>
                    <a:pt x="2659193" y="744002"/>
                  </a:lnTo>
                  <a:lnTo>
                    <a:pt x="2604924" y="743093"/>
                  </a:lnTo>
                  <a:lnTo>
                    <a:pt x="2550655" y="742306"/>
                  </a:lnTo>
                  <a:lnTo>
                    <a:pt x="2496385" y="741631"/>
                  </a:lnTo>
                  <a:lnTo>
                    <a:pt x="2442116" y="741044"/>
                  </a:lnTo>
                  <a:lnTo>
                    <a:pt x="2387847" y="740512"/>
                  </a:lnTo>
                  <a:lnTo>
                    <a:pt x="2333578" y="739993"/>
                  </a:lnTo>
                  <a:lnTo>
                    <a:pt x="2279308" y="739442"/>
                  </a:lnTo>
                  <a:lnTo>
                    <a:pt x="2225039" y="738719"/>
                  </a:lnTo>
                  <a:lnTo>
                    <a:pt x="2170770" y="737756"/>
                  </a:lnTo>
                  <a:lnTo>
                    <a:pt x="2116501" y="736790"/>
                  </a:lnTo>
                  <a:lnTo>
                    <a:pt x="2062231" y="736050"/>
                  </a:lnTo>
                  <a:lnTo>
                    <a:pt x="2007962" y="735696"/>
                  </a:lnTo>
                  <a:lnTo>
                    <a:pt x="1953693" y="735774"/>
                  </a:lnTo>
                  <a:lnTo>
                    <a:pt x="1899424" y="736198"/>
                  </a:lnTo>
                  <a:lnTo>
                    <a:pt x="1845154" y="736762"/>
                  </a:lnTo>
                  <a:lnTo>
                    <a:pt x="1790885" y="737177"/>
                  </a:lnTo>
                  <a:lnTo>
                    <a:pt x="1736616" y="737401"/>
                  </a:lnTo>
                  <a:lnTo>
                    <a:pt x="1682347" y="738920"/>
                  </a:lnTo>
                  <a:lnTo>
                    <a:pt x="1628077" y="742163"/>
                  </a:lnTo>
                  <a:lnTo>
                    <a:pt x="1573808" y="746341"/>
                  </a:lnTo>
                  <a:lnTo>
                    <a:pt x="1519539" y="749252"/>
                  </a:lnTo>
                  <a:lnTo>
                    <a:pt x="1465270" y="751473"/>
                  </a:lnTo>
                  <a:lnTo>
                    <a:pt x="1411000" y="756740"/>
                  </a:lnTo>
                  <a:lnTo>
                    <a:pt x="1356731" y="764420"/>
                  </a:lnTo>
                  <a:lnTo>
                    <a:pt x="1302462" y="773853"/>
                  </a:lnTo>
                  <a:lnTo>
                    <a:pt x="1248192" y="784236"/>
                  </a:lnTo>
                  <a:lnTo>
                    <a:pt x="1193923" y="794466"/>
                  </a:lnTo>
                  <a:lnTo>
                    <a:pt x="1139654" y="803058"/>
                  </a:lnTo>
                  <a:lnTo>
                    <a:pt x="1085385" y="808187"/>
                  </a:lnTo>
                  <a:lnTo>
                    <a:pt x="1031115" y="807829"/>
                  </a:lnTo>
                  <a:lnTo>
                    <a:pt x="976846" y="800135"/>
                  </a:lnTo>
                  <a:lnTo>
                    <a:pt x="922577" y="785671"/>
                  </a:lnTo>
                  <a:lnTo>
                    <a:pt x="868308" y="766476"/>
                  </a:lnTo>
                  <a:lnTo>
                    <a:pt x="814038" y="744368"/>
                  </a:lnTo>
                  <a:lnTo>
                    <a:pt x="759769" y="720453"/>
                  </a:lnTo>
                  <a:lnTo>
                    <a:pt x="705500" y="694964"/>
                  </a:lnTo>
                  <a:lnTo>
                    <a:pt x="651231" y="667385"/>
                  </a:lnTo>
                  <a:lnTo>
                    <a:pt x="596961" y="636186"/>
                  </a:lnTo>
                  <a:lnTo>
                    <a:pt x="542692" y="603021"/>
                  </a:lnTo>
                  <a:lnTo>
                    <a:pt x="488423" y="567182"/>
                  </a:lnTo>
                  <a:lnTo>
                    <a:pt x="434154" y="528859"/>
                  </a:lnTo>
                  <a:lnTo>
                    <a:pt x="379884" y="488362"/>
                  </a:lnTo>
                  <a:lnTo>
                    <a:pt x="325615" y="446131"/>
                  </a:lnTo>
                  <a:lnTo>
                    <a:pt x="271346" y="402782"/>
                  </a:lnTo>
                  <a:lnTo>
                    <a:pt x="217077" y="358786"/>
                  </a:lnTo>
                  <a:lnTo>
                    <a:pt x="162807" y="314365"/>
                  </a:lnTo>
                  <a:lnTo>
                    <a:pt x="108538" y="269498"/>
                  </a:lnTo>
                  <a:lnTo>
                    <a:pt x="54269" y="224188"/>
                  </a:lnTo>
                  <a:lnTo>
                    <a:pt x="0" y="178412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1821238" y="1470724"/>
              <a:ext cx="4203207" cy="186086"/>
            </a:xfrm>
            <a:custGeom>
              <a:avLst/>
              <a:pathLst>
                <a:path w="4203207" h="186086">
                  <a:moveTo>
                    <a:pt x="0" y="5315"/>
                  </a:moveTo>
                  <a:lnTo>
                    <a:pt x="53205" y="16430"/>
                  </a:lnTo>
                  <a:lnTo>
                    <a:pt x="106410" y="25605"/>
                  </a:lnTo>
                  <a:lnTo>
                    <a:pt x="159615" y="32991"/>
                  </a:lnTo>
                  <a:lnTo>
                    <a:pt x="212820" y="38284"/>
                  </a:lnTo>
                  <a:lnTo>
                    <a:pt x="266025" y="41601"/>
                  </a:lnTo>
                  <a:lnTo>
                    <a:pt x="319230" y="43215"/>
                  </a:lnTo>
                  <a:lnTo>
                    <a:pt x="372436" y="43482"/>
                  </a:lnTo>
                  <a:lnTo>
                    <a:pt x="425641" y="42722"/>
                  </a:lnTo>
                  <a:lnTo>
                    <a:pt x="478846" y="41542"/>
                  </a:lnTo>
                  <a:lnTo>
                    <a:pt x="532051" y="40323"/>
                  </a:lnTo>
                  <a:lnTo>
                    <a:pt x="585256" y="39032"/>
                  </a:lnTo>
                  <a:lnTo>
                    <a:pt x="638461" y="37652"/>
                  </a:lnTo>
                  <a:lnTo>
                    <a:pt x="691667" y="35232"/>
                  </a:lnTo>
                  <a:lnTo>
                    <a:pt x="744872" y="31901"/>
                  </a:lnTo>
                  <a:lnTo>
                    <a:pt x="798077" y="28128"/>
                  </a:lnTo>
                  <a:lnTo>
                    <a:pt x="851282" y="24852"/>
                  </a:lnTo>
                  <a:lnTo>
                    <a:pt x="904487" y="23353"/>
                  </a:lnTo>
                  <a:lnTo>
                    <a:pt x="957692" y="24559"/>
                  </a:lnTo>
                  <a:lnTo>
                    <a:pt x="1010897" y="27331"/>
                  </a:lnTo>
                  <a:lnTo>
                    <a:pt x="1064103" y="30920"/>
                  </a:lnTo>
                  <a:lnTo>
                    <a:pt x="1117308" y="34736"/>
                  </a:lnTo>
                  <a:lnTo>
                    <a:pt x="1170513" y="38351"/>
                  </a:lnTo>
                  <a:lnTo>
                    <a:pt x="1223718" y="41591"/>
                  </a:lnTo>
                  <a:lnTo>
                    <a:pt x="1276923" y="44549"/>
                  </a:lnTo>
                  <a:lnTo>
                    <a:pt x="1330128" y="47515"/>
                  </a:lnTo>
                  <a:lnTo>
                    <a:pt x="1383334" y="50860"/>
                  </a:lnTo>
                  <a:lnTo>
                    <a:pt x="1436539" y="54959"/>
                  </a:lnTo>
                  <a:lnTo>
                    <a:pt x="1489744" y="61768"/>
                  </a:lnTo>
                  <a:lnTo>
                    <a:pt x="1542949" y="70199"/>
                  </a:lnTo>
                  <a:lnTo>
                    <a:pt x="1596154" y="77794"/>
                  </a:lnTo>
                  <a:lnTo>
                    <a:pt x="1649359" y="83020"/>
                  </a:lnTo>
                  <a:lnTo>
                    <a:pt x="1702565" y="85373"/>
                  </a:lnTo>
                  <a:lnTo>
                    <a:pt x="1755770" y="87159"/>
                  </a:lnTo>
                  <a:lnTo>
                    <a:pt x="1808975" y="88829"/>
                  </a:lnTo>
                  <a:lnTo>
                    <a:pt x="1862180" y="90198"/>
                  </a:lnTo>
                  <a:lnTo>
                    <a:pt x="1915385" y="91145"/>
                  </a:lnTo>
                  <a:lnTo>
                    <a:pt x="1968590" y="91638"/>
                  </a:lnTo>
                  <a:lnTo>
                    <a:pt x="2021795" y="91744"/>
                  </a:lnTo>
                  <a:lnTo>
                    <a:pt x="2075001" y="91615"/>
                  </a:lnTo>
                  <a:lnTo>
                    <a:pt x="2128206" y="91454"/>
                  </a:lnTo>
                  <a:lnTo>
                    <a:pt x="2181411" y="91482"/>
                  </a:lnTo>
                  <a:lnTo>
                    <a:pt x="2234616" y="91641"/>
                  </a:lnTo>
                  <a:lnTo>
                    <a:pt x="2287821" y="91644"/>
                  </a:lnTo>
                  <a:lnTo>
                    <a:pt x="2341026" y="91475"/>
                  </a:lnTo>
                  <a:lnTo>
                    <a:pt x="2394232" y="91120"/>
                  </a:lnTo>
                  <a:lnTo>
                    <a:pt x="2447437" y="90569"/>
                  </a:lnTo>
                  <a:lnTo>
                    <a:pt x="2500642" y="89816"/>
                  </a:lnTo>
                  <a:lnTo>
                    <a:pt x="2553847" y="88864"/>
                  </a:lnTo>
                  <a:lnTo>
                    <a:pt x="2607052" y="87719"/>
                  </a:lnTo>
                  <a:lnTo>
                    <a:pt x="2660257" y="86399"/>
                  </a:lnTo>
                  <a:lnTo>
                    <a:pt x="2713463" y="84927"/>
                  </a:lnTo>
                  <a:lnTo>
                    <a:pt x="2766668" y="83334"/>
                  </a:lnTo>
                  <a:lnTo>
                    <a:pt x="2819873" y="81658"/>
                  </a:lnTo>
                  <a:lnTo>
                    <a:pt x="2873078" y="79941"/>
                  </a:lnTo>
                  <a:lnTo>
                    <a:pt x="2926283" y="78227"/>
                  </a:lnTo>
                  <a:lnTo>
                    <a:pt x="2979488" y="76561"/>
                  </a:lnTo>
                  <a:lnTo>
                    <a:pt x="3032693" y="74988"/>
                  </a:lnTo>
                  <a:lnTo>
                    <a:pt x="3085899" y="73545"/>
                  </a:lnTo>
                  <a:lnTo>
                    <a:pt x="3139104" y="72266"/>
                  </a:lnTo>
                  <a:lnTo>
                    <a:pt x="3192309" y="71171"/>
                  </a:lnTo>
                  <a:lnTo>
                    <a:pt x="3245514" y="70127"/>
                  </a:lnTo>
                  <a:lnTo>
                    <a:pt x="3298719" y="68956"/>
                  </a:lnTo>
                  <a:lnTo>
                    <a:pt x="3351924" y="67625"/>
                  </a:lnTo>
                  <a:lnTo>
                    <a:pt x="3405130" y="66101"/>
                  </a:lnTo>
                  <a:lnTo>
                    <a:pt x="3458335" y="64347"/>
                  </a:lnTo>
                  <a:lnTo>
                    <a:pt x="3511540" y="62325"/>
                  </a:lnTo>
                  <a:lnTo>
                    <a:pt x="3564745" y="59998"/>
                  </a:lnTo>
                  <a:lnTo>
                    <a:pt x="3617950" y="57327"/>
                  </a:lnTo>
                  <a:lnTo>
                    <a:pt x="3671155" y="54280"/>
                  </a:lnTo>
                  <a:lnTo>
                    <a:pt x="3724361" y="50830"/>
                  </a:lnTo>
                  <a:lnTo>
                    <a:pt x="3777566" y="46954"/>
                  </a:lnTo>
                  <a:lnTo>
                    <a:pt x="3830771" y="42637"/>
                  </a:lnTo>
                  <a:lnTo>
                    <a:pt x="3883976" y="37872"/>
                  </a:lnTo>
                  <a:lnTo>
                    <a:pt x="3937181" y="32656"/>
                  </a:lnTo>
                  <a:lnTo>
                    <a:pt x="3990386" y="26992"/>
                  </a:lnTo>
                  <a:lnTo>
                    <a:pt x="4043591" y="20885"/>
                  </a:lnTo>
                  <a:lnTo>
                    <a:pt x="4096797" y="14344"/>
                  </a:lnTo>
                  <a:lnTo>
                    <a:pt x="4150002" y="7379"/>
                  </a:lnTo>
                  <a:lnTo>
                    <a:pt x="4203207" y="0"/>
                  </a:lnTo>
                  <a:lnTo>
                    <a:pt x="4203207" y="164531"/>
                  </a:lnTo>
                  <a:lnTo>
                    <a:pt x="4150002" y="161807"/>
                  </a:lnTo>
                  <a:lnTo>
                    <a:pt x="4096797" y="159428"/>
                  </a:lnTo>
                  <a:lnTo>
                    <a:pt x="4043591" y="157400"/>
                  </a:lnTo>
                  <a:lnTo>
                    <a:pt x="3990386" y="155728"/>
                  </a:lnTo>
                  <a:lnTo>
                    <a:pt x="3937181" y="154418"/>
                  </a:lnTo>
                  <a:lnTo>
                    <a:pt x="3883976" y="153472"/>
                  </a:lnTo>
                  <a:lnTo>
                    <a:pt x="3830771" y="152889"/>
                  </a:lnTo>
                  <a:lnTo>
                    <a:pt x="3777566" y="152663"/>
                  </a:lnTo>
                  <a:lnTo>
                    <a:pt x="3724361" y="152781"/>
                  </a:lnTo>
                  <a:lnTo>
                    <a:pt x="3671155" y="153226"/>
                  </a:lnTo>
                  <a:lnTo>
                    <a:pt x="3617950" y="153971"/>
                  </a:lnTo>
                  <a:lnTo>
                    <a:pt x="3564745" y="154986"/>
                  </a:lnTo>
                  <a:lnTo>
                    <a:pt x="3511540" y="156233"/>
                  </a:lnTo>
                  <a:lnTo>
                    <a:pt x="3458335" y="157672"/>
                  </a:lnTo>
                  <a:lnTo>
                    <a:pt x="3405130" y="159260"/>
                  </a:lnTo>
                  <a:lnTo>
                    <a:pt x="3351924" y="160957"/>
                  </a:lnTo>
                  <a:lnTo>
                    <a:pt x="3298719" y="162722"/>
                  </a:lnTo>
                  <a:lnTo>
                    <a:pt x="3245514" y="164517"/>
                  </a:lnTo>
                  <a:lnTo>
                    <a:pt x="3192309" y="166308"/>
                  </a:lnTo>
                  <a:lnTo>
                    <a:pt x="3139104" y="168063"/>
                  </a:lnTo>
                  <a:lnTo>
                    <a:pt x="3085899" y="169754"/>
                  </a:lnTo>
                  <a:lnTo>
                    <a:pt x="3032693" y="171367"/>
                  </a:lnTo>
                  <a:lnTo>
                    <a:pt x="2979488" y="172897"/>
                  </a:lnTo>
                  <a:lnTo>
                    <a:pt x="2926283" y="174347"/>
                  </a:lnTo>
                  <a:lnTo>
                    <a:pt x="2873078" y="175725"/>
                  </a:lnTo>
                  <a:lnTo>
                    <a:pt x="2819873" y="177039"/>
                  </a:lnTo>
                  <a:lnTo>
                    <a:pt x="2766668" y="178298"/>
                  </a:lnTo>
                  <a:lnTo>
                    <a:pt x="2713463" y="179508"/>
                  </a:lnTo>
                  <a:lnTo>
                    <a:pt x="2660257" y="180669"/>
                  </a:lnTo>
                  <a:lnTo>
                    <a:pt x="2607052" y="181777"/>
                  </a:lnTo>
                  <a:lnTo>
                    <a:pt x="2553847" y="182819"/>
                  </a:lnTo>
                  <a:lnTo>
                    <a:pt x="2500642" y="183776"/>
                  </a:lnTo>
                  <a:lnTo>
                    <a:pt x="2447437" y="184619"/>
                  </a:lnTo>
                  <a:lnTo>
                    <a:pt x="2394232" y="185313"/>
                  </a:lnTo>
                  <a:lnTo>
                    <a:pt x="2341026" y="185818"/>
                  </a:lnTo>
                  <a:lnTo>
                    <a:pt x="2287821" y="186086"/>
                  </a:lnTo>
                  <a:lnTo>
                    <a:pt x="2234616" y="186068"/>
                  </a:lnTo>
                  <a:lnTo>
                    <a:pt x="2181411" y="185712"/>
                  </a:lnTo>
                  <a:lnTo>
                    <a:pt x="2128206" y="184944"/>
                  </a:lnTo>
                  <a:lnTo>
                    <a:pt x="2075001" y="183860"/>
                  </a:lnTo>
                  <a:lnTo>
                    <a:pt x="2021795" y="182647"/>
                  </a:lnTo>
                  <a:lnTo>
                    <a:pt x="1968590" y="181478"/>
                  </a:lnTo>
                  <a:lnTo>
                    <a:pt x="1915385" y="180473"/>
                  </a:lnTo>
                  <a:lnTo>
                    <a:pt x="1862180" y="179668"/>
                  </a:lnTo>
                  <a:lnTo>
                    <a:pt x="1808975" y="179000"/>
                  </a:lnTo>
                  <a:lnTo>
                    <a:pt x="1755770" y="178317"/>
                  </a:lnTo>
                  <a:lnTo>
                    <a:pt x="1702565" y="177403"/>
                  </a:lnTo>
                  <a:lnTo>
                    <a:pt x="1649359" y="175397"/>
                  </a:lnTo>
                  <a:lnTo>
                    <a:pt x="1596154" y="170629"/>
                  </a:lnTo>
                  <a:lnTo>
                    <a:pt x="1542949" y="164981"/>
                  </a:lnTo>
                  <a:lnTo>
                    <a:pt x="1489744" y="159954"/>
                  </a:lnTo>
                  <a:lnTo>
                    <a:pt x="1436539" y="156129"/>
                  </a:lnTo>
                  <a:lnTo>
                    <a:pt x="1383334" y="152597"/>
                  </a:lnTo>
                  <a:lnTo>
                    <a:pt x="1330128" y="147936"/>
                  </a:lnTo>
                  <a:lnTo>
                    <a:pt x="1276923" y="142688"/>
                  </a:lnTo>
                  <a:lnTo>
                    <a:pt x="1223718" y="137453"/>
                  </a:lnTo>
                  <a:lnTo>
                    <a:pt x="1170513" y="132754"/>
                  </a:lnTo>
                  <a:lnTo>
                    <a:pt x="1117308" y="128914"/>
                  </a:lnTo>
                  <a:lnTo>
                    <a:pt x="1064103" y="125992"/>
                  </a:lnTo>
                  <a:lnTo>
                    <a:pt x="1010897" y="123790"/>
                  </a:lnTo>
                  <a:lnTo>
                    <a:pt x="957692" y="121949"/>
                  </a:lnTo>
                  <a:lnTo>
                    <a:pt x="904487" y="120123"/>
                  </a:lnTo>
                  <a:lnTo>
                    <a:pt x="851282" y="118664"/>
                  </a:lnTo>
                  <a:lnTo>
                    <a:pt x="798077" y="117831"/>
                  </a:lnTo>
                  <a:lnTo>
                    <a:pt x="744872" y="117683"/>
                  </a:lnTo>
                  <a:lnTo>
                    <a:pt x="691667" y="117945"/>
                  </a:lnTo>
                  <a:lnTo>
                    <a:pt x="638461" y="117867"/>
                  </a:lnTo>
                  <a:lnTo>
                    <a:pt x="585256" y="116373"/>
                  </a:lnTo>
                  <a:lnTo>
                    <a:pt x="532051" y="114408"/>
                  </a:lnTo>
                  <a:lnTo>
                    <a:pt x="478846" y="112074"/>
                  </a:lnTo>
                  <a:lnTo>
                    <a:pt x="425641" y="109994"/>
                  </a:lnTo>
                  <a:lnTo>
                    <a:pt x="372436" y="108336"/>
                  </a:lnTo>
                  <a:lnTo>
                    <a:pt x="319230" y="107119"/>
                  </a:lnTo>
                  <a:lnTo>
                    <a:pt x="266025" y="107070"/>
                  </a:lnTo>
                  <a:lnTo>
                    <a:pt x="212820" y="108592"/>
                  </a:lnTo>
                  <a:lnTo>
                    <a:pt x="159615" y="111728"/>
                  </a:lnTo>
                  <a:lnTo>
                    <a:pt x="106410" y="116337"/>
                  </a:lnTo>
                  <a:lnTo>
                    <a:pt x="53205" y="122417"/>
                  </a:lnTo>
                  <a:lnTo>
                    <a:pt x="0" y="129599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522810" y="2282979"/>
              <a:ext cx="4715998" cy="957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1685489" y="256618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1769553" y="253054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1853617" y="25519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955356" y="256334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2039420" y="252770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2207548" y="260611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2291612" y="258472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2375677" y="258472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2459741" y="259898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1769553" y="255905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853617" y="25875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937682" y="25519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021746" y="256618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105810" y="255905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189874" y="256618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273938" y="25519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442067" y="25804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698797" y="253759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1782861" y="251621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866925" y="256610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950990" y="253759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035054" y="275855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287246" y="305792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371310" y="297951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455374" y="3029414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539439" y="301515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703163" y="250632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871292" y="249206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955356" y="247068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2291612" y="252770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2459741" y="254909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2543805" y="254196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782861" y="250195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866925" y="256610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035054" y="273004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119118" y="287973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03182" y="300803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287246" y="298664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371310" y="297951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539439" y="305792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703163" y="249206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787228" y="252770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871292" y="245642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2039420" y="259898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2123484" y="293399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2207548" y="259185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2291612" y="258472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2375677" y="255621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2459741" y="264175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2543805" y="277717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1698797" y="258749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782861" y="254472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866925" y="253046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1950990" y="255185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035054" y="282983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119118" y="298664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203182" y="309356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287246" y="307930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539439" y="311494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703163" y="254909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1787228" y="2527706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1871292" y="252057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2039420" y="2634623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123484" y="267739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2207548" y="2670262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2291612" y="2634623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2375677" y="264887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2543805" y="2620368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1698797" y="251621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1950990" y="258749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035054" y="270153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119118" y="297951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203182" y="299377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287246" y="2986647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371310" y="305792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539439" y="3150586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1871292" y="2499195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1955356" y="259898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2039420" y="2663135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2123484" y="2656007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2291612" y="2698773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2459741" y="2663135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2543805" y="2805690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782861" y="2573235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1866925" y="2601746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1950990" y="255897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035054" y="256610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119118" y="256610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203182" y="256610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287246" y="256610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455374" y="258036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539439" y="2530468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1703163" y="259185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1787228" y="257760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1955356" y="252770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2039420" y="249919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2375677" y="254196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782861" y="259461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1866925" y="261600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1950990" y="255185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035054" y="260174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119118" y="258036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203182" y="259461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287246" y="260887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371310" y="258036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455374" y="257323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1703163" y="248494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1871292" y="252057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1955356" y="251345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2039420" y="249919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2207548" y="249206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2291612" y="254909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2375677" y="255621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2543805" y="250632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1821238" y="2590228"/>
              <a:ext cx="672513" cy="64150"/>
            </a:xfrm>
            <a:custGeom>
              <a:avLst/>
              <a:pathLst>
                <a:path w="672513" h="64150">
                  <a:moveTo>
                    <a:pt x="0" y="42766"/>
                  </a:moveTo>
                  <a:lnTo>
                    <a:pt x="84064" y="64150"/>
                  </a:lnTo>
                  <a:lnTo>
                    <a:pt x="168128" y="0"/>
                  </a:lnTo>
                  <a:lnTo>
                    <a:pt x="252192" y="49894"/>
                  </a:lnTo>
                  <a:lnTo>
                    <a:pt x="336256" y="28511"/>
                  </a:lnTo>
                  <a:lnTo>
                    <a:pt x="420320" y="42766"/>
                  </a:lnTo>
                  <a:lnTo>
                    <a:pt x="504384" y="57022"/>
                  </a:lnTo>
                  <a:lnTo>
                    <a:pt x="588449" y="28511"/>
                  </a:lnTo>
                  <a:lnTo>
                    <a:pt x="672513" y="21383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1737174" y="2518950"/>
              <a:ext cx="840641" cy="71277"/>
            </a:xfrm>
            <a:custGeom>
              <a:avLst/>
              <a:pathLst>
                <a:path w="840641" h="71277">
                  <a:moveTo>
                    <a:pt x="0" y="0"/>
                  </a:moveTo>
                  <a:lnTo>
                    <a:pt x="168128" y="35638"/>
                  </a:lnTo>
                  <a:lnTo>
                    <a:pt x="252192" y="28511"/>
                  </a:lnTo>
                  <a:lnTo>
                    <a:pt x="336256" y="14255"/>
                  </a:lnTo>
                  <a:lnTo>
                    <a:pt x="504384" y="7127"/>
                  </a:lnTo>
                  <a:lnTo>
                    <a:pt x="588449" y="64150"/>
                  </a:lnTo>
                  <a:lnTo>
                    <a:pt x="672513" y="71277"/>
                  </a:lnTo>
                  <a:lnTo>
                    <a:pt x="840641" y="21383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1737174" y="2561717"/>
              <a:ext cx="756577" cy="78405"/>
            </a:xfrm>
            <a:custGeom>
              <a:avLst/>
              <a:pathLst>
                <a:path w="756577" h="78405">
                  <a:moveTo>
                    <a:pt x="0" y="64150"/>
                  </a:moveTo>
                  <a:lnTo>
                    <a:pt x="84064" y="28511"/>
                  </a:lnTo>
                  <a:lnTo>
                    <a:pt x="168128" y="49894"/>
                  </a:lnTo>
                  <a:lnTo>
                    <a:pt x="252192" y="35638"/>
                  </a:lnTo>
                  <a:lnTo>
                    <a:pt x="336256" y="0"/>
                  </a:lnTo>
                  <a:lnTo>
                    <a:pt x="504384" y="78405"/>
                  </a:lnTo>
                  <a:lnTo>
                    <a:pt x="588449" y="57022"/>
                  </a:lnTo>
                  <a:lnTo>
                    <a:pt x="672513" y="57022"/>
                  </a:lnTo>
                  <a:lnTo>
                    <a:pt x="756577" y="71277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1821238" y="2611611"/>
              <a:ext cx="672513" cy="35638"/>
            </a:xfrm>
            <a:custGeom>
              <a:avLst/>
              <a:pathLst>
                <a:path w="672513" h="35638">
                  <a:moveTo>
                    <a:pt x="0" y="7127"/>
                  </a:moveTo>
                  <a:lnTo>
                    <a:pt x="84064" y="35638"/>
                  </a:lnTo>
                  <a:lnTo>
                    <a:pt x="168128" y="0"/>
                  </a:lnTo>
                  <a:lnTo>
                    <a:pt x="252192" y="14255"/>
                  </a:lnTo>
                  <a:lnTo>
                    <a:pt x="336256" y="7127"/>
                  </a:lnTo>
                  <a:lnTo>
                    <a:pt x="420320" y="14255"/>
                  </a:lnTo>
                  <a:lnTo>
                    <a:pt x="504384" y="0"/>
                  </a:lnTo>
                  <a:lnTo>
                    <a:pt x="672513" y="28511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737174" y="2490439"/>
              <a:ext cx="840641" cy="477562"/>
            </a:xfrm>
            <a:custGeom>
              <a:avLst/>
              <a:pathLst>
                <a:path w="840641" h="477562">
                  <a:moveTo>
                    <a:pt x="0" y="35638"/>
                  </a:moveTo>
                  <a:lnTo>
                    <a:pt x="84064" y="71277"/>
                  </a:lnTo>
                  <a:lnTo>
                    <a:pt x="168128" y="0"/>
                  </a:lnTo>
                  <a:lnTo>
                    <a:pt x="336256" y="142555"/>
                  </a:lnTo>
                  <a:lnTo>
                    <a:pt x="420320" y="477562"/>
                  </a:lnTo>
                  <a:lnTo>
                    <a:pt x="504384" y="135428"/>
                  </a:lnTo>
                  <a:lnTo>
                    <a:pt x="588449" y="128300"/>
                  </a:lnTo>
                  <a:lnTo>
                    <a:pt x="672513" y="99789"/>
                  </a:lnTo>
                  <a:lnTo>
                    <a:pt x="756577" y="185322"/>
                  </a:lnTo>
                  <a:lnTo>
                    <a:pt x="840641" y="320750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737174" y="2504694"/>
              <a:ext cx="840641" cy="78405"/>
            </a:xfrm>
            <a:custGeom>
              <a:avLst/>
              <a:pathLst>
                <a:path w="840641" h="78405">
                  <a:moveTo>
                    <a:pt x="0" y="35638"/>
                  </a:moveTo>
                  <a:lnTo>
                    <a:pt x="168128" y="21383"/>
                  </a:lnTo>
                  <a:lnTo>
                    <a:pt x="252192" y="0"/>
                  </a:lnTo>
                  <a:lnTo>
                    <a:pt x="588449" y="57022"/>
                  </a:lnTo>
                  <a:lnTo>
                    <a:pt x="756577" y="78405"/>
                  </a:lnTo>
                  <a:lnTo>
                    <a:pt x="840641" y="71277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1737174" y="2554589"/>
              <a:ext cx="840641" cy="541712"/>
            </a:xfrm>
            <a:custGeom>
              <a:avLst/>
              <a:pathLst>
                <a:path w="840641" h="541712">
                  <a:moveTo>
                    <a:pt x="0" y="21383"/>
                  </a:moveTo>
                  <a:lnTo>
                    <a:pt x="84064" y="0"/>
                  </a:lnTo>
                  <a:lnTo>
                    <a:pt x="168128" y="49894"/>
                  </a:lnTo>
                  <a:lnTo>
                    <a:pt x="252192" y="21383"/>
                  </a:lnTo>
                  <a:lnTo>
                    <a:pt x="336256" y="242344"/>
                  </a:lnTo>
                  <a:lnTo>
                    <a:pt x="588449" y="541712"/>
                  </a:lnTo>
                  <a:lnTo>
                    <a:pt x="672513" y="463306"/>
                  </a:lnTo>
                  <a:lnTo>
                    <a:pt x="756577" y="513201"/>
                  </a:lnTo>
                  <a:lnTo>
                    <a:pt x="840641" y="498945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1821238" y="2540333"/>
              <a:ext cx="756577" cy="555967"/>
            </a:xfrm>
            <a:custGeom>
              <a:avLst/>
              <a:pathLst>
                <a:path w="756577" h="555967">
                  <a:moveTo>
                    <a:pt x="0" y="0"/>
                  </a:moveTo>
                  <a:lnTo>
                    <a:pt x="84064" y="64150"/>
                  </a:lnTo>
                  <a:lnTo>
                    <a:pt x="252192" y="228089"/>
                  </a:lnTo>
                  <a:lnTo>
                    <a:pt x="336256" y="377773"/>
                  </a:lnTo>
                  <a:lnTo>
                    <a:pt x="420320" y="506073"/>
                  </a:lnTo>
                  <a:lnTo>
                    <a:pt x="504384" y="484689"/>
                  </a:lnTo>
                  <a:lnTo>
                    <a:pt x="588449" y="477562"/>
                  </a:lnTo>
                  <a:lnTo>
                    <a:pt x="756577" y="555967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1737174" y="2554589"/>
              <a:ext cx="840641" cy="156811"/>
            </a:xfrm>
            <a:custGeom>
              <a:avLst/>
              <a:pathLst>
                <a:path w="840641" h="156811">
                  <a:moveTo>
                    <a:pt x="0" y="28511"/>
                  </a:moveTo>
                  <a:lnTo>
                    <a:pt x="84064" y="7127"/>
                  </a:lnTo>
                  <a:lnTo>
                    <a:pt x="168128" y="0"/>
                  </a:lnTo>
                  <a:lnTo>
                    <a:pt x="336256" y="114044"/>
                  </a:lnTo>
                  <a:lnTo>
                    <a:pt x="420320" y="156811"/>
                  </a:lnTo>
                  <a:lnTo>
                    <a:pt x="504384" y="149683"/>
                  </a:lnTo>
                  <a:lnTo>
                    <a:pt x="588449" y="114044"/>
                  </a:lnTo>
                  <a:lnTo>
                    <a:pt x="672513" y="128300"/>
                  </a:lnTo>
                  <a:lnTo>
                    <a:pt x="840641" y="99789"/>
                  </a:lnTo>
                </a:path>
              </a:pathLst>
            </a:custGeom>
            <a:ln w="13550" cap="flat">
              <a:solidFill>
                <a:srgbClr val="D73027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1737174" y="2568845"/>
              <a:ext cx="840641" cy="584478"/>
            </a:xfrm>
            <a:custGeom>
              <a:avLst/>
              <a:pathLst>
                <a:path w="840641" h="584478">
                  <a:moveTo>
                    <a:pt x="0" y="57022"/>
                  </a:moveTo>
                  <a:lnTo>
                    <a:pt x="84064" y="14255"/>
                  </a:lnTo>
                  <a:lnTo>
                    <a:pt x="168128" y="0"/>
                  </a:lnTo>
                  <a:lnTo>
                    <a:pt x="252192" y="21383"/>
                  </a:lnTo>
                  <a:lnTo>
                    <a:pt x="336256" y="299367"/>
                  </a:lnTo>
                  <a:lnTo>
                    <a:pt x="420320" y="456178"/>
                  </a:lnTo>
                  <a:lnTo>
                    <a:pt x="504384" y="563095"/>
                  </a:lnTo>
                  <a:lnTo>
                    <a:pt x="588449" y="548840"/>
                  </a:lnTo>
                  <a:lnTo>
                    <a:pt x="840641" y="584478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1905302" y="2533206"/>
              <a:ext cx="672513" cy="306495"/>
            </a:xfrm>
            <a:custGeom>
              <a:avLst/>
              <a:pathLst>
                <a:path w="672513" h="306495">
                  <a:moveTo>
                    <a:pt x="0" y="0"/>
                  </a:moveTo>
                  <a:lnTo>
                    <a:pt x="84064" y="99789"/>
                  </a:lnTo>
                  <a:lnTo>
                    <a:pt x="168128" y="163939"/>
                  </a:lnTo>
                  <a:lnTo>
                    <a:pt x="252192" y="156811"/>
                  </a:lnTo>
                  <a:lnTo>
                    <a:pt x="420320" y="199578"/>
                  </a:lnTo>
                  <a:lnTo>
                    <a:pt x="588449" y="163939"/>
                  </a:lnTo>
                  <a:lnTo>
                    <a:pt x="672513" y="306495"/>
                  </a:lnTo>
                </a:path>
              </a:pathLst>
            </a:custGeom>
            <a:ln w="13550" cap="flat">
              <a:solidFill>
                <a:srgbClr val="FC8D59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1737174" y="2554589"/>
              <a:ext cx="840641" cy="634373"/>
            </a:xfrm>
            <a:custGeom>
              <a:avLst/>
              <a:pathLst>
                <a:path w="840641" h="634373">
                  <a:moveTo>
                    <a:pt x="0" y="0"/>
                  </a:moveTo>
                  <a:lnTo>
                    <a:pt x="252192" y="71277"/>
                  </a:lnTo>
                  <a:lnTo>
                    <a:pt x="336256" y="185322"/>
                  </a:lnTo>
                  <a:lnTo>
                    <a:pt x="420320" y="463306"/>
                  </a:lnTo>
                  <a:lnTo>
                    <a:pt x="504384" y="477562"/>
                  </a:lnTo>
                  <a:lnTo>
                    <a:pt x="588449" y="470434"/>
                  </a:lnTo>
                  <a:lnTo>
                    <a:pt x="672513" y="541712"/>
                  </a:lnTo>
                  <a:lnTo>
                    <a:pt x="840641" y="634373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1821238" y="2568845"/>
              <a:ext cx="756577" cy="71277"/>
            </a:xfrm>
            <a:custGeom>
              <a:avLst/>
              <a:pathLst>
                <a:path w="756577" h="71277">
                  <a:moveTo>
                    <a:pt x="0" y="42766"/>
                  </a:moveTo>
                  <a:lnTo>
                    <a:pt x="84064" y="71277"/>
                  </a:lnTo>
                  <a:lnTo>
                    <a:pt x="168128" y="28511"/>
                  </a:lnTo>
                  <a:lnTo>
                    <a:pt x="252192" y="35638"/>
                  </a:lnTo>
                  <a:lnTo>
                    <a:pt x="336256" y="35638"/>
                  </a:lnTo>
                  <a:lnTo>
                    <a:pt x="420320" y="35638"/>
                  </a:lnTo>
                  <a:lnTo>
                    <a:pt x="504384" y="35638"/>
                  </a:lnTo>
                  <a:lnTo>
                    <a:pt x="672513" y="49894"/>
                  </a:lnTo>
                  <a:lnTo>
                    <a:pt x="756577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1737174" y="2533206"/>
              <a:ext cx="672513" cy="92661"/>
            </a:xfrm>
            <a:custGeom>
              <a:avLst/>
              <a:pathLst>
                <a:path w="672513" h="92661">
                  <a:moveTo>
                    <a:pt x="0" y="92661"/>
                  </a:moveTo>
                  <a:lnTo>
                    <a:pt x="84064" y="78405"/>
                  </a:lnTo>
                  <a:lnTo>
                    <a:pt x="252192" y="28511"/>
                  </a:lnTo>
                  <a:lnTo>
                    <a:pt x="336256" y="0"/>
                  </a:lnTo>
                  <a:lnTo>
                    <a:pt x="672513" y="42766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989366" y="2282979"/>
              <a:ext cx="0" cy="957459"/>
            </a:xfrm>
            <a:custGeom>
              <a:avLst/>
              <a:pathLst>
                <a:path w="0" h="957459">
                  <a:moveTo>
                    <a:pt x="0" y="957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1737174" y="2452172"/>
              <a:ext cx="840641" cy="198308"/>
            </a:xfrm>
            <a:custGeom>
              <a:avLst/>
              <a:pathLst>
                <a:path w="840641" h="198308">
                  <a:moveTo>
                    <a:pt x="0" y="0"/>
                  </a:moveTo>
                  <a:lnTo>
                    <a:pt x="10641" y="7419"/>
                  </a:lnTo>
                  <a:lnTo>
                    <a:pt x="21282" y="14313"/>
                  </a:lnTo>
                  <a:lnTo>
                    <a:pt x="31923" y="20691"/>
                  </a:lnTo>
                  <a:lnTo>
                    <a:pt x="42564" y="26564"/>
                  </a:lnTo>
                  <a:lnTo>
                    <a:pt x="53205" y="31948"/>
                  </a:lnTo>
                  <a:lnTo>
                    <a:pt x="63846" y="36855"/>
                  </a:lnTo>
                  <a:lnTo>
                    <a:pt x="74487" y="41306"/>
                  </a:lnTo>
                  <a:lnTo>
                    <a:pt x="85128" y="45320"/>
                  </a:lnTo>
                  <a:lnTo>
                    <a:pt x="95769" y="48922"/>
                  </a:lnTo>
                  <a:lnTo>
                    <a:pt x="106410" y="52141"/>
                  </a:lnTo>
                  <a:lnTo>
                    <a:pt x="117051" y="55007"/>
                  </a:lnTo>
                  <a:lnTo>
                    <a:pt x="127692" y="57555"/>
                  </a:lnTo>
                  <a:lnTo>
                    <a:pt x="138333" y="59818"/>
                  </a:lnTo>
                  <a:lnTo>
                    <a:pt x="148974" y="61833"/>
                  </a:lnTo>
                  <a:lnTo>
                    <a:pt x="159615" y="63634"/>
                  </a:lnTo>
                  <a:lnTo>
                    <a:pt x="170256" y="65255"/>
                  </a:lnTo>
                  <a:lnTo>
                    <a:pt x="180897" y="66696"/>
                  </a:lnTo>
                  <a:lnTo>
                    <a:pt x="191538" y="67974"/>
                  </a:lnTo>
                  <a:lnTo>
                    <a:pt x="202179" y="69117"/>
                  </a:lnTo>
                  <a:lnTo>
                    <a:pt x="212820" y="70147"/>
                  </a:lnTo>
                  <a:lnTo>
                    <a:pt x="223461" y="71081"/>
                  </a:lnTo>
                  <a:lnTo>
                    <a:pt x="234102" y="71940"/>
                  </a:lnTo>
                  <a:lnTo>
                    <a:pt x="244743" y="72745"/>
                  </a:lnTo>
                  <a:lnTo>
                    <a:pt x="255384" y="73506"/>
                  </a:lnTo>
                  <a:lnTo>
                    <a:pt x="266025" y="74017"/>
                  </a:lnTo>
                  <a:lnTo>
                    <a:pt x="276666" y="74066"/>
                  </a:lnTo>
                  <a:lnTo>
                    <a:pt x="287307" y="73515"/>
                  </a:lnTo>
                  <a:lnTo>
                    <a:pt x="297948" y="72342"/>
                  </a:lnTo>
                  <a:lnTo>
                    <a:pt x="308589" y="70705"/>
                  </a:lnTo>
                  <a:lnTo>
                    <a:pt x="319230" y="68931"/>
                  </a:lnTo>
                  <a:lnTo>
                    <a:pt x="329871" y="67466"/>
                  </a:lnTo>
                  <a:lnTo>
                    <a:pt x="340513" y="66777"/>
                  </a:lnTo>
                  <a:lnTo>
                    <a:pt x="351154" y="66995"/>
                  </a:lnTo>
                  <a:lnTo>
                    <a:pt x="361795" y="67989"/>
                  </a:lnTo>
                  <a:lnTo>
                    <a:pt x="372436" y="69592"/>
                  </a:lnTo>
                  <a:lnTo>
                    <a:pt x="383077" y="71612"/>
                  </a:lnTo>
                  <a:lnTo>
                    <a:pt x="393718" y="73851"/>
                  </a:lnTo>
                  <a:lnTo>
                    <a:pt x="404359" y="76120"/>
                  </a:lnTo>
                  <a:lnTo>
                    <a:pt x="415000" y="78260"/>
                  </a:lnTo>
                  <a:lnTo>
                    <a:pt x="425641" y="80167"/>
                  </a:lnTo>
                  <a:lnTo>
                    <a:pt x="436282" y="81806"/>
                  </a:lnTo>
                  <a:lnTo>
                    <a:pt x="446923" y="83207"/>
                  </a:lnTo>
                  <a:lnTo>
                    <a:pt x="457564" y="84461"/>
                  </a:lnTo>
                  <a:lnTo>
                    <a:pt x="468205" y="85693"/>
                  </a:lnTo>
                  <a:lnTo>
                    <a:pt x="478846" y="87046"/>
                  </a:lnTo>
                  <a:lnTo>
                    <a:pt x="489487" y="88660"/>
                  </a:lnTo>
                  <a:lnTo>
                    <a:pt x="500128" y="90663"/>
                  </a:lnTo>
                  <a:lnTo>
                    <a:pt x="510769" y="93222"/>
                  </a:lnTo>
                  <a:lnTo>
                    <a:pt x="521410" y="96446"/>
                  </a:lnTo>
                  <a:lnTo>
                    <a:pt x="532051" y="99832"/>
                  </a:lnTo>
                  <a:lnTo>
                    <a:pt x="542692" y="102780"/>
                  </a:lnTo>
                  <a:lnTo>
                    <a:pt x="553333" y="104807"/>
                  </a:lnTo>
                  <a:lnTo>
                    <a:pt x="563974" y="105763"/>
                  </a:lnTo>
                  <a:lnTo>
                    <a:pt x="574615" y="105943"/>
                  </a:lnTo>
                  <a:lnTo>
                    <a:pt x="585256" y="105973"/>
                  </a:lnTo>
                  <a:lnTo>
                    <a:pt x="595897" y="106842"/>
                  </a:lnTo>
                  <a:lnTo>
                    <a:pt x="606538" y="109356"/>
                  </a:lnTo>
                  <a:lnTo>
                    <a:pt x="617179" y="112863"/>
                  </a:lnTo>
                  <a:lnTo>
                    <a:pt x="627820" y="116597"/>
                  </a:lnTo>
                  <a:lnTo>
                    <a:pt x="638461" y="119901"/>
                  </a:lnTo>
                  <a:lnTo>
                    <a:pt x="649102" y="122328"/>
                  </a:lnTo>
                  <a:lnTo>
                    <a:pt x="659743" y="123670"/>
                  </a:lnTo>
                  <a:lnTo>
                    <a:pt x="670384" y="123868"/>
                  </a:lnTo>
                  <a:lnTo>
                    <a:pt x="681026" y="123184"/>
                  </a:lnTo>
                  <a:lnTo>
                    <a:pt x="691667" y="122258"/>
                  </a:lnTo>
                  <a:lnTo>
                    <a:pt x="702308" y="121065"/>
                  </a:lnTo>
                  <a:lnTo>
                    <a:pt x="712949" y="119542"/>
                  </a:lnTo>
                  <a:lnTo>
                    <a:pt x="723590" y="117607"/>
                  </a:lnTo>
                  <a:lnTo>
                    <a:pt x="734231" y="115155"/>
                  </a:lnTo>
                  <a:lnTo>
                    <a:pt x="744872" y="112060"/>
                  </a:lnTo>
                  <a:lnTo>
                    <a:pt x="755513" y="108184"/>
                  </a:lnTo>
                  <a:lnTo>
                    <a:pt x="766154" y="103381"/>
                  </a:lnTo>
                  <a:lnTo>
                    <a:pt x="776795" y="97519"/>
                  </a:lnTo>
                  <a:lnTo>
                    <a:pt x="787436" y="90489"/>
                  </a:lnTo>
                  <a:lnTo>
                    <a:pt x="798077" y="82221"/>
                  </a:lnTo>
                  <a:lnTo>
                    <a:pt x="808718" y="72682"/>
                  </a:lnTo>
                  <a:lnTo>
                    <a:pt x="819359" y="61868"/>
                  </a:lnTo>
                  <a:lnTo>
                    <a:pt x="830000" y="49793"/>
                  </a:lnTo>
                  <a:lnTo>
                    <a:pt x="840641" y="36484"/>
                  </a:lnTo>
                  <a:lnTo>
                    <a:pt x="840641" y="167699"/>
                  </a:lnTo>
                  <a:lnTo>
                    <a:pt x="830000" y="168271"/>
                  </a:lnTo>
                  <a:lnTo>
                    <a:pt x="819359" y="169159"/>
                  </a:lnTo>
                  <a:lnTo>
                    <a:pt x="808718" y="170399"/>
                  </a:lnTo>
                  <a:lnTo>
                    <a:pt x="798077" y="172017"/>
                  </a:lnTo>
                  <a:lnTo>
                    <a:pt x="787436" y="174022"/>
                  </a:lnTo>
                  <a:lnTo>
                    <a:pt x="776795" y="176391"/>
                  </a:lnTo>
                  <a:lnTo>
                    <a:pt x="766154" y="179063"/>
                  </a:lnTo>
                  <a:lnTo>
                    <a:pt x="755513" y="181943"/>
                  </a:lnTo>
                  <a:lnTo>
                    <a:pt x="744872" y="184908"/>
                  </a:lnTo>
                  <a:lnTo>
                    <a:pt x="734231" y="187824"/>
                  </a:lnTo>
                  <a:lnTo>
                    <a:pt x="723590" y="190562"/>
                  </a:lnTo>
                  <a:lnTo>
                    <a:pt x="712949" y="193010"/>
                  </a:lnTo>
                  <a:lnTo>
                    <a:pt x="702308" y="195073"/>
                  </a:lnTo>
                  <a:lnTo>
                    <a:pt x="691667" y="196679"/>
                  </a:lnTo>
                  <a:lnTo>
                    <a:pt x="681026" y="197776"/>
                  </a:lnTo>
                  <a:lnTo>
                    <a:pt x="670384" y="198308"/>
                  </a:lnTo>
                  <a:lnTo>
                    <a:pt x="659743" y="197642"/>
                  </a:lnTo>
                  <a:lnTo>
                    <a:pt x="649102" y="195901"/>
                  </a:lnTo>
                  <a:lnTo>
                    <a:pt x="638461" y="193640"/>
                  </a:lnTo>
                  <a:lnTo>
                    <a:pt x="627820" y="191266"/>
                  </a:lnTo>
                  <a:lnTo>
                    <a:pt x="617179" y="188950"/>
                  </a:lnTo>
                  <a:lnTo>
                    <a:pt x="606538" y="186647"/>
                  </a:lnTo>
                  <a:lnTo>
                    <a:pt x="595897" y="184210"/>
                  </a:lnTo>
                  <a:lnTo>
                    <a:pt x="585256" y="181529"/>
                  </a:lnTo>
                  <a:lnTo>
                    <a:pt x="574615" y="178674"/>
                  </a:lnTo>
                  <a:lnTo>
                    <a:pt x="563974" y="176187"/>
                  </a:lnTo>
                  <a:lnTo>
                    <a:pt x="553333" y="174577"/>
                  </a:lnTo>
                  <a:lnTo>
                    <a:pt x="542692" y="174023"/>
                  </a:lnTo>
                  <a:lnTo>
                    <a:pt x="532051" y="174262"/>
                  </a:lnTo>
                  <a:lnTo>
                    <a:pt x="521410" y="174694"/>
                  </a:lnTo>
                  <a:lnTo>
                    <a:pt x="510769" y="174605"/>
                  </a:lnTo>
                  <a:lnTo>
                    <a:pt x="500128" y="173401"/>
                  </a:lnTo>
                  <a:lnTo>
                    <a:pt x="489487" y="171362"/>
                  </a:lnTo>
                  <a:lnTo>
                    <a:pt x="478846" y="168758"/>
                  </a:lnTo>
                  <a:lnTo>
                    <a:pt x="468205" y="165774"/>
                  </a:lnTo>
                  <a:lnTo>
                    <a:pt x="457564" y="162609"/>
                  </a:lnTo>
                  <a:lnTo>
                    <a:pt x="446923" y="159462"/>
                  </a:lnTo>
                  <a:lnTo>
                    <a:pt x="436282" y="156517"/>
                  </a:lnTo>
                  <a:lnTo>
                    <a:pt x="425641" y="153922"/>
                  </a:lnTo>
                  <a:lnTo>
                    <a:pt x="415000" y="151765"/>
                  </a:lnTo>
                  <a:lnTo>
                    <a:pt x="404359" y="150068"/>
                  </a:lnTo>
                  <a:lnTo>
                    <a:pt x="393718" y="148784"/>
                  </a:lnTo>
                  <a:lnTo>
                    <a:pt x="383077" y="147814"/>
                  </a:lnTo>
                  <a:lnTo>
                    <a:pt x="372436" y="147025"/>
                  </a:lnTo>
                  <a:lnTo>
                    <a:pt x="361795" y="146276"/>
                  </a:lnTo>
                  <a:lnTo>
                    <a:pt x="351154" y="145434"/>
                  </a:lnTo>
                  <a:lnTo>
                    <a:pt x="340513" y="144388"/>
                  </a:lnTo>
                  <a:lnTo>
                    <a:pt x="329871" y="143118"/>
                  </a:lnTo>
                  <a:lnTo>
                    <a:pt x="319230" y="141882"/>
                  </a:lnTo>
                  <a:lnTo>
                    <a:pt x="308589" y="140910"/>
                  </a:lnTo>
                  <a:lnTo>
                    <a:pt x="297948" y="140375"/>
                  </a:lnTo>
                  <a:lnTo>
                    <a:pt x="287307" y="140337"/>
                  </a:lnTo>
                  <a:lnTo>
                    <a:pt x="276666" y="140681"/>
                  </a:lnTo>
                  <a:lnTo>
                    <a:pt x="266025" y="141117"/>
                  </a:lnTo>
                  <a:lnTo>
                    <a:pt x="255384" y="141235"/>
                  </a:lnTo>
                  <a:lnTo>
                    <a:pt x="244743" y="140849"/>
                  </a:lnTo>
                  <a:lnTo>
                    <a:pt x="234102" y="140440"/>
                  </a:lnTo>
                  <a:lnTo>
                    <a:pt x="223461" y="140021"/>
                  </a:lnTo>
                  <a:lnTo>
                    <a:pt x="212820" y="139564"/>
                  </a:lnTo>
                  <a:lnTo>
                    <a:pt x="202179" y="139037"/>
                  </a:lnTo>
                  <a:lnTo>
                    <a:pt x="191538" y="138410"/>
                  </a:lnTo>
                  <a:lnTo>
                    <a:pt x="180897" y="137657"/>
                  </a:lnTo>
                  <a:lnTo>
                    <a:pt x="170256" y="136753"/>
                  </a:lnTo>
                  <a:lnTo>
                    <a:pt x="159615" y="135746"/>
                  </a:lnTo>
                  <a:lnTo>
                    <a:pt x="148974" y="134769"/>
                  </a:lnTo>
                  <a:lnTo>
                    <a:pt x="138333" y="133851"/>
                  </a:lnTo>
                  <a:lnTo>
                    <a:pt x="127692" y="133017"/>
                  </a:lnTo>
                  <a:lnTo>
                    <a:pt x="117051" y="132293"/>
                  </a:lnTo>
                  <a:lnTo>
                    <a:pt x="106410" y="131705"/>
                  </a:lnTo>
                  <a:lnTo>
                    <a:pt x="95769" y="131277"/>
                  </a:lnTo>
                  <a:lnTo>
                    <a:pt x="85128" y="131030"/>
                  </a:lnTo>
                  <a:lnTo>
                    <a:pt x="74487" y="130983"/>
                  </a:lnTo>
                  <a:lnTo>
                    <a:pt x="63846" y="131150"/>
                  </a:lnTo>
                  <a:lnTo>
                    <a:pt x="53205" y="131545"/>
                  </a:lnTo>
                  <a:lnTo>
                    <a:pt x="42564" y="132174"/>
                  </a:lnTo>
                  <a:lnTo>
                    <a:pt x="31923" y="133044"/>
                  </a:lnTo>
                  <a:lnTo>
                    <a:pt x="21282" y="134159"/>
                  </a:lnTo>
                  <a:lnTo>
                    <a:pt x="10641" y="135520"/>
                  </a:lnTo>
                  <a:lnTo>
                    <a:pt x="0" y="137130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1821238" y="2547798"/>
              <a:ext cx="672513" cy="153843"/>
            </a:xfrm>
            <a:custGeom>
              <a:avLst/>
              <a:pathLst>
                <a:path w="672513" h="153843">
                  <a:moveTo>
                    <a:pt x="0" y="32781"/>
                  </a:moveTo>
                  <a:lnTo>
                    <a:pt x="8512" y="36609"/>
                  </a:lnTo>
                  <a:lnTo>
                    <a:pt x="17025" y="39690"/>
                  </a:lnTo>
                  <a:lnTo>
                    <a:pt x="25538" y="42009"/>
                  </a:lnTo>
                  <a:lnTo>
                    <a:pt x="34051" y="43564"/>
                  </a:lnTo>
                  <a:lnTo>
                    <a:pt x="42564" y="44377"/>
                  </a:lnTo>
                  <a:lnTo>
                    <a:pt x="51076" y="44499"/>
                  </a:lnTo>
                  <a:lnTo>
                    <a:pt x="59589" y="44017"/>
                  </a:lnTo>
                  <a:lnTo>
                    <a:pt x="68102" y="43042"/>
                  </a:lnTo>
                  <a:lnTo>
                    <a:pt x="76615" y="41697"/>
                  </a:lnTo>
                  <a:lnTo>
                    <a:pt x="85128" y="40110"/>
                  </a:lnTo>
                  <a:lnTo>
                    <a:pt x="93641" y="38426"/>
                  </a:lnTo>
                  <a:lnTo>
                    <a:pt x="102153" y="36753"/>
                  </a:lnTo>
                  <a:lnTo>
                    <a:pt x="110666" y="35141"/>
                  </a:lnTo>
                  <a:lnTo>
                    <a:pt x="119179" y="33620"/>
                  </a:lnTo>
                  <a:lnTo>
                    <a:pt x="127692" y="32210"/>
                  </a:lnTo>
                  <a:lnTo>
                    <a:pt x="136205" y="30928"/>
                  </a:lnTo>
                  <a:lnTo>
                    <a:pt x="144718" y="29792"/>
                  </a:lnTo>
                  <a:lnTo>
                    <a:pt x="153230" y="28823"/>
                  </a:lnTo>
                  <a:lnTo>
                    <a:pt x="161743" y="28045"/>
                  </a:lnTo>
                  <a:lnTo>
                    <a:pt x="170256" y="27500"/>
                  </a:lnTo>
                  <a:lnTo>
                    <a:pt x="178769" y="27464"/>
                  </a:lnTo>
                  <a:lnTo>
                    <a:pt x="187282" y="27802"/>
                  </a:lnTo>
                  <a:lnTo>
                    <a:pt x="195794" y="28197"/>
                  </a:lnTo>
                  <a:lnTo>
                    <a:pt x="204307" y="28368"/>
                  </a:lnTo>
                  <a:lnTo>
                    <a:pt x="212820" y="28141"/>
                  </a:lnTo>
                  <a:lnTo>
                    <a:pt x="221333" y="27498"/>
                  </a:lnTo>
                  <a:lnTo>
                    <a:pt x="229846" y="26588"/>
                  </a:lnTo>
                  <a:lnTo>
                    <a:pt x="238359" y="25688"/>
                  </a:lnTo>
                  <a:lnTo>
                    <a:pt x="246871" y="25139"/>
                  </a:lnTo>
                  <a:lnTo>
                    <a:pt x="255384" y="25297"/>
                  </a:lnTo>
                  <a:lnTo>
                    <a:pt x="263897" y="26457"/>
                  </a:lnTo>
                  <a:lnTo>
                    <a:pt x="272410" y="28310"/>
                  </a:lnTo>
                  <a:lnTo>
                    <a:pt x="280923" y="30433"/>
                  </a:lnTo>
                  <a:lnTo>
                    <a:pt x="289436" y="32447"/>
                  </a:lnTo>
                  <a:lnTo>
                    <a:pt x="297948" y="34089"/>
                  </a:lnTo>
                  <a:lnTo>
                    <a:pt x="306461" y="35254"/>
                  </a:lnTo>
                  <a:lnTo>
                    <a:pt x="314974" y="36004"/>
                  </a:lnTo>
                  <a:lnTo>
                    <a:pt x="323487" y="36520"/>
                  </a:lnTo>
                  <a:lnTo>
                    <a:pt x="332000" y="37038"/>
                  </a:lnTo>
                  <a:lnTo>
                    <a:pt x="340513" y="37812"/>
                  </a:lnTo>
                  <a:lnTo>
                    <a:pt x="349025" y="39021"/>
                  </a:lnTo>
                  <a:lnTo>
                    <a:pt x="357538" y="40405"/>
                  </a:lnTo>
                  <a:lnTo>
                    <a:pt x="366051" y="41648"/>
                  </a:lnTo>
                  <a:lnTo>
                    <a:pt x="374564" y="42488"/>
                  </a:lnTo>
                  <a:lnTo>
                    <a:pt x="383077" y="42785"/>
                  </a:lnTo>
                  <a:lnTo>
                    <a:pt x="391589" y="42562"/>
                  </a:lnTo>
                  <a:lnTo>
                    <a:pt x="400102" y="42002"/>
                  </a:lnTo>
                  <a:lnTo>
                    <a:pt x="408615" y="41405"/>
                  </a:lnTo>
                  <a:lnTo>
                    <a:pt x="417128" y="41113"/>
                  </a:lnTo>
                  <a:lnTo>
                    <a:pt x="425641" y="41489"/>
                  </a:lnTo>
                  <a:lnTo>
                    <a:pt x="434154" y="42658"/>
                  </a:lnTo>
                  <a:lnTo>
                    <a:pt x="442666" y="44250"/>
                  </a:lnTo>
                  <a:lnTo>
                    <a:pt x="451179" y="45859"/>
                  </a:lnTo>
                  <a:lnTo>
                    <a:pt x="459692" y="47146"/>
                  </a:lnTo>
                  <a:lnTo>
                    <a:pt x="468205" y="47899"/>
                  </a:lnTo>
                  <a:lnTo>
                    <a:pt x="476718" y="48073"/>
                  </a:lnTo>
                  <a:lnTo>
                    <a:pt x="485231" y="47778"/>
                  </a:lnTo>
                  <a:lnTo>
                    <a:pt x="493743" y="47233"/>
                  </a:lnTo>
                  <a:lnTo>
                    <a:pt x="502256" y="46693"/>
                  </a:lnTo>
                  <a:lnTo>
                    <a:pt x="510769" y="46289"/>
                  </a:lnTo>
                  <a:lnTo>
                    <a:pt x="519282" y="45878"/>
                  </a:lnTo>
                  <a:lnTo>
                    <a:pt x="527795" y="45439"/>
                  </a:lnTo>
                  <a:lnTo>
                    <a:pt x="536307" y="44963"/>
                  </a:lnTo>
                  <a:lnTo>
                    <a:pt x="544820" y="44445"/>
                  </a:lnTo>
                  <a:lnTo>
                    <a:pt x="553333" y="43884"/>
                  </a:lnTo>
                  <a:lnTo>
                    <a:pt x="561846" y="43277"/>
                  </a:lnTo>
                  <a:lnTo>
                    <a:pt x="570359" y="42622"/>
                  </a:lnTo>
                  <a:lnTo>
                    <a:pt x="578872" y="41903"/>
                  </a:lnTo>
                  <a:lnTo>
                    <a:pt x="587384" y="41086"/>
                  </a:lnTo>
                  <a:lnTo>
                    <a:pt x="595897" y="40039"/>
                  </a:lnTo>
                  <a:lnTo>
                    <a:pt x="604410" y="38561"/>
                  </a:lnTo>
                  <a:lnTo>
                    <a:pt x="612923" y="36535"/>
                  </a:lnTo>
                  <a:lnTo>
                    <a:pt x="621436" y="33843"/>
                  </a:lnTo>
                  <a:lnTo>
                    <a:pt x="629949" y="30384"/>
                  </a:lnTo>
                  <a:lnTo>
                    <a:pt x="638461" y="26082"/>
                  </a:lnTo>
                  <a:lnTo>
                    <a:pt x="646974" y="20892"/>
                  </a:lnTo>
                  <a:lnTo>
                    <a:pt x="655487" y="14805"/>
                  </a:lnTo>
                  <a:lnTo>
                    <a:pt x="664000" y="7831"/>
                  </a:lnTo>
                  <a:lnTo>
                    <a:pt x="672513" y="0"/>
                  </a:lnTo>
                  <a:lnTo>
                    <a:pt x="672513" y="121088"/>
                  </a:lnTo>
                  <a:lnTo>
                    <a:pt x="664000" y="118279"/>
                  </a:lnTo>
                  <a:lnTo>
                    <a:pt x="655487" y="116144"/>
                  </a:lnTo>
                  <a:lnTo>
                    <a:pt x="646974" y="114704"/>
                  </a:lnTo>
                  <a:lnTo>
                    <a:pt x="638461" y="113966"/>
                  </a:lnTo>
                  <a:lnTo>
                    <a:pt x="629949" y="113911"/>
                  </a:lnTo>
                  <a:lnTo>
                    <a:pt x="621436" y="114490"/>
                  </a:lnTo>
                  <a:lnTo>
                    <a:pt x="612923" y="115620"/>
                  </a:lnTo>
                  <a:lnTo>
                    <a:pt x="604410" y="117193"/>
                  </a:lnTo>
                  <a:lnTo>
                    <a:pt x="595897" y="119086"/>
                  </a:lnTo>
                  <a:lnTo>
                    <a:pt x="587384" y="121175"/>
                  </a:lnTo>
                  <a:lnTo>
                    <a:pt x="578872" y="123316"/>
                  </a:lnTo>
                  <a:lnTo>
                    <a:pt x="570359" y="125401"/>
                  </a:lnTo>
                  <a:lnTo>
                    <a:pt x="561846" y="127376"/>
                  </a:lnTo>
                  <a:lnTo>
                    <a:pt x="553333" y="129207"/>
                  </a:lnTo>
                  <a:lnTo>
                    <a:pt x="544820" y="130870"/>
                  </a:lnTo>
                  <a:lnTo>
                    <a:pt x="536307" y="132343"/>
                  </a:lnTo>
                  <a:lnTo>
                    <a:pt x="527795" y="133606"/>
                  </a:lnTo>
                  <a:lnTo>
                    <a:pt x="519282" y="134634"/>
                  </a:lnTo>
                  <a:lnTo>
                    <a:pt x="510769" y="135398"/>
                  </a:lnTo>
                  <a:lnTo>
                    <a:pt x="502256" y="135841"/>
                  </a:lnTo>
                  <a:lnTo>
                    <a:pt x="493743" y="135466"/>
                  </a:lnTo>
                  <a:lnTo>
                    <a:pt x="485231" y="134388"/>
                  </a:lnTo>
                  <a:lnTo>
                    <a:pt x="476718" y="133018"/>
                  </a:lnTo>
                  <a:lnTo>
                    <a:pt x="468205" y="131727"/>
                  </a:lnTo>
                  <a:lnTo>
                    <a:pt x="459692" y="130783"/>
                  </a:lnTo>
                  <a:lnTo>
                    <a:pt x="451179" y="130295"/>
                  </a:lnTo>
                  <a:lnTo>
                    <a:pt x="442666" y="130205"/>
                  </a:lnTo>
                  <a:lnTo>
                    <a:pt x="434154" y="130329"/>
                  </a:lnTo>
                  <a:lnTo>
                    <a:pt x="425641" y="130418"/>
                  </a:lnTo>
                  <a:lnTo>
                    <a:pt x="417128" y="130208"/>
                  </a:lnTo>
                  <a:lnTo>
                    <a:pt x="408615" y="129459"/>
                  </a:lnTo>
                  <a:lnTo>
                    <a:pt x="400102" y="128392"/>
                  </a:lnTo>
                  <a:lnTo>
                    <a:pt x="391589" y="127327"/>
                  </a:lnTo>
                  <a:lnTo>
                    <a:pt x="383077" y="126534"/>
                  </a:lnTo>
                  <a:lnTo>
                    <a:pt x="374564" y="126174"/>
                  </a:lnTo>
                  <a:lnTo>
                    <a:pt x="366051" y="126243"/>
                  </a:lnTo>
                  <a:lnTo>
                    <a:pt x="357538" y="126577"/>
                  </a:lnTo>
                  <a:lnTo>
                    <a:pt x="349025" y="126888"/>
                  </a:lnTo>
                  <a:lnTo>
                    <a:pt x="340513" y="126833"/>
                  </a:lnTo>
                  <a:lnTo>
                    <a:pt x="332000" y="126059"/>
                  </a:lnTo>
                  <a:lnTo>
                    <a:pt x="323487" y="124386"/>
                  </a:lnTo>
                  <a:lnTo>
                    <a:pt x="314974" y="122176"/>
                  </a:lnTo>
                  <a:lnTo>
                    <a:pt x="306461" y="119849"/>
                  </a:lnTo>
                  <a:lnTo>
                    <a:pt x="297948" y="117774"/>
                  </a:lnTo>
                  <a:lnTo>
                    <a:pt x="289436" y="116196"/>
                  </a:lnTo>
                  <a:lnTo>
                    <a:pt x="280923" y="115198"/>
                  </a:lnTo>
                  <a:lnTo>
                    <a:pt x="272410" y="114700"/>
                  </a:lnTo>
                  <a:lnTo>
                    <a:pt x="263897" y="114511"/>
                  </a:lnTo>
                  <a:lnTo>
                    <a:pt x="255384" y="114392"/>
                  </a:lnTo>
                  <a:lnTo>
                    <a:pt x="246871" y="114068"/>
                  </a:lnTo>
                  <a:lnTo>
                    <a:pt x="238359" y="113359"/>
                  </a:lnTo>
                  <a:lnTo>
                    <a:pt x="229846" y="112544"/>
                  </a:lnTo>
                  <a:lnTo>
                    <a:pt x="221333" y="111934"/>
                  </a:lnTo>
                  <a:lnTo>
                    <a:pt x="212820" y="111778"/>
                  </a:lnTo>
                  <a:lnTo>
                    <a:pt x="204307" y="112196"/>
                  </a:lnTo>
                  <a:lnTo>
                    <a:pt x="195794" y="113142"/>
                  </a:lnTo>
                  <a:lnTo>
                    <a:pt x="187282" y="114411"/>
                  </a:lnTo>
                  <a:lnTo>
                    <a:pt x="178769" y="115696"/>
                  </a:lnTo>
                  <a:lnTo>
                    <a:pt x="170256" y="116649"/>
                  </a:lnTo>
                  <a:lnTo>
                    <a:pt x="161743" y="117154"/>
                  </a:lnTo>
                  <a:lnTo>
                    <a:pt x="153230" y="117579"/>
                  </a:lnTo>
                  <a:lnTo>
                    <a:pt x="144718" y="117959"/>
                  </a:lnTo>
                  <a:lnTo>
                    <a:pt x="136205" y="118308"/>
                  </a:lnTo>
                  <a:lnTo>
                    <a:pt x="127692" y="118634"/>
                  </a:lnTo>
                  <a:lnTo>
                    <a:pt x="119179" y="118943"/>
                  </a:lnTo>
                  <a:lnTo>
                    <a:pt x="110666" y="119240"/>
                  </a:lnTo>
                  <a:lnTo>
                    <a:pt x="102153" y="119532"/>
                  </a:lnTo>
                  <a:lnTo>
                    <a:pt x="93641" y="119839"/>
                  </a:lnTo>
                  <a:lnTo>
                    <a:pt x="85128" y="120199"/>
                  </a:lnTo>
                  <a:lnTo>
                    <a:pt x="76615" y="120746"/>
                  </a:lnTo>
                  <a:lnTo>
                    <a:pt x="68102" y="121679"/>
                  </a:lnTo>
                  <a:lnTo>
                    <a:pt x="59589" y="123113"/>
                  </a:lnTo>
                  <a:lnTo>
                    <a:pt x="51076" y="125159"/>
                  </a:lnTo>
                  <a:lnTo>
                    <a:pt x="42564" y="127916"/>
                  </a:lnTo>
                  <a:lnTo>
                    <a:pt x="34051" y="131456"/>
                  </a:lnTo>
                  <a:lnTo>
                    <a:pt x="25538" y="135821"/>
                  </a:lnTo>
                  <a:lnTo>
                    <a:pt x="17025" y="141019"/>
                  </a:lnTo>
                  <a:lnTo>
                    <a:pt x="8512" y="147036"/>
                  </a:lnTo>
                  <a:lnTo>
                    <a:pt x="0" y="153843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1737174" y="2583522"/>
              <a:ext cx="756577" cy="91971"/>
            </a:xfrm>
            <a:custGeom>
              <a:avLst/>
              <a:pathLst>
                <a:path w="756577" h="91971">
                  <a:moveTo>
                    <a:pt x="0" y="0"/>
                  </a:moveTo>
                  <a:lnTo>
                    <a:pt x="9576" y="3128"/>
                  </a:lnTo>
                  <a:lnTo>
                    <a:pt x="19153" y="5902"/>
                  </a:lnTo>
                  <a:lnTo>
                    <a:pt x="28730" y="8295"/>
                  </a:lnTo>
                  <a:lnTo>
                    <a:pt x="38307" y="10285"/>
                  </a:lnTo>
                  <a:lnTo>
                    <a:pt x="47884" y="11855"/>
                  </a:lnTo>
                  <a:lnTo>
                    <a:pt x="57461" y="13009"/>
                  </a:lnTo>
                  <a:lnTo>
                    <a:pt x="67038" y="13772"/>
                  </a:lnTo>
                  <a:lnTo>
                    <a:pt x="76615" y="14194"/>
                  </a:lnTo>
                  <a:lnTo>
                    <a:pt x="86192" y="14351"/>
                  </a:lnTo>
                  <a:lnTo>
                    <a:pt x="95769" y="14400"/>
                  </a:lnTo>
                  <a:lnTo>
                    <a:pt x="105346" y="14429"/>
                  </a:lnTo>
                  <a:lnTo>
                    <a:pt x="114923" y="14465"/>
                  </a:lnTo>
                  <a:lnTo>
                    <a:pt x="124500" y="14522"/>
                  </a:lnTo>
                  <a:lnTo>
                    <a:pt x="134076" y="14604"/>
                  </a:lnTo>
                  <a:lnTo>
                    <a:pt x="143653" y="14713"/>
                  </a:lnTo>
                  <a:lnTo>
                    <a:pt x="153230" y="14851"/>
                  </a:lnTo>
                  <a:lnTo>
                    <a:pt x="162807" y="15020"/>
                  </a:lnTo>
                  <a:lnTo>
                    <a:pt x="172384" y="15265"/>
                  </a:lnTo>
                  <a:lnTo>
                    <a:pt x="181961" y="15834"/>
                  </a:lnTo>
                  <a:lnTo>
                    <a:pt x="191538" y="16560"/>
                  </a:lnTo>
                  <a:lnTo>
                    <a:pt x="201115" y="17214"/>
                  </a:lnTo>
                  <a:lnTo>
                    <a:pt x="210692" y="17643"/>
                  </a:lnTo>
                  <a:lnTo>
                    <a:pt x="220269" y="17799"/>
                  </a:lnTo>
                  <a:lnTo>
                    <a:pt x="229846" y="17736"/>
                  </a:lnTo>
                  <a:lnTo>
                    <a:pt x="239423" y="17577"/>
                  </a:lnTo>
                  <a:lnTo>
                    <a:pt x="249000" y="17466"/>
                  </a:lnTo>
                  <a:lnTo>
                    <a:pt x="258577" y="17449"/>
                  </a:lnTo>
                  <a:lnTo>
                    <a:pt x="268153" y="17255"/>
                  </a:lnTo>
                  <a:lnTo>
                    <a:pt x="277730" y="16714"/>
                  </a:lnTo>
                  <a:lnTo>
                    <a:pt x="287307" y="15707"/>
                  </a:lnTo>
                  <a:lnTo>
                    <a:pt x="296884" y="14234"/>
                  </a:lnTo>
                  <a:lnTo>
                    <a:pt x="306461" y="12455"/>
                  </a:lnTo>
                  <a:lnTo>
                    <a:pt x="316038" y="10680"/>
                  </a:lnTo>
                  <a:lnTo>
                    <a:pt x="325615" y="9305"/>
                  </a:lnTo>
                  <a:lnTo>
                    <a:pt x="335192" y="8740"/>
                  </a:lnTo>
                  <a:lnTo>
                    <a:pt x="344769" y="9073"/>
                  </a:lnTo>
                  <a:lnTo>
                    <a:pt x="354346" y="9878"/>
                  </a:lnTo>
                  <a:lnTo>
                    <a:pt x="363923" y="10923"/>
                  </a:lnTo>
                  <a:lnTo>
                    <a:pt x="373500" y="12003"/>
                  </a:lnTo>
                  <a:lnTo>
                    <a:pt x="383077" y="12959"/>
                  </a:lnTo>
                  <a:lnTo>
                    <a:pt x="392654" y="13706"/>
                  </a:lnTo>
                  <a:lnTo>
                    <a:pt x="402230" y="14229"/>
                  </a:lnTo>
                  <a:lnTo>
                    <a:pt x="411807" y="14563"/>
                  </a:lnTo>
                  <a:lnTo>
                    <a:pt x="421384" y="14760"/>
                  </a:lnTo>
                  <a:lnTo>
                    <a:pt x="430961" y="14994"/>
                  </a:lnTo>
                  <a:lnTo>
                    <a:pt x="440538" y="15242"/>
                  </a:lnTo>
                  <a:lnTo>
                    <a:pt x="450115" y="15344"/>
                  </a:lnTo>
                  <a:lnTo>
                    <a:pt x="459692" y="15179"/>
                  </a:lnTo>
                  <a:lnTo>
                    <a:pt x="469269" y="14715"/>
                  </a:lnTo>
                  <a:lnTo>
                    <a:pt x="478846" y="14026"/>
                  </a:lnTo>
                  <a:lnTo>
                    <a:pt x="488423" y="13283"/>
                  </a:lnTo>
                  <a:lnTo>
                    <a:pt x="498000" y="12709"/>
                  </a:lnTo>
                  <a:lnTo>
                    <a:pt x="507577" y="12501"/>
                  </a:lnTo>
                  <a:lnTo>
                    <a:pt x="517154" y="12418"/>
                  </a:lnTo>
                  <a:lnTo>
                    <a:pt x="526731" y="12364"/>
                  </a:lnTo>
                  <a:lnTo>
                    <a:pt x="536307" y="12353"/>
                  </a:lnTo>
                  <a:lnTo>
                    <a:pt x="545884" y="12402"/>
                  </a:lnTo>
                  <a:lnTo>
                    <a:pt x="555461" y="12531"/>
                  </a:lnTo>
                  <a:lnTo>
                    <a:pt x="565038" y="12761"/>
                  </a:lnTo>
                  <a:lnTo>
                    <a:pt x="574615" y="13115"/>
                  </a:lnTo>
                  <a:lnTo>
                    <a:pt x="584192" y="13614"/>
                  </a:lnTo>
                  <a:lnTo>
                    <a:pt x="593769" y="14256"/>
                  </a:lnTo>
                  <a:lnTo>
                    <a:pt x="603346" y="14948"/>
                  </a:lnTo>
                  <a:lnTo>
                    <a:pt x="612923" y="15666"/>
                  </a:lnTo>
                  <a:lnTo>
                    <a:pt x="622500" y="16396"/>
                  </a:lnTo>
                  <a:lnTo>
                    <a:pt x="632077" y="17120"/>
                  </a:lnTo>
                  <a:lnTo>
                    <a:pt x="641654" y="17819"/>
                  </a:lnTo>
                  <a:lnTo>
                    <a:pt x="651231" y="18472"/>
                  </a:lnTo>
                  <a:lnTo>
                    <a:pt x="660808" y="19059"/>
                  </a:lnTo>
                  <a:lnTo>
                    <a:pt x="670384" y="19557"/>
                  </a:lnTo>
                  <a:lnTo>
                    <a:pt x="679961" y="19946"/>
                  </a:lnTo>
                  <a:lnTo>
                    <a:pt x="689538" y="20208"/>
                  </a:lnTo>
                  <a:lnTo>
                    <a:pt x="699115" y="20327"/>
                  </a:lnTo>
                  <a:lnTo>
                    <a:pt x="708692" y="20291"/>
                  </a:lnTo>
                  <a:lnTo>
                    <a:pt x="718269" y="20093"/>
                  </a:lnTo>
                  <a:lnTo>
                    <a:pt x="727846" y="19728"/>
                  </a:lnTo>
                  <a:lnTo>
                    <a:pt x="737423" y="19196"/>
                  </a:lnTo>
                  <a:lnTo>
                    <a:pt x="747000" y="18497"/>
                  </a:lnTo>
                  <a:lnTo>
                    <a:pt x="756577" y="17635"/>
                  </a:lnTo>
                  <a:lnTo>
                    <a:pt x="756577" y="91971"/>
                  </a:lnTo>
                  <a:lnTo>
                    <a:pt x="747000" y="88157"/>
                  </a:lnTo>
                  <a:lnTo>
                    <a:pt x="737423" y="84647"/>
                  </a:lnTo>
                  <a:lnTo>
                    <a:pt x="727846" y="81440"/>
                  </a:lnTo>
                  <a:lnTo>
                    <a:pt x="718269" y="78534"/>
                  </a:lnTo>
                  <a:lnTo>
                    <a:pt x="708692" y="75923"/>
                  </a:lnTo>
                  <a:lnTo>
                    <a:pt x="699115" y="73601"/>
                  </a:lnTo>
                  <a:lnTo>
                    <a:pt x="689538" y="71555"/>
                  </a:lnTo>
                  <a:lnTo>
                    <a:pt x="679961" y="69769"/>
                  </a:lnTo>
                  <a:lnTo>
                    <a:pt x="670384" y="68226"/>
                  </a:lnTo>
                  <a:lnTo>
                    <a:pt x="660808" y="66903"/>
                  </a:lnTo>
                  <a:lnTo>
                    <a:pt x="651231" y="65775"/>
                  </a:lnTo>
                  <a:lnTo>
                    <a:pt x="641654" y="64818"/>
                  </a:lnTo>
                  <a:lnTo>
                    <a:pt x="632077" y="64005"/>
                  </a:lnTo>
                  <a:lnTo>
                    <a:pt x="622500" y="63314"/>
                  </a:lnTo>
                  <a:lnTo>
                    <a:pt x="612923" y="62720"/>
                  </a:lnTo>
                  <a:lnTo>
                    <a:pt x="603346" y="62203"/>
                  </a:lnTo>
                  <a:lnTo>
                    <a:pt x="593769" y="61745"/>
                  </a:lnTo>
                  <a:lnTo>
                    <a:pt x="584192" y="61331"/>
                  </a:lnTo>
                  <a:lnTo>
                    <a:pt x="574615" y="60954"/>
                  </a:lnTo>
                  <a:lnTo>
                    <a:pt x="565038" y="60610"/>
                  </a:lnTo>
                  <a:lnTo>
                    <a:pt x="555461" y="60295"/>
                  </a:lnTo>
                  <a:lnTo>
                    <a:pt x="545884" y="60006"/>
                  </a:lnTo>
                  <a:lnTo>
                    <a:pt x="536307" y="59739"/>
                  </a:lnTo>
                  <a:lnTo>
                    <a:pt x="526731" y="59491"/>
                  </a:lnTo>
                  <a:lnTo>
                    <a:pt x="517154" y="59254"/>
                  </a:lnTo>
                  <a:lnTo>
                    <a:pt x="507577" y="59015"/>
                  </a:lnTo>
                  <a:lnTo>
                    <a:pt x="498000" y="58731"/>
                  </a:lnTo>
                  <a:lnTo>
                    <a:pt x="488423" y="58360"/>
                  </a:lnTo>
                  <a:lnTo>
                    <a:pt x="478846" y="58056"/>
                  </a:lnTo>
                  <a:lnTo>
                    <a:pt x="469269" y="57975"/>
                  </a:lnTo>
                  <a:lnTo>
                    <a:pt x="459692" y="58219"/>
                  </a:lnTo>
                  <a:lnTo>
                    <a:pt x="450115" y="58799"/>
                  </a:lnTo>
                  <a:lnTo>
                    <a:pt x="440538" y="59615"/>
                  </a:lnTo>
                  <a:lnTo>
                    <a:pt x="430961" y="60481"/>
                  </a:lnTo>
                  <a:lnTo>
                    <a:pt x="421384" y="61168"/>
                  </a:lnTo>
                  <a:lnTo>
                    <a:pt x="411807" y="61479"/>
                  </a:lnTo>
                  <a:lnTo>
                    <a:pt x="402230" y="61461"/>
                  </a:lnTo>
                  <a:lnTo>
                    <a:pt x="392654" y="61286"/>
                  </a:lnTo>
                  <a:lnTo>
                    <a:pt x="383077" y="61110"/>
                  </a:lnTo>
                  <a:lnTo>
                    <a:pt x="373500" y="61040"/>
                  </a:lnTo>
                  <a:lnTo>
                    <a:pt x="363923" y="61109"/>
                  </a:lnTo>
                  <a:lnTo>
                    <a:pt x="354346" y="61281"/>
                  </a:lnTo>
                  <a:lnTo>
                    <a:pt x="344769" y="61471"/>
                  </a:lnTo>
                  <a:lnTo>
                    <a:pt x="335192" y="61573"/>
                  </a:lnTo>
                  <a:lnTo>
                    <a:pt x="325615" y="61516"/>
                  </a:lnTo>
                  <a:lnTo>
                    <a:pt x="316038" y="61405"/>
                  </a:lnTo>
                  <a:lnTo>
                    <a:pt x="306461" y="61415"/>
                  </a:lnTo>
                  <a:lnTo>
                    <a:pt x="296884" y="61704"/>
                  </a:lnTo>
                  <a:lnTo>
                    <a:pt x="287307" y="62345"/>
                  </a:lnTo>
                  <a:lnTo>
                    <a:pt x="277730" y="63262"/>
                  </a:lnTo>
                  <a:lnTo>
                    <a:pt x="268153" y="64219"/>
                  </a:lnTo>
                  <a:lnTo>
                    <a:pt x="258577" y="64861"/>
                  </a:lnTo>
                  <a:lnTo>
                    <a:pt x="249000" y="64807"/>
                  </a:lnTo>
                  <a:lnTo>
                    <a:pt x="239423" y="64018"/>
                  </a:lnTo>
                  <a:lnTo>
                    <a:pt x="229846" y="62749"/>
                  </a:lnTo>
                  <a:lnTo>
                    <a:pt x="220269" y="61263"/>
                  </a:lnTo>
                  <a:lnTo>
                    <a:pt x="210692" y="59805"/>
                  </a:lnTo>
                  <a:lnTo>
                    <a:pt x="201115" y="58549"/>
                  </a:lnTo>
                  <a:lnTo>
                    <a:pt x="191538" y="57571"/>
                  </a:lnTo>
                  <a:lnTo>
                    <a:pt x="181961" y="56838"/>
                  </a:lnTo>
                  <a:lnTo>
                    <a:pt x="172384" y="56243"/>
                  </a:lnTo>
                  <a:lnTo>
                    <a:pt x="162807" y="55652"/>
                  </a:lnTo>
                  <a:lnTo>
                    <a:pt x="153230" y="54973"/>
                  </a:lnTo>
                  <a:lnTo>
                    <a:pt x="143653" y="54238"/>
                  </a:lnTo>
                  <a:lnTo>
                    <a:pt x="134076" y="53489"/>
                  </a:lnTo>
                  <a:lnTo>
                    <a:pt x="124500" y="52768"/>
                  </a:lnTo>
                  <a:lnTo>
                    <a:pt x="114923" y="52116"/>
                  </a:lnTo>
                  <a:lnTo>
                    <a:pt x="105346" y="51579"/>
                  </a:lnTo>
                  <a:lnTo>
                    <a:pt x="95769" y="51208"/>
                  </a:lnTo>
                  <a:lnTo>
                    <a:pt x="86192" y="51071"/>
                  </a:lnTo>
                  <a:lnTo>
                    <a:pt x="76615" y="51241"/>
                  </a:lnTo>
                  <a:lnTo>
                    <a:pt x="67038" y="51780"/>
                  </a:lnTo>
                  <a:lnTo>
                    <a:pt x="57461" y="52765"/>
                  </a:lnTo>
                  <a:lnTo>
                    <a:pt x="47884" y="54254"/>
                  </a:lnTo>
                  <a:lnTo>
                    <a:pt x="38307" y="56281"/>
                  </a:lnTo>
                  <a:lnTo>
                    <a:pt x="28730" y="58855"/>
                  </a:lnTo>
                  <a:lnTo>
                    <a:pt x="19153" y="61968"/>
                  </a:lnTo>
                  <a:lnTo>
                    <a:pt x="9576" y="65606"/>
                  </a:lnTo>
                  <a:lnTo>
                    <a:pt x="0" y="69748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1737174" y="2491678"/>
              <a:ext cx="840641" cy="249055"/>
            </a:xfrm>
            <a:custGeom>
              <a:avLst/>
              <a:pathLst>
                <a:path w="840641" h="249055">
                  <a:moveTo>
                    <a:pt x="0" y="12917"/>
                  </a:moveTo>
                  <a:lnTo>
                    <a:pt x="10641" y="12898"/>
                  </a:lnTo>
                  <a:lnTo>
                    <a:pt x="21282" y="12628"/>
                  </a:lnTo>
                  <a:lnTo>
                    <a:pt x="31923" y="12082"/>
                  </a:lnTo>
                  <a:lnTo>
                    <a:pt x="42564" y="11244"/>
                  </a:lnTo>
                  <a:lnTo>
                    <a:pt x="53205" y="10121"/>
                  </a:lnTo>
                  <a:lnTo>
                    <a:pt x="63846" y="8743"/>
                  </a:lnTo>
                  <a:lnTo>
                    <a:pt x="74487" y="7170"/>
                  </a:lnTo>
                  <a:lnTo>
                    <a:pt x="85128" y="5488"/>
                  </a:lnTo>
                  <a:lnTo>
                    <a:pt x="95769" y="3880"/>
                  </a:lnTo>
                  <a:lnTo>
                    <a:pt x="106410" y="2485"/>
                  </a:lnTo>
                  <a:lnTo>
                    <a:pt x="117051" y="1364"/>
                  </a:lnTo>
                  <a:lnTo>
                    <a:pt x="127692" y="559"/>
                  </a:lnTo>
                  <a:lnTo>
                    <a:pt x="138333" y="98"/>
                  </a:lnTo>
                  <a:lnTo>
                    <a:pt x="148974" y="0"/>
                  </a:lnTo>
                  <a:lnTo>
                    <a:pt x="159615" y="270"/>
                  </a:lnTo>
                  <a:lnTo>
                    <a:pt x="170256" y="941"/>
                  </a:lnTo>
                  <a:lnTo>
                    <a:pt x="180897" y="2975"/>
                  </a:lnTo>
                  <a:lnTo>
                    <a:pt x="191538" y="6650"/>
                  </a:lnTo>
                  <a:lnTo>
                    <a:pt x="202179" y="11697"/>
                  </a:lnTo>
                  <a:lnTo>
                    <a:pt x="212820" y="17825"/>
                  </a:lnTo>
                  <a:lnTo>
                    <a:pt x="223461" y="24736"/>
                  </a:lnTo>
                  <a:lnTo>
                    <a:pt x="234102" y="32143"/>
                  </a:lnTo>
                  <a:lnTo>
                    <a:pt x="244743" y="39782"/>
                  </a:lnTo>
                  <a:lnTo>
                    <a:pt x="255384" y="47425"/>
                  </a:lnTo>
                  <a:lnTo>
                    <a:pt x="266025" y="54894"/>
                  </a:lnTo>
                  <a:lnTo>
                    <a:pt x="276666" y="62062"/>
                  </a:lnTo>
                  <a:lnTo>
                    <a:pt x="287307" y="68846"/>
                  </a:lnTo>
                  <a:lnTo>
                    <a:pt x="297948" y="75198"/>
                  </a:lnTo>
                  <a:lnTo>
                    <a:pt x="308589" y="81090"/>
                  </a:lnTo>
                  <a:lnTo>
                    <a:pt x="319230" y="86505"/>
                  </a:lnTo>
                  <a:lnTo>
                    <a:pt x="329871" y="91424"/>
                  </a:lnTo>
                  <a:lnTo>
                    <a:pt x="340513" y="96017"/>
                  </a:lnTo>
                  <a:lnTo>
                    <a:pt x="351154" y="101869"/>
                  </a:lnTo>
                  <a:lnTo>
                    <a:pt x="361795" y="108731"/>
                  </a:lnTo>
                  <a:lnTo>
                    <a:pt x="372436" y="115891"/>
                  </a:lnTo>
                  <a:lnTo>
                    <a:pt x="383077" y="122746"/>
                  </a:lnTo>
                  <a:lnTo>
                    <a:pt x="393718" y="128849"/>
                  </a:lnTo>
                  <a:lnTo>
                    <a:pt x="404359" y="133916"/>
                  </a:lnTo>
                  <a:lnTo>
                    <a:pt x="415000" y="137779"/>
                  </a:lnTo>
                  <a:lnTo>
                    <a:pt x="425641" y="140426"/>
                  </a:lnTo>
                  <a:lnTo>
                    <a:pt x="436282" y="142501"/>
                  </a:lnTo>
                  <a:lnTo>
                    <a:pt x="446923" y="144096"/>
                  </a:lnTo>
                  <a:lnTo>
                    <a:pt x="457564" y="145173"/>
                  </a:lnTo>
                  <a:lnTo>
                    <a:pt x="468205" y="145686"/>
                  </a:lnTo>
                  <a:lnTo>
                    <a:pt x="478846" y="145588"/>
                  </a:lnTo>
                  <a:lnTo>
                    <a:pt x="489487" y="144842"/>
                  </a:lnTo>
                  <a:lnTo>
                    <a:pt x="500128" y="143430"/>
                  </a:lnTo>
                  <a:lnTo>
                    <a:pt x="510769" y="141372"/>
                  </a:lnTo>
                  <a:lnTo>
                    <a:pt x="521410" y="138740"/>
                  </a:lnTo>
                  <a:lnTo>
                    <a:pt x="532051" y="135659"/>
                  </a:lnTo>
                  <a:lnTo>
                    <a:pt x="542692" y="132310"/>
                  </a:lnTo>
                  <a:lnTo>
                    <a:pt x="553333" y="128911"/>
                  </a:lnTo>
                  <a:lnTo>
                    <a:pt x="563974" y="125705"/>
                  </a:lnTo>
                  <a:lnTo>
                    <a:pt x="574615" y="122941"/>
                  </a:lnTo>
                  <a:lnTo>
                    <a:pt x="585256" y="120858"/>
                  </a:lnTo>
                  <a:lnTo>
                    <a:pt x="595897" y="119334"/>
                  </a:lnTo>
                  <a:lnTo>
                    <a:pt x="606538" y="117534"/>
                  </a:lnTo>
                  <a:lnTo>
                    <a:pt x="617179" y="115494"/>
                  </a:lnTo>
                  <a:lnTo>
                    <a:pt x="627820" y="113319"/>
                  </a:lnTo>
                  <a:lnTo>
                    <a:pt x="638461" y="111118"/>
                  </a:lnTo>
                  <a:lnTo>
                    <a:pt x="649102" y="109008"/>
                  </a:lnTo>
                  <a:lnTo>
                    <a:pt x="659743" y="107109"/>
                  </a:lnTo>
                  <a:lnTo>
                    <a:pt x="670384" y="105541"/>
                  </a:lnTo>
                  <a:lnTo>
                    <a:pt x="681026" y="104233"/>
                  </a:lnTo>
                  <a:lnTo>
                    <a:pt x="691667" y="102852"/>
                  </a:lnTo>
                  <a:lnTo>
                    <a:pt x="702308" y="101357"/>
                  </a:lnTo>
                  <a:lnTo>
                    <a:pt x="712949" y="99712"/>
                  </a:lnTo>
                  <a:lnTo>
                    <a:pt x="723590" y="97875"/>
                  </a:lnTo>
                  <a:lnTo>
                    <a:pt x="734231" y="95798"/>
                  </a:lnTo>
                  <a:lnTo>
                    <a:pt x="744872" y="93432"/>
                  </a:lnTo>
                  <a:lnTo>
                    <a:pt x="755513" y="90726"/>
                  </a:lnTo>
                  <a:lnTo>
                    <a:pt x="766154" y="87636"/>
                  </a:lnTo>
                  <a:lnTo>
                    <a:pt x="776795" y="84124"/>
                  </a:lnTo>
                  <a:lnTo>
                    <a:pt x="787436" y="80163"/>
                  </a:lnTo>
                  <a:lnTo>
                    <a:pt x="798077" y="75738"/>
                  </a:lnTo>
                  <a:lnTo>
                    <a:pt x="808718" y="70846"/>
                  </a:lnTo>
                  <a:lnTo>
                    <a:pt x="819359" y="65493"/>
                  </a:lnTo>
                  <a:lnTo>
                    <a:pt x="830000" y="59692"/>
                  </a:lnTo>
                  <a:lnTo>
                    <a:pt x="840641" y="53461"/>
                  </a:lnTo>
                  <a:lnTo>
                    <a:pt x="840641" y="175997"/>
                  </a:lnTo>
                  <a:lnTo>
                    <a:pt x="830000" y="173686"/>
                  </a:lnTo>
                  <a:lnTo>
                    <a:pt x="819359" y="171907"/>
                  </a:lnTo>
                  <a:lnTo>
                    <a:pt x="808718" y="170661"/>
                  </a:lnTo>
                  <a:lnTo>
                    <a:pt x="798077" y="169948"/>
                  </a:lnTo>
                  <a:lnTo>
                    <a:pt x="787436" y="169759"/>
                  </a:lnTo>
                  <a:lnTo>
                    <a:pt x="776795" y="170075"/>
                  </a:lnTo>
                  <a:lnTo>
                    <a:pt x="766154" y="170867"/>
                  </a:lnTo>
                  <a:lnTo>
                    <a:pt x="755513" y="172093"/>
                  </a:lnTo>
                  <a:lnTo>
                    <a:pt x="744872" y="173700"/>
                  </a:lnTo>
                  <a:lnTo>
                    <a:pt x="734231" y="175628"/>
                  </a:lnTo>
                  <a:lnTo>
                    <a:pt x="723590" y="177812"/>
                  </a:lnTo>
                  <a:lnTo>
                    <a:pt x="712949" y="180188"/>
                  </a:lnTo>
                  <a:lnTo>
                    <a:pt x="702308" y="182693"/>
                  </a:lnTo>
                  <a:lnTo>
                    <a:pt x="691667" y="185270"/>
                  </a:lnTo>
                  <a:lnTo>
                    <a:pt x="681026" y="187868"/>
                  </a:lnTo>
                  <a:lnTo>
                    <a:pt x="670384" y="190448"/>
                  </a:lnTo>
                  <a:lnTo>
                    <a:pt x="659743" y="193166"/>
                  </a:lnTo>
                  <a:lnTo>
                    <a:pt x="649102" y="196032"/>
                  </a:lnTo>
                  <a:lnTo>
                    <a:pt x="638461" y="198954"/>
                  </a:lnTo>
                  <a:lnTo>
                    <a:pt x="627820" y="201843"/>
                  </a:lnTo>
                  <a:lnTo>
                    <a:pt x="617179" y="204606"/>
                  </a:lnTo>
                  <a:lnTo>
                    <a:pt x="606538" y="207142"/>
                  </a:lnTo>
                  <a:lnTo>
                    <a:pt x="595897" y="209346"/>
                  </a:lnTo>
                  <a:lnTo>
                    <a:pt x="585256" y="211137"/>
                  </a:lnTo>
                  <a:lnTo>
                    <a:pt x="574615" y="212931"/>
                  </a:lnTo>
                  <a:lnTo>
                    <a:pt x="563974" y="214906"/>
                  </a:lnTo>
                  <a:lnTo>
                    <a:pt x="553333" y="217100"/>
                  </a:lnTo>
                  <a:lnTo>
                    <a:pt x="542692" y="219562"/>
                  </a:lnTo>
                  <a:lnTo>
                    <a:pt x="532051" y="222332"/>
                  </a:lnTo>
                  <a:lnTo>
                    <a:pt x="521410" y="225430"/>
                  </a:lnTo>
                  <a:lnTo>
                    <a:pt x="510769" y="228833"/>
                  </a:lnTo>
                  <a:lnTo>
                    <a:pt x="500128" y="232466"/>
                  </a:lnTo>
                  <a:lnTo>
                    <a:pt x="489487" y="236200"/>
                  </a:lnTo>
                  <a:lnTo>
                    <a:pt x="478846" y="239853"/>
                  </a:lnTo>
                  <a:lnTo>
                    <a:pt x="468205" y="243208"/>
                  </a:lnTo>
                  <a:lnTo>
                    <a:pt x="457564" y="246025"/>
                  </a:lnTo>
                  <a:lnTo>
                    <a:pt x="446923" y="248057"/>
                  </a:lnTo>
                  <a:lnTo>
                    <a:pt x="436282" y="249055"/>
                  </a:lnTo>
                  <a:lnTo>
                    <a:pt x="425641" y="248782"/>
                  </a:lnTo>
                  <a:lnTo>
                    <a:pt x="415000" y="246894"/>
                  </a:lnTo>
                  <a:lnTo>
                    <a:pt x="404359" y="242833"/>
                  </a:lnTo>
                  <a:lnTo>
                    <a:pt x="393718" y="237183"/>
                  </a:lnTo>
                  <a:lnTo>
                    <a:pt x="383077" y="230649"/>
                  </a:lnTo>
                  <a:lnTo>
                    <a:pt x="372436" y="223820"/>
                  </a:lnTo>
                  <a:lnTo>
                    <a:pt x="361795" y="217125"/>
                  </a:lnTo>
                  <a:lnTo>
                    <a:pt x="351154" y="210833"/>
                  </a:lnTo>
                  <a:lnTo>
                    <a:pt x="340513" y="205107"/>
                  </a:lnTo>
                  <a:lnTo>
                    <a:pt x="329871" y="199670"/>
                  </a:lnTo>
                  <a:lnTo>
                    <a:pt x="319230" y="193035"/>
                  </a:lnTo>
                  <a:lnTo>
                    <a:pt x="308589" y="185304"/>
                  </a:lnTo>
                  <a:lnTo>
                    <a:pt x="297948" y="176773"/>
                  </a:lnTo>
                  <a:lnTo>
                    <a:pt x="287307" y="167741"/>
                  </a:lnTo>
                  <a:lnTo>
                    <a:pt x="276666" y="158496"/>
                  </a:lnTo>
                  <a:lnTo>
                    <a:pt x="266025" y="149306"/>
                  </a:lnTo>
                  <a:lnTo>
                    <a:pt x="255384" y="140404"/>
                  </a:lnTo>
                  <a:lnTo>
                    <a:pt x="244743" y="131979"/>
                  </a:lnTo>
                  <a:lnTo>
                    <a:pt x="234102" y="124167"/>
                  </a:lnTo>
                  <a:lnTo>
                    <a:pt x="223461" y="117058"/>
                  </a:lnTo>
                  <a:lnTo>
                    <a:pt x="212820" y="110705"/>
                  </a:lnTo>
                  <a:lnTo>
                    <a:pt x="202179" y="105133"/>
                  </a:lnTo>
                  <a:lnTo>
                    <a:pt x="191538" y="100363"/>
                  </a:lnTo>
                  <a:lnTo>
                    <a:pt x="180897" y="96419"/>
                  </a:lnTo>
                  <a:lnTo>
                    <a:pt x="170256" y="93347"/>
                  </a:lnTo>
                  <a:lnTo>
                    <a:pt x="159615" y="91006"/>
                  </a:lnTo>
                  <a:lnTo>
                    <a:pt x="148974" y="89009"/>
                  </a:lnTo>
                  <a:lnTo>
                    <a:pt x="138333" y="87398"/>
                  </a:lnTo>
                  <a:lnTo>
                    <a:pt x="127692" y="86235"/>
                  </a:lnTo>
                  <a:lnTo>
                    <a:pt x="117051" y="85591"/>
                  </a:lnTo>
                  <a:lnTo>
                    <a:pt x="106410" y="85548"/>
                  </a:lnTo>
                  <a:lnTo>
                    <a:pt x="95769" y="86205"/>
                  </a:lnTo>
                  <a:lnTo>
                    <a:pt x="85128" y="87675"/>
                  </a:lnTo>
                  <a:lnTo>
                    <a:pt x="74487" y="90073"/>
                  </a:lnTo>
                  <a:lnTo>
                    <a:pt x="63846" y="93480"/>
                  </a:lnTo>
                  <a:lnTo>
                    <a:pt x="53205" y="97979"/>
                  </a:lnTo>
                  <a:lnTo>
                    <a:pt x="42564" y="103625"/>
                  </a:lnTo>
                  <a:lnTo>
                    <a:pt x="31923" y="110442"/>
                  </a:lnTo>
                  <a:lnTo>
                    <a:pt x="21282" y="118433"/>
                  </a:lnTo>
                  <a:lnTo>
                    <a:pt x="10641" y="127577"/>
                  </a:lnTo>
                  <a:lnTo>
                    <a:pt x="0" y="137844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1737174" y="2395417"/>
              <a:ext cx="840641" cy="523799"/>
            </a:xfrm>
            <a:custGeom>
              <a:avLst/>
              <a:pathLst>
                <a:path w="840641" h="523799">
                  <a:moveTo>
                    <a:pt x="0" y="0"/>
                  </a:moveTo>
                  <a:lnTo>
                    <a:pt x="10641" y="8682"/>
                  </a:lnTo>
                  <a:lnTo>
                    <a:pt x="21282" y="16819"/>
                  </a:lnTo>
                  <a:lnTo>
                    <a:pt x="31923" y="24374"/>
                  </a:lnTo>
                  <a:lnTo>
                    <a:pt x="42564" y="31310"/>
                  </a:lnTo>
                  <a:lnTo>
                    <a:pt x="53205" y="37607"/>
                  </a:lnTo>
                  <a:lnTo>
                    <a:pt x="63846" y="43262"/>
                  </a:lnTo>
                  <a:lnTo>
                    <a:pt x="74487" y="48307"/>
                  </a:lnTo>
                  <a:lnTo>
                    <a:pt x="85128" y="52812"/>
                  </a:lnTo>
                  <a:lnTo>
                    <a:pt x="95769" y="56957"/>
                  </a:lnTo>
                  <a:lnTo>
                    <a:pt x="106410" y="60877"/>
                  </a:lnTo>
                  <a:lnTo>
                    <a:pt x="117051" y="64645"/>
                  </a:lnTo>
                  <a:lnTo>
                    <a:pt x="127692" y="68336"/>
                  </a:lnTo>
                  <a:lnTo>
                    <a:pt x="138333" y="72018"/>
                  </a:lnTo>
                  <a:lnTo>
                    <a:pt x="148974" y="75748"/>
                  </a:lnTo>
                  <a:lnTo>
                    <a:pt x="159615" y="79570"/>
                  </a:lnTo>
                  <a:lnTo>
                    <a:pt x="170256" y="83537"/>
                  </a:lnTo>
                  <a:lnTo>
                    <a:pt x="180897" y="88387"/>
                  </a:lnTo>
                  <a:lnTo>
                    <a:pt x="191538" y="94294"/>
                  </a:lnTo>
                  <a:lnTo>
                    <a:pt x="202179" y="101003"/>
                  </a:lnTo>
                  <a:lnTo>
                    <a:pt x="212820" y="108269"/>
                  </a:lnTo>
                  <a:lnTo>
                    <a:pt x="223461" y="115896"/>
                  </a:lnTo>
                  <a:lnTo>
                    <a:pt x="234102" y="123750"/>
                  </a:lnTo>
                  <a:lnTo>
                    <a:pt x="244743" y="131760"/>
                  </a:lnTo>
                  <a:lnTo>
                    <a:pt x="255384" y="140142"/>
                  </a:lnTo>
                  <a:lnTo>
                    <a:pt x="266025" y="152270"/>
                  </a:lnTo>
                  <a:lnTo>
                    <a:pt x="276666" y="167755"/>
                  </a:lnTo>
                  <a:lnTo>
                    <a:pt x="287307" y="184711"/>
                  </a:lnTo>
                  <a:lnTo>
                    <a:pt x="297948" y="201442"/>
                  </a:lnTo>
                  <a:lnTo>
                    <a:pt x="308589" y="216620"/>
                  </a:lnTo>
                  <a:lnTo>
                    <a:pt x="319230" y="229348"/>
                  </a:lnTo>
                  <a:lnTo>
                    <a:pt x="329871" y="239063"/>
                  </a:lnTo>
                  <a:lnTo>
                    <a:pt x="340513" y="245689"/>
                  </a:lnTo>
                  <a:lnTo>
                    <a:pt x="351154" y="252182"/>
                  </a:lnTo>
                  <a:lnTo>
                    <a:pt x="361795" y="258832"/>
                  </a:lnTo>
                  <a:lnTo>
                    <a:pt x="372436" y="265119"/>
                  </a:lnTo>
                  <a:lnTo>
                    <a:pt x="383077" y="270644"/>
                  </a:lnTo>
                  <a:lnTo>
                    <a:pt x="393718" y="275169"/>
                  </a:lnTo>
                  <a:lnTo>
                    <a:pt x="404359" y="278625"/>
                  </a:lnTo>
                  <a:lnTo>
                    <a:pt x="415000" y="281064"/>
                  </a:lnTo>
                  <a:lnTo>
                    <a:pt x="425641" y="282481"/>
                  </a:lnTo>
                  <a:lnTo>
                    <a:pt x="436282" y="282310"/>
                  </a:lnTo>
                  <a:lnTo>
                    <a:pt x="446923" y="280446"/>
                  </a:lnTo>
                  <a:lnTo>
                    <a:pt x="457564" y="276844"/>
                  </a:lnTo>
                  <a:lnTo>
                    <a:pt x="468205" y="271454"/>
                  </a:lnTo>
                  <a:lnTo>
                    <a:pt x="478846" y="264254"/>
                  </a:lnTo>
                  <a:lnTo>
                    <a:pt x="489487" y="255297"/>
                  </a:lnTo>
                  <a:lnTo>
                    <a:pt x="500128" y="244759"/>
                  </a:lnTo>
                  <a:lnTo>
                    <a:pt x="510769" y="232948"/>
                  </a:lnTo>
                  <a:lnTo>
                    <a:pt x="521410" y="220298"/>
                  </a:lnTo>
                  <a:lnTo>
                    <a:pt x="532051" y="207326"/>
                  </a:lnTo>
                  <a:lnTo>
                    <a:pt x="542692" y="194597"/>
                  </a:lnTo>
                  <a:lnTo>
                    <a:pt x="553333" y="182685"/>
                  </a:lnTo>
                  <a:lnTo>
                    <a:pt x="563974" y="172151"/>
                  </a:lnTo>
                  <a:lnTo>
                    <a:pt x="574615" y="163533"/>
                  </a:lnTo>
                  <a:lnTo>
                    <a:pt x="585256" y="157328"/>
                  </a:lnTo>
                  <a:lnTo>
                    <a:pt x="595897" y="153782"/>
                  </a:lnTo>
                  <a:lnTo>
                    <a:pt x="606538" y="152210"/>
                  </a:lnTo>
                  <a:lnTo>
                    <a:pt x="617179" y="151930"/>
                  </a:lnTo>
                  <a:lnTo>
                    <a:pt x="627820" y="152368"/>
                  </a:lnTo>
                  <a:lnTo>
                    <a:pt x="638461" y="153205"/>
                  </a:lnTo>
                  <a:lnTo>
                    <a:pt x="649102" y="154491"/>
                  </a:lnTo>
                  <a:lnTo>
                    <a:pt x="659743" y="156645"/>
                  </a:lnTo>
                  <a:lnTo>
                    <a:pt x="670384" y="160298"/>
                  </a:lnTo>
                  <a:lnTo>
                    <a:pt x="681026" y="165630"/>
                  </a:lnTo>
                  <a:lnTo>
                    <a:pt x="691667" y="172022"/>
                  </a:lnTo>
                  <a:lnTo>
                    <a:pt x="702308" y="179443"/>
                  </a:lnTo>
                  <a:lnTo>
                    <a:pt x="712949" y="187879"/>
                  </a:lnTo>
                  <a:lnTo>
                    <a:pt x="723590" y="197311"/>
                  </a:lnTo>
                  <a:lnTo>
                    <a:pt x="734231" y="207705"/>
                  </a:lnTo>
                  <a:lnTo>
                    <a:pt x="744872" y="219001"/>
                  </a:lnTo>
                  <a:lnTo>
                    <a:pt x="755513" y="231088"/>
                  </a:lnTo>
                  <a:lnTo>
                    <a:pt x="766154" y="243655"/>
                  </a:lnTo>
                  <a:lnTo>
                    <a:pt x="776795" y="256277"/>
                  </a:lnTo>
                  <a:lnTo>
                    <a:pt x="787436" y="268725"/>
                  </a:lnTo>
                  <a:lnTo>
                    <a:pt x="798077" y="280819"/>
                  </a:lnTo>
                  <a:lnTo>
                    <a:pt x="808718" y="292451"/>
                  </a:lnTo>
                  <a:lnTo>
                    <a:pt x="819359" y="303587"/>
                  </a:lnTo>
                  <a:lnTo>
                    <a:pt x="830000" y="314257"/>
                  </a:lnTo>
                  <a:lnTo>
                    <a:pt x="840641" y="324525"/>
                  </a:lnTo>
                  <a:lnTo>
                    <a:pt x="840641" y="523799"/>
                  </a:lnTo>
                  <a:lnTo>
                    <a:pt x="830000" y="494903"/>
                  </a:lnTo>
                  <a:lnTo>
                    <a:pt x="819359" y="468569"/>
                  </a:lnTo>
                  <a:lnTo>
                    <a:pt x="808718" y="444843"/>
                  </a:lnTo>
                  <a:lnTo>
                    <a:pt x="798077" y="423731"/>
                  </a:lnTo>
                  <a:lnTo>
                    <a:pt x="787436" y="405182"/>
                  </a:lnTo>
                  <a:lnTo>
                    <a:pt x="776795" y="389067"/>
                  </a:lnTo>
                  <a:lnTo>
                    <a:pt x="766154" y="375185"/>
                  </a:lnTo>
                  <a:lnTo>
                    <a:pt x="755513" y="363287"/>
                  </a:lnTo>
                  <a:lnTo>
                    <a:pt x="744872" y="353077"/>
                  </a:lnTo>
                  <a:lnTo>
                    <a:pt x="734231" y="344288"/>
                  </a:lnTo>
                  <a:lnTo>
                    <a:pt x="723590" y="336738"/>
                  </a:lnTo>
                  <a:lnTo>
                    <a:pt x="712949" y="330294"/>
                  </a:lnTo>
                  <a:lnTo>
                    <a:pt x="702308" y="324852"/>
                  </a:lnTo>
                  <a:lnTo>
                    <a:pt x="691667" y="320322"/>
                  </a:lnTo>
                  <a:lnTo>
                    <a:pt x="681026" y="316619"/>
                  </a:lnTo>
                  <a:lnTo>
                    <a:pt x="670384" y="313664"/>
                  </a:lnTo>
                  <a:lnTo>
                    <a:pt x="659743" y="311526"/>
                  </a:lnTo>
                  <a:lnTo>
                    <a:pt x="649102" y="310548"/>
                  </a:lnTo>
                  <a:lnTo>
                    <a:pt x="638461" y="311118"/>
                  </a:lnTo>
                  <a:lnTo>
                    <a:pt x="627820" y="313409"/>
                  </a:lnTo>
                  <a:lnTo>
                    <a:pt x="617179" y="317231"/>
                  </a:lnTo>
                  <a:lnTo>
                    <a:pt x="606538" y="322020"/>
                  </a:lnTo>
                  <a:lnTo>
                    <a:pt x="595897" y="326957"/>
                  </a:lnTo>
                  <a:lnTo>
                    <a:pt x="585256" y="331231"/>
                  </a:lnTo>
                  <a:lnTo>
                    <a:pt x="574615" y="335615"/>
                  </a:lnTo>
                  <a:lnTo>
                    <a:pt x="563974" y="340455"/>
                  </a:lnTo>
                  <a:lnTo>
                    <a:pt x="553333" y="345715"/>
                  </a:lnTo>
                  <a:lnTo>
                    <a:pt x="542692" y="351395"/>
                  </a:lnTo>
                  <a:lnTo>
                    <a:pt x="532051" y="357521"/>
                  </a:lnTo>
                  <a:lnTo>
                    <a:pt x="521410" y="364133"/>
                  </a:lnTo>
                  <a:lnTo>
                    <a:pt x="510769" y="371258"/>
                  </a:lnTo>
                  <a:lnTo>
                    <a:pt x="500128" y="378880"/>
                  </a:lnTo>
                  <a:lnTo>
                    <a:pt x="489487" y="386894"/>
                  </a:lnTo>
                  <a:lnTo>
                    <a:pt x="478846" y="395076"/>
                  </a:lnTo>
                  <a:lnTo>
                    <a:pt x="468205" y="403063"/>
                  </a:lnTo>
                  <a:lnTo>
                    <a:pt x="457564" y="410373"/>
                  </a:lnTo>
                  <a:lnTo>
                    <a:pt x="446923" y="416451"/>
                  </a:lnTo>
                  <a:lnTo>
                    <a:pt x="436282" y="420707"/>
                  </a:lnTo>
                  <a:lnTo>
                    <a:pt x="425641" y="422564"/>
                  </a:lnTo>
                  <a:lnTo>
                    <a:pt x="415000" y="421634"/>
                  </a:lnTo>
                  <a:lnTo>
                    <a:pt x="404359" y="418715"/>
                  </a:lnTo>
                  <a:lnTo>
                    <a:pt x="393718" y="414469"/>
                  </a:lnTo>
                  <a:lnTo>
                    <a:pt x="383077" y="409406"/>
                  </a:lnTo>
                  <a:lnTo>
                    <a:pt x="372436" y="403913"/>
                  </a:lnTo>
                  <a:lnTo>
                    <a:pt x="361795" y="398207"/>
                  </a:lnTo>
                  <a:lnTo>
                    <a:pt x="351154" y="392345"/>
                  </a:lnTo>
                  <a:lnTo>
                    <a:pt x="340513" y="386264"/>
                  </a:lnTo>
                  <a:lnTo>
                    <a:pt x="329871" y="378986"/>
                  </a:lnTo>
                  <a:lnTo>
                    <a:pt x="319230" y="367599"/>
                  </a:lnTo>
                  <a:lnTo>
                    <a:pt x="308589" y="353470"/>
                  </a:lnTo>
                  <a:lnTo>
                    <a:pt x="297948" y="338288"/>
                  </a:lnTo>
                  <a:lnTo>
                    <a:pt x="287307" y="323411"/>
                  </a:lnTo>
                  <a:lnTo>
                    <a:pt x="276666" y="309767"/>
                  </a:lnTo>
                  <a:lnTo>
                    <a:pt x="266025" y="297914"/>
                  </a:lnTo>
                  <a:lnTo>
                    <a:pt x="255384" y="288220"/>
                  </a:lnTo>
                  <a:lnTo>
                    <a:pt x="244743" y="280264"/>
                  </a:lnTo>
                  <a:lnTo>
                    <a:pt x="234102" y="272108"/>
                  </a:lnTo>
                  <a:lnTo>
                    <a:pt x="223461" y="263895"/>
                  </a:lnTo>
                  <a:lnTo>
                    <a:pt x="212820" y="255866"/>
                  </a:lnTo>
                  <a:lnTo>
                    <a:pt x="202179" y="248205"/>
                  </a:lnTo>
                  <a:lnTo>
                    <a:pt x="191538" y="241030"/>
                  </a:lnTo>
                  <a:lnTo>
                    <a:pt x="180897" y="234412"/>
                  </a:lnTo>
                  <a:lnTo>
                    <a:pt x="170256" y="228410"/>
                  </a:lnTo>
                  <a:lnTo>
                    <a:pt x="159615" y="222980"/>
                  </a:lnTo>
                  <a:lnTo>
                    <a:pt x="148974" y="217965"/>
                  </a:lnTo>
                  <a:lnTo>
                    <a:pt x="138333" y="213504"/>
                  </a:lnTo>
                  <a:lnTo>
                    <a:pt x="127692" y="209759"/>
                  </a:lnTo>
                  <a:lnTo>
                    <a:pt x="117051" y="206907"/>
                  </a:lnTo>
                  <a:lnTo>
                    <a:pt x="106410" y="205133"/>
                  </a:lnTo>
                  <a:lnTo>
                    <a:pt x="95769" y="204630"/>
                  </a:lnTo>
                  <a:lnTo>
                    <a:pt x="85128" y="205591"/>
                  </a:lnTo>
                  <a:lnTo>
                    <a:pt x="74487" y="208150"/>
                  </a:lnTo>
                  <a:lnTo>
                    <a:pt x="63846" y="212340"/>
                  </a:lnTo>
                  <a:lnTo>
                    <a:pt x="53205" y="218199"/>
                  </a:lnTo>
                  <a:lnTo>
                    <a:pt x="42564" y="225722"/>
                  </a:lnTo>
                  <a:lnTo>
                    <a:pt x="31923" y="234875"/>
                  </a:lnTo>
                  <a:lnTo>
                    <a:pt x="21282" y="245603"/>
                  </a:lnTo>
                  <a:lnTo>
                    <a:pt x="10641" y="257838"/>
                  </a:lnTo>
                  <a:lnTo>
                    <a:pt x="0" y="271507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1737174" y="2513950"/>
              <a:ext cx="840641" cy="651079"/>
            </a:xfrm>
            <a:custGeom>
              <a:avLst/>
              <a:pathLst>
                <a:path w="840641" h="651079">
                  <a:moveTo>
                    <a:pt x="0" y="33506"/>
                  </a:moveTo>
                  <a:lnTo>
                    <a:pt x="10641" y="28232"/>
                  </a:lnTo>
                  <a:lnTo>
                    <a:pt x="21282" y="23372"/>
                  </a:lnTo>
                  <a:lnTo>
                    <a:pt x="31923" y="18902"/>
                  </a:lnTo>
                  <a:lnTo>
                    <a:pt x="42564" y="14808"/>
                  </a:lnTo>
                  <a:lnTo>
                    <a:pt x="53205" y="11090"/>
                  </a:lnTo>
                  <a:lnTo>
                    <a:pt x="63846" y="7770"/>
                  </a:lnTo>
                  <a:lnTo>
                    <a:pt x="74487" y="4895"/>
                  </a:lnTo>
                  <a:lnTo>
                    <a:pt x="85128" y="2541"/>
                  </a:lnTo>
                  <a:lnTo>
                    <a:pt x="95769" y="867"/>
                  </a:lnTo>
                  <a:lnTo>
                    <a:pt x="106410" y="0"/>
                  </a:lnTo>
                  <a:lnTo>
                    <a:pt x="117051" y="2"/>
                  </a:lnTo>
                  <a:lnTo>
                    <a:pt x="127692" y="920"/>
                  </a:lnTo>
                  <a:lnTo>
                    <a:pt x="138333" y="2787"/>
                  </a:lnTo>
                  <a:lnTo>
                    <a:pt x="148974" y="5622"/>
                  </a:lnTo>
                  <a:lnTo>
                    <a:pt x="159615" y="9438"/>
                  </a:lnTo>
                  <a:lnTo>
                    <a:pt x="170256" y="14248"/>
                  </a:lnTo>
                  <a:lnTo>
                    <a:pt x="180897" y="20330"/>
                  </a:lnTo>
                  <a:lnTo>
                    <a:pt x="191538" y="27725"/>
                  </a:lnTo>
                  <a:lnTo>
                    <a:pt x="202179" y="36305"/>
                  </a:lnTo>
                  <a:lnTo>
                    <a:pt x="212820" y="45956"/>
                  </a:lnTo>
                  <a:lnTo>
                    <a:pt x="223461" y="56606"/>
                  </a:lnTo>
                  <a:lnTo>
                    <a:pt x="234102" y="68223"/>
                  </a:lnTo>
                  <a:lnTo>
                    <a:pt x="244743" y="80820"/>
                  </a:lnTo>
                  <a:lnTo>
                    <a:pt x="255384" y="94579"/>
                  </a:lnTo>
                  <a:lnTo>
                    <a:pt x="266025" y="111473"/>
                  </a:lnTo>
                  <a:lnTo>
                    <a:pt x="276666" y="131146"/>
                  </a:lnTo>
                  <a:lnTo>
                    <a:pt x="287307" y="152392"/>
                  </a:lnTo>
                  <a:lnTo>
                    <a:pt x="297948" y="174138"/>
                  </a:lnTo>
                  <a:lnTo>
                    <a:pt x="308589" y="195502"/>
                  </a:lnTo>
                  <a:lnTo>
                    <a:pt x="319230" y="215775"/>
                  </a:lnTo>
                  <a:lnTo>
                    <a:pt x="329871" y="234362"/>
                  </a:lnTo>
                  <a:lnTo>
                    <a:pt x="340513" y="251111"/>
                  </a:lnTo>
                  <a:lnTo>
                    <a:pt x="351154" y="269301"/>
                  </a:lnTo>
                  <a:lnTo>
                    <a:pt x="361795" y="289388"/>
                  </a:lnTo>
                  <a:lnTo>
                    <a:pt x="372436" y="310892"/>
                  </a:lnTo>
                  <a:lnTo>
                    <a:pt x="383077" y="333327"/>
                  </a:lnTo>
                  <a:lnTo>
                    <a:pt x="393718" y="356217"/>
                  </a:lnTo>
                  <a:lnTo>
                    <a:pt x="404359" y="379111"/>
                  </a:lnTo>
                  <a:lnTo>
                    <a:pt x="415000" y="401601"/>
                  </a:lnTo>
                  <a:lnTo>
                    <a:pt x="425641" y="423331"/>
                  </a:lnTo>
                  <a:lnTo>
                    <a:pt x="436282" y="443999"/>
                  </a:lnTo>
                  <a:lnTo>
                    <a:pt x="446923" y="463350"/>
                  </a:lnTo>
                  <a:lnTo>
                    <a:pt x="457564" y="481166"/>
                  </a:lnTo>
                  <a:lnTo>
                    <a:pt x="468205" y="497246"/>
                  </a:lnTo>
                  <a:lnTo>
                    <a:pt x="478846" y="511398"/>
                  </a:lnTo>
                  <a:lnTo>
                    <a:pt x="489487" y="523425"/>
                  </a:lnTo>
                  <a:lnTo>
                    <a:pt x="500128" y="533118"/>
                  </a:lnTo>
                  <a:lnTo>
                    <a:pt x="510769" y="540189"/>
                  </a:lnTo>
                  <a:lnTo>
                    <a:pt x="521410" y="544476"/>
                  </a:lnTo>
                  <a:lnTo>
                    <a:pt x="532051" y="546452"/>
                  </a:lnTo>
                  <a:lnTo>
                    <a:pt x="542692" y="546689"/>
                  </a:lnTo>
                  <a:lnTo>
                    <a:pt x="553333" y="545883"/>
                  </a:lnTo>
                  <a:lnTo>
                    <a:pt x="563974" y="544909"/>
                  </a:lnTo>
                  <a:lnTo>
                    <a:pt x="574615" y="544815"/>
                  </a:lnTo>
                  <a:lnTo>
                    <a:pt x="585256" y="546754"/>
                  </a:lnTo>
                  <a:lnTo>
                    <a:pt x="595897" y="550796"/>
                  </a:lnTo>
                  <a:lnTo>
                    <a:pt x="606538" y="554416"/>
                  </a:lnTo>
                  <a:lnTo>
                    <a:pt x="617179" y="557462"/>
                  </a:lnTo>
                  <a:lnTo>
                    <a:pt x="627820" y="559960"/>
                  </a:lnTo>
                  <a:lnTo>
                    <a:pt x="638461" y="561934"/>
                  </a:lnTo>
                  <a:lnTo>
                    <a:pt x="649102" y="563406"/>
                  </a:lnTo>
                  <a:lnTo>
                    <a:pt x="659743" y="564394"/>
                  </a:lnTo>
                  <a:lnTo>
                    <a:pt x="670384" y="564916"/>
                  </a:lnTo>
                  <a:lnTo>
                    <a:pt x="681026" y="564983"/>
                  </a:lnTo>
                  <a:lnTo>
                    <a:pt x="691667" y="564603"/>
                  </a:lnTo>
                  <a:lnTo>
                    <a:pt x="702308" y="563777"/>
                  </a:lnTo>
                  <a:lnTo>
                    <a:pt x="712949" y="562504"/>
                  </a:lnTo>
                  <a:lnTo>
                    <a:pt x="723590" y="560772"/>
                  </a:lnTo>
                  <a:lnTo>
                    <a:pt x="734231" y="558569"/>
                  </a:lnTo>
                  <a:lnTo>
                    <a:pt x="744872" y="555876"/>
                  </a:lnTo>
                  <a:lnTo>
                    <a:pt x="755513" y="552674"/>
                  </a:lnTo>
                  <a:lnTo>
                    <a:pt x="766154" y="548855"/>
                  </a:lnTo>
                  <a:lnTo>
                    <a:pt x="776795" y="544264"/>
                  </a:lnTo>
                  <a:lnTo>
                    <a:pt x="787436" y="538871"/>
                  </a:lnTo>
                  <a:lnTo>
                    <a:pt x="798077" y="532664"/>
                  </a:lnTo>
                  <a:lnTo>
                    <a:pt x="808718" y="525637"/>
                  </a:lnTo>
                  <a:lnTo>
                    <a:pt x="819359" y="517800"/>
                  </a:lnTo>
                  <a:lnTo>
                    <a:pt x="830000" y="509164"/>
                  </a:lnTo>
                  <a:lnTo>
                    <a:pt x="840641" y="499748"/>
                  </a:lnTo>
                  <a:lnTo>
                    <a:pt x="840641" y="626724"/>
                  </a:lnTo>
                  <a:lnTo>
                    <a:pt x="830000" y="627543"/>
                  </a:lnTo>
                  <a:lnTo>
                    <a:pt x="819359" y="628462"/>
                  </a:lnTo>
                  <a:lnTo>
                    <a:pt x="808718" y="629499"/>
                  </a:lnTo>
                  <a:lnTo>
                    <a:pt x="798077" y="630669"/>
                  </a:lnTo>
                  <a:lnTo>
                    <a:pt x="787436" y="631978"/>
                  </a:lnTo>
                  <a:lnTo>
                    <a:pt x="776795" y="633425"/>
                  </a:lnTo>
                  <a:lnTo>
                    <a:pt x="766154" y="634997"/>
                  </a:lnTo>
                  <a:lnTo>
                    <a:pt x="755513" y="636666"/>
                  </a:lnTo>
                  <a:lnTo>
                    <a:pt x="744872" y="638490"/>
                  </a:lnTo>
                  <a:lnTo>
                    <a:pt x="734231" y="640454"/>
                  </a:lnTo>
                  <a:lnTo>
                    <a:pt x="723590" y="642469"/>
                  </a:lnTo>
                  <a:lnTo>
                    <a:pt x="712949" y="644445"/>
                  </a:lnTo>
                  <a:lnTo>
                    <a:pt x="702308" y="646297"/>
                  </a:lnTo>
                  <a:lnTo>
                    <a:pt x="691667" y="647944"/>
                  </a:lnTo>
                  <a:lnTo>
                    <a:pt x="681026" y="649312"/>
                  </a:lnTo>
                  <a:lnTo>
                    <a:pt x="670384" y="650332"/>
                  </a:lnTo>
                  <a:lnTo>
                    <a:pt x="659743" y="650941"/>
                  </a:lnTo>
                  <a:lnTo>
                    <a:pt x="649102" y="651079"/>
                  </a:lnTo>
                  <a:lnTo>
                    <a:pt x="638461" y="650692"/>
                  </a:lnTo>
                  <a:lnTo>
                    <a:pt x="627820" y="649727"/>
                  </a:lnTo>
                  <a:lnTo>
                    <a:pt x="617179" y="648135"/>
                  </a:lnTo>
                  <a:lnTo>
                    <a:pt x="606538" y="645870"/>
                  </a:lnTo>
                  <a:lnTo>
                    <a:pt x="595897" y="642886"/>
                  </a:lnTo>
                  <a:lnTo>
                    <a:pt x="585256" y="639303"/>
                  </a:lnTo>
                  <a:lnTo>
                    <a:pt x="574615" y="637481"/>
                  </a:lnTo>
                  <a:lnTo>
                    <a:pt x="563974" y="637685"/>
                  </a:lnTo>
                  <a:lnTo>
                    <a:pt x="553333" y="639241"/>
                  </a:lnTo>
                  <a:lnTo>
                    <a:pt x="542692" y="641373"/>
                  </a:lnTo>
                  <a:lnTo>
                    <a:pt x="532051" y="643130"/>
                  </a:lnTo>
                  <a:lnTo>
                    <a:pt x="521410" y="643382"/>
                  </a:lnTo>
                  <a:lnTo>
                    <a:pt x="510769" y="640875"/>
                  </a:lnTo>
                  <a:lnTo>
                    <a:pt x="500128" y="634400"/>
                  </a:lnTo>
                  <a:lnTo>
                    <a:pt x="489487" y="624132"/>
                  </a:lnTo>
                  <a:lnTo>
                    <a:pt x="478846" y="610636"/>
                  </a:lnTo>
                  <a:lnTo>
                    <a:pt x="468205" y="594378"/>
                  </a:lnTo>
                  <a:lnTo>
                    <a:pt x="457564" y="575839"/>
                  </a:lnTo>
                  <a:lnTo>
                    <a:pt x="446923" y="555502"/>
                  </a:lnTo>
                  <a:lnTo>
                    <a:pt x="436282" y="533846"/>
                  </a:lnTo>
                  <a:lnTo>
                    <a:pt x="425641" y="511327"/>
                  </a:lnTo>
                  <a:lnTo>
                    <a:pt x="415000" y="488368"/>
                  </a:lnTo>
                  <a:lnTo>
                    <a:pt x="404359" y="465344"/>
                  </a:lnTo>
                  <a:lnTo>
                    <a:pt x="393718" y="442575"/>
                  </a:lnTo>
                  <a:lnTo>
                    <a:pt x="383077" y="420330"/>
                  </a:lnTo>
                  <a:lnTo>
                    <a:pt x="372436" y="398834"/>
                  </a:lnTo>
                  <a:lnTo>
                    <a:pt x="361795" y="378290"/>
                  </a:lnTo>
                  <a:lnTo>
                    <a:pt x="351154" y="358887"/>
                  </a:lnTo>
                  <a:lnTo>
                    <a:pt x="340513" y="340821"/>
                  </a:lnTo>
                  <a:lnTo>
                    <a:pt x="329871" y="323323"/>
                  </a:lnTo>
                  <a:lnTo>
                    <a:pt x="319230" y="303019"/>
                  </a:lnTo>
                  <a:lnTo>
                    <a:pt x="308589" y="280725"/>
                  </a:lnTo>
                  <a:lnTo>
                    <a:pt x="297948" y="257690"/>
                  </a:lnTo>
                  <a:lnTo>
                    <a:pt x="287307" y="235050"/>
                  </a:lnTo>
                  <a:lnTo>
                    <a:pt x="276666" y="213769"/>
                  </a:lnTo>
                  <a:lnTo>
                    <a:pt x="266025" y="194619"/>
                  </a:lnTo>
                  <a:lnTo>
                    <a:pt x="255384" y="178237"/>
                  </a:lnTo>
                  <a:lnTo>
                    <a:pt x="244743" y="164483"/>
                  </a:lnTo>
                  <a:lnTo>
                    <a:pt x="234102" y="151606"/>
                  </a:lnTo>
                  <a:lnTo>
                    <a:pt x="223461" y="139605"/>
                  </a:lnTo>
                  <a:lnTo>
                    <a:pt x="212820" y="128581"/>
                  </a:lnTo>
                  <a:lnTo>
                    <a:pt x="202179" y="118594"/>
                  </a:lnTo>
                  <a:lnTo>
                    <a:pt x="191538" y="109658"/>
                  </a:lnTo>
                  <a:lnTo>
                    <a:pt x="180897" y="101752"/>
                  </a:lnTo>
                  <a:lnTo>
                    <a:pt x="170256" y="94836"/>
                  </a:lnTo>
                  <a:lnTo>
                    <a:pt x="159615" y="88888"/>
                  </a:lnTo>
                  <a:lnTo>
                    <a:pt x="148974" y="83936"/>
                  </a:lnTo>
                  <a:lnTo>
                    <a:pt x="138333" y="80032"/>
                  </a:lnTo>
                  <a:lnTo>
                    <a:pt x="127692" y="77232"/>
                  </a:lnTo>
                  <a:lnTo>
                    <a:pt x="117051" y="75603"/>
                  </a:lnTo>
                  <a:lnTo>
                    <a:pt x="106410" y="75224"/>
                  </a:lnTo>
                  <a:lnTo>
                    <a:pt x="95769" y="76186"/>
                  </a:lnTo>
                  <a:lnTo>
                    <a:pt x="85128" y="78598"/>
                  </a:lnTo>
                  <a:lnTo>
                    <a:pt x="74487" y="82568"/>
                  </a:lnTo>
                  <a:lnTo>
                    <a:pt x="63846" y="88175"/>
                  </a:lnTo>
                  <a:lnTo>
                    <a:pt x="53205" y="95481"/>
                  </a:lnTo>
                  <a:lnTo>
                    <a:pt x="42564" y="104525"/>
                  </a:lnTo>
                  <a:lnTo>
                    <a:pt x="31923" y="115320"/>
                  </a:lnTo>
                  <a:lnTo>
                    <a:pt x="21282" y="127854"/>
                  </a:lnTo>
                  <a:lnTo>
                    <a:pt x="10641" y="142104"/>
                  </a:lnTo>
                  <a:lnTo>
                    <a:pt x="0" y="158037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1737174" y="2486417"/>
              <a:ext cx="840641" cy="710500"/>
            </a:xfrm>
            <a:custGeom>
              <a:avLst/>
              <a:pathLst>
                <a:path w="840641" h="710500">
                  <a:moveTo>
                    <a:pt x="0" y="0"/>
                  </a:moveTo>
                  <a:lnTo>
                    <a:pt x="10641" y="1876"/>
                  </a:lnTo>
                  <a:lnTo>
                    <a:pt x="21282" y="3882"/>
                  </a:lnTo>
                  <a:lnTo>
                    <a:pt x="31923" y="5996"/>
                  </a:lnTo>
                  <a:lnTo>
                    <a:pt x="42564" y="8204"/>
                  </a:lnTo>
                  <a:lnTo>
                    <a:pt x="53205" y="10497"/>
                  </a:lnTo>
                  <a:lnTo>
                    <a:pt x="63846" y="12882"/>
                  </a:lnTo>
                  <a:lnTo>
                    <a:pt x="74487" y="15384"/>
                  </a:lnTo>
                  <a:lnTo>
                    <a:pt x="85128" y="18044"/>
                  </a:lnTo>
                  <a:lnTo>
                    <a:pt x="95769" y="20983"/>
                  </a:lnTo>
                  <a:lnTo>
                    <a:pt x="106410" y="24306"/>
                  </a:lnTo>
                  <a:lnTo>
                    <a:pt x="117051" y="28076"/>
                  </a:lnTo>
                  <a:lnTo>
                    <a:pt x="127692" y="32347"/>
                  </a:lnTo>
                  <a:lnTo>
                    <a:pt x="138333" y="37163"/>
                  </a:lnTo>
                  <a:lnTo>
                    <a:pt x="148974" y="42562"/>
                  </a:lnTo>
                  <a:lnTo>
                    <a:pt x="159615" y="48570"/>
                  </a:lnTo>
                  <a:lnTo>
                    <a:pt x="170256" y="55206"/>
                  </a:lnTo>
                  <a:lnTo>
                    <a:pt x="180897" y="62484"/>
                  </a:lnTo>
                  <a:lnTo>
                    <a:pt x="191538" y="70414"/>
                  </a:lnTo>
                  <a:lnTo>
                    <a:pt x="202179" y="78999"/>
                  </a:lnTo>
                  <a:lnTo>
                    <a:pt x="212820" y="88242"/>
                  </a:lnTo>
                  <a:lnTo>
                    <a:pt x="223461" y="98146"/>
                  </a:lnTo>
                  <a:lnTo>
                    <a:pt x="234102" y="108710"/>
                  </a:lnTo>
                  <a:lnTo>
                    <a:pt x="244743" y="119933"/>
                  </a:lnTo>
                  <a:lnTo>
                    <a:pt x="255384" y="131985"/>
                  </a:lnTo>
                  <a:lnTo>
                    <a:pt x="266025" y="147202"/>
                  </a:lnTo>
                  <a:lnTo>
                    <a:pt x="276666" y="165411"/>
                  </a:lnTo>
                  <a:lnTo>
                    <a:pt x="287307" y="185417"/>
                  </a:lnTo>
                  <a:lnTo>
                    <a:pt x="297948" y="206086"/>
                  </a:lnTo>
                  <a:lnTo>
                    <a:pt x="308589" y="226407"/>
                  </a:lnTo>
                  <a:lnTo>
                    <a:pt x="319230" y="245524"/>
                  </a:lnTo>
                  <a:lnTo>
                    <a:pt x="329871" y="262725"/>
                  </a:lnTo>
                  <a:lnTo>
                    <a:pt x="340513" y="277915"/>
                  </a:lnTo>
                  <a:lnTo>
                    <a:pt x="351154" y="295385"/>
                  </a:lnTo>
                  <a:lnTo>
                    <a:pt x="361795" y="315239"/>
                  </a:lnTo>
                  <a:lnTo>
                    <a:pt x="372436" y="336324"/>
                  </a:lnTo>
                  <a:lnTo>
                    <a:pt x="383077" y="357614"/>
                  </a:lnTo>
                  <a:lnTo>
                    <a:pt x="393718" y="378270"/>
                  </a:lnTo>
                  <a:lnTo>
                    <a:pt x="404359" y="397640"/>
                  </a:lnTo>
                  <a:lnTo>
                    <a:pt x="415000" y="415185"/>
                  </a:lnTo>
                  <a:lnTo>
                    <a:pt x="425641" y="430592"/>
                  </a:lnTo>
                  <a:lnTo>
                    <a:pt x="436282" y="444673"/>
                  </a:lnTo>
                  <a:lnTo>
                    <a:pt x="446923" y="457479"/>
                  </a:lnTo>
                  <a:lnTo>
                    <a:pt x="457564" y="468894"/>
                  </a:lnTo>
                  <a:lnTo>
                    <a:pt x="468205" y="478917"/>
                  </a:lnTo>
                  <a:lnTo>
                    <a:pt x="478846" y="487747"/>
                  </a:lnTo>
                  <a:lnTo>
                    <a:pt x="489487" y="495798"/>
                  </a:lnTo>
                  <a:lnTo>
                    <a:pt x="500128" y="503628"/>
                  </a:lnTo>
                  <a:lnTo>
                    <a:pt x="510769" y="511117"/>
                  </a:lnTo>
                  <a:lnTo>
                    <a:pt x="521410" y="515914"/>
                  </a:lnTo>
                  <a:lnTo>
                    <a:pt x="532051" y="518001"/>
                  </a:lnTo>
                  <a:lnTo>
                    <a:pt x="542692" y="517787"/>
                  </a:lnTo>
                  <a:lnTo>
                    <a:pt x="553333" y="516041"/>
                  </a:lnTo>
                  <a:lnTo>
                    <a:pt x="563974" y="513881"/>
                  </a:lnTo>
                  <a:lnTo>
                    <a:pt x="574615" y="512604"/>
                  </a:lnTo>
                  <a:lnTo>
                    <a:pt x="585256" y="513486"/>
                  </a:lnTo>
                  <a:lnTo>
                    <a:pt x="595897" y="516609"/>
                  </a:lnTo>
                  <a:lnTo>
                    <a:pt x="606538" y="519554"/>
                  </a:lnTo>
                  <a:lnTo>
                    <a:pt x="617179" y="522057"/>
                  </a:lnTo>
                  <a:lnTo>
                    <a:pt x="627820" y="524145"/>
                  </a:lnTo>
                  <a:lnTo>
                    <a:pt x="638461" y="525998"/>
                  </a:lnTo>
                  <a:lnTo>
                    <a:pt x="649102" y="527929"/>
                  </a:lnTo>
                  <a:lnTo>
                    <a:pt x="659743" y="530328"/>
                  </a:lnTo>
                  <a:lnTo>
                    <a:pt x="670384" y="533586"/>
                  </a:lnTo>
                  <a:lnTo>
                    <a:pt x="681026" y="537678"/>
                  </a:lnTo>
                  <a:lnTo>
                    <a:pt x="691667" y="542002"/>
                  </a:lnTo>
                  <a:lnTo>
                    <a:pt x="702308" y="546521"/>
                  </a:lnTo>
                  <a:lnTo>
                    <a:pt x="712949" y="551206"/>
                  </a:lnTo>
                  <a:lnTo>
                    <a:pt x="723590" y="556024"/>
                  </a:lnTo>
                  <a:lnTo>
                    <a:pt x="734231" y="560928"/>
                  </a:lnTo>
                  <a:lnTo>
                    <a:pt x="744872" y="565862"/>
                  </a:lnTo>
                  <a:lnTo>
                    <a:pt x="755513" y="570762"/>
                  </a:lnTo>
                  <a:lnTo>
                    <a:pt x="766154" y="575555"/>
                  </a:lnTo>
                  <a:lnTo>
                    <a:pt x="776795" y="580164"/>
                  </a:lnTo>
                  <a:lnTo>
                    <a:pt x="787436" y="584515"/>
                  </a:lnTo>
                  <a:lnTo>
                    <a:pt x="798077" y="588542"/>
                  </a:lnTo>
                  <a:lnTo>
                    <a:pt x="808718" y="592194"/>
                  </a:lnTo>
                  <a:lnTo>
                    <a:pt x="819359" y="595438"/>
                  </a:lnTo>
                  <a:lnTo>
                    <a:pt x="830000" y="598256"/>
                  </a:lnTo>
                  <a:lnTo>
                    <a:pt x="840641" y="600644"/>
                  </a:lnTo>
                  <a:lnTo>
                    <a:pt x="840641" y="710500"/>
                  </a:lnTo>
                  <a:lnTo>
                    <a:pt x="830000" y="699778"/>
                  </a:lnTo>
                  <a:lnTo>
                    <a:pt x="819359" y="689919"/>
                  </a:lnTo>
                  <a:lnTo>
                    <a:pt x="808718" y="680906"/>
                  </a:lnTo>
                  <a:lnTo>
                    <a:pt x="798077" y="672710"/>
                  </a:lnTo>
                  <a:lnTo>
                    <a:pt x="787436" y="665282"/>
                  </a:lnTo>
                  <a:lnTo>
                    <a:pt x="776795" y="658559"/>
                  </a:lnTo>
                  <a:lnTo>
                    <a:pt x="766154" y="652461"/>
                  </a:lnTo>
                  <a:lnTo>
                    <a:pt x="755513" y="646900"/>
                  </a:lnTo>
                  <a:lnTo>
                    <a:pt x="744872" y="641788"/>
                  </a:lnTo>
                  <a:lnTo>
                    <a:pt x="734231" y="637038"/>
                  </a:lnTo>
                  <a:lnTo>
                    <a:pt x="723590" y="632572"/>
                  </a:lnTo>
                  <a:lnTo>
                    <a:pt x="712949" y="628320"/>
                  </a:lnTo>
                  <a:lnTo>
                    <a:pt x="702308" y="624224"/>
                  </a:lnTo>
                  <a:lnTo>
                    <a:pt x="691667" y="620234"/>
                  </a:lnTo>
                  <a:lnTo>
                    <a:pt x="681026" y="616313"/>
                  </a:lnTo>
                  <a:lnTo>
                    <a:pt x="670384" y="612431"/>
                  </a:lnTo>
                  <a:lnTo>
                    <a:pt x="659743" y="608758"/>
                  </a:lnTo>
                  <a:lnTo>
                    <a:pt x="649102" y="605446"/>
                  </a:lnTo>
                  <a:lnTo>
                    <a:pt x="638461" y="602629"/>
                  </a:lnTo>
                  <a:lnTo>
                    <a:pt x="627820" y="600438"/>
                  </a:lnTo>
                  <a:lnTo>
                    <a:pt x="617179" y="598930"/>
                  </a:lnTo>
                  <a:lnTo>
                    <a:pt x="606538" y="598029"/>
                  </a:lnTo>
                  <a:lnTo>
                    <a:pt x="595897" y="597504"/>
                  </a:lnTo>
                  <a:lnTo>
                    <a:pt x="585256" y="597008"/>
                  </a:lnTo>
                  <a:lnTo>
                    <a:pt x="574615" y="596283"/>
                  </a:lnTo>
                  <a:lnTo>
                    <a:pt x="563974" y="595192"/>
                  </a:lnTo>
                  <a:lnTo>
                    <a:pt x="553333" y="593774"/>
                  </a:lnTo>
                  <a:lnTo>
                    <a:pt x="542692" y="592090"/>
                  </a:lnTo>
                  <a:lnTo>
                    <a:pt x="532051" y="590026"/>
                  </a:lnTo>
                  <a:lnTo>
                    <a:pt x="521410" y="587115"/>
                  </a:lnTo>
                  <a:lnTo>
                    <a:pt x="510769" y="582531"/>
                  </a:lnTo>
                  <a:lnTo>
                    <a:pt x="500128" y="575556"/>
                  </a:lnTo>
                  <a:lnTo>
                    <a:pt x="489487" y="567779"/>
                  </a:lnTo>
                  <a:lnTo>
                    <a:pt x="478846" y="559693"/>
                  </a:lnTo>
                  <a:lnTo>
                    <a:pt x="468205" y="551303"/>
                  </a:lnTo>
                  <a:lnTo>
                    <a:pt x="457564" y="542474"/>
                  </a:lnTo>
                  <a:lnTo>
                    <a:pt x="446923" y="532854"/>
                  </a:lnTo>
                  <a:lnTo>
                    <a:pt x="436282" y="521892"/>
                  </a:lnTo>
                  <a:lnTo>
                    <a:pt x="425641" y="508919"/>
                  </a:lnTo>
                  <a:lnTo>
                    <a:pt x="415000" y="493148"/>
                  </a:lnTo>
                  <a:lnTo>
                    <a:pt x="404359" y="473983"/>
                  </a:lnTo>
                  <a:lnTo>
                    <a:pt x="393718" y="452530"/>
                  </a:lnTo>
                  <a:lnTo>
                    <a:pt x="383077" y="430053"/>
                  </a:lnTo>
                  <a:lnTo>
                    <a:pt x="372436" y="407702"/>
                  </a:lnTo>
                  <a:lnTo>
                    <a:pt x="361795" y="386443"/>
                  </a:lnTo>
                  <a:lnTo>
                    <a:pt x="351154" y="367054"/>
                  </a:lnTo>
                  <a:lnTo>
                    <a:pt x="340513" y="350185"/>
                  </a:lnTo>
                  <a:lnTo>
                    <a:pt x="329871" y="335263"/>
                  </a:lnTo>
                  <a:lnTo>
                    <a:pt x="319230" y="318164"/>
                  </a:lnTo>
                  <a:lnTo>
                    <a:pt x="308589" y="299454"/>
                  </a:lnTo>
                  <a:lnTo>
                    <a:pt x="297948" y="280175"/>
                  </a:lnTo>
                  <a:lnTo>
                    <a:pt x="287307" y="261232"/>
                  </a:lnTo>
                  <a:lnTo>
                    <a:pt x="276666" y="243370"/>
                  </a:lnTo>
                  <a:lnTo>
                    <a:pt x="266025" y="227213"/>
                  </a:lnTo>
                  <a:lnTo>
                    <a:pt x="255384" y="213325"/>
                  </a:lnTo>
                  <a:lnTo>
                    <a:pt x="244743" y="201618"/>
                  </a:lnTo>
                  <a:lnTo>
                    <a:pt x="234102" y="190503"/>
                  </a:lnTo>
                  <a:lnTo>
                    <a:pt x="223461" y="179893"/>
                  </a:lnTo>
                  <a:lnTo>
                    <a:pt x="212820" y="169811"/>
                  </a:lnTo>
                  <a:lnTo>
                    <a:pt x="202179" y="160282"/>
                  </a:lnTo>
                  <a:lnTo>
                    <a:pt x="191538" y="151332"/>
                  </a:lnTo>
                  <a:lnTo>
                    <a:pt x="180897" y="142989"/>
                  </a:lnTo>
                  <a:lnTo>
                    <a:pt x="170256" y="135281"/>
                  </a:lnTo>
                  <a:lnTo>
                    <a:pt x="159615" y="128243"/>
                  </a:lnTo>
                  <a:lnTo>
                    <a:pt x="148974" y="121911"/>
                  </a:lnTo>
                  <a:lnTo>
                    <a:pt x="138333" y="116330"/>
                  </a:lnTo>
                  <a:lnTo>
                    <a:pt x="127692" y="111553"/>
                  </a:lnTo>
                  <a:lnTo>
                    <a:pt x="117051" y="107638"/>
                  </a:lnTo>
                  <a:lnTo>
                    <a:pt x="106410" y="104657"/>
                  </a:lnTo>
                  <a:lnTo>
                    <a:pt x="95769" y="102687"/>
                  </a:lnTo>
                  <a:lnTo>
                    <a:pt x="85128" y="101815"/>
                  </a:lnTo>
                  <a:lnTo>
                    <a:pt x="74487" y="102106"/>
                  </a:lnTo>
                  <a:lnTo>
                    <a:pt x="63846" y="103587"/>
                  </a:lnTo>
                  <a:lnTo>
                    <a:pt x="53205" y="106296"/>
                  </a:lnTo>
                  <a:lnTo>
                    <a:pt x="42564" y="110250"/>
                  </a:lnTo>
                  <a:lnTo>
                    <a:pt x="31923" y="115450"/>
                  </a:lnTo>
                  <a:lnTo>
                    <a:pt x="21282" y="121881"/>
                  </a:lnTo>
                  <a:lnTo>
                    <a:pt x="10641" y="129524"/>
                  </a:lnTo>
                  <a:lnTo>
                    <a:pt x="0" y="138350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1821238" y="2534185"/>
              <a:ext cx="756577" cy="127502"/>
            </a:xfrm>
            <a:custGeom>
              <a:avLst/>
              <a:pathLst>
                <a:path w="756577" h="127502">
                  <a:moveTo>
                    <a:pt x="0" y="41677"/>
                  </a:moveTo>
                  <a:lnTo>
                    <a:pt x="9576" y="46369"/>
                  </a:lnTo>
                  <a:lnTo>
                    <a:pt x="19153" y="50223"/>
                  </a:lnTo>
                  <a:lnTo>
                    <a:pt x="28730" y="53230"/>
                  </a:lnTo>
                  <a:lnTo>
                    <a:pt x="38307" y="55402"/>
                  </a:lnTo>
                  <a:lnTo>
                    <a:pt x="47884" y="56780"/>
                  </a:lnTo>
                  <a:lnTo>
                    <a:pt x="57461" y="57444"/>
                  </a:lnTo>
                  <a:lnTo>
                    <a:pt x="67038" y="57504"/>
                  </a:lnTo>
                  <a:lnTo>
                    <a:pt x="76615" y="57090"/>
                  </a:lnTo>
                  <a:lnTo>
                    <a:pt x="86192" y="56333"/>
                  </a:lnTo>
                  <a:lnTo>
                    <a:pt x="95769" y="55290"/>
                  </a:lnTo>
                  <a:lnTo>
                    <a:pt x="105346" y="54038"/>
                  </a:lnTo>
                  <a:lnTo>
                    <a:pt x="114923" y="52660"/>
                  </a:lnTo>
                  <a:lnTo>
                    <a:pt x="124500" y="51216"/>
                  </a:lnTo>
                  <a:lnTo>
                    <a:pt x="134076" y="49761"/>
                  </a:lnTo>
                  <a:lnTo>
                    <a:pt x="143653" y="48349"/>
                  </a:lnTo>
                  <a:lnTo>
                    <a:pt x="153230" y="47036"/>
                  </a:lnTo>
                  <a:lnTo>
                    <a:pt x="162807" y="45883"/>
                  </a:lnTo>
                  <a:lnTo>
                    <a:pt x="172384" y="44953"/>
                  </a:lnTo>
                  <a:lnTo>
                    <a:pt x="181961" y="44203"/>
                  </a:lnTo>
                  <a:lnTo>
                    <a:pt x="191538" y="43418"/>
                  </a:lnTo>
                  <a:lnTo>
                    <a:pt x="201115" y="42373"/>
                  </a:lnTo>
                  <a:lnTo>
                    <a:pt x="210692" y="40923"/>
                  </a:lnTo>
                  <a:lnTo>
                    <a:pt x="220269" y="39082"/>
                  </a:lnTo>
                  <a:lnTo>
                    <a:pt x="229846" y="37055"/>
                  </a:lnTo>
                  <a:lnTo>
                    <a:pt x="239423" y="35197"/>
                  </a:lnTo>
                  <a:lnTo>
                    <a:pt x="249000" y="33935"/>
                  </a:lnTo>
                  <a:lnTo>
                    <a:pt x="258577" y="33675"/>
                  </a:lnTo>
                  <a:lnTo>
                    <a:pt x="268153" y="34392"/>
                  </a:lnTo>
                  <a:lnTo>
                    <a:pt x="277730" y="35642"/>
                  </a:lnTo>
                  <a:lnTo>
                    <a:pt x="287307" y="36988"/>
                  </a:lnTo>
                  <a:lnTo>
                    <a:pt x="296884" y="38092"/>
                  </a:lnTo>
                  <a:lnTo>
                    <a:pt x="306461" y="38788"/>
                  </a:lnTo>
                  <a:lnTo>
                    <a:pt x="316038" y="39095"/>
                  </a:lnTo>
                  <a:lnTo>
                    <a:pt x="325615" y="39170"/>
                  </a:lnTo>
                  <a:lnTo>
                    <a:pt x="335192" y="39220"/>
                  </a:lnTo>
                  <a:lnTo>
                    <a:pt x="344769" y="39341"/>
                  </a:lnTo>
                  <a:lnTo>
                    <a:pt x="354346" y="39367"/>
                  </a:lnTo>
                  <a:lnTo>
                    <a:pt x="363923" y="39145"/>
                  </a:lnTo>
                  <a:lnTo>
                    <a:pt x="373500" y="38593"/>
                  </a:lnTo>
                  <a:lnTo>
                    <a:pt x="383077" y="37766"/>
                  </a:lnTo>
                  <a:lnTo>
                    <a:pt x="392654" y="36863"/>
                  </a:lnTo>
                  <a:lnTo>
                    <a:pt x="402230" y="36177"/>
                  </a:lnTo>
                  <a:lnTo>
                    <a:pt x="411807" y="36032"/>
                  </a:lnTo>
                  <a:lnTo>
                    <a:pt x="421384" y="36698"/>
                  </a:lnTo>
                  <a:lnTo>
                    <a:pt x="430961" y="37831"/>
                  </a:lnTo>
                  <a:lnTo>
                    <a:pt x="440538" y="38812"/>
                  </a:lnTo>
                  <a:lnTo>
                    <a:pt x="450115" y="39255"/>
                  </a:lnTo>
                  <a:lnTo>
                    <a:pt x="459692" y="38935"/>
                  </a:lnTo>
                  <a:lnTo>
                    <a:pt x="469269" y="37890"/>
                  </a:lnTo>
                  <a:lnTo>
                    <a:pt x="478846" y="36401"/>
                  </a:lnTo>
                  <a:lnTo>
                    <a:pt x="488423" y="34895"/>
                  </a:lnTo>
                  <a:lnTo>
                    <a:pt x="498000" y="33829"/>
                  </a:lnTo>
                  <a:lnTo>
                    <a:pt x="507577" y="33571"/>
                  </a:lnTo>
                  <a:lnTo>
                    <a:pt x="517154" y="33811"/>
                  </a:lnTo>
                  <a:lnTo>
                    <a:pt x="526731" y="34343"/>
                  </a:lnTo>
                  <a:lnTo>
                    <a:pt x="536307" y="35095"/>
                  </a:lnTo>
                  <a:lnTo>
                    <a:pt x="545884" y="35995"/>
                  </a:lnTo>
                  <a:lnTo>
                    <a:pt x="555461" y="36976"/>
                  </a:lnTo>
                  <a:lnTo>
                    <a:pt x="565038" y="37974"/>
                  </a:lnTo>
                  <a:lnTo>
                    <a:pt x="574615" y="38933"/>
                  </a:lnTo>
                  <a:lnTo>
                    <a:pt x="584192" y="39805"/>
                  </a:lnTo>
                  <a:lnTo>
                    <a:pt x="593769" y="40550"/>
                  </a:lnTo>
                  <a:lnTo>
                    <a:pt x="603346" y="41137"/>
                  </a:lnTo>
                  <a:lnTo>
                    <a:pt x="612923" y="41541"/>
                  </a:lnTo>
                  <a:lnTo>
                    <a:pt x="622500" y="41745"/>
                  </a:lnTo>
                  <a:lnTo>
                    <a:pt x="632077" y="41731"/>
                  </a:lnTo>
                  <a:lnTo>
                    <a:pt x="641654" y="41481"/>
                  </a:lnTo>
                  <a:lnTo>
                    <a:pt x="651231" y="40967"/>
                  </a:lnTo>
                  <a:lnTo>
                    <a:pt x="660808" y="40146"/>
                  </a:lnTo>
                  <a:lnTo>
                    <a:pt x="670384" y="38948"/>
                  </a:lnTo>
                  <a:lnTo>
                    <a:pt x="679961" y="37311"/>
                  </a:lnTo>
                  <a:lnTo>
                    <a:pt x="689538" y="35217"/>
                  </a:lnTo>
                  <a:lnTo>
                    <a:pt x="699115" y="32557"/>
                  </a:lnTo>
                  <a:lnTo>
                    <a:pt x="708692" y="29222"/>
                  </a:lnTo>
                  <a:lnTo>
                    <a:pt x="718269" y="25117"/>
                  </a:lnTo>
                  <a:lnTo>
                    <a:pt x="727846" y="20171"/>
                  </a:lnTo>
                  <a:lnTo>
                    <a:pt x="737423" y="14342"/>
                  </a:lnTo>
                  <a:lnTo>
                    <a:pt x="747000" y="7616"/>
                  </a:lnTo>
                  <a:lnTo>
                    <a:pt x="756577" y="0"/>
                  </a:lnTo>
                  <a:lnTo>
                    <a:pt x="756577" y="83453"/>
                  </a:lnTo>
                  <a:lnTo>
                    <a:pt x="747000" y="83902"/>
                  </a:lnTo>
                  <a:lnTo>
                    <a:pt x="737423" y="84732"/>
                  </a:lnTo>
                  <a:lnTo>
                    <a:pt x="727846" y="85971"/>
                  </a:lnTo>
                  <a:lnTo>
                    <a:pt x="718269" y="87627"/>
                  </a:lnTo>
                  <a:lnTo>
                    <a:pt x="708692" y="89680"/>
                  </a:lnTo>
                  <a:lnTo>
                    <a:pt x="699115" y="92082"/>
                  </a:lnTo>
                  <a:lnTo>
                    <a:pt x="689538" y="94757"/>
                  </a:lnTo>
                  <a:lnTo>
                    <a:pt x="679961" y="97619"/>
                  </a:lnTo>
                  <a:lnTo>
                    <a:pt x="670384" y="100569"/>
                  </a:lnTo>
                  <a:lnTo>
                    <a:pt x="660808" y="103262"/>
                  </a:lnTo>
                  <a:lnTo>
                    <a:pt x="651231" y="105535"/>
                  </a:lnTo>
                  <a:lnTo>
                    <a:pt x="641654" y="107384"/>
                  </a:lnTo>
                  <a:lnTo>
                    <a:pt x="632077" y="108833"/>
                  </a:lnTo>
                  <a:lnTo>
                    <a:pt x="622500" y="109919"/>
                  </a:lnTo>
                  <a:lnTo>
                    <a:pt x="612923" y="110689"/>
                  </a:lnTo>
                  <a:lnTo>
                    <a:pt x="603346" y="111193"/>
                  </a:lnTo>
                  <a:lnTo>
                    <a:pt x="593769" y="111477"/>
                  </a:lnTo>
                  <a:lnTo>
                    <a:pt x="584192" y="111584"/>
                  </a:lnTo>
                  <a:lnTo>
                    <a:pt x="574615" y="111549"/>
                  </a:lnTo>
                  <a:lnTo>
                    <a:pt x="565038" y="111397"/>
                  </a:lnTo>
                  <a:lnTo>
                    <a:pt x="555461" y="111146"/>
                  </a:lnTo>
                  <a:lnTo>
                    <a:pt x="545884" y="110806"/>
                  </a:lnTo>
                  <a:lnTo>
                    <a:pt x="536307" y="110379"/>
                  </a:lnTo>
                  <a:lnTo>
                    <a:pt x="526731" y="109863"/>
                  </a:lnTo>
                  <a:lnTo>
                    <a:pt x="517154" y="109252"/>
                  </a:lnTo>
                  <a:lnTo>
                    <a:pt x="507577" y="108542"/>
                  </a:lnTo>
                  <a:lnTo>
                    <a:pt x="498000" y="107577"/>
                  </a:lnTo>
                  <a:lnTo>
                    <a:pt x="488423" y="106023"/>
                  </a:lnTo>
                  <a:lnTo>
                    <a:pt x="478846" y="104211"/>
                  </a:lnTo>
                  <a:lnTo>
                    <a:pt x="469269" y="102562"/>
                  </a:lnTo>
                  <a:lnTo>
                    <a:pt x="459692" y="101467"/>
                  </a:lnTo>
                  <a:lnTo>
                    <a:pt x="450115" y="101172"/>
                  </a:lnTo>
                  <a:lnTo>
                    <a:pt x="440538" y="101679"/>
                  </a:lnTo>
                  <a:lnTo>
                    <a:pt x="430961" y="102729"/>
                  </a:lnTo>
                  <a:lnTo>
                    <a:pt x="421384" y="103897"/>
                  </a:lnTo>
                  <a:lnTo>
                    <a:pt x="411807" y="104615"/>
                  </a:lnTo>
                  <a:lnTo>
                    <a:pt x="402230" y="104629"/>
                  </a:lnTo>
                  <a:lnTo>
                    <a:pt x="392654" y="104170"/>
                  </a:lnTo>
                  <a:lnTo>
                    <a:pt x="383077" y="103524"/>
                  </a:lnTo>
                  <a:lnTo>
                    <a:pt x="373500" y="102946"/>
                  </a:lnTo>
                  <a:lnTo>
                    <a:pt x="363923" y="102595"/>
                  </a:lnTo>
                  <a:lnTo>
                    <a:pt x="354346" y="102488"/>
                  </a:lnTo>
                  <a:lnTo>
                    <a:pt x="344769" y="102503"/>
                  </a:lnTo>
                  <a:lnTo>
                    <a:pt x="335192" y="102444"/>
                  </a:lnTo>
                  <a:lnTo>
                    <a:pt x="325615" y="101720"/>
                  </a:lnTo>
                  <a:lnTo>
                    <a:pt x="316038" y="100340"/>
                  </a:lnTo>
                  <a:lnTo>
                    <a:pt x="306461" y="98761"/>
                  </a:lnTo>
                  <a:lnTo>
                    <a:pt x="296884" y="97386"/>
                  </a:lnTo>
                  <a:lnTo>
                    <a:pt x="287307" y="96484"/>
                  </a:lnTo>
                  <a:lnTo>
                    <a:pt x="277730" y="96136"/>
                  </a:lnTo>
                  <a:lnTo>
                    <a:pt x="268153" y="96252"/>
                  </a:lnTo>
                  <a:lnTo>
                    <a:pt x="258577" y="96643"/>
                  </a:lnTo>
                  <a:lnTo>
                    <a:pt x="249000" y="97097"/>
                  </a:lnTo>
                  <a:lnTo>
                    <a:pt x="239423" y="97488"/>
                  </a:lnTo>
                  <a:lnTo>
                    <a:pt x="229846" y="97992"/>
                  </a:lnTo>
                  <a:lnTo>
                    <a:pt x="220269" y="98837"/>
                  </a:lnTo>
                  <a:lnTo>
                    <a:pt x="210692" y="100182"/>
                  </a:lnTo>
                  <a:lnTo>
                    <a:pt x="201115" y="102032"/>
                  </a:lnTo>
                  <a:lnTo>
                    <a:pt x="191538" y="104204"/>
                  </a:lnTo>
                  <a:lnTo>
                    <a:pt x="181961" y="106356"/>
                  </a:lnTo>
                  <a:lnTo>
                    <a:pt x="172384" y="108064"/>
                  </a:lnTo>
                  <a:lnTo>
                    <a:pt x="162807" y="109074"/>
                  </a:lnTo>
                  <a:lnTo>
                    <a:pt x="153230" y="109958"/>
                  </a:lnTo>
                  <a:lnTo>
                    <a:pt x="143653" y="110791"/>
                  </a:lnTo>
                  <a:lnTo>
                    <a:pt x="134076" y="111549"/>
                  </a:lnTo>
                  <a:lnTo>
                    <a:pt x="124500" y="112204"/>
                  </a:lnTo>
                  <a:lnTo>
                    <a:pt x="114923" y="112724"/>
                  </a:lnTo>
                  <a:lnTo>
                    <a:pt x="105346" y="113080"/>
                  </a:lnTo>
                  <a:lnTo>
                    <a:pt x="95769" y="113248"/>
                  </a:lnTo>
                  <a:lnTo>
                    <a:pt x="86192" y="113224"/>
                  </a:lnTo>
                  <a:lnTo>
                    <a:pt x="76615" y="113131"/>
                  </a:lnTo>
                  <a:lnTo>
                    <a:pt x="67038" y="113256"/>
                  </a:lnTo>
                  <a:lnTo>
                    <a:pt x="57461" y="113715"/>
                  </a:lnTo>
                  <a:lnTo>
                    <a:pt x="47884" y="114612"/>
                  </a:lnTo>
                  <a:lnTo>
                    <a:pt x="38307" y="116033"/>
                  </a:lnTo>
                  <a:lnTo>
                    <a:pt x="28730" y="118030"/>
                  </a:lnTo>
                  <a:lnTo>
                    <a:pt x="19153" y="120620"/>
                  </a:lnTo>
                  <a:lnTo>
                    <a:pt x="9576" y="123788"/>
                  </a:lnTo>
                  <a:lnTo>
                    <a:pt x="0" y="127502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1522810" y="1039703"/>
              <a:ext cx="4715998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tx308"/>
            <p:cNvSpPr/>
            <p:nvPr/>
          </p:nvSpPr>
          <p:spPr>
            <a:xfrm>
              <a:off x="3638545" y="1103206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309" name="rc309"/>
            <p:cNvSpPr/>
            <p:nvPr/>
          </p:nvSpPr>
          <p:spPr>
            <a:xfrm>
              <a:off x="6238809" y="1255930"/>
              <a:ext cx="216226" cy="957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310"/>
            <p:cNvSpPr/>
            <p:nvPr/>
          </p:nvSpPr>
          <p:spPr>
            <a:xfrm rot="5400000">
              <a:off x="6147168" y="1692450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311" name="rc311"/>
            <p:cNvSpPr/>
            <p:nvPr/>
          </p:nvSpPr>
          <p:spPr>
            <a:xfrm>
              <a:off x="6238809" y="2282979"/>
              <a:ext cx="216226" cy="957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tx312"/>
            <p:cNvSpPr/>
            <p:nvPr/>
          </p:nvSpPr>
          <p:spPr>
            <a:xfrm rot="5400000">
              <a:off x="6167768" y="2720644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313" name="pl313"/>
            <p:cNvSpPr/>
            <p:nvPr/>
          </p:nvSpPr>
          <p:spPr>
            <a:xfrm>
              <a:off x="1522810" y="3240438"/>
              <a:ext cx="4715998" cy="0"/>
            </a:xfrm>
            <a:custGeom>
              <a:avLst/>
              <a:pathLst>
                <a:path w="4715998" h="0">
                  <a:moveTo>
                    <a:pt x="0" y="0"/>
                  </a:moveTo>
                  <a:lnTo>
                    <a:pt x="4715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198936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83000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67064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451129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35193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619257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tx320"/>
            <p:cNvSpPr/>
            <p:nvPr/>
          </p:nvSpPr>
          <p:spPr>
            <a:xfrm>
              <a:off x="1958288" y="33029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2767852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608494" y="330268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4449135" y="330285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5289777" y="3302741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6130418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26" name="pl326"/>
            <p:cNvSpPr/>
            <p:nvPr/>
          </p:nvSpPr>
          <p:spPr>
            <a:xfrm>
              <a:off x="1522810" y="1255930"/>
              <a:ext cx="0" cy="957459"/>
            </a:xfrm>
            <a:custGeom>
              <a:avLst/>
              <a:pathLst>
                <a:path w="0" h="957459">
                  <a:moveTo>
                    <a:pt x="0" y="9574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7"/>
            <p:cNvSpPr/>
            <p:nvPr/>
          </p:nvSpPr>
          <p:spPr>
            <a:xfrm>
              <a:off x="1398024" y="209158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1335869" y="1845331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1273713" y="1599083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1273713" y="1352834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31" name="pl331"/>
            <p:cNvSpPr/>
            <p:nvPr/>
          </p:nvSpPr>
          <p:spPr>
            <a:xfrm>
              <a:off x="1488016" y="2131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1488016" y="1885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1488016" y="1639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488016" y="1393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522810" y="2282979"/>
              <a:ext cx="0" cy="957459"/>
            </a:xfrm>
            <a:custGeom>
              <a:avLst/>
              <a:pathLst>
                <a:path w="0" h="957459">
                  <a:moveTo>
                    <a:pt x="0" y="9574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tx336"/>
            <p:cNvSpPr/>
            <p:nvPr/>
          </p:nvSpPr>
          <p:spPr>
            <a:xfrm>
              <a:off x="1335869" y="296344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1273713" y="2607059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1273713" y="225067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39" name="pl339"/>
            <p:cNvSpPr/>
            <p:nvPr/>
          </p:nvSpPr>
          <p:spPr>
            <a:xfrm>
              <a:off x="1488016" y="30036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1488016" y="26472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1488016" y="2290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tx342"/>
            <p:cNvSpPr/>
            <p:nvPr/>
          </p:nvSpPr>
          <p:spPr>
            <a:xfrm>
              <a:off x="3337426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343" name="tx343"/>
            <p:cNvSpPr/>
            <p:nvPr/>
          </p:nvSpPr>
          <p:spPr>
            <a:xfrm rot="-5400000">
              <a:off x="44170" y="2182939"/>
              <a:ext cx="2197205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344" name="rc344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47274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tx347"/>
            <p:cNvSpPr/>
            <p:nvPr/>
          </p:nvSpPr>
          <p:spPr>
            <a:xfrm>
              <a:off x="-117186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46496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49" name="rc349"/>
            <p:cNvSpPr/>
            <p:nvPr/>
          </p:nvSpPr>
          <p:spPr>
            <a:xfrm>
              <a:off x="1038225" y="3713030"/>
              <a:ext cx="257446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11406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106465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1597005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154759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079950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03054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62505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57564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17015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120746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0" name="tx360"/>
            <p:cNvSpPr/>
            <p:nvPr/>
          </p:nvSpPr>
          <p:spPr>
            <a:xfrm>
              <a:off x="1331753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181469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229764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2842745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3387846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65" name="rc365"/>
            <p:cNvSpPr/>
            <p:nvPr/>
          </p:nvSpPr>
          <p:spPr>
            <a:xfrm>
              <a:off x="3751865" y="3713030"/>
              <a:ext cx="277275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962395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391298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3891043" y="3782620"/>
              <a:ext cx="219455" cy="219456"/>
            </a:xfrm>
            <a:prstGeom prst="rect">
              <a:avLst/>
            </a:prstGeom>
            <a:solidFill>
              <a:srgbClr val="3CB37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962395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3912989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3891043" y="4002076"/>
              <a:ext cx="219455" cy="219456"/>
            </a:xfrm>
            <a:prstGeom prst="rect">
              <a:avLst/>
            </a:pr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004031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9546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4932679" y="3782620"/>
              <a:ext cx="219455" cy="219456"/>
            </a:xfrm>
            <a:prstGeom prst="rect">
              <a:avLst/>
            </a:pr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004031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954625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4932679" y="4002076"/>
              <a:ext cx="219455" cy="219456"/>
            </a:xfrm>
            <a:prstGeom prst="rect">
              <a:avLst/>
            </a:pr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086376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6036971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6015025" y="3782620"/>
              <a:ext cx="219455" cy="219456"/>
            </a:xfrm>
            <a:prstGeom prst="rect">
              <a:avLst/>
            </a:pr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086376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036971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6015025" y="4002076"/>
              <a:ext cx="219455" cy="219456"/>
            </a:xfrm>
            <a:prstGeom prst="rect">
              <a:avLst/>
            </a:pr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7379909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7379909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tx388"/>
            <p:cNvSpPr/>
            <p:nvPr/>
          </p:nvSpPr>
          <p:spPr>
            <a:xfrm>
              <a:off x="4180088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4180088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5221724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5221724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6304070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6304070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7597603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597603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2810" y="1255930"/>
              <a:ext cx="4715998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85489" y="179684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769553" y="19295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853617" y="21030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937682" y="232766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021746" y="245015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105810" y="274618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189874" y="235828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73938" y="21337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358002" y="20214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442067" y="19499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94259" y="19193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946451" y="193976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198644" y="19295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450836" y="186830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703029" y="18887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459606" y="173560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68376" y="17151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972761" y="200100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52575" y="167960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685489" y="204183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769553" y="206225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853617" y="224599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937682" y="246036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273938" y="205204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358002" y="183768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442067" y="200100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694259" y="199079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534900" y="20214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450836" y="20214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955221" y="19499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132119" y="205204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703163" y="183272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787228" y="183272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39420" y="177148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123484" y="199605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207548" y="211854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291612" y="21287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375677" y="219000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459741" y="197563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711933" y="202667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964126" y="184293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216318" y="188376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384446" y="201646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468510" y="190418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720703" y="19450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972895" y="185314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477280" y="179189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81665" y="19450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486050" y="190418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990435" y="181231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703163" y="191439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787228" y="19245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871292" y="188376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955356" y="180210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039420" y="181231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123484" y="198584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207548" y="226145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291612" y="226145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375677" y="228187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459741" y="234312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711933" y="23124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964126" y="207771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216318" y="204709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720703" y="23124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972895" y="226145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477280" y="233291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981665" y="23124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486050" y="21695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990435" y="204709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685489" y="1878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853617" y="185809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937682" y="18172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021746" y="19193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105810" y="17458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189874" y="17253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273938" y="1878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358002" y="182747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442067" y="17049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694259" y="169477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198644" y="169477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450836" y="18172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703029" y="19499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955221" y="18478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459606" y="182747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963991" y="17151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468376" y="18478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972761" y="186830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698797" y="185898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782861" y="183856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866925" y="182836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50990" y="183856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035054" y="198147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03182" y="2716448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287246" y="278790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71310" y="2818527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455374" y="282873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707567" y="284915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59759" y="280831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211952" y="282873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464144" y="27470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16337" y="283894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68529" y="282873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72914" y="283894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977299" y="283894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481684" y="2859358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86069" y="284915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98797" y="173649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782861" y="169565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50990" y="173649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35054" y="208355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119118" y="249187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03182" y="176711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87246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71310" y="279811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455374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707567" y="282873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59759" y="283894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211952" y="280831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64144" y="284915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716337" y="283894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968529" y="2869566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472914" y="277769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77299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313556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61363" y="287977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481684" y="282873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565748" y="273686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86069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769553" y="17458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853617" y="177643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937682" y="17866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021746" y="183768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105810" y="180705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189874" y="177643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273938" y="18172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358002" y="207246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442067" y="16335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694259" y="165393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946451" y="190913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198644" y="185809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450836" y="193976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703029" y="19295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955221" y="198059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459606" y="17866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963991" y="197038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468376" y="17866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972761" y="183768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737174" y="1774866"/>
              <a:ext cx="4287271" cy="1030997"/>
            </a:xfrm>
            <a:custGeom>
              <a:avLst/>
              <a:pathLst>
                <a:path w="4287271" h="1030997">
                  <a:moveTo>
                    <a:pt x="0" y="81663"/>
                  </a:moveTo>
                  <a:lnTo>
                    <a:pt x="84064" y="214365"/>
                  </a:lnTo>
                  <a:lnTo>
                    <a:pt x="168128" y="387899"/>
                  </a:lnTo>
                  <a:lnTo>
                    <a:pt x="252192" y="612473"/>
                  </a:lnTo>
                  <a:lnTo>
                    <a:pt x="336256" y="734968"/>
                  </a:lnTo>
                  <a:lnTo>
                    <a:pt x="420320" y="1030997"/>
                  </a:lnTo>
                  <a:lnTo>
                    <a:pt x="504384" y="643097"/>
                  </a:lnTo>
                  <a:lnTo>
                    <a:pt x="588449" y="418523"/>
                  </a:lnTo>
                  <a:lnTo>
                    <a:pt x="672513" y="306236"/>
                  </a:lnTo>
                  <a:lnTo>
                    <a:pt x="756577" y="234781"/>
                  </a:lnTo>
                  <a:lnTo>
                    <a:pt x="1008769" y="204157"/>
                  </a:lnTo>
                  <a:lnTo>
                    <a:pt x="1260962" y="224573"/>
                  </a:lnTo>
                  <a:lnTo>
                    <a:pt x="1513154" y="214365"/>
                  </a:lnTo>
                  <a:lnTo>
                    <a:pt x="1765347" y="153118"/>
                  </a:lnTo>
                  <a:lnTo>
                    <a:pt x="2017539" y="173534"/>
                  </a:lnTo>
                  <a:lnTo>
                    <a:pt x="2774116" y="20415"/>
                  </a:lnTo>
                  <a:lnTo>
                    <a:pt x="3782886" y="0"/>
                  </a:lnTo>
                  <a:lnTo>
                    <a:pt x="4287271" y="285821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737174" y="1897361"/>
              <a:ext cx="3446630" cy="622681"/>
            </a:xfrm>
            <a:custGeom>
              <a:avLst/>
              <a:pathLst>
                <a:path w="3446630" h="622681">
                  <a:moveTo>
                    <a:pt x="0" y="204157"/>
                  </a:moveTo>
                  <a:lnTo>
                    <a:pt x="84064" y="224573"/>
                  </a:lnTo>
                  <a:lnTo>
                    <a:pt x="168128" y="408315"/>
                  </a:lnTo>
                  <a:lnTo>
                    <a:pt x="252192" y="622681"/>
                  </a:lnTo>
                  <a:lnTo>
                    <a:pt x="588449" y="214365"/>
                  </a:lnTo>
                  <a:lnTo>
                    <a:pt x="672513" y="0"/>
                  </a:lnTo>
                  <a:lnTo>
                    <a:pt x="756577" y="163326"/>
                  </a:lnTo>
                  <a:lnTo>
                    <a:pt x="1008769" y="153118"/>
                  </a:lnTo>
                  <a:lnTo>
                    <a:pt x="1765347" y="183742"/>
                  </a:lnTo>
                  <a:lnTo>
                    <a:pt x="1849411" y="183742"/>
                  </a:lnTo>
                  <a:lnTo>
                    <a:pt x="2269732" y="112286"/>
                  </a:lnTo>
                  <a:lnTo>
                    <a:pt x="3446630" y="214365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737174" y="1713619"/>
              <a:ext cx="4287271" cy="510394"/>
            </a:xfrm>
            <a:custGeom>
              <a:avLst/>
              <a:pathLst>
                <a:path w="4287271" h="510394">
                  <a:moveTo>
                    <a:pt x="0" y="153118"/>
                  </a:moveTo>
                  <a:lnTo>
                    <a:pt x="84064" y="153118"/>
                  </a:lnTo>
                  <a:lnTo>
                    <a:pt x="336256" y="91871"/>
                  </a:lnTo>
                  <a:lnTo>
                    <a:pt x="420320" y="316444"/>
                  </a:lnTo>
                  <a:lnTo>
                    <a:pt x="504384" y="438939"/>
                  </a:lnTo>
                  <a:lnTo>
                    <a:pt x="588449" y="449147"/>
                  </a:lnTo>
                  <a:lnTo>
                    <a:pt x="672513" y="510394"/>
                  </a:lnTo>
                  <a:lnTo>
                    <a:pt x="756577" y="296028"/>
                  </a:lnTo>
                  <a:lnTo>
                    <a:pt x="1008769" y="347068"/>
                  </a:lnTo>
                  <a:lnTo>
                    <a:pt x="1260962" y="163326"/>
                  </a:lnTo>
                  <a:lnTo>
                    <a:pt x="1513154" y="204157"/>
                  </a:lnTo>
                  <a:lnTo>
                    <a:pt x="1681282" y="336860"/>
                  </a:lnTo>
                  <a:lnTo>
                    <a:pt x="1765347" y="224573"/>
                  </a:lnTo>
                  <a:lnTo>
                    <a:pt x="1849411" y="0"/>
                  </a:lnTo>
                  <a:lnTo>
                    <a:pt x="2017539" y="265405"/>
                  </a:lnTo>
                  <a:lnTo>
                    <a:pt x="2269732" y="173534"/>
                  </a:lnTo>
                  <a:lnTo>
                    <a:pt x="2774116" y="112286"/>
                  </a:lnTo>
                  <a:lnTo>
                    <a:pt x="3278501" y="265405"/>
                  </a:lnTo>
                  <a:lnTo>
                    <a:pt x="3782886" y="224573"/>
                  </a:lnTo>
                  <a:lnTo>
                    <a:pt x="4287271" y="132702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737174" y="1836114"/>
              <a:ext cx="4287271" cy="541018"/>
            </a:xfrm>
            <a:custGeom>
              <a:avLst/>
              <a:pathLst>
                <a:path w="4287271" h="541018">
                  <a:moveTo>
                    <a:pt x="0" y="112286"/>
                  </a:moveTo>
                  <a:lnTo>
                    <a:pt x="84064" y="122494"/>
                  </a:lnTo>
                  <a:lnTo>
                    <a:pt x="168128" y="81663"/>
                  </a:lnTo>
                  <a:lnTo>
                    <a:pt x="252192" y="0"/>
                  </a:lnTo>
                  <a:lnTo>
                    <a:pt x="336256" y="10207"/>
                  </a:lnTo>
                  <a:lnTo>
                    <a:pt x="420320" y="183742"/>
                  </a:lnTo>
                  <a:lnTo>
                    <a:pt x="504384" y="459355"/>
                  </a:lnTo>
                  <a:lnTo>
                    <a:pt x="588449" y="459355"/>
                  </a:lnTo>
                  <a:lnTo>
                    <a:pt x="672513" y="479770"/>
                  </a:lnTo>
                  <a:lnTo>
                    <a:pt x="756577" y="541018"/>
                  </a:lnTo>
                  <a:lnTo>
                    <a:pt x="1008769" y="510394"/>
                  </a:lnTo>
                  <a:lnTo>
                    <a:pt x="1260962" y="275613"/>
                  </a:lnTo>
                  <a:lnTo>
                    <a:pt x="1513154" y="244989"/>
                  </a:lnTo>
                  <a:lnTo>
                    <a:pt x="2017539" y="510394"/>
                  </a:lnTo>
                  <a:lnTo>
                    <a:pt x="2269732" y="459355"/>
                  </a:lnTo>
                  <a:lnTo>
                    <a:pt x="2774116" y="530810"/>
                  </a:lnTo>
                  <a:lnTo>
                    <a:pt x="3278501" y="510394"/>
                  </a:lnTo>
                  <a:lnTo>
                    <a:pt x="3782886" y="367484"/>
                  </a:lnTo>
                  <a:lnTo>
                    <a:pt x="4287271" y="244989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737174" y="1754451"/>
              <a:ext cx="4287271" cy="255197"/>
            </a:xfrm>
            <a:custGeom>
              <a:avLst/>
              <a:pathLst>
                <a:path w="4287271" h="255197">
                  <a:moveTo>
                    <a:pt x="0" y="183742"/>
                  </a:moveTo>
                  <a:lnTo>
                    <a:pt x="168128" y="163326"/>
                  </a:lnTo>
                  <a:lnTo>
                    <a:pt x="252192" y="122494"/>
                  </a:lnTo>
                  <a:lnTo>
                    <a:pt x="336256" y="224573"/>
                  </a:lnTo>
                  <a:lnTo>
                    <a:pt x="420320" y="51039"/>
                  </a:lnTo>
                  <a:lnTo>
                    <a:pt x="504384" y="30623"/>
                  </a:lnTo>
                  <a:lnTo>
                    <a:pt x="588449" y="183742"/>
                  </a:lnTo>
                  <a:lnTo>
                    <a:pt x="672513" y="132702"/>
                  </a:lnTo>
                  <a:lnTo>
                    <a:pt x="756577" y="10207"/>
                  </a:lnTo>
                  <a:lnTo>
                    <a:pt x="1008769" y="0"/>
                  </a:lnTo>
                  <a:lnTo>
                    <a:pt x="1513154" y="0"/>
                  </a:lnTo>
                  <a:lnTo>
                    <a:pt x="1765347" y="122494"/>
                  </a:lnTo>
                  <a:lnTo>
                    <a:pt x="2017539" y="255197"/>
                  </a:lnTo>
                  <a:lnTo>
                    <a:pt x="2269732" y="153118"/>
                  </a:lnTo>
                  <a:lnTo>
                    <a:pt x="2774116" y="132702"/>
                  </a:lnTo>
                  <a:lnTo>
                    <a:pt x="3278501" y="20415"/>
                  </a:lnTo>
                  <a:lnTo>
                    <a:pt x="3782886" y="153118"/>
                  </a:lnTo>
                  <a:lnTo>
                    <a:pt x="4287271" y="173534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737174" y="1866738"/>
              <a:ext cx="4287271" cy="1030997"/>
            </a:xfrm>
            <a:custGeom>
              <a:avLst/>
              <a:pathLst>
                <a:path w="4287271" h="1030997">
                  <a:moveTo>
                    <a:pt x="0" y="30623"/>
                  </a:moveTo>
                  <a:lnTo>
                    <a:pt x="84064" y="10207"/>
                  </a:lnTo>
                  <a:lnTo>
                    <a:pt x="168128" y="0"/>
                  </a:lnTo>
                  <a:lnTo>
                    <a:pt x="252192" y="10207"/>
                  </a:lnTo>
                  <a:lnTo>
                    <a:pt x="336256" y="153118"/>
                  </a:lnTo>
                  <a:lnTo>
                    <a:pt x="504384" y="888086"/>
                  </a:lnTo>
                  <a:lnTo>
                    <a:pt x="588449" y="959541"/>
                  </a:lnTo>
                  <a:lnTo>
                    <a:pt x="672513" y="990165"/>
                  </a:lnTo>
                  <a:lnTo>
                    <a:pt x="756577" y="1000373"/>
                  </a:lnTo>
                  <a:lnTo>
                    <a:pt x="1008769" y="1020789"/>
                  </a:lnTo>
                  <a:lnTo>
                    <a:pt x="1260962" y="979957"/>
                  </a:lnTo>
                  <a:lnTo>
                    <a:pt x="1513154" y="1000373"/>
                  </a:lnTo>
                  <a:lnTo>
                    <a:pt x="1765347" y="918710"/>
                  </a:lnTo>
                  <a:lnTo>
                    <a:pt x="2017539" y="1010581"/>
                  </a:lnTo>
                  <a:lnTo>
                    <a:pt x="2269732" y="1000373"/>
                  </a:lnTo>
                  <a:lnTo>
                    <a:pt x="2774116" y="1010581"/>
                  </a:lnTo>
                  <a:lnTo>
                    <a:pt x="3278501" y="1010581"/>
                  </a:lnTo>
                  <a:lnTo>
                    <a:pt x="3782886" y="1030997"/>
                  </a:lnTo>
                  <a:lnTo>
                    <a:pt x="4287271" y="1020789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737174" y="1734035"/>
              <a:ext cx="4287271" cy="1184115"/>
            </a:xfrm>
            <a:custGeom>
              <a:avLst/>
              <a:pathLst>
                <a:path w="4287271" h="1184115">
                  <a:moveTo>
                    <a:pt x="0" y="40831"/>
                  </a:moveTo>
                  <a:lnTo>
                    <a:pt x="84064" y="0"/>
                  </a:lnTo>
                  <a:lnTo>
                    <a:pt x="252192" y="40831"/>
                  </a:lnTo>
                  <a:lnTo>
                    <a:pt x="336256" y="387899"/>
                  </a:lnTo>
                  <a:lnTo>
                    <a:pt x="420320" y="796215"/>
                  </a:lnTo>
                  <a:lnTo>
                    <a:pt x="504384" y="71455"/>
                  </a:lnTo>
                  <a:lnTo>
                    <a:pt x="588449" y="1122868"/>
                  </a:lnTo>
                  <a:lnTo>
                    <a:pt x="672513" y="1102452"/>
                  </a:lnTo>
                  <a:lnTo>
                    <a:pt x="756577" y="1122868"/>
                  </a:lnTo>
                  <a:lnTo>
                    <a:pt x="1008769" y="1133076"/>
                  </a:lnTo>
                  <a:lnTo>
                    <a:pt x="1260962" y="1143284"/>
                  </a:lnTo>
                  <a:lnTo>
                    <a:pt x="1513154" y="1112660"/>
                  </a:lnTo>
                  <a:lnTo>
                    <a:pt x="1765347" y="1153491"/>
                  </a:lnTo>
                  <a:lnTo>
                    <a:pt x="2017539" y="1143284"/>
                  </a:lnTo>
                  <a:lnTo>
                    <a:pt x="2269732" y="1173907"/>
                  </a:lnTo>
                  <a:lnTo>
                    <a:pt x="2774116" y="1082036"/>
                  </a:lnTo>
                  <a:lnTo>
                    <a:pt x="3278501" y="1122868"/>
                  </a:lnTo>
                  <a:lnTo>
                    <a:pt x="3362565" y="1184115"/>
                  </a:lnTo>
                  <a:lnTo>
                    <a:pt x="3614758" y="1122868"/>
                  </a:lnTo>
                  <a:lnTo>
                    <a:pt x="3782886" y="1133076"/>
                  </a:lnTo>
                  <a:lnTo>
                    <a:pt x="3866950" y="1041205"/>
                  </a:lnTo>
                  <a:lnTo>
                    <a:pt x="4287271" y="1122868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821238" y="1693203"/>
              <a:ext cx="4203207" cy="438939"/>
            </a:xfrm>
            <a:custGeom>
              <a:avLst/>
              <a:pathLst>
                <a:path w="4203207" h="438939">
                  <a:moveTo>
                    <a:pt x="0" y="112286"/>
                  </a:moveTo>
                  <a:lnTo>
                    <a:pt x="84064" y="142910"/>
                  </a:lnTo>
                  <a:lnTo>
                    <a:pt x="168128" y="153118"/>
                  </a:lnTo>
                  <a:lnTo>
                    <a:pt x="252192" y="204157"/>
                  </a:lnTo>
                  <a:lnTo>
                    <a:pt x="336256" y="173534"/>
                  </a:lnTo>
                  <a:lnTo>
                    <a:pt x="420320" y="142910"/>
                  </a:lnTo>
                  <a:lnTo>
                    <a:pt x="504384" y="183742"/>
                  </a:lnTo>
                  <a:lnTo>
                    <a:pt x="588449" y="438939"/>
                  </a:lnTo>
                  <a:lnTo>
                    <a:pt x="672513" y="0"/>
                  </a:lnTo>
                  <a:lnTo>
                    <a:pt x="924705" y="20415"/>
                  </a:lnTo>
                  <a:lnTo>
                    <a:pt x="1176898" y="275613"/>
                  </a:lnTo>
                  <a:lnTo>
                    <a:pt x="1429090" y="224573"/>
                  </a:lnTo>
                  <a:lnTo>
                    <a:pt x="1681282" y="306236"/>
                  </a:lnTo>
                  <a:lnTo>
                    <a:pt x="1933475" y="296028"/>
                  </a:lnTo>
                  <a:lnTo>
                    <a:pt x="2185667" y="347068"/>
                  </a:lnTo>
                  <a:lnTo>
                    <a:pt x="2690052" y="153118"/>
                  </a:lnTo>
                  <a:lnTo>
                    <a:pt x="3194437" y="336860"/>
                  </a:lnTo>
                  <a:lnTo>
                    <a:pt x="3698822" y="153118"/>
                  </a:lnTo>
                  <a:lnTo>
                    <a:pt x="4203207" y="204157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989366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1737174" y="1737501"/>
              <a:ext cx="4287271" cy="622468"/>
            </a:xfrm>
            <a:custGeom>
              <a:avLst/>
              <a:pathLst>
                <a:path w="4287271" h="622468">
                  <a:moveTo>
                    <a:pt x="0" y="212171"/>
                  </a:moveTo>
                  <a:lnTo>
                    <a:pt x="54269" y="282943"/>
                  </a:lnTo>
                  <a:lnTo>
                    <a:pt x="108538" y="339168"/>
                  </a:lnTo>
                  <a:lnTo>
                    <a:pt x="162807" y="382096"/>
                  </a:lnTo>
                  <a:lnTo>
                    <a:pt x="217077" y="413291"/>
                  </a:lnTo>
                  <a:lnTo>
                    <a:pt x="271346" y="433886"/>
                  </a:lnTo>
                  <a:lnTo>
                    <a:pt x="325615" y="443581"/>
                  </a:lnTo>
                  <a:lnTo>
                    <a:pt x="379884" y="444646"/>
                  </a:lnTo>
                  <a:lnTo>
                    <a:pt x="434154" y="439819"/>
                  </a:lnTo>
                  <a:lnTo>
                    <a:pt x="488423" y="431496"/>
                  </a:lnTo>
                  <a:lnTo>
                    <a:pt x="542692" y="418226"/>
                  </a:lnTo>
                  <a:lnTo>
                    <a:pt x="596961" y="400362"/>
                  </a:lnTo>
                  <a:lnTo>
                    <a:pt x="651231" y="373730"/>
                  </a:lnTo>
                  <a:lnTo>
                    <a:pt x="705500" y="348896"/>
                  </a:lnTo>
                  <a:lnTo>
                    <a:pt x="759769" y="309489"/>
                  </a:lnTo>
                  <a:lnTo>
                    <a:pt x="814038" y="256867"/>
                  </a:lnTo>
                  <a:lnTo>
                    <a:pt x="868308" y="197470"/>
                  </a:lnTo>
                  <a:lnTo>
                    <a:pt x="922577" y="140248"/>
                  </a:lnTo>
                  <a:lnTo>
                    <a:pt x="976846" y="95813"/>
                  </a:lnTo>
                  <a:lnTo>
                    <a:pt x="1031115" y="73136"/>
                  </a:lnTo>
                  <a:lnTo>
                    <a:pt x="1085385" y="61989"/>
                  </a:lnTo>
                  <a:lnTo>
                    <a:pt x="1139654" y="57967"/>
                  </a:lnTo>
                  <a:lnTo>
                    <a:pt x="1193923" y="59783"/>
                  </a:lnTo>
                  <a:lnTo>
                    <a:pt x="1248192" y="66050"/>
                  </a:lnTo>
                  <a:lnTo>
                    <a:pt x="1302462" y="75346"/>
                  </a:lnTo>
                  <a:lnTo>
                    <a:pt x="1356731" y="86288"/>
                  </a:lnTo>
                  <a:lnTo>
                    <a:pt x="1411000" y="97619"/>
                  </a:lnTo>
                  <a:lnTo>
                    <a:pt x="1465270" y="108284"/>
                  </a:lnTo>
                  <a:lnTo>
                    <a:pt x="1519539" y="117489"/>
                  </a:lnTo>
                  <a:lnTo>
                    <a:pt x="1573808" y="124695"/>
                  </a:lnTo>
                  <a:lnTo>
                    <a:pt x="1628077" y="129560"/>
                  </a:lnTo>
                  <a:lnTo>
                    <a:pt x="1682347" y="131834"/>
                  </a:lnTo>
                  <a:lnTo>
                    <a:pt x="1736616" y="131249"/>
                  </a:lnTo>
                  <a:lnTo>
                    <a:pt x="1790885" y="127826"/>
                  </a:lnTo>
                  <a:lnTo>
                    <a:pt x="1845154" y="124090"/>
                  </a:lnTo>
                  <a:lnTo>
                    <a:pt x="1899424" y="120503"/>
                  </a:lnTo>
                  <a:lnTo>
                    <a:pt x="1953693" y="117005"/>
                  </a:lnTo>
                  <a:lnTo>
                    <a:pt x="2007962" y="113540"/>
                  </a:lnTo>
                  <a:lnTo>
                    <a:pt x="2062231" y="110058"/>
                  </a:lnTo>
                  <a:lnTo>
                    <a:pt x="2116501" y="106522"/>
                  </a:lnTo>
                  <a:lnTo>
                    <a:pt x="2170770" y="102912"/>
                  </a:lnTo>
                  <a:lnTo>
                    <a:pt x="2225039" y="99227"/>
                  </a:lnTo>
                  <a:lnTo>
                    <a:pt x="2279308" y="95483"/>
                  </a:lnTo>
                  <a:lnTo>
                    <a:pt x="2333578" y="91719"/>
                  </a:lnTo>
                  <a:lnTo>
                    <a:pt x="2387847" y="87985"/>
                  </a:lnTo>
                  <a:lnTo>
                    <a:pt x="2442116" y="84346"/>
                  </a:lnTo>
                  <a:lnTo>
                    <a:pt x="2496385" y="80877"/>
                  </a:lnTo>
                  <a:lnTo>
                    <a:pt x="2550655" y="77657"/>
                  </a:lnTo>
                  <a:lnTo>
                    <a:pt x="2604924" y="74764"/>
                  </a:lnTo>
                  <a:lnTo>
                    <a:pt x="2659193" y="72275"/>
                  </a:lnTo>
                  <a:lnTo>
                    <a:pt x="2713463" y="70258"/>
                  </a:lnTo>
                  <a:lnTo>
                    <a:pt x="2767732" y="68768"/>
                  </a:lnTo>
                  <a:lnTo>
                    <a:pt x="2822001" y="67726"/>
                  </a:lnTo>
                  <a:lnTo>
                    <a:pt x="2876270" y="66953"/>
                  </a:lnTo>
                  <a:lnTo>
                    <a:pt x="2930540" y="66428"/>
                  </a:lnTo>
                  <a:lnTo>
                    <a:pt x="2984809" y="66130"/>
                  </a:lnTo>
                  <a:lnTo>
                    <a:pt x="3039078" y="66029"/>
                  </a:lnTo>
                  <a:lnTo>
                    <a:pt x="3093347" y="66094"/>
                  </a:lnTo>
                  <a:lnTo>
                    <a:pt x="3147617" y="66284"/>
                  </a:lnTo>
                  <a:lnTo>
                    <a:pt x="3201886" y="66555"/>
                  </a:lnTo>
                  <a:lnTo>
                    <a:pt x="3256155" y="66855"/>
                  </a:lnTo>
                  <a:lnTo>
                    <a:pt x="3310424" y="67125"/>
                  </a:lnTo>
                  <a:lnTo>
                    <a:pt x="3364694" y="67304"/>
                  </a:lnTo>
                  <a:lnTo>
                    <a:pt x="3418963" y="67323"/>
                  </a:lnTo>
                  <a:lnTo>
                    <a:pt x="3473232" y="67111"/>
                  </a:lnTo>
                  <a:lnTo>
                    <a:pt x="3527501" y="66596"/>
                  </a:lnTo>
                  <a:lnTo>
                    <a:pt x="3581771" y="65708"/>
                  </a:lnTo>
                  <a:lnTo>
                    <a:pt x="3636040" y="64379"/>
                  </a:lnTo>
                  <a:lnTo>
                    <a:pt x="3690309" y="62547"/>
                  </a:lnTo>
                  <a:lnTo>
                    <a:pt x="3744578" y="60157"/>
                  </a:lnTo>
                  <a:lnTo>
                    <a:pt x="3798848" y="57166"/>
                  </a:lnTo>
                  <a:lnTo>
                    <a:pt x="3853117" y="53538"/>
                  </a:lnTo>
                  <a:lnTo>
                    <a:pt x="3907386" y="49246"/>
                  </a:lnTo>
                  <a:lnTo>
                    <a:pt x="3961656" y="44274"/>
                  </a:lnTo>
                  <a:lnTo>
                    <a:pt x="4015925" y="38613"/>
                  </a:lnTo>
                  <a:lnTo>
                    <a:pt x="4070194" y="32259"/>
                  </a:lnTo>
                  <a:lnTo>
                    <a:pt x="4124463" y="25214"/>
                  </a:lnTo>
                  <a:lnTo>
                    <a:pt x="4178733" y="17484"/>
                  </a:lnTo>
                  <a:lnTo>
                    <a:pt x="4233002" y="9076"/>
                  </a:lnTo>
                  <a:lnTo>
                    <a:pt x="4287271" y="0"/>
                  </a:lnTo>
                  <a:lnTo>
                    <a:pt x="4287271" y="528095"/>
                  </a:lnTo>
                  <a:lnTo>
                    <a:pt x="4233002" y="507460"/>
                  </a:lnTo>
                  <a:lnTo>
                    <a:pt x="4178733" y="488173"/>
                  </a:lnTo>
                  <a:lnTo>
                    <a:pt x="4124463" y="470228"/>
                  </a:lnTo>
                  <a:lnTo>
                    <a:pt x="4070194" y="453618"/>
                  </a:lnTo>
                  <a:lnTo>
                    <a:pt x="4015925" y="438337"/>
                  </a:lnTo>
                  <a:lnTo>
                    <a:pt x="3961656" y="424374"/>
                  </a:lnTo>
                  <a:lnTo>
                    <a:pt x="3907386" y="411711"/>
                  </a:lnTo>
                  <a:lnTo>
                    <a:pt x="3853117" y="400326"/>
                  </a:lnTo>
                  <a:lnTo>
                    <a:pt x="3798848" y="390190"/>
                  </a:lnTo>
                  <a:lnTo>
                    <a:pt x="3744578" y="381264"/>
                  </a:lnTo>
                  <a:lnTo>
                    <a:pt x="3690309" y="373498"/>
                  </a:lnTo>
                  <a:lnTo>
                    <a:pt x="3636040" y="366834"/>
                  </a:lnTo>
                  <a:lnTo>
                    <a:pt x="3581771" y="361205"/>
                  </a:lnTo>
                  <a:lnTo>
                    <a:pt x="3527501" y="356537"/>
                  </a:lnTo>
                  <a:lnTo>
                    <a:pt x="3473232" y="352748"/>
                  </a:lnTo>
                  <a:lnTo>
                    <a:pt x="3418963" y="349755"/>
                  </a:lnTo>
                  <a:lnTo>
                    <a:pt x="3364694" y="347472"/>
                  </a:lnTo>
                  <a:lnTo>
                    <a:pt x="3310424" y="345816"/>
                  </a:lnTo>
                  <a:lnTo>
                    <a:pt x="3256155" y="344704"/>
                  </a:lnTo>
                  <a:lnTo>
                    <a:pt x="3201886" y="344062"/>
                  </a:lnTo>
                  <a:lnTo>
                    <a:pt x="3147617" y="343818"/>
                  </a:lnTo>
                  <a:lnTo>
                    <a:pt x="3093347" y="343907"/>
                  </a:lnTo>
                  <a:lnTo>
                    <a:pt x="3039078" y="344270"/>
                  </a:lnTo>
                  <a:lnTo>
                    <a:pt x="2984809" y="344856"/>
                  </a:lnTo>
                  <a:lnTo>
                    <a:pt x="2930540" y="345618"/>
                  </a:lnTo>
                  <a:lnTo>
                    <a:pt x="2876270" y="346514"/>
                  </a:lnTo>
                  <a:lnTo>
                    <a:pt x="2822001" y="347510"/>
                  </a:lnTo>
                  <a:lnTo>
                    <a:pt x="2767732" y="348571"/>
                  </a:lnTo>
                  <a:lnTo>
                    <a:pt x="2713463" y="349406"/>
                  </a:lnTo>
                  <a:lnTo>
                    <a:pt x="2659193" y="349885"/>
                  </a:lnTo>
                  <a:lnTo>
                    <a:pt x="2604924" y="350087"/>
                  </a:lnTo>
                  <a:lnTo>
                    <a:pt x="2550655" y="350103"/>
                  </a:lnTo>
                  <a:lnTo>
                    <a:pt x="2496385" y="350030"/>
                  </a:lnTo>
                  <a:lnTo>
                    <a:pt x="2442116" y="349970"/>
                  </a:lnTo>
                  <a:lnTo>
                    <a:pt x="2387847" y="350026"/>
                  </a:lnTo>
                  <a:lnTo>
                    <a:pt x="2333578" y="350292"/>
                  </a:lnTo>
                  <a:lnTo>
                    <a:pt x="2279308" y="350858"/>
                  </a:lnTo>
                  <a:lnTo>
                    <a:pt x="2225039" y="351796"/>
                  </a:lnTo>
                  <a:lnTo>
                    <a:pt x="2170770" y="353167"/>
                  </a:lnTo>
                  <a:lnTo>
                    <a:pt x="2116501" y="355011"/>
                  </a:lnTo>
                  <a:lnTo>
                    <a:pt x="2062231" y="357348"/>
                  </a:lnTo>
                  <a:lnTo>
                    <a:pt x="2007962" y="360181"/>
                  </a:lnTo>
                  <a:lnTo>
                    <a:pt x="1953693" y="363495"/>
                  </a:lnTo>
                  <a:lnTo>
                    <a:pt x="1899424" y="367263"/>
                  </a:lnTo>
                  <a:lnTo>
                    <a:pt x="1845154" y="371451"/>
                  </a:lnTo>
                  <a:lnTo>
                    <a:pt x="1790885" y="376023"/>
                  </a:lnTo>
                  <a:lnTo>
                    <a:pt x="1736616" y="380108"/>
                  </a:lnTo>
                  <a:lnTo>
                    <a:pt x="1682347" y="379614"/>
                  </a:lnTo>
                  <a:lnTo>
                    <a:pt x="1628077" y="375005"/>
                  </a:lnTo>
                  <a:lnTo>
                    <a:pt x="1573808" y="367579"/>
                  </a:lnTo>
                  <a:lnTo>
                    <a:pt x="1519539" y="358653"/>
                  </a:lnTo>
                  <a:lnTo>
                    <a:pt x="1465270" y="349453"/>
                  </a:lnTo>
                  <a:lnTo>
                    <a:pt x="1411000" y="341006"/>
                  </a:lnTo>
                  <a:lnTo>
                    <a:pt x="1356731" y="334087"/>
                  </a:lnTo>
                  <a:lnTo>
                    <a:pt x="1302462" y="329207"/>
                  </a:lnTo>
                  <a:lnTo>
                    <a:pt x="1248192" y="326676"/>
                  </a:lnTo>
                  <a:lnTo>
                    <a:pt x="1193923" y="326680"/>
                  </a:lnTo>
                  <a:lnTo>
                    <a:pt x="1139654" y="329363"/>
                  </a:lnTo>
                  <a:lnTo>
                    <a:pt x="1085385" y="334906"/>
                  </a:lnTo>
                  <a:lnTo>
                    <a:pt x="1031115" y="343588"/>
                  </a:lnTo>
                  <a:lnTo>
                    <a:pt x="976846" y="358132"/>
                  </a:lnTo>
                  <a:lnTo>
                    <a:pt x="922577" y="386683"/>
                  </a:lnTo>
                  <a:lnTo>
                    <a:pt x="868308" y="426223"/>
                  </a:lnTo>
                  <a:lnTo>
                    <a:pt x="814038" y="472182"/>
                  </a:lnTo>
                  <a:lnTo>
                    <a:pt x="759769" y="518325"/>
                  </a:lnTo>
                  <a:lnTo>
                    <a:pt x="705500" y="555907"/>
                  </a:lnTo>
                  <a:lnTo>
                    <a:pt x="651231" y="578174"/>
                  </a:lnTo>
                  <a:lnTo>
                    <a:pt x="596961" y="600955"/>
                  </a:lnTo>
                  <a:lnTo>
                    <a:pt x="542692" y="613996"/>
                  </a:lnTo>
                  <a:lnTo>
                    <a:pt x="488423" y="621181"/>
                  </a:lnTo>
                  <a:lnTo>
                    <a:pt x="434154" y="622468"/>
                  </a:lnTo>
                  <a:lnTo>
                    <a:pt x="379884" y="620796"/>
                  </a:lnTo>
                  <a:lnTo>
                    <a:pt x="325615" y="615145"/>
                  </a:lnTo>
                  <a:lnTo>
                    <a:pt x="271346" y="604838"/>
                  </a:lnTo>
                  <a:lnTo>
                    <a:pt x="217077" y="590500"/>
                  </a:lnTo>
                  <a:lnTo>
                    <a:pt x="162807" y="575421"/>
                  </a:lnTo>
                  <a:lnTo>
                    <a:pt x="108538" y="559691"/>
                  </a:lnTo>
                  <a:lnTo>
                    <a:pt x="54269" y="541733"/>
                  </a:lnTo>
                  <a:lnTo>
                    <a:pt x="0" y="519875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1737174" y="1686077"/>
              <a:ext cx="4287271" cy="483325"/>
            </a:xfrm>
            <a:custGeom>
              <a:avLst/>
              <a:pathLst>
                <a:path w="4287271" h="483325">
                  <a:moveTo>
                    <a:pt x="0" y="0"/>
                  </a:moveTo>
                  <a:lnTo>
                    <a:pt x="54269" y="52086"/>
                  </a:lnTo>
                  <a:lnTo>
                    <a:pt x="108538" y="99617"/>
                  </a:lnTo>
                  <a:lnTo>
                    <a:pt x="162807" y="142332"/>
                  </a:lnTo>
                  <a:lnTo>
                    <a:pt x="217077" y="179982"/>
                  </a:lnTo>
                  <a:lnTo>
                    <a:pt x="271346" y="212390"/>
                  </a:lnTo>
                  <a:lnTo>
                    <a:pt x="325615" y="239555"/>
                  </a:lnTo>
                  <a:lnTo>
                    <a:pt x="379884" y="261521"/>
                  </a:lnTo>
                  <a:lnTo>
                    <a:pt x="434154" y="278737"/>
                  </a:lnTo>
                  <a:lnTo>
                    <a:pt x="488423" y="292385"/>
                  </a:lnTo>
                  <a:lnTo>
                    <a:pt x="542692" y="303260"/>
                  </a:lnTo>
                  <a:lnTo>
                    <a:pt x="596961" y="311188"/>
                  </a:lnTo>
                  <a:lnTo>
                    <a:pt x="651231" y="316616"/>
                  </a:lnTo>
                  <a:lnTo>
                    <a:pt x="705500" y="320031"/>
                  </a:lnTo>
                  <a:lnTo>
                    <a:pt x="759769" y="321970"/>
                  </a:lnTo>
                  <a:lnTo>
                    <a:pt x="814038" y="320586"/>
                  </a:lnTo>
                  <a:lnTo>
                    <a:pt x="868308" y="314346"/>
                  </a:lnTo>
                  <a:lnTo>
                    <a:pt x="922577" y="303475"/>
                  </a:lnTo>
                  <a:lnTo>
                    <a:pt x="976846" y="288378"/>
                  </a:lnTo>
                  <a:lnTo>
                    <a:pt x="1031115" y="269947"/>
                  </a:lnTo>
                  <a:lnTo>
                    <a:pt x="1085385" y="249698"/>
                  </a:lnTo>
                  <a:lnTo>
                    <a:pt x="1139654" y="229666"/>
                  </a:lnTo>
                  <a:lnTo>
                    <a:pt x="1193923" y="212166"/>
                  </a:lnTo>
                  <a:lnTo>
                    <a:pt x="1248192" y="199554"/>
                  </a:lnTo>
                  <a:lnTo>
                    <a:pt x="1302462" y="192257"/>
                  </a:lnTo>
                  <a:lnTo>
                    <a:pt x="1356731" y="186746"/>
                  </a:lnTo>
                  <a:lnTo>
                    <a:pt x="1411000" y="182084"/>
                  </a:lnTo>
                  <a:lnTo>
                    <a:pt x="1465270" y="177469"/>
                  </a:lnTo>
                  <a:lnTo>
                    <a:pt x="1519539" y="172229"/>
                  </a:lnTo>
                  <a:lnTo>
                    <a:pt x="1573808" y="166019"/>
                  </a:lnTo>
                  <a:lnTo>
                    <a:pt x="1628077" y="158977"/>
                  </a:lnTo>
                  <a:lnTo>
                    <a:pt x="1682347" y="151720"/>
                  </a:lnTo>
                  <a:lnTo>
                    <a:pt x="1736616" y="145163"/>
                  </a:lnTo>
                  <a:lnTo>
                    <a:pt x="1790885" y="140085"/>
                  </a:lnTo>
                  <a:lnTo>
                    <a:pt x="1845154" y="135697"/>
                  </a:lnTo>
                  <a:lnTo>
                    <a:pt x="1899424" y="131201"/>
                  </a:lnTo>
                  <a:lnTo>
                    <a:pt x="1953693" y="126436"/>
                  </a:lnTo>
                  <a:lnTo>
                    <a:pt x="2007962" y="121805"/>
                  </a:lnTo>
                  <a:lnTo>
                    <a:pt x="2062231" y="117908"/>
                  </a:lnTo>
                  <a:lnTo>
                    <a:pt x="2116501" y="114830"/>
                  </a:lnTo>
                  <a:lnTo>
                    <a:pt x="2170770" y="112482"/>
                  </a:lnTo>
                  <a:lnTo>
                    <a:pt x="2225039" y="110769"/>
                  </a:lnTo>
                  <a:lnTo>
                    <a:pt x="2279308" y="109591"/>
                  </a:lnTo>
                  <a:lnTo>
                    <a:pt x="2333578" y="108850"/>
                  </a:lnTo>
                  <a:lnTo>
                    <a:pt x="2387847" y="108455"/>
                  </a:lnTo>
                  <a:lnTo>
                    <a:pt x="2442116" y="108324"/>
                  </a:lnTo>
                  <a:lnTo>
                    <a:pt x="2496385" y="108385"/>
                  </a:lnTo>
                  <a:lnTo>
                    <a:pt x="2550655" y="108582"/>
                  </a:lnTo>
                  <a:lnTo>
                    <a:pt x="2604924" y="108871"/>
                  </a:lnTo>
                  <a:lnTo>
                    <a:pt x="2659193" y="109222"/>
                  </a:lnTo>
                  <a:lnTo>
                    <a:pt x="2713463" y="109618"/>
                  </a:lnTo>
                  <a:lnTo>
                    <a:pt x="2767732" y="110050"/>
                  </a:lnTo>
                  <a:lnTo>
                    <a:pt x="2822001" y="110516"/>
                  </a:lnTo>
                  <a:lnTo>
                    <a:pt x="2876270" y="111019"/>
                  </a:lnTo>
                  <a:lnTo>
                    <a:pt x="2930540" y="111566"/>
                  </a:lnTo>
                  <a:lnTo>
                    <a:pt x="2984809" y="112159"/>
                  </a:lnTo>
                  <a:lnTo>
                    <a:pt x="3039078" y="112800"/>
                  </a:lnTo>
                  <a:lnTo>
                    <a:pt x="3093347" y="113480"/>
                  </a:lnTo>
                  <a:lnTo>
                    <a:pt x="3147617" y="114183"/>
                  </a:lnTo>
                  <a:lnTo>
                    <a:pt x="3201886" y="114876"/>
                  </a:lnTo>
                  <a:lnTo>
                    <a:pt x="3256155" y="115508"/>
                  </a:lnTo>
                  <a:lnTo>
                    <a:pt x="3310424" y="116024"/>
                  </a:lnTo>
                  <a:lnTo>
                    <a:pt x="3364694" y="116445"/>
                  </a:lnTo>
                  <a:lnTo>
                    <a:pt x="3418963" y="116705"/>
                  </a:lnTo>
                  <a:lnTo>
                    <a:pt x="3473232" y="116719"/>
                  </a:lnTo>
                  <a:lnTo>
                    <a:pt x="3527501" y="116392"/>
                  </a:lnTo>
                  <a:lnTo>
                    <a:pt x="3581771" y="115623"/>
                  </a:lnTo>
                  <a:lnTo>
                    <a:pt x="3636040" y="114307"/>
                  </a:lnTo>
                  <a:lnTo>
                    <a:pt x="3690309" y="112339"/>
                  </a:lnTo>
                  <a:lnTo>
                    <a:pt x="3744578" y="109621"/>
                  </a:lnTo>
                  <a:lnTo>
                    <a:pt x="3798848" y="106063"/>
                  </a:lnTo>
                  <a:lnTo>
                    <a:pt x="3853117" y="101589"/>
                  </a:lnTo>
                  <a:lnTo>
                    <a:pt x="3907386" y="96143"/>
                  </a:lnTo>
                  <a:lnTo>
                    <a:pt x="3961656" y="89682"/>
                  </a:lnTo>
                  <a:lnTo>
                    <a:pt x="4015925" y="82185"/>
                  </a:lnTo>
                  <a:lnTo>
                    <a:pt x="4070194" y="73640"/>
                  </a:lnTo>
                  <a:lnTo>
                    <a:pt x="4124463" y="64049"/>
                  </a:lnTo>
                  <a:lnTo>
                    <a:pt x="4178733" y="53420"/>
                  </a:lnTo>
                  <a:lnTo>
                    <a:pt x="4233002" y="41764"/>
                  </a:lnTo>
                  <a:lnTo>
                    <a:pt x="4287271" y="29096"/>
                  </a:lnTo>
                  <a:lnTo>
                    <a:pt x="4287271" y="366511"/>
                  </a:lnTo>
                  <a:lnTo>
                    <a:pt x="4233002" y="357440"/>
                  </a:lnTo>
                  <a:lnTo>
                    <a:pt x="4178733" y="349102"/>
                  </a:lnTo>
                  <a:lnTo>
                    <a:pt x="4124463" y="341526"/>
                  </a:lnTo>
                  <a:lnTo>
                    <a:pt x="4070194" y="334736"/>
                  </a:lnTo>
                  <a:lnTo>
                    <a:pt x="4015925" y="328755"/>
                  </a:lnTo>
                  <a:lnTo>
                    <a:pt x="3961656" y="323596"/>
                  </a:lnTo>
                  <a:lnTo>
                    <a:pt x="3907386" y="319263"/>
                  </a:lnTo>
                  <a:lnTo>
                    <a:pt x="3853117" y="315746"/>
                  </a:lnTo>
                  <a:lnTo>
                    <a:pt x="3798848" y="313018"/>
                  </a:lnTo>
                  <a:lnTo>
                    <a:pt x="3744578" y="311035"/>
                  </a:lnTo>
                  <a:lnTo>
                    <a:pt x="3690309" y="309733"/>
                  </a:lnTo>
                  <a:lnTo>
                    <a:pt x="3636040" y="309039"/>
                  </a:lnTo>
                  <a:lnTo>
                    <a:pt x="3581771" y="308865"/>
                  </a:lnTo>
                  <a:lnTo>
                    <a:pt x="3527501" y="309121"/>
                  </a:lnTo>
                  <a:lnTo>
                    <a:pt x="3473232" y="309715"/>
                  </a:lnTo>
                  <a:lnTo>
                    <a:pt x="3418963" y="310560"/>
                  </a:lnTo>
                  <a:lnTo>
                    <a:pt x="3364694" y="311574"/>
                  </a:lnTo>
                  <a:lnTo>
                    <a:pt x="3310424" y="312685"/>
                  </a:lnTo>
                  <a:lnTo>
                    <a:pt x="3256155" y="313762"/>
                  </a:lnTo>
                  <a:lnTo>
                    <a:pt x="3201886" y="314177"/>
                  </a:lnTo>
                  <a:lnTo>
                    <a:pt x="3147617" y="313817"/>
                  </a:lnTo>
                  <a:lnTo>
                    <a:pt x="3093347" y="312738"/>
                  </a:lnTo>
                  <a:lnTo>
                    <a:pt x="3039078" y="311016"/>
                  </a:lnTo>
                  <a:lnTo>
                    <a:pt x="2984809" y="308744"/>
                  </a:lnTo>
                  <a:lnTo>
                    <a:pt x="2930540" y="306021"/>
                  </a:lnTo>
                  <a:lnTo>
                    <a:pt x="2876270" y="302958"/>
                  </a:lnTo>
                  <a:lnTo>
                    <a:pt x="2822001" y="299666"/>
                  </a:lnTo>
                  <a:lnTo>
                    <a:pt x="2767732" y="296260"/>
                  </a:lnTo>
                  <a:lnTo>
                    <a:pt x="2713463" y="292850"/>
                  </a:lnTo>
                  <a:lnTo>
                    <a:pt x="2659193" y="289544"/>
                  </a:lnTo>
                  <a:lnTo>
                    <a:pt x="2604924" y="286442"/>
                  </a:lnTo>
                  <a:lnTo>
                    <a:pt x="2550655" y="283635"/>
                  </a:lnTo>
                  <a:lnTo>
                    <a:pt x="2496385" y="281200"/>
                  </a:lnTo>
                  <a:lnTo>
                    <a:pt x="2442116" y="279204"/>
                  </a:lnTo>
                  <a:lnTo>
                    <a:pt x="2387847" y="277698"/>
                  </a:lnTo>
                  <a:lnTo>
                    <a:pt x="2333578" y="276719"/>
                  </a:lnTo>
                  <a:lnTo>
                    <a:pt x="2279308" y="276294"/>
                  </a:lnTo>
                  <a:lnTo>
                    <a:pt x="2225039" y="276439"/>
                  </a:lnTo>
                  <a:lnTo>
                    <a:pt x="2170770" y="277166"/>
                  </a:lnTo>
                  <a:lnTo>
                    <a:pt x="2116501" y="278482"/>
                  </a:lnTo>
                  <a:lnTo>
                    <a:pt x="2062231" y="280402"/>
                  </a:lnTo>
                  <a:lnTo>
                    <a:pt x="2007962" y="282925"/>
                  </a:lnTo>
                  <a:lnTo>
                    <a:pt x="1953693" y="285436"/>
                  </a:lnTo>
                  <a:lnTo>
                    <a:pt x="1899424" y="288298"/>
                  </a:lnTo>
                  <a:lnTo>
                    <a:pt x="1845154" y="292126"/>
                  </a:lnTo>
                  <a:lnTo>
                    <a:pt x="1790885" y="296972"/>
                  </a:lnTo>
                  <a:lnTo>
                    <a:pt x="1736616" y="302369"/>
                  </a:lnTo>
                  <a:lnTo>
                    <a:pt x="1682347" y="308179"/>
                  </a:lnTo>
                  <a:lnTo>
                    <a:pt x="1628077" y="314986"/>
                  </a:lnTo>
                  <a:lnTo>
                    <a:pt x="1573808" y="323391"/>
                  </a:lnTo>
                  <a:lnTo>
                    <a:pt x="1519539" y="333700"/>
                  </a:lnTo>
                  <a:lnTo>
                    <a:pt x="1465270" y="345740"/>
                  </a:lnTo>
                  <a:lnTo>
                    <a:pt x="1411000" y="358853"/>
                  </a:lnTo>
                  <a:lnTo>
                    <a:pt x="1356731" y="372058"/>
                  </a:lnTo>
                  <a:lnTo>
                    <a:pt x="1302462" y="384240"/>
                  </a:lnTo>
                  <a:lnTo>
                    <a:pt x="1248192" y="394415"/>
                  </a:lnTo>
                  <a:lnTo>
                    <a:pt x="1193923" y="404704"/>
                  </a:lnTo>
                  <a:lnTo>
                    <a:pt x="1139654" y="416054"/>
                  </a:lnTo>
                  <a:lnTo>
                    <a:pt x="1085385" y="428325"/>
                  </a:lnTo>
                  <a:lnTo>
                    <a:pt x="1031115" y="441332"/>
                  </a:lnTo>
                  <a:lnTo>
                    <a:pt x="976846" y="454615"/>
                  </a:lnTo>
                  <a:lnTo>
                    <a:pt x="922577" y="467193"/>
                  </a:lnTo>
                  <a:lnTo>
                    <a:pt x="868308" y="477461"/>
                  </a:lnTo>
                  <a:lnTo>
                    <a:pt x="814038" y="483325"/>
                  </a:lnTo>
                  <a:lnTo>
                    <a:pt x="759769" y="482517"/>
                  </a:lnTo>
                  <a:lnTo>
                    <a:pt x="705500" y="476420"/>
                  </a:lnTo>
                  <a:lnTo>
                    <a:pt x="651231" y="468549"/>
                  </a:lnTo>
                  <a:lnTo>
                    <a:pt x="596961" y="458666"/>
                  </a:lnTo>
                  <a:lnTo>
                    <a:pt x="542692" y="446459"/>
                  </a:lnTo>
                  <a:lnTo>
                    <a:pt x="488423" y="431744"/>
                  </a:lnTo>
                  <a:lnTo>
                    <a:pt x="434154" y="416062"/>
                  </a:lnTo>
                  <a:lnTo>
                    <a:pt x="379884" y="399689"/>
                  </a:lnTo>
                  <a:lnTo>
                    <a:pt x="325615" y="382311"/>
                  </a:lnTo>
                  <a:lnTo>
                    <a:pt x="271346" y="364478"/>
                  </a:lnTo>
                  <a:lnTo>
                    <a:pt x="217077" y="346772"/>
                  </a:lnTo>
                  <a:lnTo>
                    <a:pt x="162807" y="329285"/>
                  </a:lnTo>
                  <a:lnTo>
                    <a:pt x="108538" y="311940"/>
                  </a:lnTo>
                  <a:lnTo>
                    <a:pt x="54269" y="294584"/>
                  </a:lnTo>
                  <a:lnTo>
                    <a:pt x="0" y="277052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1737174" y="1656818"/>
              <a:ext cx="4287271" cy="776108"/>
            </a:xfrm>
            <a:custGeom>
              <a:avLst/>
              <a:pathLst>
                <a:path w="4287271" h="776108">
                  <a:moveTo>
                    <a:pt x="0" y="0"/>
                  </a:moveTo>
                  <a:lnTo>
                    <a:pt x="54269" y="72676"/>
                  </a:lnTo>
                  <a:lnTo>
                    <a:pt x="108538" y="140083"/>
                  </a:lnTo>
                  <a:lnTo>
                    <a:pt x="162807" y="201164"/>
                  </a:lnTo>
                  <a:lnTo>
                    <a:pt x="217077" y="255785"/>
                  </a:lnTo>
                  <a:lnTo>
                    <a:pt x="271346" y="303560"/>
                  </a:lnTo>
                  <a:lnTo>
                    <a:pt x="325615" y="344551"/>
                  </a:lnTo>
                  <a:lnTo>
                    <a:pt x="379884" y="379714"/>
                  </a:lnTo>
                  <a:lnTo>
                    <a:pt x="434154" y="410455"/>
                  </a:lnTo>
                  <a:lnTo>
                    <a:pt x="488423" y="437011"/>
                  </a:lnTo>
                  <a:lnTo>
                    <a:pt x="542692" y="460531"/>
                  </a:lnTo>
                  <a:lnTo>
                    <a:pt x="596961" y="481420"/>
                  </a:lnTo>
                  <a:lnTo>
                    <a:pt x="651231" y="501905"/>
                  </a:lnTo>
                  <a:lnTo>
                    <a:pt x="705500" y="521302"/>
                  </a:lnTo>
                  <a:lnTo>
                    <a:pt x="759769" y="535145"/>
                  </a:lnTo>
                  <a:lnTo>
                    <a:pt x="814038" y="541929"/>
                  </a:lnTo>
                  <a:lnTo>
                    <a:pt x="868308" y="542602"/>
                  </a:lnTo>
                  <a:lnTo>
                    <a:pt x="922577" y="537261"/>
                  </a:lnTo>
                  <a:lnTo>
                    <a:pt x="976846" y="526328"/>
                  </a:lnTo>
                  <a:lnTo>
                    <a:pt x="1031115" y="510937"/>
                  </a:lnTo>
                  <a:lnTo>
                    <a:pt x="1085385" y="493052"/>
                  </a:lnTo>
                  <a:lnTo>
                    <a:pt x="1139654" y="475254"/>
                  </a:lnTo>
                  <a:lnTo>
                    <a:pt x="1193923" y="460389"/>
                  </a:lnTo>
                  <a:lnTo>
                    <a:pt x="1248192" y="451279"/>
                  </a:lnTo>
                  <a:lnTo>
                    <a:pt x="1302462" y="445351"/>
                  </a:lnTo>
                  <a:lnTo>
                    <a:pt x="1356731" y="433691"/>
                  </a:lnTo>
                  <a:lnTo>
                    <a:pt x="1411000" y="420002"/>
                  </a:lnTo>
                  <a:lnTo>
                    <a:pt x="1465270" y="409440"/>
                  </a:lnTo>
                  <a:lnTo>
                    <a:pt x="1519539" y="407818"/>
                  </a:lnTo>
                  <a:lnTo>
                    <a:pt x="1573808" y="412823"/>
                  </a:lnTo>
                  <a:lnTo>
                    <a:pt x="1628077" y="420201"/>
                  </a:lnTo>
                  <a:lnTo>
                    <a:pt x="1682347" y="429308"/>
                  </a:lnTo>
                  <a:lnTo>
                    <a:pt x="1736616" y="439491"/>
                  </a:lnTo>
                  <a:lnTo>
                    <a:pt x="1790885" y="450122"/>
                  </a:lnTo>
                  <a:lnTo>
                    <a:pt x="1845154" y="460637"/>
                  </a:lnTo>
                  <a:lnTo>
                    <a:pt x="1899424" y="470582"/>
                  </a:lnTo>
                  <a:lnTo>
                    <a:pt x="1953693" y="479644"/>
                  </a:lnTo>
                  <a:lnTo>
                    <a:pt x="2007962" y="487666"/>
                  </a:lnTo>
                  <a:lnTo>
                    <a:pt x="2062231" y="494628"/>
                  </a:lnTo>
                  <a:lnTo>
                    <a:pt x="2116501" y="500607"/>
                  </a:lnTo>
                  <a:lnTo>
                    <a:pt x="2170770" y="505730"/>
                  </a:lnTo>
                  <a:lnTo>
                    <a:pt x="2225039" y="510122"/>
                  </a:lnTo>
                  <a:lnTo>
                    <a:pt x="2279308" y="513883"/>
                  </a:lnTo>
                  <a:lnTo>
                    <a:pt x="2333578" y="517772"/>
                  </a:lnTo>
                  <a:lnTo>
                    <a:pt x="2387847" y="522053"/>
                  </a:lnTo>
                  <a:lnTo>
                    <a:pt x="2442116" y="526559"/>
                  </a:lnTo>
                  <a:lnTo>
                    <a:pt x="2496385" y="531133"/>
                  </a:lnTo>
                  <a:lnTo>
                    <a:pt x="2550655" y="535622"/>
                  </a:lnTo>
                  <a:lnTo>
                    <a:pt x="2604924" y="539886"/>
                  </a:lnTo>
                  <a:lnTo>
                    <a:pt x="2659193" y="543800"/>
                  </a:lnTo>
                  <a:lnTo>
                    <a:pt x="2713463" y="547252"/>
                  </a:lnTo>
                  <a:lnTo>
                    <a:pt x="2767732" y="550152"/>
                  </a:lnTo>
                  <a:lnTo>
                    <a:pt x="2822001" y="552422"/>
                  </a:lnTo>
                  <a:lnTo>
                    <a:pt x="2876270" y="554001"/>
                  </a:lnTo>
                  <a:lnTo>
                    <a:pt x="2930540" y="554843"/>
                  </a:lnTo>
                  <a:lnTo>
                    <a:pt x="2984809" y="554906"/>
                  </a:lnTo>
                  <a:lnTo>
                    <a:pt x="3039078" y="554159"/>
                  </a:lnTo>
                  <a:lnTo>
                    <a:pt x="3093347" y="552565"/>
                  </a:lnTo>
                  <a:lnTo>
                    <a:pt x="3147617" y="550083"/>
                  </a:lnTo>
                  <a:lnTo>
                    <a:pt x="3201886" y="546659"/>
                  </a:lnTo>
                  <a:lnTo>
                    <a:pt x="3256155" y="542217"/>
                  </a:lnTo>
                  <a:lnTo>
                    <a:pt x="3310424" y="536735"/>
                  </a:lnTo>
                  <a:lnTo>
                    <a:pt x="3364694" y="530479"/>
                  </a:lnTo>
                  <a:lnTo>
                    <a:pt x="3418963" y="523406"/>
                  </a:lnTo>
                  <a:lnTo>
                    <a:pt x="3473232" y="515430"/>
                  </a:lnTo>
                  <a:lnTo>
                    <a:pt x="3527501" y="506459"/>
                  </a:lnTo>
                  <a:lnTo>
                    <a:pt x="3581771" y="496396"/>
                  </a:lnTo>
                  <a:lnTo>
                    <a:pt x="3636040" y="485151"/>
                  </a:lnTo>
                  <a:lnTo>
                    <a:pt x="3690309" y="472634"/>
                  </a:lnTo>
                  <a:lnTo>
                    <a:pt x="3744578" y="458768"/>
                  </a:lnTo>
                  <a:lnTo>
                    <a:pt x="3798848" y="443487"/>
                  </a:lnTo>
                  <a:lnTo>
                    <a:pt x="3853117" y="426740"/>
                  </a:lnTo>
                  <a:lnTo>
                    <a:pt x="3907386" y="408491"/>
                  </a:lnTo>
                  <a:lnTo>
                    <a:pt x="3961656" y="388720"/>
                  </a:lnTo>
                  <a:lnTo>
                    <a:pt x="4015925" y="367416"/>
                  </a:lnTo>
                  <a:lnTo>
                    <a:pt x="4070194" y="344580"/>
                  </a:lnTo>
                  <a:lnTo>
                    <a:pt x="4124463" y="320218"/>
                  </a:lnTo>
                  <a:lnTo>
                    <a:pt x="4178733" y="294342"/>
                  </a:lnTo>
                  <a:lnTo>
                    <a:pt x="4233002" y="266965"/>
                  </a:lnTo>
                  <a:lnTo>
                    <a:pt x="4287271" y="238100"/>
                  </a:lnTo>
                  <a:lnTo>
                    <a:pt x="4287271" y="616029"/>
                  </a:lnTo>
                  <a:lnTo>
                    <a:pt x="4233002" y="621962"/>
                  </a:lnTo>
                  <a:lnTo>
                    <a:pt x="4178733" y="628064"/>
                  </a:lnTo>
                  <a:lnTo>
                    <a:pt x="4124463" y="634360"/>
                  </a:lnTo>
                  <a:lnTo>
                    <a:pt x="4070194" y="640876"/>
                  </a:lnTo>
                  <a:lnTo>
                    <a:pt x="4015925" y="647634"/>
                  </a:lnTo>
                  <a:lnTo>
                    <a:pt x="3961656" y="654653"/>
                  </a:lnTo>
                  <a:lnTo>
                    <a:pt x="3907386" y="661946"/>
                  </a:lnTo>
                  <a:lnTo>
                    <a:pt x="3853117" y="669515"/>
                  </a:lnTo>
                  <a:lnTo>
                    <a:pt x="3798848" y="677352"/>
                  </a:lnTo>
                  <a:lnTo>
                    <a:pt x="3744578" y="685431"/>
                  </a:lnTo>
                  <a:lnTo>
                    <a:pt x="3690309" y="693714"/>
                  </a:lnTo>
                  <a:lnTo>
                    <a:pt x="3636040" y="702148"/>
                  </a:lnTo>
                  <a:lnTo>
                    <a:pt x="3581771" y="710667"/>
                  </a:lnTo>
                  <a:lnTo>
                    <a:pt x="3527501" y="719195"/>
                  </a:lnTo>
                  <a:lnTo>
                    <a:pt x="3473232" y="727651"/>
                  </a:lnTo>
                  <a:lnTo>
                    <a:pt x="3418963" y="735952"/>
                  </a:lnTo>
                  <a:lnTo>
                    <a:pt x="3364694" y="744018"/>
                  </a:lnTo>
                  <a:lnTo>
                    <a:pt x="3310424" y="751774"/>
                  </a:lnTo>
                  <a:lnTo>
                    <a:pt x="3256155" y="759060"/>
                  </a:lnTo>
                  <a:lnTo>
                    <a:pt x="3201886" y="765058"/>
                  </a:lnTo>
                  <a:lnTo>
                    <a:pt x="3147617" y="769644"/>
                  </a:lnTo>
                  <a:lnTo>
                    <a:pt x="3093347" y="772916"/>
                  </a:lnTo>
                  <a:lnTo>
                    <a:pt x="3039078" y="774995"/>
                  </a:lnTo>
                  <a:lnTo>
                    <a:pt x="2984809" y="776012"/>
                  </a:lnTo>
                  <a:lnTo>
                    <a:pt x="2930540" y="776108"/>
                  </a:lnTo>
                  <a:lnTo>
                    <a:pt x="2876270" y="775422"/>
                  </a:lnTo>
                  <a:lnTo>
                    <a:pt x="2822001" y="774090"/>
                  </a:lnTo>
                  <a:lnTo>
                    <a:pt x="2767732" y="772238"/>
                  </a:lnTo>
                  <a:lnTo>
                    <a:pt x="2713463" y="769979"/>
                  </a:lnTo>
                  <a:lnTo>
                    <a:pt x="2659193" y="767412"/>
                  </a:lnTo>
                  <a:lnTo>
                    <a:pt x="2604924" y="764618"/>
                  </a:lnTo>
                  <a:lnTo>
                    <a:pt x="2550655" y="761661"/>
                  </a:lnTo>
                  <a:lnTo>
                    <a:pt x="2496385" y="758590"/>
                  </a:lnTo>
                  <a:lnTo>
                    <a:pt x="2442116" y="755438"/>
                  </a:lnTo>
                  <a:lnTo>
                    <a:pt x="2387847" y="752229"/>
                  </a:lnTo>
                  <a:lnTo>
                    <a:pt x="2333578" y="748977"/>
                  </a:lnTo>
                  <a:lnTo>
                    <a:pt x="2279308" y="745692"/>
                  </a:lnTo>
                  <a:lnTo>
                    <a:pt x="2225039" y="741533"/>
                  </a:lnTo>
                  <a:lnTo>
                    <a:pt x="2170770" y="735182"/>
                  </a:lnTo>
                  <a:lnTo>
                    <a:pt x="2116501" y="727175"/>
                  </a:lnTo>
                  <a:lnTo>
                    <a:pt x="2062231" y="718135"/>
                  </a:lnTo>
                  <a:lnTo>
                    <a:pt x="2007962" y="708685"/>
                  </a:lnTo>
                  <a:lnTo>
                    <a:pt x="1953693" y="699399"/>
                  </a:lnTo>
                  <a:lnTo>
                    <a:pt x="1899424" y="690754"/>
                  </a:lnTo>
                  <a:lnTo>
                    <a:pt x="1845154" y="683088"/>
                  </a:lnTo>
                  <a:lnTo>
                    <a:pt x="1790885" y="676587"/>
                  </a:lnTo>
                  <a:lnTo>
                    <a:pt x="1736616" y="671292"/>
                  </a:lnTo>
                  <a:lnTo>
                    <a:pt x="1682347" y="667137"/>
                  </a:lnTo>
                  <a:lnTo>
                    <a:pt x="1628077" y="663991"/>
                  </a:lnTo>
                  <a:lnTo>
                    <a:pt x="1573808" y="661697"/>
                  </a:lnTo>
                  <a:lnTo>
                    <a:pt x="1519539" y="660107"/>
                  </a:lnTo>
                  <a:lnTo>
                    <a:pt x="1465270" y="661863"/>
                  </a:lnTo>
                  <a:lnTo>
                    <a:pt x="1411000" y="669438"/>
                  </a:lnTo>
                  <a:lnTo>
                    <a:pt x="1356731" y="679749"/>
                  </a:lnTo>
                  <a:lnTo>
                    <a:pt x="1302462" y="688915"/>
                  </a:lnTo>
                  <a:lnTo>
                    <a:pt x="1248192" y="692457"/>
                  </a:lnTo>
                  <a:lnTo>
                    <a:pt x="1193923" y="694822"/>
                  </a:lnTo>
                  <a:lnTo>
                    <a:pt x="1139654" y="698797"/>
                  </a:lnTo>
                  <a:lnTo>
                    <a:pt x="1085385" y="704174"/>
                  </a:lnTo>
                  <a:lnTo>
                    <a:pt x="1031115" y="710767"/>
                  </a:lnTo>
                  <a:lnTo>
                    <a:pt x="976846" y="718128"/>
                  </a:lnTo>
                  <a:lnTo>
                    <a:pt x="922577" y="725191"/>
                  </a:lnTo>
                  <a:lnTo>
                    <a:pt x="868308" y="730059"/>
                  </a:lnTo>
                  <a:lnTo>
                    <a:pt x="814038" y="730125"/>
                  </a:lnTo>
                  <a:lnTo>
                    <a:pt x="759769" y="722453"/>
                  </a:lnTo>
                  <a:lnTo>
                    <a:pt x="705500" y="704880"/>
                  </a:lnTo>
                  <a:lnTo>
                    <a:pt x="651231" y="680491"/>
                  </a:lnTo>
                  <a:lnTo>
                    <a:pt x="596961" y="654086"/>
                  </a:lnTo>
                  <a:lnTo>
                    <a:pt x="542692" y="626317"/>
                  </a:lnTo>
                  <a:lnTo>
                    <a:pt x="488423" y="595413"/>
                  </a:lnTo>
                  <a:lnTo>
                    <a:pt x="434154" y="561912"/>
                  </a:lnTo>
                  <a:lnTo>
                    <a:pt x="379884" y="526119"/>
                  </a:lnTo>
                  <a:lnTo>
                    <a:pt x="325615" y="489438"/>
                  </a:lnTo>
                  <a:lnTo>
                    <a:pt x="271346" y="452677"/>
                  </a:lnTo>
                  <a:lnTo>
                    <a:pt x="217077" y="416619"/>
                  </a:lnTo>
                  <a:lnTo>
                    <a:pt x="162807" y="381908"/>
                  </a:lnTo>
                  <a:lnTo>
                    <a:pt x="108538" y="348807"/>
                  </a:lnTo>
                  <a:lnTo>
                    <a:pt x="54269" y="316770"/>
                  </a:lnTo>
                  <a:lnTo>
                    <a:pt x="0" y="286286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1737174" y="1707926"/>
              <a:ext cx="4287271" cy="336844"/>
            </a:xfrm>
            <a:custGeom>
              <a:avLst/>
              <a:pathLst>
                <a:path w="4287271" h="336844">
                  <a:moveTo>
                    <a:pt x="0" y="146690"/>
                  </a:moveTo>
                  <a:lnTo>
                    <a:pt x="54269" y="148713"/>
                  </a:lnTo>
                  <a:lnTo>
                    <a:pt x="108538" y="149401"/>
                  </a:lnTo>
                  <a:lnTo>
                    <a:pt x="162807" y="148334"/>
                  </a:lnTo>
                  <a:lnTo>
                    <a:pt x="217077" y="145382"/>
                  </a:lnTo>
                  <a:lnTo>
                    <a:pt x="271346" y="140523"/>
                  </a:lnTo>
                  <a:lnTo>
                    <a:pt x="325615" y="133651"/>
                  </a:lnTo>
                  <a:lnTo>
                    <a:pt x="379884" y="125039"/>
                  </a:lnTo>
                  <a:lnTo>
                    <a:pt x="434154" y="115154"/>
                  </a:lnTo>
                  <a:lnTo>
                    <a:pt x="488423" y="104281"/>
                  </a:lnTo>
                  <a:lnTo>
                    <a:pt x="542692" y="93012"/>
                  </a:lnTo>
                  <a:lnTo>
                    <a:pt x="596961" y="82008"/>
                  </a:lnTo>
                  <a:lnTo>
                    <a:pt x="651231" y="71018"/>
                  </a:lnTo>
                  <a:lnTo>
                    <a:pt x="705500" y="60176"/>
                  </a:lnTo>
                  <a:lnTo>
                    <a:pt x="759769" y="50392"/>
                  </a:lnTo>
                  <a:lnTo>
                    <a:pt x="814038" y="42256"/>
                  </a:lnTo>
                  <a:lnTo>
                    <a:pt x="868308" y="35467"/>
                  </a:lnTo>
                  <a:lnTo>
                    <a:pt x="922577" y="29673"/>
                  </a:lnTo>
                  <a:lnTo>
                    <a:pt x="976846" y="24496"/>
                  </a:lnTo>
                  <a:lnTo>
                    <a:pt x="1031115" y="19617"/>
                  </a:lnTo>
                  <a:lnTo>
                    <a:pt x="1085385" y="14863"/>
                  </a:lnTo>
                  <a:lnTo>
                    <a:pt x="1139654" y="10259"/>
                  </a:lnTo>
                  <a:lnTo>
                    <a:pt x="1193923" y="6041"/>
                  </a:lnTo>
                  <a:lnTo>
                    <a:pt x="1248192" y="2598"/>
                  </a:lnTo>
                  <a:lnTo>
                    <a:pt x="1302462" y="413"/>
                  </a:lnTo>
                  <a:lnTo>
                    <a:pt x="1356731" y="0"/>
                  </a:lnTo>
                  <a:lnTo>
                    <a:pt x="1411000" y="1862"/>
                  </a:lnTo>
                  <a:lnTo>
                    <a:pt x="1465270" y="6464"/>
                  </a:lnTo>
                  <a:lnTo>
                    <a:pt x="1519539" y="14275"/>
                  </a:lnTo>
                  <a:lnTo>
                    <a:pt x="1573808" y="30237"/>
                  </a:lnTo>
                  <a:lnTo>
                    <a:pt x="1628077" y="51847"/>
                  </a:lnTo>
                  <a:lnTo>
                    <a:pt x="1682347" y="72327"/>
                  </a:lnTo>
                  <a:lnTo>
                    <a:pt x="1736616" y="86942"/>
                  </a:lnTo>
                  <a:lnTo>
                    <a:pt x="1790885" y="94026"/>
                  </a:lnTo>
                  <a:lnTo>
                    <a:pt x="1845154" y="100763"/>
                  </a:lnTo>
                  <a:lnTo>
                    <a:pt x="1899424" y="108127"/>
                  </a:lnTo>
                  <a:lnTo>
                    <a:pt x="1953693" y="115504"/>
                  </a:lnTo>
                  <a:lnTo>
                    <a:pt x="2007962" y="122367"/>
                  </a:lnTo>
                  <a:lnTo>
                    <a:pt x="2062231" y="128317"/>
                  </a:lnTo>
                  <a:lnTo>
                    <a:pt x="2116501" y="133102"/>
                  </a:lnTo>
                  <a:lnTo>
                    <a:pt x="2170770" y="136605"/>
                  </a:lnTo>
                  <a:lnTo>
                    <a:pt x="2225039" y="138793"/>
                  </a:lnTo>
                  <a:lnTo>
                    <a:pt x="2279308" y="139673"/>
                  </a:lnTo>
                  <a:lnTo>
                    <a:pt x="2333578" y="139827"/>
                  </a:lnTo>
                  <a:lnTo>
                    <a:pt x="2387847" y="139573"/>
                  </a:lnTo>
                  <a:lnTo>
                    <a:pt x="2442116" y="138916"/>
                  </a:lnTo>
                  <a:lnTo>
                    <a:pt x="2496385" y="137868"/>
                  </a:lnTo>
                  <a:lnTo>
                    <a:pt x="2550655" y="136443"/>
                  </a:lnTo>
                  <a:lnTo>
                    <a:pt x="2604924" y="134671"/>
                  </a:lnTo>
                  <a:lnTo>
                    <a:pt x="2659193" y="132589"/>
                  </a:lnTo>
                  <a:lnTo>
                    <a:pt x="2713463" y="130252"/>
                  </a:lnTo>
                  <a:lnTo>
                    <a:pt x="2767732" y="127728"/>
                  </a:lnTo>
                  <a:lnTo>
                    <a:pt x="2822001" y="125099"/>
                  </a:lnTo>
                  <a:lnTo>
                    <a:pt x="2876270" y="122459"/>
                  </a:lnTo>
                  <a:lnTo>
                    <a:pt x="2930540" y="119913"/>
                  </a:lnTo>
                  <a:lnTo>
                    <a:pt x="2984809" y="117570"/>
                  </a:lnTo>
                  <a:lnTo>
                    <a:pt x="3039078" y="115544"/>
                  </a:lnTo>
                  <a:lnTo>
                    <a:pt x="3093347" y="113947"/>
                  </a:lnTo>
                  <a:lnTo>
                    <a:pt x="3147617" y="112885"/>
                  </a:lnTo>
                  <a:lnTo>
                    <a:pt x="3201886" y="112457"/>
                  </a:lnTo>
                  <a:lnTo>
                    <a:pt x="3256155" y="112743"/>
                  </a:lnTo>
                  <a:lnTo>
                    <a:pt x="3310424" y="113664"/>
                  </a:lnTo>
                  <a:lnTo>
                    <a:pt x="3364694" y="114620"/>
                  </a:lnTo>
                  <a:lnTo>
                    <a:pt x="3418963" y="115513"/>
                  </a:lnTo>
                  <a:lnTo>
                    <a:pt x="3473232" y="116304"/>
                  </a:lnTo>
                  <a:lnTo>
                    <a:pt x="3527501" y="116950"/>
                  </a:lnTo>
                  <a:lnTo>
                    <a:pt x="3581771" y="117403"/>
                  </a:lnTo>
                  <a:lnTo>
                    <a:pt x="3636040" y="117612"/>
                  </a:lnTo>
                  <a:lnTo>
                    <a:pt x="3690309" y="117528"/>
                  </a:lnTo>
                  <a:lnTo>
                    <a:pt x="3744578" y="117103"/>
                  </a:lnTo>
                  <a:lnTo>
                    <a:pt x="3798848" y="116296"/>
                  </a:lnTo>
                  <a:lnTo>
                    <a:pt x="3853117" y="115075"/>
                  </a:lnTo>
                  <a:lnTo>
                    <a:pt x="3907386" y="113418"/>
                  </a:lnTo>
                  <a:lnTo>
                    <a:pt x="3961656" y="111316"/>
                  </a:lnTo>
                  <a:lnTo>
                    <a:pt x="4015925" y="108768"/>
                  </a:lnTo>
                  <a:lnTo>
                    <a:pt x="4070194" y="105783"/>
                  </a:lnTo>
                  <a:lnTo>
                    <a:pt x="4124463" y="102378"/>
                  </a:lnTo>
                  <a:lnTo>
                    <a:pt x="4178733" y="98574"/>
                  </a:lnTo>
                  <a:lnTo>
                    <a:pt x="4233002" y="94393"/>
                  </a:lnTo>
                  <a:lnTo>
                    <a:pt x="4287271" y="89860"/>
                  </a:lnTo>
                  <a:lnTo>
                    <a:pt x="4287271" y="313678"/>
                  </a:lnTo>
                  <a:lnTo>
                    <a:pt x="4233002" y="303802"/>
                  </a:lnTo>
                  <a:lnTo>
                    <a:pt x="4178733" y="294744"/>
                  </a:lnTo>
                  <a:lnTo>
                    <a:pt x="4124463" y="286503"/>
                  </a:lnTo>
                  <a:lnTo>
                    <a:pt x="4070194" y="279078"/>
                  </a:lnTo>
                  <a:lnTo>
                    <a:pt x="4015925" y="272463"/>
                  </a:lnTo>
                  <a:lnTo>
                    <a:pt x="3961656" y="266649"/>
                  </a:lnTo>
                  <a:lnTo>
                    <a:pt x="3907386" y="261620"/>
                  </a:lnTo>
                  <a:lnTo>
                    <a:pt x="3853117" y="257351"/>
                  </a:lnTo>
                  <a:lnTo>
                    <a:pt x="3798848" y="253805"/>
                  </a:lnTo>
                  <a:lnTo>
                    <a:pt x="3744578" y="250937"/>
                  </a:lnTo>
                  <a:lnTo>
                    <a:pt x="3690309" y="248688"/>
                  </a:lnTo>
                  <a:lnTo>
                    <a:pt x="3636040" y="246992"/>
                  </a:lnTo>
                  <a:lnTo>
                    <a:pt x="3581771" y="245776"/>
                  </a:lnTo>
                  <a:lnTo>
                    <a:pt x="3527501" y="244965"/>
                  </a:lnTo>
                  <a:lnTo>
                    <a:pt x="3473232" y="244483"/>
                  </a:lnTo>
                  <a:lnTo>
                    <a:pt x="3418963" y="244257"/>
                  </a:lnTo>
                  <a:lnTo>
                    <a:pt x="3364694" y="244217"/>
                  </a:lnTo>
                  <a:lnTo>
                    <a:pt x="3310424" y="244300"/>
                  </a:lnTo>
                  <a:lnTo>
                    <a:pt x="3256155" y="244476"/>
                  </a:lnTo>
                  <a:lnTo>
                    <a:pt x="3201886" y="244911"/>
                  </a:lnTo>
                  <a:lnTo>
                    <a:pt x="3147617" y="245599"/>
                  </a:lnTo>
                  <a:lnTo>
                    <a:pt x="3093347" y="246497"/>
                  </a:lnTo>
                  <a:lnTo>
                    <a:pt x="3039078" y="247581"/>
                  </a:lnTo>
                  <a:lnTo>
                    <a:pt x="2984809" y="248833"/>
                  </a:lnTo>
                  <a:lnTo>
                    <a:pt x="2930540" y="250242"/>
                  </a:lnTo>
                  <a:lnTo>
                    <a:pt x="2876270" y="251797"/>
                  </a:lnTo>
                  <a:lnTo>
                    <a:pt x="2822001" y="253485"/>
                  </a:lnTo>
                  <a:lnTo>
                    <a:pt x="2767732" y="255287"/>
                  </a:lnTo>
                  <a:lnTo>
                    <a:pt x="2713463" y="257174"/>
                  </a:lnTo>
                  <a:lnTo>
                    <a:pt x="2659193" y="259104"/>
                  </a:lnTo>
                  <a:lnTo>
                    <a:pt x="2604924" y="261021"/>
                  </a:lnTo>
                  <a:lnTo>
                    <a:pt x="2550655" y="262857"/>
                  </a:lnTo>
                  <a:lnTo>
                    <a:pt x="2496385" y="264526"/>
                  </a:lnTo>
                  <a:lnTo>
                    <a:pt x="2442116" y="265934"/>
                  </a:lnTo>
                  <a:lnTo>
                    <a:pt x="2387847" y="266971"/>
                  </a:lnTo>
                  <a:lnTo>
                    <a:pt x="2333578" y="267526"/>
                  </a:lnTo>
                  <a:lnTo>
                    <a:pt x="2279308" y="267481"/>
                  </a:lnTo>
                  <a:lnTo>
                    <a:pt x="2225039" y="266242"/>
                  </a:lnTo>
                  <a:lnTo>
                    <a:pt x="2170770" y="263158"/>
                  </a:lnTo>
                  <a:lnTo>
                    <a:pt x="2116501" y="258782"/>
                  </a:lnTo>
                  <a:lnTo>
                    <a:pt x="2062231" y="253670"/>
                  </a:lnTo>
                  <a:lnTo>
                    <a:pt x="2007962" y="248292"/>
                  </a:lnTo>
                  <a:lnTo>
                    <a:pt x="1953693" y="242982"/>
                  </a:lnTo>
                  <a:lnTo>
                    <a:pt x="1899424" y="237928"/>
                  </a:lnTo>
                  <a:lnTo>
                    <a:pt x="1845154" y="233190"/>
                  </a:lnTo>
                  <a:lnTo>
                    <a:pt x="1790885" y="228741"/>
                  </a:lnTo>
                  <a:lnTo>
                    <a:pt x="1736616" y="223056"/>
                  </a:lnTo>
                  <a:lnTo>
                    <a:pt x="1682347" y="210633"/>
                  </a:lnTo>
                  <a:lnTo>
                    <a:pt x="1628077" y="195909"/>
                  </a:lnTo>
                  <a:lnTo>
                    <a:pt x="1573808" y="182997"/>
                  </a:lnTo>
                  <a:lnTo>
                    <a:pt x="1519539" y="173967"/>
                  </a:lnTo>
                  <a:lnTo>
                    <a:pt x="1465270" y="167823"/>
                  </a:lnTo>
                  <a:lnTo>
                    <a:pt x="1411000" y="161651"/>
                  </a:lnTo>
                  <a:lnTo>
                    <a:pt x="1356731" y="155648"/>
                  </a:lnTo>
                  <a:lnTo>
                    <a:pt x="1302462" y="150115"/>
                  </a:lnTo>
                  <a:lnTo>
                    <a:pt x="1248192" y="145395"/>
                  </a:lnTo>
                  <a:lnTo>
                    <a:pt x="1193923" y="141837"/>
                  </a:lnTo>
                  <a:lnTo>
                    <a:pt x="1139654" y="139762"/>
                  </a:lnTo>
                  <a:lnTo>
                    <a:pt x="1085385" y="139398"/>
                  </a:lnTo>
                  <a:lnTo>
                    <a:pt x="1031115" y="140815"/>
                  </a:lnTo>
                  <a:lnTo>
                    <a:pt x="976846" y="143879"/>
                  </a:lnTo>
                  <a:lnTo>
                    <a:pt x="922577" y="148253"/>
                  </a:lnTo>
                  <a:lnTo>
                    <a:pt x="868308" y="153455"/>
                  </a:lnTo>
                  <a:lnTo>
                    <a:pt x="814038" y="158943"/>
                  </a:lnTo>
                  <a:lnTo>
                    <a:pt x="759769" y="164206"/>
                  </a:lnTo>
                  <a:lnTo>
                    <a:pt x="705500" y="169561"/>
                  </a:lnTo>
                  <a:lnTo>
                    <a:pt x="651231" y="175589"/>
                  </a:lnTo>
                  <a:lnTo>
                    <a:pt x="596961" y="181723"/>
                  </a:lnTo>
                  <a:lnTo>
                    <a:pt x="542692" y="187875"/>
                  </a:lnTo>
                  <a:lnTo>
                    <a:pt x="488423" y="194959"/>
                  </a:lnTo>
                  <a:lnTo>
                    <a:pt x="434154" y="202914"/>
                  </a:lnTo>
                  <a:lnTo>
                    <a:pt x="379884" y="212011"/>
                  </a:lnTo>
                  <a:lnTo>
                    <a:pt x="325615" y="223135"/>
                  </a:lnTo>
                  <a:lnTo>
                    <a:pt x="271346" y="236541"/>
                  </a:lnTo>
                  <a:lnTo>
                    <a:pt x="217077" y="252275"/>
                  </a:lnTo>
                  <a:lnTo>
                    <a:pt x="162807" y="270384"/>
                  </a:lnTo>
                  <a:lnTo>
                    <a:pt x="108538" y="290602"/>
                  </a:lnTo>
                  <a:lnTo>
                    <a:pt x="54269" y="312758"/>
                  </a:lnTo>
                  <a:lnTo>
                    <a:pt x="0" y="336844"/>
                  </a:lnTo>
                  <a:close/>
                </a:path>
              </a:pathLst>
            </a:cu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1737174" y="1376449"/>
              <a:ext cx="4287271" cy="1773784"/>
            </a:xfrm>
            <a:custGeom>
              <a:avLst/>
              <a:pathLst>
                <a:path w="4287271" h="1773784">
                  <a:moveTo>
                    <a:pt x="0" y="0"/>
                  </a:moveTo>
                  <a:lnTo>
                    <a:pt x="54269" y="128059"/>
                  </a:lnTo>
                  <a:lnTo>
                    <a:pt x="108538" y="249699"/>
                  </a:lnTo>
                  <a:lnTo>
                    <a:pt x="162807" y="364335"/>
                  </a:lnTo>
                  <a:lnTo>
                    <a:pt x="217077" y="471412"/>
                  </a:lnTo>
                  <a:lnTo>
                    <a:pt x="271346" y="570493"/>
                  </a:lnTo>
                  <a:lnTo>
                    <a:pt x="325615" y="661636"/>
                  </a:lnTo>
                  <a:lnTo>
                    <a:pt x="379884" y="745112"/>
                  </a:lnTo>
                  <a:lnTo>
                    <a:pt x="434154" y="821365"/>
                  </a:lnTo>
                  <a:lnTo>
                    <a:pt x="488423" y="891056"/>
                  </a:lnTo>
                  <a:lnTo>
                    <a:pt x="542692" y="954758"/>
                  </a:lnTo>
                  <a:lnTo>
                    <a:pt x="596961" y="1012767"/>
                  </a:lnTo>
                  <a:lnTo>
                    <a:pt x="651231" y="1065952"/>
                  </a:lnTo>
                  <a:lnTo>
                    <a:pt x="705500" y="1115096"/>
                  </a:lnTo>
                  <a:lnTo>
                    <a:pt x="759769" y="1160891"/>
                  </a:lnTo>
                  <a:lnTo>
                    <a:pt x="814038" y="1203319"/>
                  </a:lnTo>
                  <a:lnTo>
                    <a:pt x="868308" y="1241992"/>
                  </a:lnTo>
                  <a:lnTo>
                    <a:pt x="922577" y="1276735"/>
                  </a:lnTo>
                  <a:lnTo>
                    <a:pt x="976846" y="1307421"/>
                  </a:lnTo>
                  <a:lnTo>
                    <a:pt x="1031115" y="1334124"/>
                  </a:lnTo>
                  <a:lnTo>
                    <a:pt x="1085385" y="1357177"/>
                  </a:lnTo>
                  <a:lnTo>
                    <a:pt x="1139654" y="1377162"/>
                  </a:lnTo>
                  <a:lnTo>
                    <a:pt x="1193923" y="1394836"/>
                  </a:lnTo>
                  <a:lnTo>
                    <a:pt x="1248192" y="1411026"/>
                  </a:lnTo>
                  <a:lnTo>
                    <a:pt x="1302462" y="1425195"/>
                  </a:lnTo>
                  <a:lnTo>
                    <a:pt x="1356731" y="1434746"/>
                  </a:lnTo>
                  <a:lnTo>
                    <a:pt x="1411000" y="1439721"/>
                  </a:lnTo>
                  <a:lnTo>
                    <a:pt x="1465270" y="1440258"/>
                  </a:lnTo>
                  <a:lnTo>
                    <a:pt x="1519539" y="1436523"/>
                  </a:lnTo>
                  <a:lnTo>
                    <a:pt x="1573808" y="1428789"/>
                  </a:lnTo>
                  <a:lnTo>
                    <a:pt x="1628077" y="1417513"/>
                  </a:lnTo>
                  <a:lnTo>
                    <a:pt x="1682347" y="1403400"/>
                  </a:lnTo>
                  <a:lnTo>
                    <a:pt x="1736616" y="1387431"/>
                  </a:lnTo>
                  <a:lnTo>
                    <a:pt x="1790885" y="1370826"/>
                  </a:lnTo>
                  <a:lnTo>
                    <a:pt x="1845154" y="1354974"/>
                  </a:lnTo>
                  <a:lnTo>
                    <a:pt x="1899424" y="1341354"/>
                  </a:lnTo>
                  <a:lnTo>
                    <a:pt x="1953693" y="1331460"/>
                  </a:lnTo>
                  <a:lnTo>
                    <a:pt x="2007962" y="1326737"/>
                  </a:lnTo>
                  <a:lnTo>
                    <a:pt x="2062231" y="1326342"/>
                  </a:lnTo>
                  <a:lnTo>
                    <a:pt x="2116501" y="1326616"/>
                  </a:lnTo>
                  <a:lnTo>
                    <a:pt x="2170770" y="1327358"/>
                  </a:lnTo>
                  <a:lnTo>
                    <a:pt x="2225039" y="1328440"/>
                  </a:lnTo>
                  <a:lnTo>
                    <a:pt x="2279308" y="1329727"/>
                  </a:lnTo>
                  <a:lnTo>
                    <a:pt x="2333578" y="1331078"/>
                  </a:lnTo>
                  <a:lnTo>
                    <a:pt x="2387847" y="1332359"/>
                  </a:lnTo>
                  <a:lnTo>
                    <a:pt x="2442116" y="1333445"/>
                  </a:lnTo>
                  <a:lnTo>
                    <a:pt x="2496385" y="1334232"/>
                  </a:lnTo>
                  <a:lnTo>
                    <a:pt x="2550655" y="1334643"/>
                  </a:lnTo>
                  <a:lnTo>
                    <a:pt x="2604924" y="1334632"/>
                  </a:lnTo>
                  <a:lnTo>
                    <a:pt x="2659193" y="1334190"/>
                  </a:lnTo>
                  <a:lnTo>
                    <a:pt x="2713463" y="1333347"/>
                  </a:lnTo>
                  <a:lnTo>
                    <a:pt x="2767732" y="1332171"/>
                  </a:lnTo>
                  <a:lnTo>
                    <a:pt x="2822001" y="1330762"/>
                  </a:lnTo>
                  <a:lnTo>
                    <a:pt x="2876270" y="1329247"/>
                  </a:lnTo>
                  <a:lnTo>
                    <a:pt x="2930540" y="1327772"/>
                  </a:lnTo>
                  <a:lnTo>
                    <a:pt x="2984809" y="1326496"/>
                  </a:lnTo>
                  <a:lnTo>
                    <a:pt x="3039078" y="1325574"/>
                  </a:lnTo>
                  <a:lnTo>
                    <a:pt x="3093347" y="1325156"/>
                  </a:lnTo>
                  <a:lnTo>
                    <a:pt x="3147617" y="1325370"/>
                  </a:lnTo>
                  <a:lnTo>
                    <a:pt x="3201886" y="1326310"/>
                  </a:lnTo>
                  <a:lnTo>
                    <a:pt x="3256155" y="1328023"/>
                  </a:lnTo>
                  <a:lnTo>
                    <a:pt x="3310424" y="1330321"/>
                  </a:lnTo>
                  <a:lnTo>
                    <a:pt x="3364694" y="1332412"/>
                  </a:lnTo>
                  <a:lnTo>
                    <a:pt x="3418963" y="1334078"/>
                  </a:lnTo>
                  <a:lnTo>
                    <a:pt x="3473232" y="1335154"/>
                  </a:lnTo>
                  <a:lnTo>
                    <a:pt x="3527501" y="1335448"/>
                  </a:lnTo>
                  <a:lnTo>
                    <a:pt x="3581771" y="1334747"/>
                  </a:lnTo>
                  <a:lnTo>
                    <a:pt x="3636040" y="1332824"/>
                  </a:lnTo>
                  <a:lnTo>
                    <a:pt x="3690309" y="1329446"/>
                  </a:lnTo>
                  <a:lnTo>
                    <a:pt x="3744578" y="1324395"/>
                  </a:lnTo>
                  <a:lnTo>
                    <a:pt x="3798848" y="1317477"/>
                  </a:lnTo>
                  <a:lnTo>
                    <a:pt x="3853117" y="1308527"/>
                  </a:lnTo>
                  <a:lnTo>
                    <a:pt x="3907386" y="1297455"/>
                  </a:lnTo>
                  <a:lnTo>
                    <a:pt x="3961656" y="1284250"/>
                  </a:lnTo>
                  <a:lnTo>
                    <a:pt x="4015925" y="1268961"/>
                  </a:lnTo>
                  <a:lnTo>
                    <a:pt x="4070194" y="1251678"/>
                  </a:lnTo>
                  <a:lnTo>
                    <a:pt x="4124463" y="1232516"/>
                  </a:lnTo>
                  <a:lnTo>
                    <a:pt x="4178733" y="1211598"/>
                  </a:lnTo>
                  <a:lnTo>
                    <a:pt x="4233002" y="1189048"/>
                  </a:lnTo>
                  <a:lnTo>
                    <a:pt x="4287271" y="1164982"/>
                  </a:lnTo>
                  <a:lnTo>
                    <a:pt x="4287271" y="1754205"/>
                  </a:lnTo>
                  <a:lnTo>
                    <a:pt x="4233002" y="1733238"/>
                  </a:lnTo>
                  <a:lnTo>
                    <a:pt x="4178733" y="1713720"/>
                  </a:lnTo>
                  <a:lnTo>
                    <a:pt x="4124463" y="1695774"/>
                  </a:lnTo>
                  <a:lnTo>
                    <a:pt x="4070194" y="1679526"/>
                  </a:lnTo>
                  <a:lnTo>
                    <a:pt x="4015925" y="1665103"/>
                  </a:lnTo>
                  <a:lnTo>
                    <a:pt x="3961656" y="1652624"/>
                  </a:lnTo>
                  <a:lnTo>
                    <a:pt x="3907386" y="1642184"/>
                  </a:lnTo>
                  <a:lnTo>
                    <a:pt x="3853117" y="1633835"/>
                  </a:lnTo>
                  <a:lnTo>
                    <a:pt x="3798848" y="1627569"/>
                  </a:lnTo>
                  <a:lnTo>
                    <a:pt x="3744578" y="1623305"/>
                  </a:lnTo>
                  <a:lnTo>
                    <a:pt x="3690309" y="1620887"/>
                  </a:lnTo>
                  <a:lnTo>
                    <a:pt x="3636040" y="1620115"/>
                  </a:lnTo>
                  <a:lnTo>
                    <a:pt x="3581771" y="1620762"/>
                  </a:lnTo>
                  <a:lnTo>
                    <a:pt x="3527501" y="1622591"/>
                  </a:lnTo>
                  <a:lnTo>
                    <a:pt x="3473232" y="1625365"/>
                  </a:lnTo>
                  <a:lnTo>
                    <a:pt x="3418963" y="1628864"/>
                  </a:lnTo>
                  <a:lnTo>
                    <a:pt x="3364694" y="1632890"/>
                  </a:lnTo>
                  <a:lnTo>
                    <a:pt x="3310424" y="1637269"/>
                  </a:lnTo>
                  <a:lnTo>
                    <a:pt x="3256155" y="1641798"/>
                  </a:lnTo>
                  <a:lnTo>
                    <a:pt x="3201886" y="1645860"/>
                  </a:lnTo>
                  <a:lnTo>
                    <a:pt x="3147617" y="1649287"/>
                  </a:lnTo>
                  <a:lnTo>
                    <a:pt x="3093347" y="1652100"/>
                  </a:lnTo>
                  <a:lnTo>
                    <a:pt x="3039078" y="1654368"/>
                  </a:lnTo>
                  <a:lnTo>
                    <a:pt x="2984809" y="1656195"/>
                  </a:lnTo>
                  <a:lnTo>
                    <a:pt x="2930540" y="1657705"/>
                  </a:lnTo>
                  <a:lnTo>
                    <a:pt x="2876270" y="1659031"/>
                  </a:lnTo>
                  <a:lnTo>
                    <a:pt x="2822001" y="1660305"/>
                  </a:lnTo>
                  <a:lnTo>
                    <a:pt x="2767732" y="1661648"/>
                  </a:lnTo>
                  <a:lnTo>
                    <a:pt x="2713463" y="1663163"/>
                  </a:lnTo>
                  <a:lnTo>
                    <a:pt x="2659193" y="1664925"/>
                  </a:lnTo>
                  <a:lnTo>
                    <a:pt x="2604924" y="1666978"/>
                  </a:lnTo>
                  <a:lnTo>
                    <a:pt x="2550655" y="1669325"/>
                  </a:lnTo>
                  <a:lnTo>
                    <a:pt x="2496385" y="1671935"/>
                  </a:lnTo>
                  <a:lnTo>
                    <a:pt x="2442116" y="1674735"/>
                  </a:lnTo>
                  <a:lnTo>
                    <a:pt x="2387847" y="1677624"/>
                  </a:lnTo>
                  <a:lnTo>
                    <a:pt x="2333578" y="1680473"/>
                  </a:lnTo>
                  <a:lnTo>
                    <a:pt x="2279308" y="1683132"/>
                  </a:lnTo>
                  <a:lnTo>
                    <a:pt x="2225039" y="1685443"/>
                  </a:lnTo>
                  <a:lnTo>
                    <a:pt x="2170770" y="1687240"/>
                  </a:lnTo>
                  <a:lnTo>
                    <a:pt x="2116501" y="1688362"/>
                  </a:lnTo>
                  <a:lnTo>
                    <a:pt x="2062231" y="1688658"/>
                  </a:lnTo>
                  <a:lnTo>
                    <a:pt x="2007962" y="1688055"/>
                  </a:lnTo>
                  <a:lnTo>
                    <a:pt x="1953693" y="1688837"/>
                  </a:lnTo>
                  <a:lnTo>
                    <a:pt x="1899424" y="1692002"/>
                  </a:lnTo>
                  <a:lnTo>
                    <a:pt x="1845154" y="1697309"/>
                  </a:lnTo>
                  <a:lnTo>
                    <a:pt x="1790885" y="1704566"/>
                  </a:lnTo>
                  <a:lnTo>
                    <a:pt x="1736616" y="1713566"/>
                  </a:lnTo>
                  <a:lnTo>
                    <a:pt x="1682347" y="1724013"/>
                  </a:lnTo>
                  <a:lnTo>
                    <a:pt x="1628077" y="1735442"/>
                  </a:lnTo>
                  <a:lnTo>
                    <a:pt x="1573808" y="1747146"/>
                  </a:lnTo>
                  <a:lnTo>
                    <a:pt x="1519539" y="1758145"/>
                  </a:lnTo>
                  <a:lnTo>
                    <a:pt x="1465270" y="1767211"/>
                  </a:lnTo>
                  <a:lnTo>
                    <a:pt x="1411000" y="1772930"/>
                  </a:lnTo>
                  <a:lnTo>
                    <a:pt x="1356731" y="1773784"/>
                  </a:lnTo>
                  <a:lnTo>
                    <a:pt x="1302462" y="1768222"/>
                  </a:lnTo>
                  <a:lnTo>
                    <a:pt x="1248192" y="1754843"/>
                  </a:lnTo>
                  <a:lnTo>
                    <a:pt x="1193923" y="1735566"/>
                  </a:lnTo>
                  <a:lnTo>
                    <a:pt x="1139654" y="1711857"/>
                  </a:lnTo>
                  <a:lnTo>
                    <a:pt x="1085385" y="1684142"/>
                  </a:lnTo>
                  <a:lnTo>
                    <a:pt x="1031115" y="1652781"/>
                  </a:lnTo>
                  <a:lnTo>
                    <a:pt x="976846" y="1617953"/>
                  </a:lnTo>
                  <a:lnTo>
                    <a:pt x="922577" y="1579593"/>
                  </a:lnTo>
                  <a:lnTo>
                    <a:pt x="868308" y="1537374"/>
                  </a:lnTo>
                  <a:lnTo>
                    <a:pt x="814038" y="1490771"/>
                  </a:lnTo>
                  <a:lnTo>
                    <a:pt x="759769" y="1439208"/>
                  </a:lnTo>
                  <a:lnTo>
                    <a:pt x="705500" y="1383433"/>
                  </a:lnTo>
                  <a:lnTo>
                    <a:pt x="651231" y="1324656"/>
                  </a:lnTo>
                  <a:lnTo>
                    <a:pt x="596961" y="1262699"/>
                  </a:lnTo>
                  <a:lnTo>
                    <a:pt x="542692" y="1197467"/>
                  </a:lnTo>
                  <a:lnTo>
                    <a:pt x="488423" y="1129069"/>
                  </a:lnTo>
                  <a:lnTo>
                    <a:pt x="434154" y="1058915"/>
                  </a:lnTo>
                  <a:lnTo>
                    <a:pt x="379884" y="987846"/>
                  </a:lnTo>
                  <a:lnTo>
                    <a:pt x="325615" y="916180"/>
                  </a:lnTo>
                  <a:lnTo>
                    <a:pt x="271346" y="844022"/>
                  </a:lnTo>
                  <a:lnTo>
                    <a:pt x="217077" y="771216"/>
                  </a:lnTo>
                  <a:lnTo>
                    <a:pt x="162807" y="697544"/>
                  </a:lnTo>
                  <a:lnTo>
                    <a:pt x="108538" y="623007"/>
                  </a:lnTo>
                  <a:lnTo>
                    <a:pt x="54269" y="547529"/>
                  </a:lnTo>
                  <a:lnTo>
                    <a:pt x="0" y="471006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1737174" y="1462592"/>
              <a:ext cx="4287271" cy="1679515"/>
            </a:xfrm>
            <a:custGeom>
              <a:avLst/>
              <a:pathLst>
                <a:path w="4287271" h="1679515">
                  <a:moveTo>
                    <a:pt x="0" y="0"/>
                  </a:moveTo>
                  <a:lnTo>
                    <a:pt x="54269" y="146276"/>
                  </a:lnTo>
                  <a:lnTo>
                    <a:pt x="108538" y="283025"/>
                  </a:lnTo>
                  <a:lnTo>
                    <a:pt x="162807" y="409802"/>
                  </a:lnTo>
                  <a:lnTo>
                    <a:pt x="217077" y="525949"/>
                  </a:lnTo>
                  <a:lnTo>
                    <a:pt x="271346" y="631574"/>
                  </a:lnTo>
                  <a:lnTo>
                    <a:pt x="325615" y="727058"/>
                  </a:lnTo>
                  <a:lnTo>
                    <a:pt x="379884" y="813370"/>
                  </a:lnTo>
                  <a:lnTo>
                    <a:pt x="434154" y="891894"/>
                  </a:lnTo>
                  <a:lnTo>
                    <a:pt x="488423" y="963533"/>
                  </a:lnTo>
                  <a:lnTo>
                    <a:pt x="542692" y="1028919"/>
                  </a:lnTo>
                  <a:lnTo>
                    <a:pt x="596961" y="1088604"/>
                  </a:lnTo>
                  <a:lnTo>
                    <a:pt x="651231" y="1145748"/>
                  </a:lnTo>
                  <a:lnTo>
                    <a:pt x="705500" y="1196361"/>
                  </a:lnTo>
                  <a:lnTo>
                    <a:pt x="759769" y="1244100"/>
                  </a:lnTo>
                  <a:lnTo>
                    <a:pt x="814038" y="1286573"/>
                  </a:lnTo>
                  <a:lnTo>
                    <a:pt x="868308" y="1321367"/>
                  </a:lnTo>
                  <a:lnTo>
                    <a:pt x="922577" y="1347873"/>
                  </a:lnTo>
                  <a:lnTo>
                    <a:pt x="976846" y="1366960"/>
                  </a:lnTo>
                  <a:lnTo>
                    <a:pt x="1031115" y="1379491"/>
                  </a:lnTo>
                  <a:lnTo>
                    <a:pt x="1085385" y="1382460"/>
                  </a:lnTo>
                  <a:lnTo>
                    <a:pt x="1139654" y="1376108"/>
                  </a:lnTo>
                  <a:lnTo>
                    <a:pt x="1193923" y="1361753"/>
                  </a:lnTo>
                  <a:lnTo>
                    <a:pt x="1248192" y="1341121"/>
                  </a:lnTo>
                  <a:lnTo>
                    <a:pt x="1302462" y="1316645"/>
                  </a:lnTo>
                  <a:lnTo>
                    <a:pt x="1356731" y="1291549"/>
                  </a:lnTo>
                  <a:lnTo>
                    <a:pt x="1411000" y="1269679"/>
                  </a:lnTo>
                  <a:lnTo>
                    <a:pt x="1465270" y="1255181"/>
                  </a:lnTo>
                  <a:lnTo>
                    <a:pt x="1519539" y="1252024"/>
                  </a:lnTo>
                  <a:lnTo>
                    <a:pt x="1573808" y="1253717"/>
                  </a:lnTo>
                  <a:lnTo>
                    <a:pt x="1628077" y="1253215"/>
                  </a:lnTo>
                  <a:lnTo>
                    <a:pt x="1682347" y="1250083"/>
                  </a:lnTo>
                  <a:lnTo>
                    <a:pt x="1736616" y="1246811"/>
                  </a:lnTo>
                  <a:lnTo>
                    <a:pt x="1790885" y="1247257"/>
                  </a:lnTo>
                  <a:lnTo>
                    <a:pt x="1845154" y="1249298"/>
                  </a:lnTo>
                  <a:lnTo>
                    <a:pt x="1899424" y="1251606"/>
                  </a:lnTo>
                  <a:lnTo>
                    <a:pt x="1953693" y="1253612"/>
                  </a:lnTo>
                  <a:lnTo>
                    <a:pt x="2007962" y="1254927"/>
                  </a:lnTo>
                  <a:lnTo>
                    <a:pt x="2062231" y="1255407"/>
                  </a:lnTo>
                  <a:lnTo>
                    <a:pt x="2116501" y="1255182"/>
                  </a:lnTo>
                  <a:lnTo>
                    <a:pt x="2170770" y="1254617"/>
                  </a:lnTo>
                  <a:lnTo>
                    <a:pt x="2225039" y="1254222"/>
                  </a:lnTo>
                  <a:lnTo>
                    <a:pt x="2279308" y="1254525"/>
                  </a:lnTo>
                  <a:lnTo>
                    <a:pt x="2333578" y="1255431"/>
                  </a:lnTo>
                  <a:lnTo>
                    <a:pt x="2387847" y="1256645"/>
                  </a:lnTo>
                  <a:lnTo>
                    <a:pt x="2442116" y="1258041"/>
                  </a:lnTo>
                  <a:lnTo>
                    <a:pt x="2496385" y="1259503"/>
                  </a:lnTo>
                  <a:lnTo>
                    <a:pt x="2550655" y="1260931"/>
                  </a:lnTo>
                  <a:lnTo>
                    <a:pt x="2604924" y="1262246"/>
                  </a:lnTo>
                  <a:lnTo>
                    <a:pt x="2659193" y="1263396"/>
                  </a:lnTo>
                  <a:lnTo>
                    <a:pt x="2713463" y="1264358"/>
                  </a:lnTo>
                  <a:lnTo>
                    <a:pt x="2767732" y="1265134"/>
                  </a:lnTo>
                  <a:lnTo>
                    <a:pt x="2822001" y="1265754"/>
                  </a:lnTo>
                  <a:lnTo>
                    <a:pt x="2876270" y="1266272"/>
                  </a:lnTo>
                  <a:lnTo>
                    <a:pt x="2930540" y="1266756"/>
                  </a:lnTo>
                  <a:lnTo>
                    <a:pt x="2984809" y="1267286"/>
                  </a:lnTo>
                  <a:lnTo>
                    <a:pt x="3039078" y="1267946"/>
                  </a:lnTo>
                  <a:lnTo>
                    <a:pt x="3093347" y="1268815"/>
                  </a:lnTo>
                  <a:lnTo>
                    <a:pt x="3147617" y="1269962"/>
                  </a:lnTo>
                  <a:lnTo>
                    <a:pt x="3201886" y="1271431"/>
                  </a:lnTo>
                  <a:lnTo>
                    <a:pt x="3256155" y="1273237"/>
                  </a:lnTo>
                  <a:lnTo>
                    <a:pt x="3310424" y="1275275"/>
                  </a:lnTo>
                  <a:lnTo>
                    <a:pt x="3364694" y="1277167"/>
                  </a:lnTo>
                  <a:lnTo>
                    <a:pt x="3418963" y="1278774"/>
                  </a:lnTo>
                  <a:lnTo>
                    <a:pt x="3473232" y="1279985"/>
                  </a:lnTo>
                  <a:lnTo>
                    <a:pt x="3527501" y="1280676"/>
                  </a:lnTo>
                  <a:lnTo>
                    <a:pt x="3581771" y="1280719"/>
                  </a:lnTo>
                  <a:lnTo>
                    <a:pt x="3636040" y="1279983"/>
                  </a:lnTo>
                  <a:lnTo>
                    <a:pt x="3690309" y="1278340"/>
                  </a:lnTo>
                  <a:lnTo>
                    <a:pt x="3744578" y="1275675"/>
                  </a:lnTo>
                  <a:lnTo>
                    <a:pt x="3798848" y="1271886"/>
                  </a:lnTo>
                  <a:lnTo>
                    <a:pt x="3853117" y="1266891"/>
                  </a:lnTo>
                  <a:lnTo>
                    <a:pt x="3907386" y="1260632"/>
                  </a:lnTo>
                  <a:lnTo>
                    <a:pt x="3961656" y="1253071"/>
                  </a:lnTo>
                  <a:lnTo>
                    <a:pt x="4015925" y="1244194"/>
                  </a:lnTo>
                  <a:lnTo>
                    <a:pt x="4070194" y="1233998"/>
                  </a:lnTo>
                  <a:lnTo>
                    <a:pt x="4124463" y="1222494"/>
                  </a:lnTo>
                  <a:lnTo>
                    <a:pt x="4178733" y="1209704"/>
                  </a:lnTo>
                  <a:lnTo>
                    <a:pt x="4233002" y="1195649"/>
                  </a:lnTo>
                  <a:lnTo>
                    <a:pt x="4287271" y="1180356"/>
                  </a:lnTo>
                  <a:lnTo>
                    <a:pt x="4287271" y="1679515"/>
                  </a:lnTo>
                  <a:lnTo>
                    <a:pt x="4233002" y="1663567"/>
                  </a:lnTo>
                  <a:lnTo>
                    <a:pt x="4178733" y="1648776"/>
                  </a:lnTo>
                  <a:lnTo>
                    <a:pt x="4124463" y="1635171"/>
                  </a:lnTo>
                  <a:lnTo>
                    <a:pt x="4070194" y="1622777"/>
                  </a:lnTo>
                  <a:lnTo>
                    <a:pt x="4015925" y="1611616"/>
                  </a:lnTo>
                  <a:lnTo>
                    <a:pt x="3961656" y="1601702"/>
                  </a:lnTo>
                  <a:lnTo>
                    <a:pt x="3907386" y="1593038"/>
                  </a:lnTo>
                  <a:lnTo>
                    <a:pt x="3853117" y="1585608"/>
                  </a:lnTo>
                  <a:lnTo>
                    <a:pt x="3798848" y="1579378"/>
                  </a:lnTo>
                  <a:lnTo>
                    <a:pt x="3744578" y="1574293"/>
                  </a:lnTo>
                  <a:lnTo>
                    <a:pt x="3690309" y="1570273"/>
                  </a:lnTo>
                  <a:lnTo>
                    <a:pt x="3636040" y="1567220"/>
                  </a:lnTo>
                  <a:lnTo>
                    <a:pt x="3581771" y="1565019"/>
                  </a:lnTo>
                  <a:lnTo>
                    <a:pt x="3527501" y="1563545"/>
                  </a:lnTo>
                  <a:lnTo>
                    <a:pt x="3473232" y="1562671"/>
                  </a:lnTo>
                  <a:lnTo>
                    <a:pt x="3418963" y="1562271"/>
                  </a:lnTo>
                  <a:lnTo>
                    <a:pt x="3364694" y="1562223"/>
                  </a:lnTo>
                  <a:lnTo>
                    <a:pt x="3310424" y="1562417"/>
                  </a:lnTo>
                  <a:lnTo>
                    <a:pt x="3256155" y="1562699"/>
                  </a:lnTo>
                  <a:lnTo>
                    <a:pt x="3201886" y="1562515"/>
                  </a:lnTo>
                  <a:lnTo>
                    <a:pt x="3147617" y="1561747"/>
                  </a:lnTo>
                  <a:lnTo>
                    <a:pt x="3093347" y="1560439"/>
                  </a:lnTo>
                  <a:lnTo>
                    <a:pt x="3039078" y="1558668"/>
                  </a:lnTo>
                  <a:lnTo>
                    <a:pt x="2984809" y="1556532"/>
                  </a:lnTo>
                  <a:lnTo>
                    <a:pt x="2930540" y="1554141"/>
                  </a:lnTo>
                  <a:lnTo>
                    <a:pt x="2876270" y="1551608"/>
                  </a:lnTo>
                  <a:lnTo>
                    <a:pt x="2822001" y="1549045"/>
                  </a:lnTo>
                  <a:lnTo>
                    <a:pt x="2767732" y="1546551"/>
                  </a:lnTo>
                  <a:lnTo>
                    <a:pt x="2713463" y="1544209"/>
                  </a:lnTo>
                  <a:lnTo>
                    <a:pt x="2659193" y="1542079"/>
                  </a:lnTo>
                  <a:lnTo>
                    <a:pt x="2604924" y="1540196"/>
                  </a:lnTo>
                  <a:lnTo>
                    <a:pt x="2550655" y="1538565"/>
                  </a:lnTo>
                  <a:lnTo>
                    <a:pt x="2496385" y="1537165"/>
                  </a:lnTo>
                  <a:lnTo>
                    <a:pt x="2442116" y="1535948"/>
                  </a:lnTo>
                  <a:lnTo>
                    <a:pt x="2387847" y="1534845"/>
                  </a:lnTo>
                  <a:lnTo>
                    <a:pt x="2333578" y="1533770"/>
                  </a:lnTo>
                  <a:lnTo>
                    <a:pt x="2279308" y="1532627"/>
                  </a:lnTo>
                  <a:lnTo>
                    <a:pt x="2225039" y="1531130"/>
                  </a:lnTo>
                  <a:lnTo>
                    <a:pt x="2170770" y="1529133"/>
                  </a:lnTo>
                  <a:lnTo>
                    <a:pt x="2116501" y="1527130"/>
                  </a:lnTo>
                  <a:lnTo>
                    <a:pt x="2062231" y="1525598"/>
                  </a:lnTo>
                  <a:lnTo>
                    <a:pt x="2007962" y="1524865"/>
                  </a:lnTo>
                  <a:lnTo>
                    <a:pt x="1953693" y="1525026"/>
                  </a:lnTo>
                  <a:lnTo>
                    <a:pt x="1899424" y="1525904"/>
                  </a:lnTo>
                  <a:lnTo>
                    <a:pt x="1845154" y="1527074"/>
                  </a:lnTo>
                  <a:lnTo>
                    <a:pt x="1790885" y="1527933"/>
                  </a:lnTo>
                  <a:lnTo>
                    <a:pt x="1736616" y="1528397"/>
                  </a:lnTo>
                  <a:lnTo>
                    <a:pt x="1682347" y="1531545"/>
                  </a:lnTo>
                  <a:lnTo>
                    <a:pt x="1628077" y="1538268"/>
                  </a:lnTo>
                  <a:lnTo>
                    <a:pt x="1573808" y="1546928"/>
                  </a:lnTo>
                  <a:lnTo>
                    <a:pt x="1519539" y="1552962"/>
                  </a:lnTo>
                  <a:lnTo>
                    <a:pt x="1465270" y="1557564"/>
                  </a:lnTo>
                  <a:lnTo>
                    <a:pt x="1411000" y="1568481"/>
                  </a:lnTo>
                  <a:lnTo>
                    <a:pt x="1356731" y="1584400"/>
                  </a:lnTo>
                  <a:lnTo>
                    <a:pt x="1302462" y="1603950"/>
                  </a:lnTo>
                  <a:lnTo>
                    <a:pt x="1248192" y="1625471"/>
                  </a:lnTo>
                  <a:lnTo>
                    <a:pt x="1193923" y="1646675"/>
                  </a:lnTo>
                  <a:lnTo>
                    <a:pt x="1139654" y="1664484"/>
                  </a:lnTo>
                  <a:lnTo>
                    <a:pt x="1085385" y="1675115"/>
                  </a:lnTo>
                  <a:lnTo>
                    <a:pt x="1031115" y="1674373"/>
                  </a:lnTo>
                  <a:lnTo>
                    <a:pt x="976846" y="1658426"/>
                  </a:lnTo>
                  <a:lnTo>
                    <a:pt x="922577" y="1628445"/>
                  </a:lnTo>
                  <a:lnTo>
                    <a:pt x="868308" y="1588661"/>
                  </a:lnTo>
                  <a:lnTo>
                    <a:pt x="814038" y="1542839"/>
                  </a:lnTo>
                  <a:lnTo>
                    <a:pt x="759769" y="1493269"/>
                  </a:lnTo>
                  <a:lnTo>
                    <a:pt x="705500" y="1440438"/>
                  </a:lnTo>
                  <a:lnTo>
                    <a:pt x="651231" y="1383276"/>
                  </a:lnTo>
                  <a:lnTo>
                    <a:pt x="596961" y="1318611"/>
                  </a:lnTo>
                  <a:lnTo>
                    <a:pt x="542692" y="1249870"/>
                  </a:lnTo>
                  <a:lnTo>
                    <a:pt x="488423" y="1175589"/>
                  </a:lnTo>
                  <a:lnTo>
                    <a:pt x="434154" y="1096157"/>
                  </a:lnTo>
                  <a:lnTo>
                    <a:pt x="379884" y="1012220"/>
                  </a:lnTo>
                  <a:lnTo>
                    <a:pt x="325615" y="924688"/>
                  </a:lnTo>
                  <a:lnTo>
                    <a:pt x="271346" y="834839"/>
                  </a:lnTo>
                  <a:lnTo>
                    <a:pt x="217077" y="743650"/>
                  </a:lnTo>
                  <a:lnTo>
                    <a:pt x="162807" y="651579"/>
                  </a:lnTo>
                  <a:lnTo>
                    <a:pt x="108538" y="558583"/>
                  </a:lnTo>
                  <a:lnTo>
                    <a:pt x="54269" y="464671"/>
                  </a:lnTo>
                  <a:lnTo>
                    <a:pt x="0" y="369791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1821238" y="1701129"/>
              <a:ext cx="4203207" cy="385697"/>
            </a:xfrm>
            <a:custGeom>
              <a:avLst/>
              <a:pathLst>
                <a:path w="4203207" h="385697">
                  <a:moveTo>
                    <a:pt x="0" y="11016"/>
                  </a:moveTo>
                  <a:lnTo>
                    <a:pt x="53205" y="34055"/>
                  </a:lnTo>
                  <a:lnTo>
                    <a:pt x="106410" y="53072"/>
                  </a:lnTo>
                  <a:lnTo>
                    <a:pt x="159615" y="68381"/>
                  </a:lnTo>
                  <a:lnTo>
                    <a:pt x="212820" y="79351"/>
                  </a:lnTo>
                  <a:lnTo>
                    <a:pt x="266025" y="86226"/>
                  </a:lnTo>
                  <a:lnTo>
                    <a:pt x="319230" y="89571"/>
                  </a:lnTo>
                  <a:lnTo>
                    <a:pt x="372436" y="90124"/>
                  </a:lnTo>
                  <a:lnTo>
                    <a:pt x="425641" y="88550"/>
                  </a:lnTo>
                  <a:lnTo>
                    <a:pt x="478846" y="86104"/>
                  </a:lnTo>
                  <a:lnTo>
                    <a:pt x="532051" y="83577"/>
                  </a:lnTo>
                  <a:lnTo>
                    <a:pt x="585256" y="80902"/>
                  </a:lnTo>
                  <a:lnTo>
                    <a:pt x="638461" y="78042"/>
                  </a:lnTo>
                  <a:lnTo>
                    <a:pt x="691667" y="73026"/>
                  </a:lnTo>
                  <a:lnTo>
                    <a:pt x="744872" y="66121"/>
                  </a:lnTo>
                  <a:lnTo>
                    <a:pt x="798077" y="58300"/>
                  </a:lnTo>
                  <a:lnTo>
                    <a:pt x="851282" y="51511"/>
                  </a:lnTo>
                  <a:lnTo>
                    <a:pt x="904487" y="48403"/>
                  </a:lnTo>
                  <a:lnTo>
                    <a:pt x="957692" y="50904"/>
                  </a:lnTo>
                  <a:lnTo>
                    <a:pt x="1010897" y="56649"/>
                  </a:lnTo>
                  <a:lnTo>
                    <a:pt x="1064103" y="64088"/>
                  </a:lnTo>
                  <a:lnTo>
                    <a:pt x="1117308" y="71998"/>
                  </a:lnTo>
                  <a:lnTo>
                    <a:pt x="1170513" y="79490"/>
                  </a:lnTo>
                  <a:lnTo>
                    <a:pt x="1223718" y="86205"/>
                  </a:lnTo>
                  <a:lnTo>
                    <a:pt x="1276923" y="92336"/>
                  </a:lnTo>
                  <a:lnTo>
                    <a:pt x="1330128" y="98484"/>
                  </a:lnTo>
                  <a:lnTo>
                    <a:pt x="1383334" y="105417"/>
                  </a:lnTo>
                  <a:lnTo>
                    <a:pt x="1436539" y="113913"/>
                  </a:lnTo>
                  <a:lnTo>
                    <a:pt x="1489744" y="128027"/>
                  </a:lnTo>
                  <a:lnTo>
                    <a:pt x="1542949" y="145500"/>
                  </a:lnTo>
                  <a:lnTo>
                    <a:pt x="1596154" y="161243"/>
                  </a:lnTo>
                  <a:lnTo>
                    <a:pt x="1649359" y="172075"/>
                  </a:lnTo>
                  <a:lnTo>
                    <a:pt x="1702565" y="176951"/>
                  </a:lnTo>
                  <a:lnTo>
                    <a:pt x="1755770" y="180653"/>
                  </a:lnTo>
                  <a:lnTo>
                    <a:pt x="1808975" y="184115"/>
                  </a:lnTo>
                  <a:lnTo>
                    <a:pt x="1862180" y="186952"/>
                  </a:lnTo>
                  <a:lnTo>
                    <a:pt x="1915385" y="188914"/>
                  </a:lnTo>
                  <a:lnTo>
                    <a:pt x="1968590" y="189936"/>
                  </a:lnTo>
                  <a:lnTo>
                    <a:pt x="2021795" y="190156"/>
                  </a:lnTo>
                  <a:lnTo>
                    <a:pt x="2075001" y="189888"/>
                  </a:lnTo>
                  <a:lnTo>
                    <a:pt x="2128206" y="189556"/>
                  </a:lnTo>
                  <a:lnTo>
                    <a:pt x="2181411" y="189614"/>
                  </a:lnTo>
                  <a:lnTo>
                    <a:pt x="2234616" y="189943"/>
                  </a:lnTo>
                  <a:lnTo>
                    <a:pt x="2287821" y="189949"/>
                  </a:lnTo>
                  <a:lnTo>
                    <a:pt x="2341026" y="189598"/>
                  </a:lnTo>
                  <a:lnTo>
                    <a:pt x="2394232" y="188863"/>
                  </a:lnTo>
                  <a:lnTo>
                    <a:pt x="2447437" y="187721"/>
                  </a:lnTo>
                  <a:lnTo>
                    <a:pt x="2500642" y="186161"/>
                  </a:lnTo>
                  <a:lnTo>
                    <a:pt x="2553847" y="184187"/>
                  </a:lnTo>
                  <a:lnTo>
                    <a:pt x="2607052" y="181814"/>
                  </a:lnTo>
                  <a:lnTo>
                    <a:pt x="2660257" y="179078"/>
                  </a:lnTo>
                  <a:lnTo>
                    <a:pt x="2713463" y="176027"/>
                  </a:lnTo>
                  <a:lnTo>
                    <a:pt x="2766668" y="172726"/>
                  </a:lnTo>
                  <a:lnTo>
                    <a:pt x="2819873" y="169252"/>
                  </a:lnTo>
                  <a:lnTo>
                    <a:pt x="2873078" y="165693"/>
                  </a:lnTo>
                  <a:lnTo>
                    <a:pt x="2926283" y="162140"/>
                  </a:lnTo>
                  <a:lnTo>
                    <a:pt x="2979488" y="158688"/>
                  </a:lnTo>
                  <a:lnTo>
                    <a:pt x="3032693" y="155426"/>
                  </a:lnTo>
                  <a:lnTo>
                    <a:pt x="3085899" y="152436"/>
                  </a:lnTo>
                  <a:lnTo>
                    <a:pt x="3139104" y="149784"/>
                  </a:lnTo>
                  <a:lnTo>
                    <a:pt x="3192309" y="147514"/>
                  </a:lnTo>
                  <a:lnTo>
                    <a:pt x="3245514" y="145352"/>
                  </a:lnTo>
                  <a:lnTo>
                    <a:pt x="3298719" y="142924"/>
                  </a:lnTo>
                  <a:lnTo>
                    <a:pt x="3351924" y="140166"/>
                  </a:lnTo>
                  <a:lnTo>
                    <a:pt x="3405130" y="137007"/>
                  </a:lnTo>
                  <a:lnTo>
                    <a:pt x="3458335" y="133372"/>
                  </a:lnTo>
                  <a:lnTo>
                    <a:pt x="3511540" y="129181"/>
                  </a:lnTo>
                  <a:lnTo>
                    <a:pt x="3564745" y="124356"/>
                  </a:lnTo>
                  <a:lnTo>
                    <a:pt x="3617950" y="118821"/>
                  </a:lnTo>
                  <a:lnTo>
                    <a:pt x="3671155" y="112506"/>
                  </a:lnTo>
                  <a:lnTo>
                    <a:pt x="3724361" y="105355"/>
                  </a:lnTo>
                  <a:lnTo>
                    <a:pt x="3777566" y="97321"/>
                  </a:lnTo>
                  <a:lnTo>
                    <a:pt x="3830771" y="88374"/>
                  </a:lnTo>
                  <a:lnTo>
                    <a:pt x="3883976" y="78498"/>
                  </a:lnTo>
                  <a:lnTo>
                    <a:pt x="3937181" y="67686"/>
                  </a:lnTo>
                  <a:lnTo>
                    <a:pt x="3990386" y="55946"/>
                  </a:lnTo>
                  <a:lnTo>
                    <a:pt x="4043591" y="43288"/>
                  </a:lnTo>
                  <a:lnTo>
                    <a:pt x="4096797" y="29731"/>
                  </a:lnTo>
                  <a:lnTo>
                    <a:pt x="4150002" y="15295"/>
                  </a:lnTo>
                  <a:lnTo>
                    <a:pt x="4203207" y="0"/>
                  </a:lnTo>
                  <a:lnTo>
                    <a:pt x="4203207" y="341021"/>
                  </a:lnTo>
                  <a:lnTo>
                    <a:pt x="4150002" y="335375"/>
                  </a:lnTo>
                  <a:lnTo>
                    <a:pt x="4096797" y="330444"/>
                  </a:lnTo>
                  <a:lnTo>
                    <a:pt x="4043591" y="326240"/>
                  </a:lnTo>
                  <a:lnTo>
                    <a:pt x="3990386" y="322775"/>
                  </a:lnTo>
                  <a:lnTo>
                    <a:pt x="3937181" y="320060"/>
                  </a:lnTo>
                  <a:lnTo>
                    <a:pt x="3883976" y="318100"/>
                  </a:lnTo>
                  <a:lnTo>
                    <a:pt x="3830771" y="316891"/>
                  </a:lnTo>
                  <a:lnTo>
                    <a:pt x="3777566" y="316422"/>
                  </a:lnTo>
                  <a:lnTo>
                    <a:pt x="3724361" y="316667"/>
                  </a:lnTo>
                  <a:lnTo>
                    <a:pt x="3671155" y="317589"/>
                  </a:lnTo>
                  <a:lnTo>
                    <a:pt x="3617950" y="319134"/>
                  </a:lnTo>
                  <a:lnTo>
                    <a:pt x="3564745" y="321237"/>
                  </a:lnTo>
                  <a:lnTo>
                    <a:pt x="3511540" y="323821"/>
                  </a:lnTo>
                  <a:lnTo>
                    <a:pt x="3458335" y="326803"/>
                  </a:lnTo>
                  <a:lnTo>
                    <a:pt x="3405130" y="330096"/>
                  </a:lnTo>
                  <a:lnTo>
                    <a:pt x="3351924" y="333613"/>
                  </a:lnTo>
                  <a:lnTo>
                    <a:pt x="3298719" y="337271"/>
                  </a:lnTo>
                  <a:lnTo>
                    <a:pt x="3245514" y="340991"/>
                  </a:lnTo>
                  <a:lnTo>
                    <a:pt x="3192309" y="344703"/>
                  </a:lnTo>
                  <a:lnTo>
                    <a:pt x="3139104" y="348341"/>
                  </a:lnTo>
                  <a:lnTo>
                    <a:pt x="3085899" y="351847"/>
                  </a:lnTo>
                  <a:lnTo>
                    <a:pt x="3032693" y="355190"/>
                  </a:lnTo>
                  <a:lnTo>
                    <a:pt x="2979488" y="358361"/>
                  </a:lnTo>
                  <a:lnTo>
                    <a:pt x="2926283" y="361367"/>
                  </a:lnTo>
                  <a:lnTo>
                    <a:pt x="2873078" y="364222"/>
                  </a:lnTo>
                  <a:lnTo>
                    <a:pt x="2819873" y="366946"/>
                  </a:lnTo>
                  <a:lnTo>
                    <a:pt x="2766668" y="369556"/>
                  </a:lnTo>
                  <a:lnTo>
                    <a:pt x="2713463" y="372063"/>
                  </a:lnTo>
                  <a:lnTo>
                    <a:pt x="2660257" y="374470"/>
                  </a:lnTo>
                  <a:lnTo>
                    <a:pt x="2607052" y="376766"/>
                  </a:lnTo>
                  <a:lnTo>
                    <a:pt x="2553847" y="378926"/>
                  </a:lnTo>
                  <a:lnTo>
                    <a:pt x="2500642" y="380909"/>
                  </a:lnTo>
                  <a:lnTo>
                    <a:pt x="2447437" y="382656"/>
                  </a:lnTo>
                  <a:lnTo>
                    <a:pt x="2394232" y="384096"/>
                  </a:lnTo>
                  <a:lnTo>
                    <a:pt x="2341026" y="385142"/>
                  </a:lnTo>
                  <a:lnTo>
                    <a:pt x="2287821" y="385697"/>
                  </a:lnTo>
                  <a:lnTo>
                    <a:pt x="2234616" y="385659"/>
                  </a:lnTo>
                  <a:lnTo>
                    <a:pt x="2181411" y="384921"/>
                  </a:lnTo>
                  <a:lnTo>
                    <a:pt x="2128206" y="383331"/>
                  </a:lnTo>
                  <a:lnTo>
                    <a:pt x="2075001" y="381084"/>
                  </a:lnTo>
                  <a:lnTo>
                    <a:pt x="2021795" y="378569"/>
                  </a:lnTo>
                  <a:lnTo>
                    <a:pt x="1968590" y="376146"/>
                  </a:lnTo>
                  <a:lnTo>
                    <a:pt x="1915385" y="374063"/>
                  </a:lnTo>
                  <a:lnTo>
                    <a:pt x="1862180" y="372394"/>
                  </a:lnTo>
                  <a:lnTo>
                    <a:pt x="1808975" y="371010"/>
                  </a:lnTo>
                  <a:lnTo>
                    <a:pt x="1755770" y="369595"/>
                  </a:lnTo>
                  <a:lnTo>
                    <a:pt x="1702565" y="367700"/>
                  </a:lnTo>
                  <a:lnTo>
                    <a:pt x="1649359" y="363544"/>
                  </a:lnTo>
                  <a:lnTo>
                    <a:pt x="1596154" y="353661"/>
                  </a:lnTo>
                  <a:lnTo>
                    <a:pt x="1542949" y="341953"/>
                  </a:lnTo>
                  <a:lnTo>
                    <a:pt x="1489744" y="331533"/>
                  </a:lnTo>
                  <a:lnTo>
                    <a:pt x="1436539" y="323606"/>
                  </a:lnTo>
                  <a:lnTo>
                    <a:pt x="1383334" y="316285"/>
                  </a:lnTo>
                  <a:lnTo>
                    <a:pt x="1330128" y="306625"/>
                  </a:lnTo>
                  <a:lnTo>
                    <a:pt x="1276923" y="295747"/>
                  </a:lnTo>
                  <a:lnTo>
                    <a:pt x="1223718" y="284897"/>
                  </a:lnTo>
                  <a:lnTo>
                    <a:pt x="1170513" y="275157"/>
                  </a:lnTo>
                  <a:lnTo>
                    <a:pt x="1117308" y="267198"/>
                  </a:lnTo>
                  <a:lnTo>
                    <a:pt x="1064103" y="261141"/>
                  </a:lnTo>
                  <a:lnTo>
                    <a:pt x="1010897" y="256577"/>
                  </a:lnTo>
                  <a:lnTo>
                    <a:pt x="957692" y="252762"/>
                  </a:lnTo>
                  <a:lnTo>
                    <a:pt x="904487" y="248976"/>
                  </a:lnTo>
                  <a:lnTo>
                    <a:pt x="851282" y="245954"/>
                  </a:lnTo>
                  <a:lnTo>
                    <a:pt x="798077" y="244227"/>
                  </a:lnTo>
                  <a:lnTo>
                    <a:pt x="744872" y="243920"/>
                  </a:lnTo>
                  <a:lnTo>
                    <a:pt x="691667" y="244462"/>
                  </a:lnTo>
                  <a:lnTo>
                    <a:pt x="638461" y="244301"/>
                  </a:lnTo>
                  <a:lnTo>
                    <a:pt x="585256" y="241205"/>
                  </a:lnTo>
                  <a:lnTo>
                    <a:pt x="532051" y="237131"/>
                  </a:lnTo>
                  <a:lnTo>
                    <a:pt x="478846" y="232294"/>
                  </a:lnTo>
                  <a:lnTo>
                    <a:pt x="425641" y="227984"/>
                  </a:lnTo>
                  <a:lnTo>
                    <a:pt x="372436" y="224545"/>
                  </a:lnTo>
                  <a:lnTo>
                    <a:pt x="319230" y="222023"/>
                  </a:lnTo>
                  <a:lnTo>
                    <a:pt x="266025" y="221923"/>
                  </a:lnTo>
                  <a:lnTo>
                    <a:pt x="212820" y="225078"/>
                  </a:lnTo>
                  <a:lnTo>
                    <a:pt x="159615" y="231578"/>
                  </a:lnTo>
                  <a:lnTo>
                    <a:pt x="106410" y="241131"/>
                  </a:lnTo>
                  <a:lnTo>
                    <a:pt x="53205" y="253731"/>
                  </a:lnTo>
                  <a:lnTo>
                    <a:pt x="0" y="268618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522810" y="1039703"/>
              <a:ext cx="4715998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3678927" y="110347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71" name="rc171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1522810" y="3240438"/>
              <a:ext cx="4715998" cy="0"/>
            </a:xfrm>
            <a:custGeom>
              <a:avLst/>
              <a:pathLst>
                <a:path w="4715998" h="0">
                  <a:moveTo>
                    <a:pt x="0" y="0"/>
                  </a:moveTo>
                  <a:lnTo>
                    <a:pt x="4715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936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83000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67064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51129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35193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19257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1958288" y="33029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767852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608494" y="330268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449135" y="330285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5289777" y="3302741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130418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1522810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1398024" y="303107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335869" y="252068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273713" y="2010289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273713" y="1499894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1488016" y="3071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488016" y="2560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1488016" y="2050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1488016" y="1540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tx195"/>
            <p:cNvSpPr/>
            <p:nvPr/>
          </p:nvSpPr>
          <p:spPr>
            <a:xfrm>
              <a:off x="3337426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44170" y="2182939"/>
              <a:ext cx="2197205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1038225" y="3713030"/>
              <a:ext cx="27122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792375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427914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01006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02" name="rc202"/>
            <p:cNvSpPr/>
            <p:nvPr/>
          </p:nvSpPr>
          <p:spPr>
            <a:xfrm>
              <a:off x="1448631" y="3713030"/>
              <a:ext cx="161895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659161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60975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142106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092700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625051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57564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1876854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235979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2842745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3206764" y="3713030"/>
              <a:ext cx="3317860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417294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367888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3345942" y="3782620"/>
              <a:ext cx="219456" cy="219456"/>
            </a:xfrm>
            <a:prstGeom prst="rect">
              <a:avLst/>
            </a:prstGeom>
            <a:solidFill>
              <a:srgbClr val="3CB37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417294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367888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3345942" y="4002076"/>
              <a:ext cx="219456" cy="219456"/>
            </a:xfrm>
            <a:prstGeom prst="rect">
              <a:avLst/>
            </a:pr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458930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440952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4387579" y="3782620"/>
              <a:ext cx="219455" cy="219456"/>
            </a:xfrm>
            <a:prstGeom prst="rect">
              <a:avLst/>
            </a:pr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458930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409524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4387579" y="4002076"/>
              <a:ext cx="219455" cy="219456"/>
            </a:xfrm>
            <a:prstGeom prst="rect">
              <a:avLst/>
            </a:pr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541276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491870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5469924" y="3782620"/>
              <a:ext cx="219455" cy="219456"/>
            </a:xfrm>
            <a:prstGeom prst="rect">
              <a:avLst/>
            </a:pr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541276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491870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5469924" y="4002076"/>
              <a:ext cx="219455" cy="219456"/>
            </a:xfrm>
            <a:prstGeom prst="rect">
              <a:avLst/>
            </a:pr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834808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834808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3634988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3634988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4676624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4676624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5758969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5758969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052502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052502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2810" y="1255930"/>
              <a:ext cx="4715998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85489" y="190694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114216" y="18330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542943" y="18774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989345" y="187352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418072" y="179965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275526" y="196216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704253" y="191784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132981" y="191784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1708" y="194739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114216" y="18921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542943" y="19512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971671" y="18774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400398" y="190694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829125" y="18921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257852" y="190694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686579" y="18774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544034" y="193649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698797" y="182483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27524" y="178051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56251" y="188393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984979" y="182483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413706" y="228281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99887" y="2903311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128614" y="2740801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557342" y="284421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86069" y="28146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703163" y="175533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560618" y="172578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989345" y="168146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704253" y="179965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561708" y="184397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990435" y="182920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27524" y="175096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556251" y="188393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13706" y="222372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842433" y="2533971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71160" y="279989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99887" y="275557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128614" y="2740801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86069" y="2903311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703163" y="172578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131891" y="179965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60618" y="165191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418072" y="194739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846799" y="264175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75526" y="193261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704253" y="191784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32981" y="185874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561708" y="203603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990435" y="231673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98797" y="192825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127524" y="183960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556251" y="181006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84979" y="185438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13706" y="243055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42433" y="275557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271160" y="297718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699887" y="294763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86069" y="302150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703163" y="1843976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131891" y="1799655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560618" y="1784881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418072" y="202125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846799" y="2109901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275526" y="2095128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704253" y="202125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132981" y="2050807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990435" y="1991712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698797" y="178051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984979" y="192825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413706" y="216463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842433" y="274080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271160" y="277034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699887" y="275557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128614" y="290331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86069" y="309536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2560618" y="1740560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989345" y="1947391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418072" y="208035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846799" y="2065580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704253" y="2154222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561708" y="208035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990435" y="2375827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127524" y="189870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556251" y="1957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984979" y="186915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13706" y="18839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42433" y="18839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71160" y="18839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699887" y="18839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557342" y="1913478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86069" y="1810062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703163" y="193261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131891" y="190307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989345" y="179965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418072" y="174056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132981" y="182920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127524" y="194302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556251" y="198734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984979" y="185438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413706" y="195779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42433" y="191347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1160" y="194302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699887" y="197257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128614" y="191347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557342" y="189870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703163" y="171101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2560618" y="178488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2989345" y="177010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3418072" y="174056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4275526" y="172578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4704253" y="184397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132981" y="185874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990435" y="175533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165901" y="1892760"/>
              <a:ext cx="3429817" cy="132962"/>
            </a:xfrm>
            <a:custGeom>
              <a:avLst/>
              <a:pathLst>
                <a:path w="3429817" h="132962">
                  <a:moveTo>
                    <a:pt x="0" y="88641"/>
                  </a:moveTo>
                  <a:lnTo>
                    <a:pt x="428727" y="132962"/>
                  </a:lnTo>
                  <a:lnTo>
                    <a:pt x="857454" y="0"/>
                  </a:lnTo>
                  <a:lnTo>
                    <a:pt x="1286181" y="103415"/>
                  </a:lnTo>
                  <a:lnTo>
                    <a:pt x="1714908" y="59094"/>
                  </a:lnTo>
                  <a:lnTo>
                    <a:pt x="2143635" y="88641"/>
                  </a:lnTo>
                  <a:lnTo>
                    <a:pt x="2572362" y="118189"/>
                  </a:lnTo>
                  <a:lnTo>
                    <a:pt x="3001090" y="59094"/>
                  </a:lnTo>
                  <a:lnTo>
                    <a:pt x="3429817" y="4432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737174" y="1745023"/>
              <a:ext cx="4287271" cy="147736"/>
            </a:xfrm>
            <a:custGeom>
              <a:avLst/>
              <a:pathLst>
                <a:path w="4287271" h="147736">
                  <a:moveTo>
                    <a:pt x="0" y="0"/>
                  </a:moveTo>
                  <a:lnTo>
                    <a:pt x="857454" y="73868"/>
                  </a:lnTo>
                  <a:lnTo>
                    <a:pt x="1286181" y="59094"/>
                  </a:lnTo>
                  <a:lnTo>
                    <a:pt x="1714908" y="29547"/>
                  </a:lnTo>
                  <a:lnTo>
                    <a:pt x="2572362" y="14773"/>
                  </a:lnTo>
                  <a:lnTo>
                    <a:pt x="3001090" y="132962"/>
                  </a:lnTo>
                  <a:lnTo>
                    <a:pt x="3429817" y="147736"/>
                  </a:lnTo>
                  <a:lnTo>
                    <a:pt x="4287271" y="4432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737174" y="1833665"/>
              <a:ext cx="3858544" cy="162510"/>
            </a:xfrm>
            <a:custGeom>
              <a:avLst/>
              <a:pathLst>
                <a:path w="3858544" h="162510">
                  <a:moveTo>
                    <a:pt x="0" y="132962"/>
                  </a:moveTo>
                  <a:lnTo>
                    <a:pt x="428727" y="59094"/>
                  </a:lnTo>
                  <a:lnTo>
                    <a:pt x="857454" y="103415"/>
                  </a:lnTo>
                  <a:lnTo>
                    <a:pt x="1286181" y="73868"/>
                  </a:lnTo>
                  <a:lnTo>
                    <a:pt x="1714908" y="0"/>
                  </a:lnTo>
                  <a:lnTo>
                    <a:pt x="2572362" y="162510"/>
                  </a:lnTo>
                  <a:lnTo>
                    <a:pt x="3001090" y="118189"/>
                  </a:lnTo>
                  <a:lnTo>
                    <a:pt x="3429817" y="118189"/>
                  </a:lnTo>
                  <a:lnTo>
                    <a:pt x="3858544" y="147736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165901" y="1937081"/>
              <a:ext cx="3429817" cy="73868"/>
            </a:xfrm>
            <a:custGeom>
              <a:avLst/>
              <a:pathLst>
                <a:path w="3429817" h="73868">
                  <a:moveTo>
                    <a:pt x="0" y="14773"/>
                  </a:moveTo>
                  <a:lnTo>
                    <a:pt x="428727" y="73868"/>
                  </a:lnTo>
                  <a:lnTo>
                    <a:pt x="857454" y="0"/>
                  </a:lnTo>
                  <a:lnTo>
                    <a:pt x="1286181" y="29547"/>
                  </a:lnTo>
                  <a:lnTo>
                    <a:pt x="1714908" y="14773"/>
                  </a:lnTo>
                  <a:lnTo>
                    <a:pt x="2143635" y="29547"/>
                  </a:lnTo>
                  <a:lnTo>
                    <a:pt x="2572362" y="0"/>
                  </a:lnTo>
                  <a:lnTo>
                    <a:pt x="3429817" y="5909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737174" y="1685929"/>
              <a:ext cx="4287271" cy="989833"/>
            </a:xfrm>
            <a:custGeom>
              <a:avLst/>
              <a:pathLst>
                <a:path w="4287271" h="989833">
                  <a:moveTo>
                    <a:pt x="0" y="73868"/>
                  </a:moveTo>
                  <a:lnTo>
                    <a:pt x="428727" y="147736"/>
                  </a:lnTo>
                  <a:lnTo>
                    <a:pt x="857454" y="0"/>
                  </a:lnTo>
                  <a:lnTo>
                    <a:pt x="1714908" y="295472"/>
                  </a:lnTo>
                  <a:lnTo>
                    <a:pt x="2143635" y="989833"/>
                  </a:lnTo>
                  <a:lnTo>
                    <a:pt x="2572362" y="280699"/>
                  </a:lnTo>
                  <a:lnTo>
                    <a:pt x="3001090" y="265925"/>
                  </a:lnTo>
                  <a:lnTo>
                    <a:pt x="3429817" y="206830"/>
                  </a:lnTo>
                  <a:lnTo>
                    <a:pt x="3858544" y="384114"/>
                  </a:lnTo>
                  <a:lnTo>
                    <a:pt x="4287271" y="664813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737174" y="1715476"/>
              <a:ext cx="4287271" cy="162510"/>
            </a:xfrm>
            <a:custGeom>
              <a:avLst/>
              <a:pathLst>
                <a:path w="4287271" h="162510">
                  <a:moveTo>
                    <a:pt x="0" y="73868"/>
                  </a:moveTo>
                  <a:lnTo>
                    <a:pt x="857454" y="44320"/>
                  </a:lnTo>
                  <a:lnTo>
                    <a:pt x="1286181" y="0"/>
                  </a:lnTo>
                  <a:lnTo>
                    <a:pt x="3001090" y="118189"/>
                  </a:lnTo>
                  <a:lnTo>
                    <a:pt x="3858544" y="162510"/>
                  </a:lnTo>
                  <a:lnTo>
                    <a:pt x="4287271" y="147736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737174" y="1818891"/>
              <a:ext cx="4287271" cy="1122796"/>
            </a:xfrm>
            <a:custGeom>
              <a:avLst/>
              <a:pathLst>
                <a:path w="4287271" h="1122796">
                  <a:moveTo>
                    <a:pt x="0" y="44320"/>
                  </a:moveTo>
                  <a:lnTo>
                    <a:pt x="428727" y="0"/>
                  </a:lnTo>
                  <a:lnTo>
                    <a:pt x="857454" y="103415"/>
                  </a:lnTo>
                  <a:lnTo>
                    <a:pt x="1286181" y="44320"/>
                  </a:lnTo>
                  <a:lnTo>
                    <a:pt x="1714908" y="502303"/>
                  </a:lnTo>
                  <a:lnTo>
                    <a:pt x="3001090" y="1122796"/>
                  </a:lnTo>
                  <a:lnTo>
                    <a:pt x="3429817" y="960286"/>
                  </a:lnTo>
                  <a:lnTo>
                    <a:pt x="3858544" y="1063702"/>
                  </a:lnTo>
                  <a:lnTo>
                    <a:pt x="4287271" y="1034154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65901" y="1789344"/>
              <a:ext cx="3858544" cy="1152343"/>
            </a:xfrm>
            <a:custGeom>
              <a:avLst/>
              <a:pathLst>
                <a:path w="3858544" h="1152343">
                  <a:moveTo>
                    <a:pt x="0" y="0"/>
                  </a:moveTo>
                  <a:lnTo>
                    <a:pt x="428727" y="132962"/>
                  </a:lnTo>
                  <a:lnTo>
                    <a:pt x="1286181" y="472756"/>
                  </a:lnTo>
                  <a:lnTo>
                    <a:pt x="1714908" y="783002"/>
                  </a:lnTo>
                  <a:lnTo>
                    <a:pt x="2143635" y="1048928"/>
                  </a:lnTo>
                  <a:lnTo>
                    <a:pt x="2572362" y="1004607"/>
                  </a:lnTo>
                  <a:lnTo>
                    <a:pt x="3001090" y="989833"/>
                  </a:lnTo>
                  <a:lnTo>
                    <a:pt x="3858544" y="1152343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737174" y="1818891"/>
              <a:ext cx="4287271" cy="325020"/>
            </a:xfrm>
            <a:custGeom>
              <a:avLst/>
              <a:pathLst>
                <a:path w="4287271" h="325020">
                  <a:moveTo>
                    <a:pt x="0" y="59094"/>
                  </a:moveTo>
                  <a:lnTo>
                    <a:pt x="428727" y="14773"/>
                  </a:lnTo>
                  <a:lnTo>
                    <a:pt x="857454" y="0"/>
                  </a:lnTo>
                  <a:lnTo>
                    <a:pt x="1714908" y="236378"/>
                  </a:lnTo>
                  <a:lnTo>
                    <a:pt x="2143635" y="325020"/>
                  </a:lnTo>
                  <a:lnTo>
                    <a:pt x="2572362" y="310246"/>
                  </a:lnTo>
                  <a:lnTo>
                    <a:pt x="3001090" y="236378"/>
                  </a:lnTo>
                  <a:lnTo>
                    <a:pt x="3429817" y="265925"/>
                  </a:lnTo>
                  <a:lnTo>
                    <a:pt x="4287271" y="206830"/>
                  </a:lnTo>
                </a:path>
              </a:pathLst>
            </a:custGeom>
            <a:ln w="13550" cap="flat">
              <a:solidFill>
                <a:srgbClr val="D73027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737174" y="1848439"/>
              <a:ext cx="4287271" cy="1211438"/>
            </a:xfrm>
            <a:custGeom>
              <a:avLst/>
              <a:pathLst>
                <a:path w="4287271" h="1211438">
                  <a:moveTo>
                    <a:pt x="0" y="118189"/>
                  </a:moveTo>
                  <a:lnTo>
                    <a:pt x="428727" y="29547"/>
                  </a:lnTo>
                  <a:lnTo>
                    <a:pt x="857454" y="0"/>
                  </a:lnTo>
                  <a:lnTo>
                    <a:pt x="1286181" y="44320"/>
                  </a:lnTo>
                  <a:lnTo>
                    <a:pt x="1714908" y="620492"/>
                  </a:lnTo>
                  <a:lnTo>
                    <a:pt x="2143635" y="945512"/>
                  </a:lnTo>
                  <a:lnTo>
                    <a:pt x="2572362" y="1167117"/>
                  </a:lnTo>
                  <a:lnTo>
                    <a:pt x="3001090" y="1137570"/>
                  </a:lnTo>
                  <a:lnTo>
                    <a:pt x="4287271" y="1211438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94628" y="1774571"/>
              <a:ext cx="3429817" cy="635266"/>
            </a:xfrm>
            <a:custGeom>
              <a:avLst/>
              <a:pathLst>
                <a:path w="3429817" h="635266">
                  <a:moveTo>
                    <a:pt x="0" y="0"/>
                  </a:moveTo>
                  <a:lnTo>
                    <a:pt x="428727" y="206830"/>
                  </a:lnTo>
                  <a:lnTo>
                    <a:pt x="857454" y="339793"/>
                  </a:lnTo>
                  <a:lnTo>
                    <a:pt x="1286181" y="325020"/>
                  </a:lnTo>
                  <a:lnTo>
                    <a:pt x="2143635" y="413661"/>
                  </a:lnTo>
                  <a:lnTo>
                    <a:pt x="3001090" y="339793"/>
                  </a:lnTo>
                  <a:lnTo>
                    <a:pt x="3429817" y="635266"/>
                  </a:lnTo>
                </a:path>
              </a:pathLst>
            </a:custGeom>
            <a:ln w="13550" cap="flat">
              <a:solidFill>
                <a:srgbClr val="FC8D59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737174" y="1818891"/>
              <a:ext cx="4287271" cy="1314853"/>
            </a:xfrm>
            <a:custGeom>
              <a:avLst/>
              <a:pathLst>
                <a:path w="4287271" h="1314853">
                  <a:moveTo>
                    <a:pt x="0" y="0"/>
                  </a:moveTo>
                  <a:lnTo>
                    <a:pt x="1286181" y="147736"/>
                  </a:lnTo>
                  <a:lnTo>
                    <a:pt x="1714908" y="384114"/>
                  </a:lnTo>
                  <a:lnTo>
                    <a:pt x="2143635" y="960286"/>
                  </a:lnTo>
                  <a:lnTo>
                    <a:pt x="2572362" y="989833"/>
                  </a:lnTo>
                  <a:lnTo>
                    <a:pt x="3001090" y="975060"/>
                  </a:lnTo>
                  <a:lnTo>
                    <a:pt x="3429817" y="1122796"/>
                  </a:lnTo>
                  <a:lnTo>
                    <a:pt x="4287271" y="1314853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165901" y="1848439"/>
              <a:ext cx="3858544" cy="147736"/>
            </a:xfrm>
            <a:custGeom>
              <a:avLst/>
              <a:pathLst>
                <a:path w="3858544" h="147736">
                  <a:moveTo>
                    <a:pt x="0" y="88641"/>
                  </a:moveTo>
                  <a:lnTo>
                    <a:pt x="428727" y="147736"/>
                  </a:lnTo>
                  <a:lnTo>
                    <a:pt x="857454" y="59094"/>
                  </a:lnTo>
                  <a:lnTo>
                    <a:pt x="1286181" y="73868"/>
                  </a:lnTo>
                  <a:lnTo>
                    <a:pt x="1714908" y="73868"/>
                  </a:lnTo>
                  <a:lnTo>
                    <a:pt x="2143635" y="73868"/>
                  </a:lnTo>
                  <a:lnTo>
                    <a:pt x="2572362" y="73868"/>
                  </a:lnTo>
                  <a:lnTo>
                    <a:pt x="3429817" y="103415"/>
                  </a:lnTo>
                  <a:lnTo>
                    <a:pt x="3858544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737174" y="1774571"/>
              <a:ext cx="3429817" cy="192057"/>
            </a:xfrm>
            <a:custGeom>
              <a:avLst/>
              <a:pathLst>
                <a:path w="3429817" h="192057">
                  <a:moveTo>
                    <a:pt x="0" y="192057"/>
                  </a:moveTo>
                  <a:lnTo>
                    <a:pt x="428727" y="162510"/>
                  </a:lnTo>
                  <a:lnTo>
                    <a:pt x="1286181" y="59094"/>
                  </a:lnTo>
                  <a:lnTo>
                    <a:pt x="1714908" y="0"/>
                  </a:lnTo>
                  <a:lnTo>
                    <a:pt x="3429817" y="88641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023355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737174" y="1606613"/>
              <a:ext cx="4287271" cy="411029"/>
            </a:xfrm>
            <a:custGeom>
              <a:avLst/>
              <a:pathLst>
                <a:path w="4287271" h="411029">
                  <a:moveTo>
                    <a:pt x="0" y="0"/>
                  </a:moveTo>
                  <a:lnTo>
                    <a:pt x="54269" y="15379"/>
                  </a:lnTo>
                  <a:lnTo>
                    <a:pt x="108538" y="29666"/>
                  </a:lnTo>
                  <a:lnTo>
                    <a:pt x="162807" y="42885"/>
                  </a:lnTo>
                  <a:lnTo>
                    <a:pt x="217077" y="55060"/>
                  </a:lnTo>
                  <a:lnTo>
                    <a:pt x="271346" y="66218"/>
                  </a:lnTo>
                  <a:lnTo>
                    <a:pt x="325615" y="76390"/>
                  </a:lnTo>
                  <a:lnTo>
                    <a:pt x="379884" y="85614"/>
                  </a:lnTo>
                  <a:lnTo>
                    <a:pt x="434154" y="93934"/>
                  </a:lnTo>
                  <a:lnTo>
                    <a:pt x="488423" y="101401"/>
                  </a:lnTo>
                  <a:lnTo>
                    <a:pt x="542692" y="108072"/>
                  </a:lnTo>
                  <a:lnTo>
                    <a:pt x="596961" y="114013"/>
                  </a:lnTo>
                  <a:lnTo>
                    <a:pt x="651231" y="119293"/>
                  </a:lnTo>
                  <a:lnTo>
                    <a:pt x="705500" y="123984"/>
                  </a:lnTo>
                  <a:lnTo>
                    <a:pt x="759769" y="128161"/>
                  </a:lnTo>
                  <a:lnTo>
                    <a:pt x="814038" y="131894"/>
                  </a:lnTo>
                  <a:lnTo>
                    <a:pt x="868308" y="135253"/>
                  </a:lnTo>
                  <a:lnTo>
                    <a:pt x="922577" y="138239"/>
                  </a:lnTo>
                  <a:lnTo>
                    <a:pt x="976846" y="140890"/>
                  </a:lnTo>
                  <a:lnTo>
                    <a:pt x="1031115" y="143259"/>
                  </a:lnTo>
                  <a:lnTo>
                    <a:pt x="1085385" y="145392"/>
                  </a:lnTo>
                  <a:lnTo>
                    <a:pt x="1139654" y="147329"/>
                  </a:lnTo>
                  <a:lnTo>
                    <a:pt x="1193923" y="149110"/>
                  </a:lnTo>
                  <a:lnTo>
                    <a:pt x="1248192" y="150778"/>
                  </a:lnTo>
                  <a:lnTo>
                    <a:pt x="1302462" y="152355"/>
                  </a:lnTo>
                  <a:lnTo>
                    <a:pt x="1356731" y="153414"/>
                  </a:lnTo>
                  <a:lnTo>
                    <a:pt x="1411000" y="153515"/>
                  </a:lnTo>
                  <a:lnTo>
                    <a:pt x="1465270" y="152373"/>
                  </a:lnTo>
                  <a:lnTo>
                    <a:pt x="1519539" y="149942"/>
                  </a:lnTo>
                  <a:lnTo>
                    <a:pt x="1573808" y="146549"/>
                  </a:lnTo>
                  <a:lnTo>
                    <a:pt x="1628077" y="142873"/>
                  </a:lnTo>
                  <a:lnTo>
                    <a:pt x="1682347" y="139836"/>
                  </a:lnTo>
                  <a:lnTo>
                    <a:pt x="1736616" y="138408"/>
                  </a:lnTo>
                  <a:lnTo>
                    <a:pt x="1790885" y="138860"/>
                  </a:lnTo>
                  <a:lnTo>
                    <a:pt x="1845154" y="140920"/>
                  </a:lnTo>
                  <a:lnTo>
                    <a:pt x="1899424" y="144242"/>
                  </a:lnTo>
                  <a:lnTo>
                    <a:pt x="1953693" y="148430"/>
                  </a:lnTo>
                  <a:lnTo>
                    <a:pt x="2007962" y="153071"/>
                  </a:lnTo>
                  <a:lnTo>
                    <a:pt x="2062231" y="157773"/>
                  </a:lnTo>
                  <a:lnTo>
                    <a:pt x="2116501" y="162208"/>
                  </a:lnTo>
                  <a:lnTo>
                    <a:pt x="2170770" y="166162"/>
                  </a:lnTo>
                  <a:lnTo>
                    <a:pt x="2225039" y="169558"/>
                  </a:lnTo>
                  <a:lnTo>
                    <a:pt x="2279308" y="172463"/>
                  </a:lnTo>
                  <a:lnTo>
                    <a:pt x="2333578" y="175062"/>
                  </a:lnTo>
                  <a:lnTo>
                    <a:pt x="2387847" y="177616"/>
                  </a:lnTo>
                  <a:lnTo>
                    <a:pt x="2442116" y="180419"/>
                  </a:lnTo>
                  <a:lnTo>
                    <a:pt x="2496385" y="183764"/>
                  </a:lnTo>
                  <a:lnTo>
                    <a:pt x="2550655" y="187916"/>
                  </a:lnTo>
                  <a:lnTo>
                    <a:pt x="2604924" y="193221"/>
                  </a:lnTo>
                  <a:lnTo>
                    <a:pt x="2659193" y="199903"/>
                  </a:lnTo>
                  <a:lnTo>
                    <a:pt x="2713463" y="206921"/>
                  </a:lnTo>
                  <a:lnTo>
                    <a:pt x="2767732" y="213031"/>
                  </a:lnTo>
                  <a:lnTo>
                    <a:pt x="2822001" y="217232"/>
                  </a:lnTo>
                  <a:lnTo>
                    <a:pt x="2876270" y="219215"/>
                  </a:lnTo>
                  <a:lnTo>
                    <a:pt x="2930540" y="219587"/>
                  </a:lnTo>
                  <a:lnTo>
                    <a:pt x="2984809" y="219648"/>
                  </a:lnTo>
                  <a:lnTo>
                    <a:pt x="3039078" y="221450"/>
                  </a:lnTo>
                  <a:lnTo>
                    <a:pt x="3093347" y="226662"/>
                  </a:lnTo>
                  <a:lnTo>
                    <a:pt x="3147617" y="233928"/>
                  </a:lnTo>
                  <a:lnTo>
                    <a:pt x="3201886" y="241669"/>
                  </a:lnTo>
                  <a:lnTo>
                    <a:pt x="3256155" y="248517"/>
                  </a:lnTo>
                  <a:lnTo>
                    <a:pt x="3310424" y="253547"/>
                  </a:lnTo>
                  <a:lnTo>
                    <a:pt x="3364694" y="256329"/>
                  </a:lnTo>
                  <a:lnTo>
                    <a:pt x="3418963" y="256739"/>
                  </a:lnTo>
                  <a:lnTo>
                    <a:pt x="3473232" y="255321"/>
                  </a:lnTo>
                  <a:lnTo>
                    <a:pt x="3527501" y="253401"/>
                  </a:lnTo>
                  <a:lnTo>
                    <a:pt x="3581771" y="250929"/>
                  </a:lnTo>
                  <a:lnTo>
                    <a:pt x="3636040" y="247774"/>
                  </a:lnTo>
                  <a:lnTo>
                    <a:pt x="3690309" y="243763"/>
                  </a:lnTo>
                  <a:lnTo>
                    <a:pt x="3744578" y="238679"/>
                  </a:lnTo>
                  <a:lnTo>
                    <a:pt x="3798848" y="232265"/>
                  </a:lnTo>
                  <a:lnTo>
                    <a:pt x="3853117" y="224231"/>
                  </a:lnTo>
                  <a:lnTo>
                    <a:pt x="3907386" y="214277"/>
                  </a:lnTo>
                  <a:lnTo>
                    <a:pt x="3961656" y="202126"/>
                  </a:lnTo>
                  <a:lnTo>
                    <a:pt x="4015925" y="187556"/>
                  </a:lnTo>
                  <a:lnTo>
                    <a:pt x="4070194" y="170419"/>
                  </a:lnTo>
                  <a:lnTo>
                    <a:pt x="4124463" y="150647"/>
                  </a:lnTo>
                  <a:lnTo>
                    <a:pt x="4178733" y="128232"/>
                  </a:lnTo>
                  <a:lnTo>
                    <a:pt x="4233002" y="103206"/>
                  </a:lnTo>
                  <a:lnTo>
                    <a:pt x="4287271" y="75621"/>
                  </a:lnTo>
                  <a:lnTo>
                    <a:pt x="4287271" y="347588"/>
                  </a:lnTo>
                  <a:lnTo>
                    <a:pt x="4233002" y="348772"/>
                  </a:lnTo>
                  <a:lnTo>
                    <a:pt x="4178733" y="350612"/>
                  </a:lnTo>
                  <a:lnTo>
                    <a:pt x="4124463" y="353182"/>
                  </a:lnTo>
                  <a:lnTo>
                    <a:pt x="4070194" y="356538"/>
                  </a:lnTo>
                  <a:lnTo>
                    <a:pt x="4015925" y="360693"/>
                  </a:lnTo>
                  <a:lnTo>
                    <a:pt x="3961656" y="365603"/>
                  </a:lnTo>
                  <a:lnTo>
                    <a:pt x="3907386" y="371142"/>
                  </a:lnTo>
                  <a:lnTo>
                    <a:pt x="3853117" y="377111"/>
                  </a:lnTo>
                  <a:lnTo>
                    <a:pt x="3798848" y="383255"/>
                  </a:lnTo>
                  <a:lnTo>
                    <a:pt x="3744578" y="389299"/>
                  </a:lnTo>
                  <a:lnTo>
                    <a:pt x="3690309" y="394975"/>
                  </a:lnTo>
                  <a:lnTo>
                    <a:pt x="3636040" y="400048"/>
                  </a:lnTo>
                  <a:lnTo>
                    <a:pt x="3581771" y="404324"/>
                  </a:lnTo>
                  <a:lnTo>
                    <a:pt x="3527501" y="407653"/>
                  </a:lnTo>
                  <a:lnTo>
                    <a:pt x="3473232" y="409927"/>
                  </a:lnTo>
                  <a:lnTo>
                    <a:pt x="3418963" y="411029"/>
                  </a:lnTo>
                  <a:lnTo>
                    <a:pt x="3364694" y="409649"/>
                  </a:lnTo>
                  <a:lnTo>
                    <a:pt x="3310424" y="406041"/>
                  </a:lnTo>
                  <a:lnTo>
                    <a:pt x="3256155" y="401354"/>
                  </a:lnTo>
                  <a:lnTo>
                    <a:pt x="3201886" y="396434"/>
                  </a:lnTo>
                  <a:lnTo>
                    <a:pt x="3147617" y="391633"/>
                  </a:lnTo>
                  <a:lnTo>
                    <a:pt x="3093347" y="386860"/>
                  </a:lnTo>
                  <a:lnTo>
                    <a:pt x="3039078" y="381809"/>
                  </a:lnTo>
                  <a:lnTo>
                    <a:pt x="2984809" y="376252"/>
                  </a:lnTo>
                  <a:lnTo>
                    <a:pt x="2930540" y="370335"/>
                  </a:lnTo>
                  <a:lnTo>
                    <a:pt x="2876270" y="365179"/>
                  </a:lnTo>
                  <a:lnTo>
                    <a:pt x="2822001" y="361843"/>
                  </a:lnTo>
                  <a:lnTo>
                    <a:pt x="2767732" y="360696"/>
                  </a:lnTo>
                  <a:lnTo>
                    <a:pt x="2713463" y="361189"/>
                  </a:lnTo>
                  <a:lnTo>
                    <a:pt x="2659193" y="362086"/>
                  </a:lnTo>
                  <a:lnTo>
                    <a:pt x="2604924" y="361901"/>
                  </a:lnTo>
                  <a:lnTo>
                    <a:pt x="2550655" y="359406"/>
                  </a:lnTo>
                  <a:lnTo>
                    <a:pt x="2496385" y="355180"/>
                  </a:lnTo>
                  <a:lnTo>
                    <a:pt x="2442116" y="349783"/>
                  </a:lnTo>
                  <a:lnTo>
                    <a:pt x="2387847" y="343597"/>
                  </a:lnTo>
                  <a:lnTo>
                    <a:pt x="2333578" y="337036"/>
                  </a:lnTo>
                  <a:lnTo>
                    <a:pt x="2279308" y="330514"/>
                  </a:lnTo>
                  <a:lnTo>
                    <a:pt x="2225039" y="324411"/>
                  </a:lnTo>
                  <a:lnTo>
                    <a:pt x="2170770" y="319031"/>
                  </a:lnTo>
                  <a:lnTo>
                    <a:pt x="2116501" y="314561"/>
                  </a:lnTo>
                  <a:lnTo>
                    <a:pt x="2062231" y="311044"/>
                  </a:lnTo>
                  <a:lnTo>
                    <a:pt x="2007962" y="308383"/>
                  </a:lnTo>
                  <a:lnTo>
                    <a:pt x="1953693" y="306371"/>
                  </a:lnTo>
                  <a:lnTo>
                    <a:pt x="1899424" y="304736"/>
                  </a:lnTo>
                  <a:lnTo>
                    <a:pt x="1845154" y="303184"/>
                  </a:lnTo>
                  <a:lnTo>
                    <a:pt x="1790885" y="301438"/>
                  </a:lnTo>
                  <a:lnTo>
                    <a:pt x="1736616" y="299271"/>
                  </a:lnTo>
                  <a:lnTo>
                    <a:pt x="1682347" y="296639"/>
                  </a:lnTo>
                  <a:lnTo>
                    <a:pt x="1628077" y="294076"/>
                  </a:lnTo>
                  <a:lnTo>
                    <a:pt x="1573808" y="292061"/>
                  </a:lnTo>
                  <a:lnTo>
                    <a:pt x="1519539" y="290953"/>
                  </a:lnTo>
                  <a:lnTo>
                    <a:pt x="1465270" y="290874"/>
                  </a:lnTo>
                  <a:lnTo>
                    <a:pt x="1411000" y="291587"/>
                  </a:lnTo>
                  <a:lnTo>
                    <a:pt x="1356731" y="292490"/>
                  </a:lnTo>
                  <a:lnTo>
                    <a:pt x="1302462" y="292736"/>
                  </a:lnTo>
                  <a:lnTo>
                    <a:pt x="1248192" y="291935"/>
                  </a:lnTo>
                  <a:lnTo>
                    <a:pt x="1193923" y="291088"/>
                  </a:lnTo>
                  <a:lnTo>
                    <a:pt x="1139654" y="290220"/>
                  </a:lnTo>
                  <a:lnTo>
                    <a:pt x="1085385" y="289272"/>
                  </a:lnTo>
                  <a:lnTo>
                    <a:pt x="1031115" y="288179"/>
                  </a:lnTo>
                  <a:lnTo>
                    <a:pt x="976846" y="286881"/>
                  </a:lnTo>
                  <a:lnTo>
                    <a:pt x="922577" y="285319"/>
                  </a:lnTo>
                  <a:lnTo>
                    <a:pt x="868308" y="283446"/>
                  </a:lnTo>
                  <a:lnTo>
                    <a:pt x="814038" y="281358"/>
                  </a:lnTo>
                  <a:lnTo>
                    <a:pt x="759769" y="279333"/>
                  </a:lnTo>
                  <a:lnTo>
                    <a:pt x="705500" y="277431"/>
                  </a:lnTo>
                  <a:lnTo>
                    <a:pt x="651231" y="275702"/>
                  </a:lnTo>
                  <a:lnTo>
                    <a:pt x="596961" y="274202"/>
                  </a:lnTo>
                  <a:lnTo>
                    <a:pt x="542692" y="272984"/>
                  </a:lnTo>
                  <a:lnTo>
                    <a:pt x="488423" y="272096"/>
                  </a:lnTo>
                  <a:lnTo>
                    <a:pt x="434154" y="271584"/>
                  </a:lnTo>
                  <a:lnTo>
                    <a:pt x="379884" y="271486"/>
                  </a:lnTo>
                  <a:lnTo>
                    <a:pt x="325615" y="271834"/>
                  </a:lnTo>
                  <a:lnTo>
                    <a:pt x="271346" y="272651"/>
                  </a:lnTo>
                  <a:lnTo>
                    <a:pt x="217077" y="273955"/>
                  </a:lnTo>
                  <a:lnTo>
                    <a:pt x="162807" y="275759"/>
                  </a:lnTo>
                  <a:lnTo>
                    <a:pt x="108538" y="278069"/>
                  </a:lnTo>
                  <a:lnTo>
                    <a:pt x="54269" y="280891"/>
                  </a:lnTo>
                  <a:lnTo>
                    <a:pt x="0" y="284227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165901" y="1804815"/>
              <a:ext cx="3429817" cy="318868"/>
            </a:xfrm>
            <a:custGeom>
              <a:avLst/>
              <a:pathLst>
                <a:path w="3429817" h="318868">
                  <a:moveTo>
                    <a:pt x="0" y="67945"/>
                  </a:moveTo>
                  <a:lnTo>
                    <a:pt x="43415" y="75879"/>
                  </a:lnTo>
                  <a:lnTo>
                    <a:pt x="86830" y="82266"/>
                  </a:lnTo>
                  <a:lnTo>
                    <a:pt x="130246" y="87072"/>
                  </a:lnTo>
                  <a:lnTo>
                    <a:pt x="173661" y="90295"/>
                  </a:lnTo>
                  <a:lnTo>
                    <a:pt x="217077" y="91979"/>
                  </a:lnTo>
                  <a:lnTo>
                    <a:pt x="260492" y="92233"/>
                  </a:lnTo>
                  <a:lnTo>
                    <a:pt x="303907" y="91235"/>
                  </a:lnTo>
                  <a:lnTo>
                    <a:pt x="347323" y="89213"/>
                  </a:lnTo>
                  <a:lnTo>
                    <a:pt x="390738" y="86426"/>
                  </a:lnTo>
                  <a:lnTo>
                    <a:pt x="434154" y="83135"/>
                  </a:lnTo>
                  <a:lnTo>
                    <a:pt x="477569" y="79646"/>
                  </a:lnTo>
                  <a:lnTo>
                    <a:pt x="520984" y="76178"/>
                  </a:lnTo>
                  <a:lnTo>
                    <a:pt x="564400" y="72836"/>
                  </a:lnTo>
                  <a:lnTo>
                    <a:pt x="607815" y="69683"/>
                  </a:lnTo>
                  <a:lnTo>
                    <a:pt x="651231" y="66762"/>
                  </a:lnTo>
                  <a:lnTo>
                    <a:pt x="694646" y="64105"/>
                  </a:lnTo>
                  <a:lnTo>
                    <a:pt x="738061" y="61750"/>
                  </a:lnTo>
                  <a:lnTo>
                    <a:pt x="781477" y="59741"/>
                  </a:lnTo>
                  <a:lnTo>
                    <a:pt x="824892" y="58128"/>
                  </a:lnTo>
                  <a:lnTo>
                    <a:pt x="868308" y="56999"/>
                  </a:lnTo>
                  <a:lnTo>
                    <a:pt x="911723" y="56924"/>
                  </a:lnTo>
                  <a:lnTo>
                    <a:pt x="955138" y="57625"/>
                  </a:lnTo>
                  <a:lnTo>
                    <a:pt x="998554" y="58443"/>
                  </a:lnTo>
                  <a:lnTo>
                    <a:pt x="1041969" y="58798"/>
                  </a:lnTo>
                  <a:lnTo>
                    <a:pt x="1085385" y="58328"/>
                  </a:lnTo>
                  <a:lnTo>
                    <a:pt x="1128800" y="56995"/>
                  </a:lnTo>
                  <a:lnTo>
                    <a:pt x="1172216" y="55109"/>
                  </a:lnTo>
                  <a:lnTo>
                    <a:pt x="1215631" y="53244"/>
                  </a:lnTo>
                  <a:lnTo>
                    <a:pt x="1259046" y="52105"/>
                  </a:lnTo>
                  <a:lnTo>
                    <a:pt x="1302462" y="52432"/>
                  </a:lnTo>
                  <a:lnTo>
                    <a:pt x="1345877" y="54837"/>
                  </a:lnTo>
                  <a:lnTo>
                    <a:pt x="1389293" y="58679"/>
                  </a:lnTo>
                  <a:lnTo>
                    <a:pt x="1432708" y="63078"/>
                  </a:lnTo>
                  <a:lnTo>
                    <a:pt x="1476123" y="67253"/>
                  </a:lnTo>
                  <a:lnTo>
                    <a:pt x="1519539" y="70655"/>
                  </a:lnTo>
                  <a:lnTo>
                    <a:pt x="1562954" y="73071"/>
                  </a:lnTo>
                  <a:lnTo>
                    <a:pt x="1606370" y="74625"/>
                  </a:lnTo>
                  <a:lnTo>
                    <a:pt x="1649785" y="75694"/>
                  </a:lnTo>
                  <a:lnTo>
                    <a:pt x="1693200" y="76768"/>
                  </a:lnTo>
                  <a:lnTo>
                    <a:pt x="1736616" y="78372"/>
                  </a:lnTo>
                  <a:lnTo>
                    <a:pt x="1780031" y="80878"/>
                  </a:lnTo>
                  <a:lnTo>
                    <a:pt x="1823447" y="83748"/>
                  </a:lnTo>
                  <a:lnTo>
                    <a:pt x="1866862" y="86324"/>
                  </a:lnTo>
                  <a:lnTo>
                    <a:pt x="1910277" y="88065"/>
                  </a:lnTo>
                  <a:lnTo>
                    <a:pt x="1953693" y="88680"/>
                  </a:lnTo>
                  <a:lnTo>
                    <a:pt x="1997108" y="88217"/>
                  </a:lnTo>
                  <a:lnTo>
                    <a:pt x="2040524" y="87058"/>
                  </a:lnTo>
                  <a:lnTo>
                    <a:pt x="2083939" y="85820"/>
                  </a:lnTo>
                  <a:lnTo>
                    <a:pt x="2127355" y="85216"/>
                  </a:lnTo>
                  <a:lnTo>
                    <a:pt x="2170770" y="85993"/>
                  </a:lnTo>
                  <a:lnTo>
                    <a:pt x="2214185" y="88418"/>
                  </a:lnTo>
                  <a:lnTo>
                    <a:pt x="2257601" y="91716"/>
                  </a:lnTo>
                  <a:lnTo>
                    <a:pt x="2301016" y="95051"/>
                  </a:lnTo>
                  <a:lnTo>
                    <a:pt x="2344432" y="97719"/>
                  </a:lnTo>
                  <a:lnTo>
                    <a:pt x="2387847" y="99280"/>
                  </a:lnTo>
                  <a:lnTo>
                    <a:pt x="2431262" y="99640"/>
                  </a:lnTo>
                  <a:lnTo>
                    <a:pt x="2474678" y="99030"/>
                  </a:lnTo>
                  <a:lnTo>
                    <a:pt x="2518093" y="97900"/>
                  </a:lnTo>
                  <a:lnTo>
                    <a:pt x="2561509" y="96779"/>
                  </a:lnTo>
                  <a:lnTo>
                    <a:pt x="2604924" y="95943"/>
                  </a:lnTo>
                  <a:lnTo>
                    <a:pt x="2648339" y="95091"/>
                  </a:lnTo>
                  <a:lnTo>
                    <a:pt x="2691755" y="94181"/>
                  </a:lnTo>
                  <a:lnTo>
                    <a:pt x="2735170" y="93195"/>
                  </a:lnTo>
                  <a:lnTo>
                    <a:pt x="2778586" y="92122"/>
                  </a:lnTo>
                  <a:lnTo>
                    <a:pt x="2822001" y="90957"/>
                  </a:lnTo>
                  <a:lnTo>
                    <a:pt x="2865416" y="89700"/>
                  </a:lnTo>
                  <a:lnTo>
                    <a:pt x="2908832" y="88342"/>
                  </a:lnTo>
                  <a:lnTo>
                    <a:pt x="2952247" y="86853"/>
                  </a:lnTo>
                  <a:lnTo>
                    <a:pt x="2995663" y="85158"/>
                  </a:lnTo>
                  <a:lnTo>
                    <a:pt x="3039078" y="82988"/>
                  </a:lnTo>
                  <a:lnTo>
                    <a:pt x="3082493" y="79926"/>
                  </a:lnTo>
                  <a:lnTo>
                    <a:pt x="3125909" y="75726"/>
                  </a:lnTo>
                  <a:lnTo>
                    <a:pt x="3169324" y="70147"/>
                  </a:lnTo>
                  <a:lnTo>
                    <a:pt x="3212740" y="62977"/>
                  </a:lnTo>
                  <a:lnTo>
                    <a:pt x="3256155" y="54059"/>
                  </a:lnTo>
                  <a:lnTo>
                    <a:pt x="3299571" y="43304"/>
                  </a:lnTo>
                  <a:lnTo>
                    <a:pt x="3342986" y="30686"/>
                  </a:lnTo>
                  <a:lnTo>
                    <a:pt x="3386401" y="16232"/>
                  </a:lnTo>
                  <a:lnTo>
                    <a:pt x="3429817" y="0"/>
                  </a:lnTo>
                  <a:lnTo>
                    <a:pt x="3429817" y="250978"/>
                  </a:lnTo>
                  <a:lnTo>
                    <a:pt x="3386401" y="245155"/>
                  </a:lnTo>
                  <a:lnTo>
                    <a:pt x="3342986" y="240730"/>
                  </a:lnTo>
                  <a:lnTo>
                    <a:pt x="3299571" y="237746"/>
                  </a:lnTo>
                  <a:lnTo>
                    <a:pt x="3256155" y="236215"/>
                  </a:lnTo>
                  <a:lnTo>
                    <a:pt x="3212740" y="236101"/>
                  </a:lnTo>
                  <a:lnTo>
                    <a:pt x="3169324" y="237301"/>
                  </a:lnTo>
                  <a:lnTo>
                    <a:pt x="3125909" y="239644"/>
                  </a:lnTo>
                  <a:lnTo>
                    <a:pt x="3082493" y="242904"/>
                  </a:lnTo>
                  <a:lnTo>
                    <a:pt x="3039078" y="246828"/>
                  </a:lnTo>
                  <a:lnTo>
                    <a:pt x="2995663" y="251158"/>
                  </a:lnTo>
                  <a:lnTo>
                    <a:pt x="2952247" y="255595"/>
                  </a:lnTo>
                  <a:lnTo>
                    <a:pt x="2908832" y="259917"/>
                  </a:lnTo>
                  <a:lnTo>
                    <a:pt x="2865416" y="264011"/>
                  </a:lnTo>
                  <a:lnTo>
                    <a:pt x="2822001" y="267806"/>
                  </a:lnTo>
                  <a:lnTo>
                    <a:pt x="2778586" y="271251"/>
                  </a:lnTo>
                  <a:lnTo>
                    <a:pt x="2735170" y="274305"/>
                  </a:lnTo>
                  <a:lnTo>
                    <a:pt x="2691755" y="276924"/>
                  </a:lnTo>
                  <a:lnTo>
                    <a:pt x="2648339" y="279054"/>
                  </a:lnTo>
                  <a:lnTo>
                    <a:pt x="2604924" y="280638"/>
                  </a:lnTo>
                  <a:lnTo>
                    <a:pt x="2561509" y="281557"/>
                  </a:lnTo>
                  <a:lnTo>
                    <a:pt x="2518093" y="280777"/>
                  </a:lnTo>
                  <a:lnTo>
                    <a:pt x="2474678" y="278543"/>
                  </a:lnTo>
                  <a:lnTo>
                    <a:pt x="2431262" y="275704"/>
                  </a:lnTo>
                  <a:lnTo>
                    <a:pt x="2387847" y="273029"/>
                  </a:lnTo>
                  <a:lnTo>
                    <a:pt x="2344432" y="271072"/>
                  </a:lnTo>
                  <a:lnTo>
                    <a:pt x="2301016" y="270060"/>
                  </a:lnTo>
                  <a:lnTo>
                    <a:pt x="2257601" y="269874"/>
                  </a:lnTo>
                  <a:lnTo>
                    <a:pt x="2214185" y="270131"/>
                  </a:lnTo>
                  <a:lnTo>
                    <a:pt x="2170770" y="270315"/>
                  </a:lnTo>
                  <a:lnTo>
                    <a:pt x="2127355" y="269881"/>
                  </a:lnTo>
                  <a:lnTo>
                    <a:pt x="2083939" y="268328"/>
                  </a:lnTo>
                  <a:lnTo>
                    <a:pt x="2040524" y="266117"/>
                  </a:lnTo>
                  <a:lnTo>
                    <a:pt x="1997108" y="263908"/>
                  </a:lnTo>
                  <a:lnTo>
                    <a:pt x="1953693" y="262266"/>
                  </a:lnTo>
                  <a:lnTo>
                    <a:pt x="1910277" y="261519"/>
                  </a:lnTo>
                  <a:lnTo>
                    <a:pt x="1866862" y="261663"/>
                  </a:lnTo>
                  <a:lnTo>
                    <a:pt x="1823447" y="262354"/>
                  </a:lnTo>
                  <a:lnTo>
                    <a:pt x="1780031" y="262998"/>
                  </a:lnTo>
                  <a:lnTo>
                    <a:pt x="1736616" y="262885"/>
                  </a:lnTo>
                  <a:lnTo>
                    <a:pt x="1693200" y="261281"/>
                  </a:lnTo>
                  <a:lnTo>
                    <a:pt x="1649785" y="257813"/>
                  </a:lnTo>
                  <a:lnTo>
                    <a:pt x="1606370" y="253232"/>
                  </a:lnTo>
                  <a:lnTo>
                    <a:pt x="1562954" y="248410"/>
                  </a:lnTo>
                  <a:lnTo>
                    <a:pt x="1519539" y="244109"/>
                  </a:lnTo>
                  <a:lnTo>
                    <a:pt x="1476123" y="240839"/>
                  </a:lnTo>
                  <a:lnTo>
                    <a:pt x="1432708" y="238769"/>
                  </a:lnTo>
                  <a:lnTo>
                    <a:pt x="1389293" y="237738"/>
                  </a:lnTo>
                  <a:lnTo>
                    <a:pt x="1345877" y="237345"/>
                  </a:lnTo>
                  <a:lnTo>
                    <a:pt x="1302462" y="237098"/>
                  </a:lnTo>
                  <a:lnTo>
                    <a:pt x="1259046" y="236427"/>
                  </a:lnTo>
                  <a:lnTo>
                    <a:pt x="1215631" y="234957"/>
                  </a:lnTo>
                  <a:lnTo>
                    <a:pt x="1172216" y="233267"/>
                  </a:lnTo>
                  <a:lnTo>
                    <a:pt x="1128800" y="232004"/>
                  </a:lnTo>
                  <a:lnTo>
                    <a:pt x="1085385" y="231681"/>
                  </a:lnTo>
                  <a:lnTo>
                    <a:pt x="1041969" y="232548"/>
                  </a:lnTo>
                  <a:lnTo>
                    <a:pt x="998554" y="234507"/>
                  </a:lnTo>
                  <a:lnTo>
                    <a:pt x="955138" y="237138"/>
                  </a:lnTo>
                  <a:lnTo>
                    <a:pt x="911723" y="239801"/>
                  </a:lnTo>
                  <a:lnTo>
                    <a:pt x="868308" y="241776"/>
                  </a:lnTo>
                  <a:lnTo>
                    <a:pt x="824892" y="242823"/>
                  </a:lnTo>
                  <a:lnTo>
                    <a:pt x="781477" y="243704"/>
                  </a:lnTo>
                  <a:lnTo>
                    <a:pt x="738061" y="244493"/>
                  </a:lnTo>
                  <a:lnTo>
                    <a:pt x="694646" y="245215"/>
                  </a:lnTo>
                  <a:lnTo>
                    <a:pt x="651231" y="245891"/>
                  </a:lnTo>
                  <a:lnTo>
                    <a:pt x="607815" y="246532"/>
                  </a:lnTo>
                  <a:lnTo>
                    <a:pt x="564400" y="247147"/>
                  </a:lnTo>
                  <a:lnTo>
                    <a:pt x="520984" y="247753"/>
                  </a:lnTo>
                  <a:lnTo>
                    <a:pt x="477569" y="248388"/>
                  </a:lnTo>
                  <a:lnTo>
                    <a:pt x="434154" y="249135"/>
                  </a:lnTo>
                  <a:lnTo>
                    <a:pt x="390738" y="250269"/>
                  </a:lnTo>
                  <a:lnTo>
                    <a:pt x="347323" y="252203"/>
                  </a:lnTo>
                  <a:lnTo>
                    <a:pt x="303907" y="255174"/>
                  </a:lnTo>
                  <a:lnTo>
                    <a:pt x="260492" y="259415"/>
                  </a:lnTo>
                  <a:lnTo>
                    <a:pt x="217077" y="265129"/>
                  </a:lnTo>
                  <a:lnTo>
                    <a:pt x="173661" y="272467"/>
                  </a:lnTo>
                  <a:lnTo>
                    <a:pt x="130246" y="281514"/>
                  </a:lnTo>
                  <a:lnTo>
                    <a:pt x="86830" y="292288"/>
                  </a:lnTo>
                  <a:lnTo>
                    <a:pt x="43415" y="304759"/>
                  </a:lnTo>
                  <a:lnTo>
                    <a:pt x="0" y="318868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737174" y="1878861"/>
              <a:ext cx="3858544" cy="190628"/>
            </a:xfrm>
            <a:custGeom>
              <a:avLst/>
              <a:pathLst>
                <a:path w="3858544" h="190628">
                  <a:moveTo>
                    <a:pt x="0" y="0"/>
                  </a:moveTo>
                  <a:lnTo>
                    <a:pt x="48842" y="6484"/>
                  </a:lnTo>
                  <a:lnTo>
                    <a:pt x="97684" y="12233"/>
                  </a:lnTo>
                  <a:lnTo>
                    <a:pt x="146527" y="17194"/>
                  </a:lnTo>
                  <a:lnTo>
                    <a:pt x="195369" y="21317"/>
                  </a:lnTo>
                  <a:lnTo>
                    <a:pt x="244211" y="24573"/>
                  </a:lnTo>
                  <a:lnTo>
                    <a:pt x="293054" y="26964"/>
                  </a:lnTo>
                  <a:lnTo>
                    <a:pt x="341896" y="28545"/>
                  </a:lnTo>
                  <a:lnTo>
                    <a:pt x="390738" y="29421"/>
                  </a:lnTo>
                  <a:lnTo>
                    <a:pt x="439581" y="29745"/>
                  </a:lnTo>
                  <a:lnTo>
                    <a:pt x="488423" y="29847"/>
                  </a:lnTo>
                  <a:lnTo>
                    <a:pt x="537265" y="29907"/>
                  </a:lnTo>
                  <a:lnTo>
                    <a:pt x="586108" y="29983"/>
                  </a:lnTo>
                  <a:lnTo>
                    <a:pt x="634950" y="30100"/>
                  </a:lnTo>
                  <a:lnTo>
                    <a:pt x="683792" y="30270"/>
                  </a:lnTo>
                  <a:lnTo>
                    <a:pt x="732635" y="30497"/>
                  </a:lnTo>
                  <a:lnTo>
                    <a:pt x="781477" y="30782"/>
                  </a:lnTo>
                  <a:lnTo>
                    <a:pt x="830319" y="31131"/>
                  </a:lnTo>
                  <a:lnTo>
                    <a:pt x="879162" y="31639"/>
                  </a:lnTo>
                  <a:lnTo>
                    <a:pt x="928004" y="32819"/>
                  </a:lnTo>
                  <a:lnTo>
                    <a:pt x="976846" y="34324"/>
                  </a:lnTo>
                  <a:lnTo>
                    <a:pt x="1025689" y="35680"/>
                  </a:lnTo>
                  <a:lnTo>
                    <a:pt x="1074531" y="36568"/>
                  </a:lnTo>
                  <a:lnTo>
                    <a:pt x="1123373" y="36891"/>
                  </a:lnTo>
                  <a:lnTo>
                    <a:pt x="1172216" y="36762"/>
                  </a:lnTo>
                  <a:lnTo>
                    <a:pt x="1221058" y="36433"/>
                  </a:lnTo>
                  <a:lnTo>
                    <a:pt x="1269900" y="36201"/>
                  </a:lnTo>
                  <a:lnTo>
                    <a:pt x="1318743" y="36166"/>
                  </a:lnTo>
                  <a:lnTo>
                    <a:pt x="1367585" y="35765"/>
                  </a:lnTo>
                  <a:lnTo>
                    <a:pt x="1416427" y="34644"/>
                  </a:lnTo>
                  <a:lnTo>
                    <a:pt x="1465270" y="32557"/>
                  </a:lnTo>
                  <a:lnTo>
                    <a:pt x="1514112" y="29502"/>
                  </a:lnTo>
                  <a:lnTo>
                    <a:pt x="1562954" y="25815"/>
                  </a:lnTo>
                  <a:lnTo>
                    <a:pt x="1611797" y="22138"/>
                  </a:lnTo>
                  <a:lnTo>
                    <a:pt x="1660639" y="19287"/>
                  </a:lnTo>
                  <a:lnTo>
                    <a:pt x="1709481" y="18116"/>
                  </a:lnTo>
                  <a:lnTo>
                    <a:pt x="1758324" y="18807"/>
                  </a:lnTo>
                  <a:lnTo>
                    <a:pt x="1807166" y="20475"/>
                  </a:lnTo>
                  <a:lnTo>
                    <a:pt x="1856008" y="22641"/>
                  </a:lnTo>
                  <a:lnTo>
                    <a:pt x="1904851" y="24878"/>
                  </a:lnTo>
                  <a:lnTo>
                    <a:pt x="1953693" y="26861"/>
                  </a:lnTo>
                  <a:lnTo>
                    <a:pt x="2002535" y="28410"/>
                  </a:lnTo>
                  <a:lnTo>
                    <a:pt x="2051378" y="29492"/>
                  </a:lnTo>
                  <a:lnTo>
                    <a:pt x="2100220" y="30185"/>
                  </a:lnTo>
                  <a:lnTo>
                    <a:pt x="2149062" y="30594"/>
                  </a:lnTo>
                  <a:lnTo>
                    <a:pt x="2197905" y="31078"/>
                  </a:lnTo>
                  <a:lnTo>
                    <a:pt x="2246747" y="31593"/>
                  </a:lnTo>
                  <a:lnTo>
                    <a:pt x="2295589" y="31804"/>
                  </a:lnTo>
                  <a:lnTo>
                    <a:pt x="2344432" y="31462"/>
                  </a:lnTo>
                  <a:lnTo>
                    <a:pt x="2393274" y="30500"/>
                  </a:lnTo>
                  <a:lnTo>
                    <a:pt x="2442116" y="29073"/>
                  </a:lnTo>
                  <a:lnTo>
                    <a:pt x="2490959" y="27533"/>
                  </a:lnTo>
                  <a:lnTo>
                    <a:pt x="2539801" y="26341"/>
                  </a:lnTo>
                  <a:lnTo>
                    <a:pt x="2588643" y="25911"/>
                  </a:lnTo>
                  <a:lnTo>
                    <a:pt x="2637486" y="25739"/>
                  </a:lnTo>
                  <a:lnTo>
                    <a:pt x="2686328" y="25628"/>
                  </a:lnTo>
                  <a:lnTo>
                    <a:pt x="2735170" y="25605"/>
                  </a:lnTo>
                  <a:lnTo>
                    <a:pt x="2784013" y="25707"/>
                  </a:lnTo>
                  <a:lnTo>
                    <a:pt x="2832855" y="25973"/>
                  </a:lnTo>
                  <a:lnTo>
                    <a:pt x="2881697" y="26450"/>
                  </a:lnTo>
                  <a:lnTo>
                    <a:pt x="2930540" y="27183"/>
                  </a:lnTo>
                  <a:lnTo>
                    <a:pt x="2979382" y="28218"/>
                  </a:lnTo>
                  <a:lnTo>
                    <a:pt x="3028224" y="29548"/>
                  </a:lnTo>
                  <a:lnTo>
                    <a:pt x="3077067" y="30983"/>
                  </a:lnTo>
                  <a:lnTo>
                    <a:pt x="3125909" y="32472"/>
                  </a:lnTo>
                  <a:lnTo>
                    <a:pt x="3174751" y="33984"/>
                  </a:lnTo>
                  <a:lnTo>
                    <a:pt x="3223594" y="35484"/>
                  </a:lnTo>
                  <a:lnTo>
                    <a:pt x="3272436" y="36933"/>
                  </a:lnTo>
                  <a:lnTo>
                    <a:pt x="3321278" y="38288"/>
                  </a:lnTo>
                  <a:lnTo>
                    <a:pt x="3370121" y="39504"/>
                  </a:lnTo>
                  <a:lnTo>
                    <a:pt x="3418963" y="40537"/>
                  </a:lnTo>
                  <a:lnTo>
                    <a:pt x="3467805" y="41343"/>
                  </a:lnTo>
                  <a:lnTo>
                    <a:pt x="3516648" y="41885"/>
                  </a:lnTo>
                  <a:lnTo>
                    <a:pt x="3565490" y="42131"/>
                  </a:lnTo>
                  <a:lnTo>
                    <a:pt x="3614332" y="42057"/>
                  </a:lnTo>
                  <a:lnTo>
                    <a:pt x="3663175" y="41647"/>
                  </a:lnTo>
                  <a:lnTo>
                    <a:pt x="3712017" y="40891"/>
                  </a:lnTo>
                  <a:lnTo>
                    <a:pt x="3760859" y="39787"/>
                  </a:lnTo>
                  <a:lnTo>
                    <a:pt x="3809702" y="38339"/>
                  </a:lnTo>
                  <a:lnTo>
                    <a:pt x="3858544" y="36551"/>
                  </a:lnTo>
                  <a:lnTo>
                    <a:pt x="3858544" y="190628"/>
                  </a:lnTo>
                  <a:lnTo>
                    <a:pt x="3809702" y="182722"/>
                  </a:lnTo>
                  <a:lnTo>
                    <a:pt x="3760859" y="175447"/>
                  </a:lnTo>
                  <a:lnTo>
                    <a:pt x="3712017" y="168799"/>
                  </a:lnTo>
                  <a:lnTo>
                    <a:pt x="3663175" y="162776"/>
                  </a:lnTo>
                  <a:lnTo>
                    <a:pt x="3614332" y="157365"/>
                  </a:lnTo>
                  <a:lnTo>
                    <a:pt x="3565490" y="152551"/>
                  </a:lnTo>
                  <a:lnTo>
                    <a:pt x="3516648" y="148310"/>
                  </a:lnTo>
                  <a:lnTo>
                    <a:pt x="3467805" y="144610"/>
                  </a:lnTo>
                  <a:lnTo>
                    <a:pt x="3418963" y="141412"/>
                  </a:lnTo>
                  <a:lnTo>
                    <a:pt x="3370121" y="138669"/>
                  </a:lnTo>
                  <a:lnTo>
                    <a:pt x="3321278" y="136332"/>
                  </a:lnTo>
                  <a:lnTo>
                    <a:pt x="3272436" y="134347"/>
                  </a:lnTo>
                  <a:lnTo>
                    <a:pt x="3223594" y="132663"/>
                  </a:lnTo>
                  <a:lnTo>
                    <a:pt x="3174751" y="131229"/>
                  </a:lnTo>
                  <a:lnTo>
                    <a:pt x="3125909" y="129998"/>
                  </a:lnTo>
                  <a:lnTo>
                    <a:pt x="3077067" y="128927"/>
                  </a:lnTo>
                  <a:lnTo>
                    <a:pt x="3028224" y="127978"/>
                  </a:lnTo>
                  <a:lnTo>
                    <a:pt x="2979382" y="127119"/>
                  </a:lnTo>
                  <a:lnTo>
                    <a:pt x="2930540" y="126339"/>
                  </a:lnTo>
                  <a:lnTo>
                    <a:pt x="2881697" y="125626"/>
                  </a:lnTo>
                  <a:lnTo>
                    <a:pt x="2832855" y="124973"/>
                  </a:lnTo>
                  <a:lnTo>
                    <a:pt x="2784013" y="124373"/>
                  </a:lnTo>
                  <a:lnTo>
                    <a:pt x="2735170" y="123821"/>
                  </a:lnTo>
                  <a:lnTo>
                    <a:pt x="2686328" y="123307"/>
                  </a:lnTo>
                  <a:lnTo>
                    <a:pt x="2637486" y="122814"/>
                  </a:lnTo>
                  <a:lnTo>
                    <a:pt x="2588643" y="122320"/>
                  </a:lnTo>
                  <a:lnTo>
                    <a:pt x="2539801" y="121730"/>
                  </a:lnTo>
                  <a:lnTo>
                    <a:pt x="2490959" y="120962"/>
                  </a:lnTo>
                  <a:lnTo>
                    <a:pt x="2442116" y="120332"/>
                  </a:lnTo>
                  <a:lnTo>
                    <a:pt x="2393274" y="120163"/>
                  </a:lnTo>
                  <a:lnTo>
                    <a:pt x="2344432" y="120671"/>
                  </a:lnTo>
                  <a:lnTo>
                    <a:pt x="2295589" y="121872"/>
                  </a:lnTo>
                  <a:lnTo>
                    <a:pt x="2246747" y="123563"/>
                  </a:lnTo>
                  <a:lnTo>
                    <a:pt x="2197905" y="125358"/>
                  </a:lnTo>
                  <a:lnTo>
                    <a:pt x="2149062" y="126783"/>
                  </a:lnTo>
                  <a:lnTo>
                    <a:pt x="2100220" y="127427"/>
                  </a:lnTo>
                  <a:lnTo>
                    <a:pt x="2051378" y="127390"/>
                  </a:lnTo>
                  <a:lnTo>
                    <a:pt x="2002535" y="127027"/>
                  </a:lnTo>
                  <a:lnTo>
                    <a:pt x="1953693" y="126663"/>
                  </a:lnTo>
                  <a:lnTo>
                    <a:pt x="1904851" y="126517"/>
                  </a:lnTo>
                  <a:lnTo>
                    <a:pt x="1856008" y="126660"/>
                  </a:lnTo>
                  <a:lnTo>
                    <a:pt x="1807166" y="127017"/>
                  </a:lnTo>
                  <a:lnTo>
                    <a:pt x="1758324" y="127411"/>
                  </a:lnTo>
                  <a:lnTo>
                    <a:pt x="1709481" y="127621"/>
                  </a:lnTo>
                  <a:lnTo>
                    <a:pt x="1660639" y="127503"/>
                  </a:lnTo>
                  <a:lnTo>
                    <a:pt x="1611797" y="127274"/>
                  </a:lnTo>
                  <a:lnTo>
                    <a:pt x="1562954" y="127295"/>
                  </a:lnTo>
                  <a:lnTo>
                    <a:pt x="1514112" y="127894"/>
                  </a:lnTo>
                  <a:lnTo>
                    <a:pt x="1465270" y="129221"/>
                  </a:lnTo>
                  <a:lnTo>
                    <a:pt x="1416427" y="131123"/>
                  </a:lnTo>
                  <a:lnTo>
                    <a:pt x="1367585" y="133107"/>
                  </a:lnTo>
                  <a:lnTo>
                    <a:pt x="1318743" y="134436"/>
                  </a:lnTo>
                  <a:lnTo>
                    <a:pt x="1269900" y="134325"/>
                  </a:lnTo>
                  <a:lnTo>
                    <a:pt x="1221058" y="132690"/>
                  </a:lnTo>
                  <a:lnTo>
                    <a:pt x="1172216" y="130058"/>
                  </a:lnTo>
                  <a:lnTo>
                    <a:pt x="1123373" y="126979"/>
                  </a:lnTo>
                  <a:lnTo>
                    <a:pt x="1074531" y="123957"/>
                  </a:lnTo>
                  <a:lnTo>
                    <a:pt x="1025689" y="121355"/>
                  </a:lnTo>
                  <a:lnTo>
                    <a:pt x="976846" y="119327"/>
                  </a:lnTo>
                  <a:lnTo>
                    <a:pt x="928004" y="117808"/>
                  </a:lnTo>
                  <a:lnTo>
                    <a:pt x="879162" y="116575"/>
                  </a:lnTo>
                  <a:lnTo>
                    <a:pt x="830319" y="115349"/>
                  </a:lnTo>
                  <a:lnTo>
                    <a:pt x="781477" y="113941"/>
                  </a:lnTo>
                  <a:lnTo>
                    <a:pt x="732635" y="112418"/>
                  </a:lnTo>
                  <a:lnTo>
                    <a:pt x="683792" y="110867"/>
                  </a:lnTo>
                  <a:lnTo>
                    <a:pt x="634950" y="109372"/>
                  </a:lnTo>
                  <a:lnTo>
                    <a:pt x="586108" y="108021"/>
                  </a:lnTo>
                  <a:lnTo>
                    <a:pt x="537265" y="106907"/>
                  </a:lnTo>
                  <a:lnTo>
                    <a:pt x="488423" y="106138"/>
                  </a:lnTo>
                  <a:lnTo>
                    <a:pt x="439581" y="105854"/>
                  </a:lnTo>
                  <a:lnTo>
                    <a:pt x="390738" y="106207"/>
                  </a:lnTo>
                  <a:lnTo>
                    <a:pt x="341896" y="107323"/>
                  </a:lnTo>
                  <a:lnTo>
                    <a:pt x="293054" y="109365"/>
                  </a:lnTo>
                  <a:lnTo>
                    <a:pt x="244211" y="112452"/>
                  </a:lnTo>
                  <a:lnTo>
                    <a:pt x="195369" y="116653"/>
                  </a:lnTo>
                  <a:lnTo>
                    <a:pt x="146527" y="121988"/>
                  </a:lnTo>
                  <a:lnTo>
                    <a:pt x="97684" y="128441"/>
                  </a:lnTo>
                  <a:lnTo>
                    <a:pt x="48842" y="135980"/>
                  </a:lnTo>
                  <a:lnTo>
                    <a:pt x="0" y="144565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737174" y="1688497"/>
              <a:ext cx="4287271" cy="516212"/>
            </a:xfrm>
            <a:custGeom>
              <a:avLst/>
              <a:pathLst>
                <a:path w="4287271" h="516212">
                  <a:moveTo>
                    <a:pt x="0" y="26773"/>
                  </a:moveTo>
                  <a:lnTo>
                    <a:pt x="54269" y="26735"/>
                  </a:lnTo>
                  <a:lnTo>
                    <a:pt x="108538" y="26175"/>
                  </a:lnTo>
                  <a:lnTo>
                    <a:pt x="162807" y="25042"/>
                  </a:lnTo>
                  <a:lnTo>
                    <a:pt x="217077" y="23307"/>
                  </a:lnTo>
                  <a:lnTo>
                    <a:pt x="271346" y="20978"/>
                  </a:lnTo>
                  <a:lnTo>
                    <a:pt x="325615" y="18122"/>
                  </a:lnTo>
                  <a:lnTo>
                    <a:pt x="379884" y="14861"/>
                  </a:lnTo>
                  <a:lnTo>
                    <a:pt x="434154" y="11375"/>
                  </a:lnTo>
                  <a:lnTo>
                    <a:pt x="488423" y="8043"/>
                  </a:lnTo>
                  <a:lnTo>
                    <a:pt x="542692" y="5151"/>
                  </a:lnTo>
                  <a:lnTo>
                    <a:pt x="596961" y="2827"/>
                  </a:lnTo>
                  <a:lnTo>
                    <a:pt x="651231" y="1158"/>
                  </a:lnTo>
                  <a:lnTo>
                    <a:pt x="705500" y="204"/>
                  </a:lnTo>
                  <a:lnTo>
                    <a:pt x="759769" y="0"/>
                  </a:lnTo>
                  <a:lnTo>
                    <a:pt x="814038" y="560"/>
                  </a:lnTo>
                  <a:lnTo>
                    <a:pt x="868308" y="1952"/>
                  </a:lnTo>
                  <a:lnTo>
                    <a:pt x="922577" y="6167"/>
                  </a:lnTo>
                  <a:lnTo>
                    <a:pt x="976846" y="13785"/>
                  </a:lnTo>
                  <a:lnTo>
                    <a:pt x="1031115" y="24245"/>
                  </a:lnTo>
                  <a:lnTo>
                    <a:pt x="1085385" y="36945"/>
                  </a:lnTo>
                  <a:lnTo>
                    <a:pt x="1139654" y="51270"/>
                  </a:lnTo>
                  <a:lnTo>
                    <a:pt x="1193923" y="66623"/>
                  </a:lnTo>
                  <a:lnTo>
                    <a:pt x="1248192" y="82455"/>
                  </a:lnTo>
                  <a:lnTo>
                    <a:pt x="1302462" y="98297"/>
                  </a:lnTo>
                  <a:lnTo>
                    <a:pt x="1356731" y="113779"/>
                  </a:lnTo>
                  <a:lnTo>
                    <a:pt x="1411000" y="128636"/>
                  </a:lnTo>
                  <a:lnTo>
                    <a:pt x="1465270" y="142697"/>
                  </a:lnTo>
                  <a:lnTo>
                    <a:pt x="1519539" y="155862"/>
                  </a:lnTo>
                  <a:lnTo>
                    <a:pt x="1573808" y="168075"/>
                  </a:lnTo>
                  <a:lnTo>
                    <a:pt x="1628077" y="179298"/>
                  </a:lnTo>
                  <a:lnTo>
                    <a:pt x="1682347" y="189493"/>
                  </a:lnTo>
                  <a:lnTo>
                    <a:pt x="1736616" y="199013"/>
                  </a:lnTo>
                  <a:lnTo>
                    <a:pt x="1790885" y="211143"/>
                  </a:lnTo>
                  <a:lnTo>
                    <a:pt x="1845154" y="225366"/>
                  </a:lnTo>
                  <a:lnTo>
                    <a:pt x="1899424" y="240206"/>
                  </a:lnTo>
                  <a:lnTo>
                    <a:pt x="1953693" y="254413"/>
                  </a:lnTo>
                  <a:lnTo>
                    <a:pt x="2007962" y="267063"/>
                  </a:lnTo>
                  <a:lnTo>
                    <a:pt x="2062231" y="277566"/>
                  </a:lnTo>
                  <a:lnTo>
                    <a:pt x="2116501" y="285572"/>
                  </a:lnTo>
                  <a:lnTo>
                    <a:pt x="2170770" y="291059"/>
                  </a:lnTo>
                  <a:lnTo>
                    <a:pt x="2225039" y="295359"/>
                  </a:lnTo>
                  <a:lnTo>
                    <a:pt x="2279308" y="298665"/>
                  </a:lnTo>
                  <a:lnTo>
                    <a:pt x="2333578" y="300897"/>
                  </a:lnTo>
                  <a:lnTo>
                    <a:pt x="2387847" y="301961"/>
                  </a:lnTo>
                  <a:lnTo>
                    <a:pt x="2442116" y="301759"/>
                  </a:lnTo>
                  <a:lnTo>
                    <a:pt x="2496385" y="300212"/>
                  </a:lnTo>
                  <a:lnTo>
                    <a:pt x="2550655" y="297285"/>
                  </a:lnTo>
                  <a:lnTo>
                    <a:pt x="2604924" y="293020"/>
                  </a:lnTo>
                  <a:lnTo>
                    <a:pt x="2659193" y="287564"/>
                  </a:lnTo>
                  <a:lnTo>
                    <a:pt x="2713463" y="281179"/>
                  </a:lnTo>
                  <a:lnTo>
                    <a:pt x="2767732" y="274237"/>
                  </a:lnTo>
                  <a:lnTo>
                    <a:pt x="2822001" y="267192"/>
                  </a:lnTo>
                  <a:lnTo>
                    <a:pt x="2876270" y="260547"/>
                  </a:lnTo>
                  <a:lnTo>
                    <a:pt x="2930540" y="254818"/>
                  </a:lnTo>
                  <a:lnTo>
                    <a:pt x="2984809" y="250501"/>
                  </a:lnTo>
                  <a:lnTo>
                    <a:pt x="3039078" y="247342"/>
                  </a:lnTo>
                  <a:lnTo>
                    <a:pt x="3093347" y="243610"/>
                  </a:lnTo>
                  <a:lnTo>
                    <a:pt x="3147617" y="239383"/>
                  </a:lnTo>
                  <a:lnTo>
                    <a:pt x="3201886" y="234874"/>
                  </a:lnTo>
                  <a:lnTo>
                    <a:pt x="3256155" y="230312"/>
                  </a:lnTo>
                  <a:lnTo>
                    <a:pt x="3310424" y="225939"/>
                  </a:lnTo>
                  <a:lnTo>
                    <a:pt x="3364694" y="222004"/>
                  </a:lnTo>
                  <a:lnTo>
                    <a:pt x="3418963" y="218752"/>
                  </a:lnTo>
                  <a:lnTo>
                    <a:pt x="3473232" y="216043"/>
                  </a:lnTo>
                  <a:lnTo>
                    <a:pt x="3527501" y="213180"/>
                  </a:lnTo>
                  <a:lnTo>
                    <a:pt x="3581771" y="210082"/>
                  </a:lnTo>
                  <a:lnTo>
                    <a:pt x="3636040" y="206672"/>
                  </a:lnTo>
                  <a:lnTo>
                    <a:pt x="3690309" y="202864"/>
                  </a:lnTo>
                  <a:lnTo>
                    <a:pt x="3744578" y="198560"/>
                  </a:lnTo>
                  <a:lnTo>
                    <a:pt x="3798848" y="193655"/>
                  </a:lnTo>
                  <a:lnTo>
                    <a:pt x="3853117" y="188047"/>
                  </a:lnTo>
                  <a:lnTo>
                    <a:pt x="3907386" y="181642"/>
                  </a:lnTo>
                  <a:lnTo>
                    <a:pt x="3961656" y="174363"/>
                  </a:lnTo>
                  <a:lnTo>
                    <a:pt x="4015925" y="166152"/>
                  </a:lnTo>
                  <a:lnTo>
                    <a:pt x="4070194" y="156981"/>
                  </a:lnTo>
                  <a:lnTo>
                    <a:pt x="4124463" y="146841"/>
                  </a:lnTo>
                  <a:lnTo>
                    <a:pt x="4178733" y="135746"/>
                  </a:lnTo>
                  <a:lnTo>
                    <a:pt x="4233002" y="123723"/>
                  </a:lnTo>
                  <a:lnTo>
                    <a:pt x="4287271" y="110809"/>
                  </a:lnTo>
                  <a:lnTo>
                    <a:pt x="4287271" y="364786"/>
                  </a:lnTo>
                  <a:lnTo>
                    <a:pt x="4233002" y="359996"/>
                  </a:lnTo>
                  <a:lnTo>
                    <a:pt x="4178733" y="356308"/>
                  </a:lnTo>
                  <a:lnTo>
                    <a:pt x="4124463" y="353727"/>
                  </a:lnTo>
                  <a:lnTo>
                    <a:pt x="4070194" y="352249"/>
                  </a:lnTo>
                  <a:lnTo>
                    <a:pt x="4015925" y="351857"/>
                  </a:lnTo>
                  <a:lnTo>
                    <a:pt x="3961656" y="352512"/>
                  </a:lnTo>
                  <a:lnTo>
                    <a:pt x="3907386" y="354154"/>
                  </a:lnTo>
                  <a:lnTo>
                    <a:pt x="3853117" y="356694"/>
                  </a:lnTo>
                  <a:lnTo>
                    <a:pt x="3798848" y="360025"/>
                  </a:lnTo>
                  <a:lnTo>
                    <a:pt x="3744578" y="364021"/>
                  </a:lnTo>
                  <a:lnTo>
                    <a:pt x="3690309" y="368548"/>
                  </a:lnTo>
                  <a:lnTo>
                    <a:pt x="3636040" y="373472"/>
                  </a:lnTo>
                  <a:lnTo>
                    <a:pt x="3581771" y="378664"/>
                  </a:lnTo>
                  <a:lnTo>
                    <a:pt x="3527501" y="384006"/>
                  </a:lnTo>
                  <a:lnTo>
                    <a:pt x="3473232" y="389390"/>
                  </a:lnTo>
                  <a:lnTo>
                    <a:pt x="3418963" y="394739"/>
                  </a:lnTo>
                  <a:lnTo>
                    <a:pt x="3364694" y="400372"/>
                  </a:lnTo>
                  <a:lnTo>
                    <a:pt x="3310424" y="406312"/>
                  </a:lnTo>
                  <a:lnTo>
                    <a:pt x="3256155" y="412369"/>
                  </a:lnTo>
                  <a:lnTo>
                    <a:pt x="3201886" y="418358"/>
                  </a:lnTo>
                  <a:lnTo>
                    <a:pt x="3147617" y="424083"/>
                  </a:lnTo>
                  <a:lnTo>
                    <a:pt x="3093347" y="429340"/>
                  </a:lnTo>
                  <a:lnTo>
                    <a:pt x="3039078" y="433908"/>
                  </a:lnTo>
                  <a:lnTo>
                    <a:pt x="2984809" y="437621"/>
                  </a:lnTo>
                  <a:lnTo>
                    <a:pt x="2930540" y="441338"/>
                  </a:lnTo>
                  <a:lnTo>
                    <a:pt x="2876270" y="445431"/>
                  </a:lnTo>
                  <a:lnTo>
                    <a:pt x="2822001" y="449980"/>
                  </a:lnTo>
                  <a:lnTo>
                    <a:pt x="2767732" y="455082"/>
                  </a:lnTo>
                  <a:lnTo>
                    <a:pt x="2713463" y="460825"/>
                  </a:lnTo>
                  <a:lnTo>
                    <a:pt x="2659193" y="467245"/>
                  </a:lnTo>
                  <a:lnTo>
                    <a:pt x="2604924" y="474298"/>
                  </a:lnTo>
                  <a:lnTo>
                    <a:pt x="2550655" y="481829"/>
                  </a:lnTo>
                  <a:lnTo>
                    <a:pt x="2496385" y="489568"/>
                  </a:lnTo>
                  <a:lnTo>
                    <a:pt x="2442116" y="497140"/>
                  </a:lnTo>
                  <a:lnTo>
                    <a:pt x="2387847" y="504094"/>
                  </a:lnTo>
                  <a:lnTo>
                    <a:pt x="2333578" y="509933"/>
                  </a:lnTo>
                  <a:lnTo>
                    <a:pt x="2279308" y="514143"/>
                  </a:lnTo>
                  <a:lnTo>
                    <a:pt x="2225039" y="516212"/>
                  </a:lnTo>
                  <a:lnTo>
                    <a:pt x="2170770" y="515645"/>
                  </a:lnTo>
                  <a:lnTo>
                    <a:pt x="2116501" y="511733"/>
                  </a:lnTo>
                  <a:lnTo>
                    <a:pt x="2062231" y="503316"/>
                  </a:lnTo>
                  <a:lnTo>
                    <a:pt x="2007962" y="491606"/>
                  </a:lnTo>
                  <a:lnTo>
                    <a:pt x="1953693" y="478063"/>
                  </a:lnTo>
                  <a:lnTo>
                    <a:pt x="1899424" y="463909"/>
                  </a:lnTo>
                  <a:lnTo>
                    <a:pt x="1845154" y="450032"/>
                  </a:lnTo>
                  <a:lnTo>
                    <a:pt x="1790885" y="436991"/>
                  </a:lnTo>
                  <a:lnTo>
                    <a:pt x="1736616" y="425122"/>
                  </a:lnTo>
                  <a:lnTo>
                    <a:pt x="1682347" y="413853"/>
                  </a:lnTo>
                  <a:lnTo>
                    <a:pt x="1628077" y="400101"/>
                  </a:lnTo>
                  <a:lnTo>
                    <a:pt x="1573808" y="384076"/>
                  </a:lnTo>
                  <a:lnTo>
                    <a:pt x="1519539" y="366395"/>
                  </a:lnTo>
                  <a:lnTo>
                    <a:pt x="1465270" y="347674"/>
                  </a:lnTo>
                  <a:lnTo>
                    <a:pt x="1411000" y="328513"/>
                  </a:lnTo>
                  <a:lnTo>
                    <a:pt x="1356731" y="309465"/>
                  </a:lnTo>
                  <a:lnTo>
                    <a:pt x="1302462" y="291014"/>
                  </a:lnTo>
                  <a:lnTo>
                    <a:pt x="1248192" y="273550"/>
                  </a:lnTo>
                  <a:lnTo>
                    <a:pt x="1193923" y="257359"/>
                  </a:lnTo>
                  <a:lnTo>
                    <a:pt x="1139654" y="242625"/>
                  </a:lnTo>
                  <a:lnTo>
                    <a:pt x="1085385" y="229456"/>
                  </a:lnTo>
                  <a:lnTo>
                    <a:pt x="1031115" y="217908"/>
                  </a:lnTo>
                  <a:lnTo>
                    <a:pt x="976846" y="208020"/>
                  </a:lnTo>
                  <a:lnTo>
                    <a:pt x="922577" y="199846"/>
                  </a:lnTo>
                  <a:lnTo>
                    <a:pt x="868308" y="193480"/>
                  </a:lnTo>
                  <a:lnTo>
                    <a:pt x="814038" y="188627"/>
                  </a:lnTo>
                  <a:lnTo>
                    <a:pt x="759769" y="184488"/>
                  </a:lnTo>
                  <a:lnTo>
                    <a:pt x="705500" y="181148"/>
                  </a:lnTo>
                  <a:lnTo>
                    <a:pt x="651231" y="178737"/>
                  </a:lnTo>
                  <a:lnTo>
                    <a:pt x="596961" y="177403"/>
                  </a:lnTo>
                  <a:lnTo>
                    <a:pt x="542692" y="177315"/>
                  </a:lnTo>
                  <a:lnTo>
                    <a:pt x="488423" y="178676"/>
                  </a:lnTo>
                  <a:lnTo>
                    <a:pt x="434154" y="181724"/>
                  </a:lnTo>
                  <a:lnTo>
                    <a:pt x="379884" y="186692"/>
                  </a:lnTo>
                  <a:lnTo>
                    <a:pt x="325615" y="193756"/>
                  </a:lnTo>
                  <a:lnTo>
                    <a:pt x="271346" y="203081"/>
                  </a:lnTo>
                  <a:lnTo>
                    <a:pt x="217077" y="214781"/>
                  </a:lnTo>
                  <a:lnTo>
                    <a:pt x="162807" y="228912"/>
                  </a:lnTo>
                  <a:lnTo>
                    <a:pt x="108538" y="245474"/>
                  </a:lnTo>
                  <a:lnTo>
                    <a:pt x="54269" y="264426"/>
                  </a:lnTo>
                  <a:lnTo>
                    <a:pt x="0" y="285707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737174" y="1488979"/>
              <a:ext cx="4287271" cy="1085668"/>
            </a:xfrm>
            <a:custGeom>
              <a:avLst/>
              <a:pathLst>
                <a:path w="4287271" h="1085668">
                  <a:moveTo>
                    <a:pt x="0" y="0"/>
                  </a:moveTo>
                  <a:lnTo>
                    <a:pt x="54269" y="17995"/>
                  </a:lnTo>
                  <a:lnTo>
                    <a:pt x="108538" y="34862"/>
                  </a:lnTo>
                  <a:lnTo>
                    <a:pt x="162807" y="50519"/>
                  </a:lnTo>
                  <a:lnTo>
                    <a:pt x="217077" y="64897"/>
                  </a:lnTo>
                  <a:lnTo>
                    <a:pt x="271346" y="77947"/>
                  </a:lnTo>
                  <a:lnTo>
                    <a:pt x="325615" y="89669"/>
                  </a:lnTo>
                  <a:lnTo>
                    <a:pt x="379884" y="100125"/>
                  </a:lnTo>
                  <a:lnTo>
                    <a:pt x="434154" y="109462"/>
                  </a:lnTo>
                  <a:lnTo>
                    <a:pt x="488423" y="118055"/>
                  </a:lnTo>
                  <a:lnTo>
                    <a:pt x="542692" y="126179"/>
                  </a:lnTo>
                  <a:lnTo>
                    <a:pt x="596961" y="133989"/>
                  </a:lnTo>
                  <a:lnTo>
                    <a:pt x="651231" y="141639"/>
                  </a:lnTo>
                  <a:lnTo>
                    <a:pt x="705500" y="149270"/>
                  </a:lnTo>
                  <a:lnTo>
                    <a:pt x="759769" y="157001"/>
                  </a:lnTo>
                  <a:lnTo>
                    <a:pt x="814038" y="164924"/>
                  </a:lnTo>
                  <a:lnTo>
                    <a:pt x="868308" y="173146"/>
                  </a:lnTo>
                  <a:lnTo>
                    <a:pt x="922577" y="183198"/>
                  </a:lnTo>
                  <a:lnTo>
                    <a:pt x="976846" y="195442"/>
                  </a:lnTo>
                  <a:lnTo>
                    <a:pt x="1031115" y="209347"/>
                  </a:lnTo>
                  <a:lnTo>
                    <a:pt x="1085385" y="224408"/>
                  </a:lnTo>
                  <a:lnTo>
                    <a:pt x="1139654" y="240216"/>
                  </a:lnTo>
                  <a:lnTo>
                    <a:pt x="1193923" y="256496"/>
                  </a:lnTo>
                  <a:lnTo>
                    <a:pt x="1248192" y="273098"/>
                  </a:lnTo>
                  <a:lnTo>
                    <a:pt x="1302462" y="290471"/>
                  </a:lnTo>
                  <a:lnTo>
                    <a:pt x="1356731" y="315608"/>
                  </a:lnTo>
                  <a:lnTo>
                    <a:pt x="1411000" y="347703"/>
                  </a:lnTo>
                  <a:lnTo>
                    <a:pt x="1465270" y="382847"/>
                  </a:lnTo>
                  <a:lnTo>
                    <a:pt x="1519539" y="417525"/>
                  </a:lnTo>
                  <a:lnTo>
                    <a:pt x="1573808" y="448984"/>
                  </a:lnTo>
                  <a:lnTo>
                    <a:pt x="1628077" y="475366"/>
                  </a:lnTo>
                  <a:lnTo>
                    <a:pt x="1682347" y="495502"/>
                  </a:lnTo>
                  <a:lnTo>
                    <a:pt x="1736616" y="509235"/>
                  </a:lnTo>
                  <a:lnTo>
                    <a:pt x="1790885" y="522694"/>
                  </a:lnTo>
                  <a:lnTo>
                    <a:pt x="1845154" y="536476"/>
                  </a:lnTo>
                  <a:lnTo>
                    <a:pt x="1899424" y="549508"/>
                  </a:lnTo>
                  <a:lnTo>
                    <a:pt x="1953693" y="560959"/>
                  </a:lnTo>
                  <a:lnTo>
                    <a:pt x="2007962" y="570338"/>
                  </a:lnTo>
                  <a:lnTo>
                    <a:pt x="2062231" y="577501"/>
                  </a:lnTo>
                  <a:lnTo>
                    <a:pt x="2116501" y="582557"/>
                  </a:lnTo>
                  <a:lnTo>
                    <a:pt x="2170770" y="585494"/>
                  </a:lnTo>
                  <a:lnTo>
                    <a:pt x="2225039" y="585140"/>
                  </a:lnTo>
                  <a:lnTo>
                    <a:pt x="2279308" y="581275"/>
                  </a:lnTo>
                  <a:lnTo>
                    <a:pt x="2333578" y="573810"/>
                  </a:lnTo>
                  <a:lnTo>
                    <a:pt x="2387847" y="562638"/>
                  </a:lnTo>
                  <a:lnTo>
                    <a:pt x="2442116" y="547714"/>
                  </a:lnTo>
                  <a:lnTo>
                    <a:pt x="2496385" y="529150"/>
                  </a:lnTo>
                  <a:lnTo>
                    <a:pt x="2550655" y="507308"/>
                  </a:lnTo>
                  <a:lnTo>
                    <a:pt x="2604924" y="482828"/>
                  </a:lnTo>
                  <a:lnTo>
                    <a:pt x="2659193" y="456608"/>
                  </a:lnTo>
                  <a:lnTo>
                    <a:pt x="2713463" y="429721"/>
                  </a:lnTo>
                  <a:lnTo>
                    <a:pt x="2767732" y="403338"/>
                  </a:lnTo>
                  <a:lnTo>
                    <a:pt x="2822001" y="378647"/>
                  </a:lnTo>
                  <a:lnTo>
                    <a:pt x="2876270" y="356815"/>
                  </a:lnTo>
                  <a:lnTo>
                    <a:pt x="2930540" y="338952"/>
                  </a:lnTo>
                  <a:lnTo>
                    <a:pt x="2984809" y="326092"/>
                  </a:lnTo>
                  <a:lnTo>
                    <a:pt x="3039078" y="318742"/>
                  </a:lnTo>
                  <a:lnTo>
                    <a:pt x="3093347" y="315483"/>
                  </a:lnTo>
                  <a:lnTo>
                    <a:pt x="3147617" y="314903"/>
                  </a:lnTo>
                  <a:lnTo>
                    <a:pt x="3201886" y="315811"/>
                  </a:lnTo>
                  <a:lnTo>
                    <a:pt x="3256155" y="317545"/>
                  </a:lnTo>
                  <a:lnTo>
                    <a:pt x="3310424" y="320211"/>
                  </a:lnTo>
                  <a:lnTo>
                    <a:pt x="3364694" y="324676"/>
                  </a:lnTo>
                  <a:lnTo>
                    <a:pt x="3418963" y="332247"/>
                  </a:lnTo>
                  <a:lnTo>
                    <a:pt x="3473232" y="343299"/>
                  </a:lnTo>
                  <a:lnTo>
                    <a:pt x="3527501" y="356548"/>
                  </a:lnTo>
                  <a:lnTo>
                    <a:pt x="3581771" y="371929"/>
                  </a:lnTo>
                  <a:lnTo>
                    <a:pt x="3636040" y="389414"/>
                  </a:lnTo>
                  <a:lnTo>
                    <a:pt x="3690309" y="408962"/>
                  </a:lnTo>
                  <a:lnTo>
                    <a:pt x="3744578" y="430507"/>
                  </a:lnTo>
                  <a:lnTo>
                    <a:pt x="3798848" y="453920"/>
                  </a:lnTo>
                  <a:lnTo>
                    <a:pt x="3853117" y="478973"/>
                  </a:lnTo>
                  <a:lnTo>
                    <a:pt x="3907386" y="505019"/>
                  </a:lnTo>
                  <a:lnTo>
                    <a:pt x="3961656" y="531180"/>
                  </a:lnTo>
                  <a:lnTo>
                    <a:pt x="4015925" y="556982"/>
                  </a:lnTo>
                  <a:lnTo>
                    <a:pt x="4070194" y="582049"/>
                  </a:lnTo>
                  <a:lnTo>
                    <a:pt x="4124463" y="606158"/>
                  </a:lnTo>
                  <a:lnTo>
                    <a:pt x="4178733" y="629240"/>
                  </a:lnTo>
                  <a:lnTo>
                    <a:pt x="4233002" y="651355"/>
                  </a:lnTo>
                  <a:lnTo>
                    <a:pt x="4287271" y="672638"/>
                  </a:lnTo>
                  <a:lnTo>
                    <a:pt x="4287271" y="1085668"/>
                  </a:lnTo>
                  <a:lnTo>
                    <a:pt x="4233002" y="1025776"/>
                  </a:lnTo>
                  <a:lnTo>
                    <a:pt x="4178733" y="971194"/>
                  </a:lnTo>
                  <a:lnTo>
                    <a:pt x="4124463" y="922017"/>
                  </a:lnTo>
                  <a:lnTo>
                    <a:pt x="4070194" y="878260"/>
                  </a:lnTo>
                  <a:lnTo>
                    <a:pt x="4015925" y="839815"/>
                  </a:lnTo>
                  <a:lnTo>
                    <a:pt x="3961656" y="806413"/>
                  </a:lnTo>
                  <a:lnTo>
                    <a:pt x="3907386" y="777639"/>
                  </a:lnTo>
                  <a:lnTo>
                    <a:pt x="3853117" y="752978"/>
                  </a:lnTo>
                  <a:lnTo>
                    <a:pt x="3798848" y="731817"/>
                  </a:lnTo>
                  <a:lnTo>
                    <a:pt x="3744578" y="713600"/>
                  </a:lnTo>
                  <a:lnTo>
                    <a:pt x="3690309" y="697951"/>
                  </a:lnTo>
                  <a:lnTo>
                    <a:pt x="3636040" y="684595"/>
                  </a:lnTo>
                  <a:lnTo>
                    <a:pt x="3581771" y="673316"/>
                  </a:lnTo>
                  <a:lnTo>
                    <a:pt x="3527501" y="663927"/>
                  </a:lnTo>
                  <a:lnTo>
                    <a:pt x="3473232" y="656251"/>
                  </a:lnTo>
                  <a:lnTo>
                    <a:pt x="3418963" y="650127"/>
                  </a:lnTo>
                  <a:lnTo>
                    <a:pt x="3364694" y="645695"/>
                  </a:lnTo>
                  <a:lnTo>
                    <a:pt x="3310424" y="643668"/>
                  </a:lnTo>
                  <a:lnTo>
                    <a:pt x="3256155" y="644848"/>
                  </a:lnTo>
                  <a:lnTo>
                    <a:pt x="3201886" y="649598"/>
                  </a:lnTo>
                  <a:lnTo>
                    <a:pt x="3147617" y="657519"/>
                  </a:lnTo>
                  <a:lnTo>
                    <a:pt x="3093347" y="667444"/>
                  </a:lnTo>
                  <a:lnTo>
                    <a:pt x="3039078" y="677678"/>
                  </a:lnTo>
                  <a:lnTo>
                    <a:pt x="2984809" y="686538"/>
                  </a:lnTo>
                  <a:lnTo>
                    <a:pt x="2930540" y="695623"/>
                  </a:lnTo>
                  <a:lnTo>
                    <a:pt x="2876270" y="705654"/>
                  </a:lnTo>
                  <a:lnTo>
                    <a:pt x="2822001" y="716557"/>
                  </a:lnTo>
                  <a:lnTo>
                    <a:pt x="2767732" y="728329"/>
                  </a:lnTo>
                  <a:lnTo>
                    <a:pt x="2713463" y="741028"/>
                  </a:lnTo>
                  <a:lnTo>
                    <a:pt x="2659193" y="754732"/>
                  </a:lnTo>
                  <a:lnTo>
                    <a:pt x="2604924" y="769501"/>
                  </a:lnTo>
                  <a:lnTo>
                    <a:pt x="2550655" y="785297"/>
                  </a:lnTo>
                  <a:lnTo>
                    <a:pt x="2496385" y="801909"/>
                  </a:lnTo>
                  <a:lnTo>
                    <a:pt x="2442116" y="818867"/>
                  </a:lnTo>
                  <a:lnTo>
                    <a:pt x="2387847" y="835421"/>
                  </a:lnTo>
                  <a:lnTo>
                    <a:pt x="2333578" y="850574"/>
                  </a:lnTo>
                  <a:lnTo>
                    <a:pt x="2279308" y="863170"/>
                  </a:lnTo>
                  <a:lnTo>
                    <a:pt x="2225039" y="871992"/>
                  </a:lnTo>
                  <a:lnTo>
                    <a:pt x="2170770" y="875841"/>
                  </a:lnTo>
                  <a:lnTo>
                    <a:pt x="2116501" y="873914"/>
                  </a:lnTo>
                  <a:lnTo>
                    <a:pt x="2062231" y="867862"/>
                  </a:lnTo>
                  <a:lnTo>
                    <a:pt x="2007962" y="859063"/>
                  </a:lnTo>
                  <a:lnTo>
                    <a:pt x="1953693" y="848569"/>
                  </a:lnTo>
                  <a:lnTo>
                    <a:pt x="1899424" y="837183"/>
                  </a:lnTo>
                  <a:lnTo>
                    <a:pt x="1845154" y="825357"/>
                  </a:lnTo>
                  <a:lnTo>
                    <a:pt x="1790885" y="813206"/>
                  </a:lnTo>
                  <a:lnTo>
                    <a:pt x="1736616" y="800604"/>
                  </a:lnTo>
                  <a:lnTo>
                    <a:pt x="1682347" y="785518"/>
                  </a:lnTo>
                  <a:lnTo>
                    <a:pt x="1628077" y="761917"/>
                  </a:lnTo>
                  <a:lnTo>
                    <a:pt x="1573808" y="732631"/>
                  </a:lnTo>
                  <a:lnTo>
                    <a:pt x="1519539" y="701163"/>
                  </a:lnTo>
                  <a:lnTo>
                    <a:pt x="1465270" y="670329"/>
                  </a:lnTo>
                  <a:lnTo>
                    <a:pt x="1411000" y="642048"/>
                  </a:lnTo>
                  <a:lnTo>
                    <a:pt x="1356731" y="617481"/>
                  </a:lnTo>
                  <a:lnTo>
                    <a:pt x="1302462" y="597389"/>
                  </a:lnTo>
                  <a:lnTo>
                    <a:pt x="1248192" y="580897"/>
                  </a:lnTo>
                  <a:lnTo>
                    <a:pt x="1193923" y="563994"/>
                  </a:lnTo>
                  <a:lnTo>
                    <a:pt x="1139654" y="546970"/>
                  </a:lnTo>
                  <a:lnTo>
                    <a:pt x="1085385" y="530330"/>
                  </a:lnTo>
                  <a:lnTo>
                    <a:pt x="1031115" y="514450"/>
                  </a:lnTo>
                  <a:lnTo>
                    <a:pt x="976846" y="499578"/>
                  </a:lnTo>
                  <a:lnTo>
                    <a:pt x="922577" y="485861"/>
                  </a:lnTo>
                  <a:lnTo>
                    <a:pt x="868308" y="473422"/>
                  </a:lnTo>
                  <a:lnTo>
                    <a:pt x="814038" y="462167"/>
                  </a:lnTo>
                  <a:lnTo>
                    <a:pt x="759769" y="451773"/>
                  </a:lnTo>
                  <a:lnTo>
                    <a:pt x="705500" y="442527"/>
                  </a:lnTo>
                  <a:lnTo>
                    <a:pt x="651231" y="434765"/>
                  </a:lnTo>
                  <a:lnTo>
                    <a:pt x="596961" y="428852"/>
                  </a:lnTo>
                  <a:lnTo>
                    <a:pt x="542692" y="425175"/>
                  </a:lnTo>
                  <a:lnTo>
                    <a:pt x="488423" y="424133"/>
                  </a:lnTo>
                  <a:lnTo>
                    <a:pt x="434154" y="426126"/>
                  </a:lnTo>
                  <a:lnTo>
                    <a:pt x="379884" y="431429"/>
                  </a:lnTo>
                  <a:lnTo>
                    <a:pt x="325615" y="440114"/>
                  </a:lnTo>
                  <a:lnTo>
                    <a:pt x="271346" y="452257"/>
                  </a:lnTo>
                  <a:lnTo>
                    <a:pt x="217077" y="467850"/>
                  </a:lnTo>
                  <a:lnTo>
                    <a:pt x="162807" y="486822"/>
                  </a:lnTo>
                  <a:lnTo>
                    <a:pt x="108538" y="509058"/>
                  </a:lnTo>
                  <a:lnTo>
                    <a:pt x="54269" y="534416"/>
                  </a:lnTo>
                  <a:lnTo>
                    <a:pt x="0" y="562748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1737174" y="1734661"/>
              <a:ext cx="4287271" cy="1349480"/>
            </a:xfrm>
            <a:custGeom>
              <a:avLst/>
              <a:pathLst>
                <a:path w="4287271" h="1349480">
                  <a:moveTo>
                    <a:pt x="0" y="69449"/>
                  </a:moveTo>
                  <a:lnTo>
                    <a:pt x="54269" y="58517"/>
                  </a:lnTo>
                  <a:lnTo>
                    <a:pt x="108538" y="48442"/>
                  </a:lnTo>
                  <a:lnTo>
                    <a:pt x="162807" y="39178"/>
                  </a:lnTo>
                  <a:lnTo>
                    <a:pt x="217077" y="30692"/>
                  </a:lnTo>
                  <a:lnTo>
                    <a:pt x="271346" y="22986"/>
                  </a:lnTo>
                  <a:lnTo>
                    <a:pt x="325615" y="16105"/>
                  </a:lnTo>
                  <a:lnTo>
                    <a:pt x="379884" y="10146"/>
                  </a:lnTo>
                  <a:lnTo>
                    <a:pt x="434154" y="5267"/>
                  </a:lnTo>
                  <a:lnTo>
                    <a:pt x="488423" y="1797"/>
                  </a:lnTo>
                  <a:lnTo>
                    <a:pt x="542692" y="0"/>
                  </a:lnTo>
                  <a:lnTo>
                    <a:pt x="596961" y="5"/>
                  </a:lnTo>
                  <a:lnTo>
                    <a:pt x="651231" y="1908"/>
                  </a:lnTo>
                  <a:lnTo>
                    <a:pt x="705500" y="5777"/>
                  </a:lnTo>
                  <a:lnTo>
                    <a:pt x="759769" y="11654"/>
                  </a:lnTo>
                  <a:lnTo>
                    <a:pt x="814038" y="19563"/>
                  </a:lnTo>
                  <a:lnTo>
                    <a:pt x="868308" y="29533"/>
                  </a:lnTo>
                  <a:lnTo>
                    <a:pt x="922577" y="42139"/>
                  </a:lnTo>
                  <a:lnTo>
                    <a:pt x="976846" y="57466"/>
                  </a:lnTo>
                  <a:lnTo>
                    <a:pt x="1031115" y="75249"/>
                  </a:lnTo>
                  <a:lnTo>
                    <a:pt x="1085385" y="95254"/>
                  </a:lnTo>
                  <a:lnTo>
                    <a:pt x="1139654" y="117326"/>
                  </a:lnTo>
                  <a:lnTo>
                    <a:pt x="1193923" y="141405"/>
                  </a:lnTo>
                  <a:lnTo>
                    <a:pt x="1248192" y="167515"/>
                  </a:lnTo>
                  <a:lnTo>
                    <a:pt x="1302462" y="196032"/>
                  </a:lnTo>
                  <a:lnTo>
                    <a:pt x="1356731" y="231048"/>
                  </a:lnTo>
                  <a:lnTo>
                    <a:pt x="1411000" y="271825"/>
                  </a:lnTo>
                  <a:lnTo>
                    <a:pt x="1465270" y="315860"/>
                  </a:lnTo>
                  <a:lnTo>
                    <a:pt x="1519539" y="360934"/>
                  </a:lnTo>
                  <a:lnTo>
                    <a:pt x="1573808" y="405213"/>
                  </a:lnTo>
                  <a:lnTo>
                    <a:pt x="1628077" y="447233"/>
                  </a:lnTo>
                  <a:lnTo>
                    <a:pt x="1682347" y="485759"/>
                  </a:lnTo>
                  <a:lnTo>
                    <a:pt x="1736616" y="520474"/>
                  </a:lnTo>
                  <a:lnTo>
                    <a:pt x="1790885" y="558175"/>
                  </a:lnTo>
                  <a:lnTo>
                    <a:pt x="1845154" y="599810"/>
                  </a:lnTo>
                  <a:lnTo>
                    <a:pt x="1899424" y="644381"/>
                  </a:lnTo>
                  <a:lnTo>
                    <a:pt x="1953693" y="690881"/>
                  </a:lnTo>
                  <a:lnTo>
                    <a:pt x="2007962" y="738324"/>
                  </a:lnTo>
                  <a:lnTo>
                    <a:pt x="2062231" y="785777"/>
                  </a:lnTo>
                  <a:lnTo>
                    <a:pt x="2116501" y="832392"/>
                  </a:lnTo>
                  <a:lnTo>
                    <a:pt x="2170770" y="877431"/>
                  </a:lnTo>
                  <a:lnTo>
                    <a:pt x="2225039" y="920269"/>
                  </a:lnTo>
                  <a:lnTo>
                    <a:pt x="2279308" y="960378"/>
                  </a:lnTo>
                  <a:lnTo>
                    <a:pt x="2333578" y="997304"/>
                  </a:lnTo>
                  <a:lnTo>
                    <a:pt x="2387847" y="1030633"/>
                  </a:lnTo>
                  <a:lnTo>
                    <a:pt x="2442116" y="1059966"/>
                  </a:lnTo>
                  <a:lnTo>
                    <a:pt x="2496385" y="1084894"/>
                  </a:lnTo>
                  <a:lnTo>
                    <a:pt x="2550655" y="1104985"/>
                  </a:lnTo>
                  <a:lnTo>
                    <a:pt x="2604924" y="1119640"/>
                  </a:lnTo>
                  <a:lnTo>
                    <a:pt x="2659193" y="1128525"/>
                  </a:lnTo>
                  <a:lnTo>
                    <a:pt x="2713463" y="1132622"/>
                  </a:lnTo>
                  <a:lnTo>
                    <a:pt x="2767732" y="1133112"/>
                  </a:lnTo>
                  <a:lnTo>
                    <a:pt x="2822001" y="1131441"/>
                  </a:lnTo>
                  <a:lnTo>
                    <a:pt x="2876270" y="1129422"/>
                  </a:lnTo>
                  <a:lnTo>
                    <a:pt x="2930540" y="1129229"/>
                  </a:lnTo>
                  <a:lnTo>
                    <a:pt x="2984809" y="1133248"/>
                  </a:lnTo>
                  <a:lnTo>
                    <a:pt x="3039078" y="1141624"/>
                  </a:lnTo>
                  <a:lnTo>
                    <a:pt x="3093347" y="1149128"/>
                  </a:lnTo>
                  <a:lnTo>
                    <a:pt x="3147617" y="1155442"/>
                  </a:lnTo>
                  <a:lnTo>
                    <a:pt x="3201886" y="1160620"/>
                  </a:lnTo>
                  <a:lnTo>
                    <a:pt x="3256155" y="1164711"/>
                  </a:lnTo>
                  <a:lnTo>
                    <a:pt x="3310424" y="1167761"/>
                  </a:lnTo>
                  <a:lnTo>
                    <a:pt x="3364694" y="1169810"/>
                  </a:lnTo>
                  <a:lnTo>
                    <a:pt x="3418963" y="1170892"/>
                  </a:lnTo>
                  <a:lnTo>
                    <a:pt x="3473232" y="1171030"/>
                  </a:lnTo>
                  <a:lnTo>
                    <a:pt x="3527501" y="1170242"/>
                  </a:lnTo>
                  <a:lnTo>
                    <a:pt x="3581771" y="1168531"/>
                  </a:lnTo>
                  <a:lnTo>
                    <a:pt x="3636040" y="1165891"/>
                  </a:lnTo>
                  <a:lnTo>
                    <a:pt x="3690309" y="1162303"/>
                  </a:lnTo>
                  <a:lnTo>
                    <a:pt x="3744578" y="1157737"/>
                  </a:lnTo>
                  <a:lnTo>
                    <a:pt x="3798848" y="1152155"/>
                  </a:lnTo>
                  <a:lnTo>
                    <a:pt x="3853117" y="1145516"/>
                  </a:lnTo>
                  <a:lnTo>
                    <a:pt x="3907386" y="1137601"/>
                  </a:lnTo>
                  <a:lnTo>
                    <a:pt x="3961656" y="1128085"/>
                  </a:lnTo>
                  <a:lnTo>
                    <a:pt x="4015925" y="1116909"/>
                  </a:lnTo>
                  <a:lnTo>
                    <a:pt x="4070194" y="1104042"/>
                  </a:lnTo>
                  <a:lnTo>
                    <a:pt x="4124463" y="1089479"/>
                  </a:lnTo>
                  <a:lnTo>
                    <a:pt x="4178733" y="1073234"/>
                  </a:lnTo>
                  <a:lnTo>
                    <a:pt x="4233002" y="1055335"/>
                  </a:lnTo>
                  <a:lnTo>
                    <a:pt x="4287271" y="1035819"/>
                  </a:lnTo>
                  <a:lnTo>
                    <a:pt x="4287271" y="1298999"/>
                  </a:lnTo>
                  <a:lnTo>
                    <a:pt x="4233002" y="1300697"/>
                  </a:lnTo>
                  <a:lnTo>
                    <a:pt x="4178733" y="1302602"/>
                  </a:lnTo>
                  <a:lnTo>
                    <a:pt x="4124463" y="1304752"/>
                  </a:lnTo>
                  <a:lnTo>
                    <a:pt x="4070194" y="1307176"/>
                  </a:lnTo>
                  <a:lnTo>
                    <a:pt x="4015925" y="1309889"/>
                  </a:lnTo>
                  <a:lnTo>
                    <a:pt x="3961656" y="1312889"/>
                  </a:lnTo>
                  <a:lnTo>
                    <a:pt x="3907386" y="1316146"/>
                  </a:lnTo>
                  <a:lnTo>
                    <a:pt x="3853117" y="1319607"/>
                  </a:lnTo>
                  <a:lnTo>
                    <a:pt x="3798848" y="1323386"/>
                  </a:lnTo>
                  <a:lnTo>
                    <a:pt x="3744578" y="1327458"/>
                  </a:lnTo>
                  <a:lnTo>
                    <a:pt x="3690309" y="1331634"/>
                  </a:lnTo>
                  <a:lnTo>
                    <a:pt x="3636040" y="1335730"/>
                  </a:lnTo>
                  <a:lnTo>
                    <a:pt x="3581771" y="1339568"/>
                  </a:lnTo>
                  <a:lnTo>
                    <a:pt x="3527501" y="1342982"/>
                  </a:lnTo>
                  <a:lnTo>
                    <a:pt x="3473232" y="1345818"/>
                  </a:lnTo>
                  <a:lnTo>
                    <a:pt x="3418963" y="1347932"/>
                  </a:lnTo>
                  <a:lnTo>
                    <a:pt x="3364694" y="1349194"/>
                  </a:lnTo>
                  <a:lnTo>
                    <a:pt x="3310424" y="1349480"/>
                  </a:lnTo>
                  <a:lnTo>
                    <a:pt x="3256155" y="1348677"/>
                  </a:lnTo>
                  <a:lnTo>
                    <a:pt x="3201886" y="1346677"/>
                  </a:lnTo>
                  <a:lnTo>
                    <a:pt x="3147617" y="1343378"/>
                  </a:lnTo>
                  <a:lnTo>
                    <a:pt x="3093347" y="1338682"/>
                  </a:lnTo>
                  <a:lnTo>
                    <a:pt x="3039078" y="1332497"/>
                  </a:lnTo>
                  <a:lnTo>
                    <a:pt x="2984809" y="1325072"/>
                  </a:lnTo>
                  <a:lnTo>
                    <a:pt x="2930540" y="1321295"/>
                  </a:lnTo>
                  <a:lnTo>
                    <a:pt x="2876270" y="1321718"/>
                  </a:lnTo>
                  <a:lnTo>
                    <a:pt x="2822001" y="1324944"/>
                  </a:lnTo>
                  <a:lnTo>
                    <a:pt x="2767732" y="1329363"/>
                  </a:lnTo>
                  <a:lnTo>
                    <a:pt x="2713463" y="1333003"/>
                  </a:lnTo>
                  <a:lnTo>
                    <a:pt x="2659193" y="1333526"/>
                  </a:lnTo>
                  <a:lnTo>
                    <a:pt x="2604924" y="1328329"/>
                  </a:lnTo>
                  <a:lnTo>
                    <a:pt x="2550655" y="1314909"/>
                  </a:lnTo>
                  <a:lnTo>
                    <a:pt x="2496385" y="1293627"/>
                  </a:lnTo>
                  <a:lnTo>
                    <a:pt x="2442116" y="1265653"/>
                  </a:lnTo>
                  <a:lnTo>
                    <a:pt x="2387847" y="1231956"/>
                  </a:lnTo>
                  <a:lnTo>
                    <a:pt x="2333578" y="1193530"/>
                  </a:lnTo>
                  <a:lnTo>
                    <a:pt x="2279308" y="1151380"/>
                  </a:lnTo>
                  <a:lnTo>
                    <a:pt x="2225039" y="1106493"/>
                  </a:lnTo>
                  <a:lnTo>
                    <a:pt x="2170770" y="1059818"/>
                  </a:lnTo>
                  <a:lnTo>
                    <a:pt x="2116501" y="1012231"/>
                  </a:lnTo>
                  <a:lnTo>
                    <a:pt x="2062231" y="964510"/>
                  </a:lnTo>
                  <a:lnTo>
                    <a:pt x="2007962" y="917317"/>
                  </a:lnTo>
                  <a:lnTo>
                    <a:pt x="1953693" y="871210"/>
                  </a:lnTo>
                  <a:lnTo>
                    <a:pt x="1899424" y="826657"/>
                  </a:lnTo>
                  <a:lnTo>
                    <a:pt x="1845154" y="784074"/>
                  </a:lnTo>
                  <a:lnTo>
                    <a:pt x="1790885" y="743859"/>
                  </a:lnTo>
                  <a:lnTo>
                    <a:pt x="1736616" y="706415"/>
                  </a:lnTo>
                  <a:lnTo>
                    <a:pt x="1682347" y="670146"/>
                  </a:lnTo>
                  <a:lnTo>
                    <a:pt x="1628077" y="628063"/>
                  </a:lnTo>
                  <a:lnTo>
                    <a:pt x="1573808" y="581854"/>
                  </a:lnTo>
                  <a:lnTo>
                    <a:pt x="1519539" y="534109"/>
                  </a:lnTo>
                  <a:lnTo>
                    <a:pt x="1465270" y="487185"/>
                  </a:lnTo>
                  <a:lnTo>
                    <a:pt x="1411000" y="443075"/>
                  </a:lnTo>
                  <a:lnTo>
                    <a:pt x="1356731" y="403383"/>
                  </a:lnTo>
                  <a:lnTo>
                    <a:pt x="1302462" y="369429"/>
                  </a:lnTo>
                  <a:lnTo>
                    <a:pt x="1248192" y="340921"/>
                  </a:lnTo>
                  <a:lnTo>
                    <a:pt x="1193923" y="314232"/>
                  </a:lnTo>
                  <a:lnTo>
                    <a:pt x="1139654" y="289358"/>
                  </a:lnTo>
                  <a:lnTo>
                    <a:pt x="1085385" y="266508"/>
                  </a:lnTo>
                  <a:lnTo>
                    <a:pt x="1031115" y="245807"/>
                  </a:lnTo>
                  <a:lnTo>
                    <a:pt x="976846" y="227287"/>
                  </a:lnTo>
                  <a:lnTo>
                    <a:pt x="922577" y="210900"/>
                  </a:lnTo>
                  <a:lnTo>
                    <a:pt x="868308" y="196565"/>
                  </a:lnTo>
                  <a:lnTo>
                    <a:pt x="814038" y="184236"/>
                  </a:lnTo>
                  <a:lnTo>
                    <a:pt x="759769" y="173973"/>
                  </a:lnTo>
                  <a:lnTo>
                    <a:pt x="705500" y="165880"/>
                  </a:lnTo>
                  <a:lnTo>
                    <a:pt x="651231" y="160077"/>
                  </a:lnTo>
                  <a:lnTo>
                    <a:pt x="596961" y="156701"/>
                  </a:lnTo>
                  <a:lnTo>
                    <a:pt x="542692" y="155915"/>
                  </a:lnTo>
                  <a:lnTo>
                    <a:pt x="488423" y="157910"/>
                  </a:lnTo>
                  <a:lnTo>
                    <a:pt x="434154" y="162909"/>
                  </a:lnTo>
                  <a:lnTo>
                    <a:pt x="379884" y="171139"/>
                  </a:lnTo>
                  <a:lnTo>
                    <a:pt x="325615" y="182758"/>
                  </a:lnTo>
                  <a:lnTo>
                    <a:pt x="271346" y="197902"/>
                  </a:lnTo>
                  <a:lnTo>
                    <a:pt x="217077" y="216648"/>
                  </a:lnTo>
                  <a:lnTo>
                    <a:pt x="162807" y="239022"/>
                  </a:lnTo>
                  <a:lnTo>
                    <a:pt x="108538" y="265001"/>
                  </a:lnTo>
                  <a:lnTo>
                    <a:pt x="54269" y="294537"/>
                  </a:lnTo>
                  <a:lnTo>
                    <a:pt x="0" y="327561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737174" y="1677593"/>
              <a:ext cx="4287271" cy="1472640"/>
            </a:xfrm>
            <a:custGeom>
              <a:avLst/>
              <a:pathLst>
                <a:path w="4287271" h="1472640">
                  <a:moveTo>
                    <a:pt x="0" y="0"/>
                  </a:moveTo>
                  <a:lnTo>
                    <a:pt x="54269" y="3889"/>
                  </a:lnTo>
                  <a:lnTo>
                    <a:pt x="108538" y="8046"/>
                  </a:lnTo>
                  <a:lnTo>
                    <a:pt x="162807" y="12429"/>
                  </a:lnTo>
                  <a:lnTo>
                    <a:pt x="217077" y="17004"/>
                  </a:lnTo>
                  <a:lnTo>
                    <a:pt x="271346" y="21757"/>
                  </a:lnTo>
                  <a:lnTo>
                    <a:pt x="325615" y="26702"/>
                  </a:lnTo>
                  <a:lnTo>
                    <a:pt x="379884" y="31886"/>
                  </a:lnTo>
                  <a:lnTo>
                    <a:pt x="434154" y="37400"/>
                  </a:lnTo>
                  <a:lnTo>
                    <a:pt x="488423" y="43491"/>
                  </a:lnTo>
                  <a:lnTo>
                    <a:pt x="542692" y="50380"/>
                  </a:lnTo>
                  <a:lnTo>
                    <a:pt x="596961" y="58194"/>
                  </a:lnTo>
                  <a:lnTo>
                    <a:pt x="651231" y="67045"/>
                  </a:lnTo>
                  <a:lnTo>
                    <a:pt x="705500" y="77028"/>
                  </a:lnTo>
                  <a:lnTo>
                    <a:pt x="759769" y="88218"/>
                  </a:lnTo>
                  <a:lnTo>
                    <a:pt x="814038" y="100670"/>
                  </a:lnTo>
                  <a:lnTo>
                    <a:pt x="868308" y="114425"/>
                  </a:lnTo>
                  <a:lnTo>
                    <a:pt x="922577" y="129511"/>
                  </a:lnTo>
                  <a:lnTo>
                    <a:pt x="976846" y="145946"/>
                  </a:lnTo>
                  <a:lnTo>
                    <a:pt x="1031115" y="163740"/>
                  </a:lnTo>
                  <a:lnTo>
                    <a:pt x="1085385" y="182899"/>
                  </a:lnTo>
                  <a:lnTo>
                    <a:pt x="1139654" y="203426"/>
                  </a:lnTo>
                  <a:lnTo>
                    <a:pt x="1193923" y="225321"/>
                  </a:lnTo>
                  <a:lnTo>
                    <a:pt x="1248192" y="248584"/>
                  </a:lnTo>
                  <a:lnTo>
                    <a:pt x="1302462" y="273564"/>
                  </a:lnTo>
                  <a:lnTo>
                    <a:pt x="1356731" y="305103"/>
                  </a:lnTo>
                  <a:lnTo>
                    <a:pt x="1411000" y="342844"/>
                  </a:lnTo>
                  <a:lnTo>
                    <a:pt x="1465270" y="384311"/>
                  </a:lnTo>
                  <a:lnTo>
                    <a:pt x="1519539" y="427151"/>
                  </a:lnTo>
                  <a:lnTo>
                    <a:pt x="1573808" y="469270"/>
                  </a:lnTo>
                  <a:lnTo>
                    <a:pt x="1628077" y="508894"/>
                  </a:lnTo>
                  <a:lnTo>
                    <a:pt x="1682347" y="544545"/>
                  </a:lnTo>
                  <a:lnTo>
                    <a:pt x="1736616" y="576029"/>
                  </a:lnTo>
                  <a:lnTo>
                    <a:pt x="1790885" y="612239"/>
                  </a:lnTo>
                  <a:lnTo>
                    <a:pt x="1845154" y="653390"/>
                  </a:lnTo>
                  <a:lnTo>
                    <a:pt x="1899424" y="697094"/>
                  </a:lnTo>
                  <a:lnTo>
                    <a:pt x="1953693" y="741220"/>
                  </a:lnTo>
                  <a:lnTo>
                    <a:pt x="2007962" y="784034"/>
                  </a:lnTo>
                  <a:lnTo>
                    <a:pt x="2062231" y="824182"/>
                  </a:lnTo>
                  <a:lnTo>
                    <a:pt x="2116501" y="860546"/>
                  </a:lnTo>
                  <a:lnTo>
                    <a:pt x="2170770" y="892481"/>
                  </a:lnTo>
                  <a:lnTo>
                    <a:pt x="2225039" y="921666"/>
                  </a:lnTo>
                  <a:lnTo>
                    <a:pt x="2279308" y="948209"/>
                  </a:lnTo>
                  <a:lnTo>
                    <a:pt x="2333578" y="971869"/>
                  </a:lnTo>
                  <a:lnTo>
                    <a:pt x="2387847" y="992642"/>
                  </a:lnTo>
                  <a:lnTo>
                    <a:pt x="2442116" y="1010943"/>
                  </a:lnTo>
                  <a:lnTo>
                    <a:pt x="2496385" y="1027632"/>
                  </a:lnTo>
                  <a:lnTo>
                    <a:pt x="2550655" y="1043861"/>
                  </a:lnTo>
                  <a:lnTo>
                    <a:pt x="2604924" y="1059382"/>
                  </a:lnTo>
                  <a:lnTo>
                    <a:pt x="2659193" y="1069326"/>
                  </a:lnTo>
                  <a:lnTo>
                    <a:pt x="2713463" y="1073652"/>
                  </a:lnTo>
                  <a:lnTo>
                    <a:pt x="2767732" y="1073208"/>
                  </a:lnTo>
                  <a:lnTo>
                    <a:pt x="2822001" y="1069588"/>
                  </a:lnTo>
                  <a:lnTo>
                    <a:pt x="2876270" y="1065111"/>
                  </a:lnTo>
                  <a:lnTo>
                    <a:pt x="2930540" y="1062466"/>
                  </a:lnTo>
                  <a:lnTo>
                    <a:pt x="2984809" y="1064292"/>
                  </a:lnTo>
                  <a:lnTo>
                    <a:pt x="3039078" y="1070767"/>
                  </a:lnTo>
                  <a:lnTo>
                    <a:pt x="3093347" y="1076870"/>
                  </a:lnTo>
                  <a:lnTo>
                    <a:pt x="3147617" y="1082058"/>
                  </a:lnTo>
                  <a:lnTo>
                    <a:pt x="3201886" y="1086385"/>
                  </a:lnTo>
                  <a:lnTo>
                    <a:pt x="3256155" y="1090226"/>
                  </a:lnTo>
                  <a:lnTo>
                    <a:pt x="3310424" y="1094229"/>
                  </a:lnTo>
                  <a:lnTo>
                    <a:pt x="3364694" y="1099202"/>
                  </a:lnTo>
                  <a:lnTo>
                    <a:pt x="3418963" y="1105955"/>
                  </a:lnTo>
                  <a:lnTo>
                    <a:pt x="3473232" y="1114435"/>
                  </a:lnTo>
                  <a:lnTo>
                    <a:pt x="3527501" y="1123398"/>
                  </a:lnTo>
                  <a:lnTo>
                    <a:pt x="3581771" y="1132763"/>
                  </a:lnTo>
                  <a:lnTo>
                    <a:pt x="3636040" y="1142475"/>
                  </a:lnTo>
                  <a:lnTo>
                    <a:pt x="3690309" y="1152460"/>
                  </a:lnTo>
                  <a:lnTo>
                    <a:pt x="3744578" y="1162624"/>
                  </a:lnTo>
                  <a:lnTo>
                    <a:pt x="3798848" y="1172852"/>
                  </a:lnTo>
                  <a:lnTo>
                    <a:pt x="3853117" y="1183009"/>
                  </a:lnTo>
                  <a:lnTo>
                    <a:pt x="3907386" y="1192942"/>
                  </a:lnTo>
                  <a:lnTo>
                    <a:pt x="3961656" y="1202495"/>
                  </a:lnTo>
                  <a:lnTo>
                    <a:pt x="4015925" y="1211513"/>
                  </a:lnTo>
                  <a:lnTo>
                    <a:pt x="4070194" y="1219860"/>
                  </a:lnTo>
                  <a:lnTo>
                    <a:pt x="4124463" y="1227431"/>
                  </a:lnTo>
                  <a:lnTo>
                    <a:pt x="4178733" y="1234154"/>
                  </a:lnTo>
                  <a:lnTo>
                    <a:pt x="4233002" y="1239993"/>
                  </a:lnTo>
                  <a:lnTo>
                    <a:pt x="4287271" y="1244943"/>
                  </a:lnTo>
                  <a:lnTo>
                    <a:pt x="4287271" y="1472640"/>
                  </a:lnTo>
                  <a:lnTo>
                    <a:pt x="4233002" y="1450416"/>
                  </a:lnTo>
                  <a:lnTo>
                    <a:pt x="4178733" y="1429982"/>
                  </a:lnTo>
                  <a:lnTo>
                    <a:pt x="4124463" y="1411302"/>
                  </a:lnTo>
                  <a:lnTo>
                    <a:pt x="4070194" y="1394314"/>
                  </a:lnTo>
                  <a:lnTo>
                    <a:pt x="4015925" y="1378919"/>
                  </a:lnTo>
                  <a:lnTo>
                    <a:pt x="3961656" y="1364983"/>
                  </a:lnTo>
                  <a:lnTo>
                    <a:pt x="3907386" y="1352343"/>
                  </a:lnTo>
                  <a:lnTo>
                    <a:pt x="3853117" y="1340818"/>
                  </a:lnTo>
                  <a:lnTo>
                    <a:pt x="3798848" y="1330223"/>
                  </a:lnTo>
                  <a:lnTo>
                    <a:pt x="3744578" y="1320378"/>
                  </a:lnTo>
                  <a:lnTo>
                    <a:pt x="3690309" y="1311120"/>
                  </a:lnTo>
                  <a:lnTo>
                    <a:pt x="3636040" y="1302307"/>
                  </a:lnTo>
                  <a:lnTo>
                    <a:pt x="3581771" y="1293817"/>
                  </a:lnTo>
                  <a:lnTo>
                    <a:pt x="3527501" y="1285549"/>
                  </a:lnTo>
                  <a:lnTo>
                    <a:pt x="3473232" y="1277420"/>
                  </a:lnTo>
                  <a:lnTo>
                    <a:pt x="3418963" y="1269375"/>
                  </a:lnTo>
                  <a:lnTo>
                    <a:pt x="3364694" y="1261762"/>
                  </a:lnTo>
                  <a:lnTo>
                    <a:pt x="3310424" y="1254897"/>
                  </a:lnTo>
                  <a:lnTo>
                    <a:pt x="3256155" y="1249057"/>
                  </a:lnTo>
                  <a:lnTo>
                    <a:pt x="3201886" y="1244516"/>
                  </a:lnTo>
                  <a:lnTo>
                    <a:pt x="3147617" y="1241392"/>
                  </a:lnTo>
                  <a:lnTo>
                    <a:pt x="3093347" y="1239525"/>
                  </a:lnTo>
                  <a:lnTo>
                    <a:pt x="3039078" y="1238437"/>
                  </a:lnTo>
                  <a:lnTo>
                    <a:pt x="2984809" y="1237407"/>
                  </a:lnTo>
                  <a:lnTo>
                    <a:pt x="2930540" y="1235905"/>
                  </a:lnTo>
                  <a:lnTo>
                    <a:pt x="2876270" y="1233644"/>
                  </a:lnTo>
                  <a:lnTo>
                    <a:pt x="2822001" y="1230704"/>
                  </a:lnTo>
                  <a:lnTo>
                    <a:pt x="2767732" y="1227215"/>
                  </a:lnTo>
                  <a:lnTo>
                    <a:pt x="2713463" y="1222937"/>
                  </a:lnTo>
                  <a:lnTo>
                    <a:pt x="2659193" y="1216903"/>
                  </a:lnTo>
                  <a:lnTo>
                    <a:pt x="2604924" y="1207402"/>
                  </a:lnTo>
                  <a:lnTo>
                    <a:pt x="2550655" y="1192944"/>
                  </a:lnTo>
                  <a:lnTo>
                    <a:pt x="2496385" y="1176825"/>
                  </a:lnTo>
                  <a:lnTo>
                    <a:pt x="2442116" y="1160065"/>
                  </a:lnTo>
                  <a:lnTo>
                    <a:pt x="2387847" y="1142676"/>
                  </a:lnTo>
                  <a:lnTo>
                    <a:pt x="2333578" y="1124377"/>
                  </a:lnTo>
                  <a:lnTo>
                    <a:pt x="2279308" y="1104437"/>
                  </a:lnTo>
                  <a:lnTo>
                    <a:pt x="2225039" y="1081715"/>
                  </a:lnTo>
                  <a:lnTo>
                    <a:pt x="2170770" y="1054827"/>
                  </a:lnTo>
                  <a:lnTo>
                    <a:pt x="2116501" y="1022138"/>
                  </a:lnTo>
                  <a:lnTo>
                    <a:pt x="2062231" y="982416"/>
                  </a:lnTo>
                  <a:lnTo>
                    <a:pt x="2007962" y="937950"/>
                  </a:lnTo>
                  <a:lnTo>
                    <a:pt x="1953693" y="891363"/>
                  </a:lnTo>
                  <a:lnTo>
                    <a:pt x="1899424" y="845036"/>
                  </a:lnTo>
                  <a:lnTo>
                    <a:pt x="1845154" y="800974"/>
                  </a:lnTo>
                  <a:lnTo>
                    <a:pt x="1790885" y="760787"/>
                  </a:lnTo>
                  <a:lnTo>
                    <a:pt x="1736616" y="725822"/>
                  </a:lnTo>
                  <a:lnTo>
                    <a:pt x="1682347" y="694893"/>
                  </a:lnTo>
                  <a:lnTo>
                    <a:pt x="1628077" y="659454"/>
                  </a:lnTo>
                  <a:lnTo>
                    <a:pt x="1573808" y="620673"/>
                  </a:lnTo>
                  <a:lnTo>
                    <a:pt x="1519539" y="580715"/>
                  </a:lnTo>
                  <a:lnTo>
                    <a:pt x="1465270" y="541451"/>
                  </a:lnTo>
                  <a:lnTo>
                    <a:pt x="1411000" y="504429"/>
                  </a:lnTo>
                  <a:lnTo>
                    <a:pt x="1356731" y="470941"/>
                  </a:lnTo>
                  <a:lnTo>
                    <a:pt x="1302462" y="442156"/>
                  </a:lnTo>
                  <a:lnTo>
                    <a:pt x="1248192" y="417890"/>
                  </a:lnTo>
                  <a:lnTo>
                    <a:pt x="1193923" y="394853"/>
                  </a:lnTo>
                  <a:lnTo>
                    <a:pt x="1139654" y="372861"/>
                  </a:lnTo>
                  <a:lnTo>
                    <a:pt x="1085385" y="351964"/>
                  </a:lnTo>
                  <a:lnTo>
                    <a:pt x="1031115" y="332214"/>
                  </a:lnTo>
                  <a:lnTo>
                    <a:pt x="976846" y="313664"/>
                  </a:lnTo>
                  <a:lnTo>
                    <a:pt x="922577" y="296371"/>
                  </a:lnTo>
                  <a:lnTo>
                    <a:pt x="868308" y="280395"/>
                  </a:lnTo>
                  <a:lnTo>
                    <a:pt x="814038" y="265807"/>
                  </a:lnTo>
                  <a:lnTo>
                    <a:pt x="759769" y="252683"/>
                  </a:lnTo>
                  <a:lnTo>
                    <a:pt x="705500" y="241117"/>
                  </a:lnTo>
                  <a:lnTo>
                    <a:pt x="651231" y="231214"/>
                  </a:lnTo>
                  <a:lnTo>
                    <a:pt x="596961" y="223100"/>
                  </a:lnTo>
                  <a:lnTo>
                    <a:pt x="542692" y="216920"/>
                  </a:lnTo>
                  <a:lnTo>
                    <a:pt x="488423" y="212838"/>
                  </a:lnTo>
                  <a:lnTo>
                    <a:pt x="434154" y="211031"/>
                  </a:lnTo>
                  <a:lnTo>
                    <a:pt x="379884" y="211633"/>
                  </a:lnTo>
                  <a:lnTo>
                    <a:pt x="325615" y="214704"/>
                  </a:lnTo>
                  <a:lnTo>
                    <a:pt x="271346" y="220319"/>
                  </a:lnTo>
                  <a:lnTo>
                    <a:pt x="217077" y="228514"/>
                  </a:lnTo>
                  <a:lnTo>
                    <a:pt x="162807" y="239291"/>
                  </a:lnTo>
                  <a:lnTo>
                    <a:pt x="108538" y="252622"/>
                  </a:lnTo>
                  <a:lnTo>
                    <a:pt x="54269" y="268462"/>
                  </a:lnTo>
                  <a:lnTo>
                    <a:pt x="0" y="286757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165901" y="1776601"/>
              <a:ext cx="3858544" cy="264272"/>
            </a:xfrm>
            <a:custGeom>
              <a:avLst/>
              <a:pathLst>
                <a:path w="3858544" h="264272">
                  <a:moveTo>
                    <a:pt x="0" y="86383"/>
                  </a:moveTo>
                  <a:lnTo>
                    <a:pt x="48842" y="96109"/>
                  </a:lnTo>
                  <a:lnTo>
                    <a:pt x="97684" y="104096"/>
                  </a:lnTo>
                  <a:lnTo>
                    <a:pt x="146527" y="110329"/>
                  </a:lnTo>
                  <a:lnTo>
                    <a:pt x="195369" y="114831"/>
                  </a:lnTo>
                  <a:lnTo>
                    <a:pt x="244211" y="117688"/>
                  </a:lnTo>
                  <a:lnTo>
                    <a:pt x="293054" y="119064"/>
                  </a:lnTo>
                  <a:lnTo>
                    <a:pt x="341896" y="119188"/>
                  </a:lnTo>
                  <a:lnTo>
                    <a:pt x="390738" y="118330"/>
                  </a:lnTo>
                  <a:lnTo>
                    <a:pt x="439581" y="116762"/>
                  </a:lnTo>
                  <a:lnTo>
                    <a:pt x="488423" y="114598"/>
                  </a:lnTo>
                  <a:lnTo>
                    <a:pt x="537265" y="112004"/>
                  </a:lnTo>
                  <a:lnTo>
                    <a:pt x="586108" y="109147"/>
                  </a:lnTo>
                  <a:lnTo>
                    <a:pt x="634950" y="106155"/>
                  </a:lnTo>
                  <a:lnTo>
                    <a:pt x="683792" y="103140"/>
                  </a:lnTo>
                  <a:lnTo>
                    <a:pt x="732635" y="100212"/>
                  </a:lnTo>
                  <a:lnTo>
                    <a:pt x="781477" y="97491"/>
                  </a:lnTo>
                  <a:lnTo>
                    <a:pt x="830319" y="95102"/>
                  </a:lnTo>
                  <a:lnTo>
                    <a:pt x="879162" y="93175"/>
                  </a:lnTo>
                  <a:lnTo>
                    <a:pt x="928004" y="91620"/>
                  </a:lnTo>
                  <a:lnTo>
                    <a:pt x="976846" y="89993"/>
                  </a:lnTo>
                  <a:lnTo>
                    <a:pt x="1025689" y="87826"/>
                  </a:lnTo>
                  <a:lnTo>
                    <a:pt x="1074531" y="84821"/>
                  </a:lnTo>
                  <a:lnTo>
                    <a:pt x="1123373" y="81006"/>
                  </a:lnTo>
                  <a:lnTo>
                    <a:pt x="1172216" y="76804"/>
                  </a:lnTo>
                  <a:lnTo>
                    <a:pt x="1221058" y="72952"/>
                  </a:lnTo>
                  <a:lnTo>
                    <a:pt x="1269900" y="70336"/>
                  </a:lnTo>
                  <a:lnTo>
                    <a:pt x="1318743" y="69799"/>
                  </a:lnTo>
                  <a:lnTo>
                    <a:pt x="1367585" y="71283"/>
                  </a:lnTo>
                  <a:lnTo>
                    <a:pt x="1416427" y="73875"/>
                  </a:lnTo>
                  <a:lnTo>
                    <a:pt x="1465270" y="76665"/>
                  </a:lnTo>
                  <a:lnTo>
                    <a:pt x="1514112" y="78954"/>
                  </a:lnTo>
                  <a:lnTo>
                    <a:pt x="1562954" y="80396"/>
                  </a:lnTo>
                  <a:lnTo>
                    <a:pt x="1611797" y="81032"/>
                  </a:lnTo>
                  <a:lnTo>
                    <a:pt x="1660639" y="81186"/>
                  </a:lnTo>
                  <a:lnTo>
                    <a:pt x="1709481" y="81292"/>
                  </a:lnTo>
                  <a:lnTo>
                    <a:pt x="1758324" y="81541"/>
                  </a:lnTo>
                  <a:lnTo>
                    <a:pt x="1807166" y="81596"/>
                  </a:lnTo>
                  <a:lnTo>
                    <a:pt x="1856008" y="81136"/>
                  </a:lnTo>
                  <a:lnTo>
                    <a:pt x="1904851" y="79992"/>
                  </a:lnTo>
                  <a:lnTo>
                    <a:pt x="1953693" y="78278"/>
                  </a:lnTo>
                  <a:lnTo>
                    <a:pt x="2002535" y="76405"/>
                  </a:lnTo>
                  <a:lnTo>
                    <a:pt x="2051378" y="74984"/>
                  </a:lnTo>
                  <a:lnTo>
                    <a:pt x="2100220" y="74684"/>
                  </a:lnTo>
                  <a:lnTo>
                    <a:pt x="2149062" y="76063"/>
                  </a:lnTo>
                  <a:lnTo>
                    <a:pt x="2197905" y="78411"/>
                  </a:lnTo>
                  <a:lnTo>
                    <a:pt x="2246747" y="80446"/>
                  </a:lnTo>
                  <a:lnTo>
                    <a:pt x="2295589" y="81363"/>
                  </a:lnTo>
                  <a:lnTo>
                    <a:pt x="2344432" y="80701"/>
                  </a:lnTo>
                  <a:lnTo>
                    <a:pt x="2393274" y="78534"/>
                  </a:lnTo>
                  <a:lnTo>
                    <a:pt x="2442116" y="75448"/>
                  </a:lnTo>
                  <a:lnTo>
                    <a:pt x="2490959" y="72326"/>
                  </a:lnTo>
                  <a:lnTo>
                    <a:pt x="2539801" y="70116"/>
                  </a:lnTo>
                  <a:lnTo>
                    <a:pt x="2588643" y="69583"/>
                  </a:lnTo>
                  <a:lnTo>
                    <a:pt x="2637486" y="70081"/>
                  </a:lnTo>
                  <a:lnTo>
                    <a:pt x="2686328" y="71183"/>
                  </a:lnTo>
                  <a:lnTo>
                    <a:pt x="2735170" y="72741"/>
                  </a:lnTo>
                  <a:lnTo>
                    <a:pt x="2784013" y="74607"/>
                  </a:lnTo>
                  <a:lnTo>
                    <a:pt x="2832855" y="76640"/>
                  </a:lnTo>
                  <a:lnTo>
                    <a:pt x="2881697" y="78709"/>
                  </a:lnTo>
                  <a:lnTo>
                    <a:pt x="2930540" y="80697"/>
                  </a:lnTo>
                  <a:lnTo>
                    <a:pt x="2979382" y="82504"/>
                  </a:lnTo>
                  <a:lnTo>
                    <a:pt x="3028224" y="84048"/>
                  </a:lnTo>
                  <a:lnTo>
                    <a:pt x="3077067" y="85264"/>
                  </a:lnTo>
                  <a:lnTo>
                    <a:pt x="3125909" y="86102"/>
                  </a:lnTo>
                  <a:lnTo>
                    <a:pt x="3174751" y="86525"/>
                  </a:lnTo>
                  <a:lnTo>
                    <a:pt x="3223594" y="86496"/>
                  </a:lnTo>
                  <a:lnTo>
                    <a:pt x="3272436" y="85978"/>
                  </a:lnTo>
                  <a:lnTo>
                    <a:pt x="3321278" y="84913"/>
                  </a:lnTo>
                  <a:lnTo>
                    <a:pt x="3370121" y="83211"/>
                  </a:lnTo>
                  <a:lnTo>
                    <a:pt x="3418963" y="80728"/>
                  </a:lnTo>
                  <a:lnTo>
                    <a:pt x="3467805" y="77335"/>
                  </a:lnTo>
                  <a:lnTo>
                    <a:pt x="3516648" y="72993"/>
                  </a:lnTo>
                  <a:lnTo>
                    <a:pt x="3565490" y="67480"/>
                  </a:lnTo>
                  <a:lnTo>
                    <a:pt x="3614332" y="60569"/>
                  </a:lnTo>
                  <a:lnTo>
                    <a:pt x="3663175" y="52061"/>
                  </a:lnTo>
                  <a:lnTo>
                    <a:pt x="3712017" y="41809"/>
                  </a:lnTo>
                  <a:lnTo>
                    <a:pt x="3760859" y="29727"/>
                  </a:lnTo>
                  <a:lnTo>
                    <a:pt x="3809702" y="15787"/>
                  </a:lnTo>
                  <a:lnTo>
                    <a:pt x="3858544" y="0"/>
                  </a:lnTo>
                  <a:lnTo>
                    <a:pt x="3858544" y="172972"/>
                  </a:lnTo>
                  <a:lnTo>
                    <a:pt x="3809702" y="173903"/>
                  </a:lnTo>
                  <a:lnTo>
                    <a:pt x="3760859" y="175624"/>
                  </a:lnTo>
                  <a:lnTo>
                    <a:pt x="3712017" y="178192"/>
                  </a:lnTo>
                  <a:lnTo>
                    <a:pt x="3663175" y="181624"/>
                  </a:lnTo>
                  <a:lnTo>
                    <a:pt x="3614332" y="185880"/>
                  </a:lnTo>
                  <a:lnTo>
                    <a:pt x="3565490" y="190857"/>
                  </a:lnTo>
                  <a:lnTo>
                    <a:pt x="3516648" y="196402"/>
                  </a:lnTo>
                  <a:lnTo>
                    <a:pt x="3467805" y="202334"/>
                  </a:lnTo>
                  <a:lnTo>
                    <a:pt x="3418963" y="208448"/>
                  </a:lnTo>
                  <a:lnTo>
                    <a:pt x="3370121" y="214030"/>
                  </a:lnTo>
                  <a:lnTo>
                    <a:pt x="3321278" y="218741"/>
                  </a:lnTo>
                  <a:lnTo>
                    <a:pt x="3272436" y="222574"/>
                  </a:lnTo>
                  <a:lnTo>
                    <a:pt x="3223594" y="225576"/>
                  </a:lnTo>
                  <a:lnTo>
                    <a:pt x="3174751" y="227827"/>
                  </a:lnTo>
                  <a:lnTo>
                    <a:pt x="3125909" y="229423"/>
                  </a:lnTo>
                  <a:lnTo>
                    <a:pt x="3077067" y="230467"/>
                  </a:lnTo>
                  <a:lnTo>
                    <a:pt x="3028224" y="231057"/>
                  </a:lnTo>
                  <a:lnTo>
                    <a:pt x="2979382" y="231279"/>
                  </a:lnTo>
                  <a:lnTo>
                    <a:pt x="2930540" y="231206"/>
                  </a:lnTo>
                  <a:lnTo>
                    <a:pt x="2881697" y="230891"/>
                  </a:lnTo>
                  <a:lnTo>
                    <a:pt x="2832855" y="230371"/>
                  </a:lnTo>
                  <a:lnTo>
                    <a:pt x="2784013" y="229665"/>
                  </a:lnTo>
                  <a:lnTo>
                    <a:pt x="2735170" y="228780"/>
                  </a:lnTo>
                  <a:lnTo>
                    <a:pt x="2686328" y="227711"/>
                  </a:lnTo>
                  <a:lnTo>
                    <a:pt x="2637486" y="226445"/>
                  </a:lnTo>
                  <a:lnTo>
                    <a:pt x="2588643" y="224973"/>
                  </a:lnTo>
                  <a:lnTo>
                    <a:pt x="2539801" y="222974"/>
                  </a:lnTo>
                  <a:lnTo>
                    <a:pt x="2490959" y="219752"/>
                  </a:lnTo>
                  <a:lnTo>
                    <a:pt x="2442116" y="215996"/>
                  </a:lnTo>
                  <a:lnTo>
                    <a:pt x="2393274" y="212579"/>
                  </a:lnTo>
                  <a:lnTo>
                    <a:pt x="2344432" y="210308"/>
                  </a:lnTo>
                  <a:lnTo>
                    <a:pt x="2295589" y="209698"/>
                  </a:lnTo>
                  <a:lnTo>
                    <a:pt x="2246747" y="210749"/>
                  </a:lnTo>
                  <a:lnTo>
                    <a:pt x="2197905" y="212924"/>
                  </a:lnTo>
                  <a:lnTo>
                    <a:pt x="2149062" y="215346"/>
                  </a:lnTo>
                  <a:lnTo>
                    <a:pt x="2100220" y="216834"/>
                  </a:lnTo>
                  <a:lnTo>
                    <a:pt x="2051378" y="216862"/>
                  </a:lnTo>
                  <a:lnTo>
                    <a:pt x="2002535" y="215912"/>
                  </a:lnTo>
                  <a:lnTo>
                    <a:pt x="1953693" y="214573"/>
                  </a:lnTo>
                  <a:lnTo>
                    <a:pt x="1904851" y="213375"/>
                  </a:lnTo>
                  <a:lnTo>
                    <a:pt x="1856008" y="212647"/>
                  </a:lnTo>
                  <a:lnTo>
                    <a:pt x="1807166" y="212425"/>
                  </a:lnTo>
                  <a:lnTo>
                    <a:pt x="1758324" y="212458"/>
                  </a:lnTo>
                  <a:lnTo>
                    <a:pt x="1709481" y="212335"/>
                  </a:lnTo>
                  <a:lnTo>
                    <a:pt x="1660639" y="210834"/>
                  </a:lnTo>
                  <a:lnTo>
                    <a:pt x="1611797" y="207973"/>
                  </a:lnTo>
                  <a:lnTo>
                    <a:pt x="1562954" y="204700"/>
                  </a:lnTo>
                  <a:lnTo>
                    <a:pt x="1514112" y="201850"/>
                  </a:lnTo>
                  <a:lnTo>
                    <a:pt x="1465270" y="199980"/>
                  </a:lnTo>
                  <a:lnTo>
                    <a:pt x="1416427" y="199259"/>
                  </a:lnTo>
                  <a:lnTo>
                    <a:pt x="1367585" y="199500"/>
                  </a:lnTo>
                  <a:lnTo>
                    <a:pt x="1318743" y="200310"/>
                  </a:lnTo>
                  <a:lnTo>
                    <a:pt x="1269900" y="201252"/>
                  </a:lnTo>
                  <a:lnTo>
                    <a:pt x="1221058" y="202063"/>
                  </a:lnTo>
                  <a:lnTo>
                    <a:pt x="1172216" y="203106"/>
                  </a:lnTo>
                  <a:lnTo>
                    <a:pt x="1123373" y="204859"/>
                  </a:lnTo>
                  <a:lnTo>
                    <a:pt x="1074531" y="207646"/>
                  </a:lnTo>
                  <a:lnTo>
                    <a:pt x="1025689" y="211480"/>
                  </a:lnTo>
                  <a:lnTo>
                    <a:pt x="976846" y="215982"/>
                  </a:lnTo>
                  <a:lnTo>
                    <a:pt x="928004" y="220442"/>
                  </a:lnTo>
                  <a:lnTo>
                    <a:pt x="879162" y="223982"/>
                  </a:lnTo>
                  <a:lnTo>
                    <a:pt x="830319" y="226076"/>
                  </a:lnTo>
                  <a:lnTo>
                    <a:pt x="781477" y="227909"/>
                  </a:lnTo>
                  <a:lnTo>
                    <a:pt x="732635" y="229635"/>
                  </a:lnTo>
                  <a:lnTo>
                    <a:pt x="683792" y="231206"/>
                  </a:lnTo>
                  <a:lnTo>
                    <a:pt x="634950" y="232563"/>
                  </a:lnTo>
                  <a:lnTo>
                    <a:pt x="586108" y="233642"/>
                  </a:lnTo>
                  <a:lnTo>
                    <a:pt x="537265" y="234380"/>
                  </a:lnTo>
                  <a:lnTo>
                    <a:pt x="488423" y="234728"/>
                  </a:lnTo>
                  <a:lnTo>
                    <a:pt x="439581" y="234678"/>
                  </a:lnTo>
                  <a:lnTo>
                    <a:pt x="390738" y="234484"/>
                  </a:lnTo>
                  <a:lnTo>
                    <a:pt x="341896" y="234744"/>
                  </a:lnTo>
                  <a:lnTo>
                    <a:pt x="293054" y="235695"/>
                  </a:lnTo>
                  <a:lnTo>
                    <a:pt x="244211" y="237554"/>
                  </a:lnTo>
                  <a:lnTo>
                    <a:pt x="195369" y="240499"/>
                  </a:lnTo>
                  <a:lnTo>
                    <a:pt x="146527" y="244639"/>
                  </a:lnTo>
                  <a:lnTo>
                    <a:pt x="97684" y="250007"/>
                  </a:lnTo>
                  <a:lnTo>
                    <a:pt x="48842" y="256574"/>
                  </a:lnTo>
                  <a:lnTo>
                    <a:pt x="0" y="264272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522810" y="1039703"/>
              <a:ext cx="4715998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3700673" y="1105770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1522810" y="3240438"/>
              <a:ext cx="4715998" cy="0"/>
            </a:xfrm>
            <a:custGeom>
              <a:avLst/>
              <a:pathLst>
                <a:path w="4715998" h="0">
                  <a:moveTo>
                    <a:pt x="0" y="0"/>
                  </a:moveTo>
                  <a:lnTo>
                    <a:pt x="4715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95153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023355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09517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16699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23880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1855248" y="3302850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-2.5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945674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4017492" y="3302850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089310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161128" y="3304433"/>
              <a:ext cx="155361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158" name="pl158"/>
            <p:cNvSpPr/>
            <p:nvPr/>
          </p:nvSpPr>
          <p:spPr>
            <a:xfrm>
              <a:off x="1522810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1335869" y="2709440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273713" y="1970758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273713" y="1232076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162" name="pl162"/>
            <p:cNvSpPr/>
            <p:nvPr/>
          </p:nvSpPr>
          <p:spPr>
            <a:xfrm>
              <a:off x="1488016" y="2749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488016" y="20109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488016" y="1272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3337426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44170" y="2182939"/>
              <a:ext cx="2197205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167" name="rc16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47274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-117186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46496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72" name="rc172"/>
            <p:cNvSpPr/>
            <p:nvPr/>
          </p:nvSpPr>
          <p:spPr>
            <a:xfrm>
              <a:off x="1038225" y="3713030"/>
              <a:ext cx="257446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11406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06465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597005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54759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079950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03054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62505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57564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17015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120746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1331753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81469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29764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842745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3387846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188" name="rc188"/>
            <p:cNvSpPr/>
            <p:nvPr/>
          </p:nvSpPr>
          <p:spPr>
            <a:xfrm>
              <a:off x="3751865" y="3713030"/>
              <a:ext cx="277275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962395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91298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3891043" y="3782620"/>
              <a:ext cx="219455" cy="219456"/>
            </a:xfrm>
            <a:prstGeom prst="rect">
              <a:avLst/>
            </a:prstGeom>
            <a:solidFill>
              <a:srgbClr val="3CB37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62395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912989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3891043" y="4002076"/>
              <a:ext cx="219455" cy="219456"/>
            </a:xfrm>
            <a:prstGeom prst="rect">
              <a:avLst/>
            </a:pr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004031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9546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4932679" y="3782620"/>
              <a:ext cx="219455" cy="219456"/>
            </a:xfrm>
            <a:prstGeom prst="rect">
              <a:avLst/>
            </a:pr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004031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954625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4932679" y="4002076"/>
              <a:ext cx="219455" cy="219456"/>
            </a:xfrm>
            <a:prstGeom prst="rect">
              <a:avLst/>
            </a:pr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86376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036971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6015025" y="3782620"/>
              <a:ext cx="219455" cy="219456"/>
            </a:xfrm>
            <a:prstGeom prst="rect">
              <a:avLst/>
            </a:pr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086376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036971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6015025" y="4002076"/>
              <a:ext cx="219455" cy="219456"/>
            </a:xfrm>
            <a:prstGeom prst="rect">
              <a:avLst/>
            </a:pr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379909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379909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4180088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4180088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221724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221724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6304070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6304070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597603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597603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617718" y="1788603"/>
              <a:ext cx="4830991" cy="2103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85461" y="18842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785461" y="18842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756106" y="1884233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56106" y="1884233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2558" y="2505208"/>
              <a:ext cx="0" cy="121090"/>
            </a:xfrm>
            <a:custGeom>
              <a:avLst/>
              <a:pathLst>
                <a:path w="0" h="121090">
                  <a:moveTo>
                    <a:pt x="0" y="1210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852558" y="2809485"/>
              <a:ext cx="0" cy="18629"/>
            </a:xfrm>
            <a:custGeom>
              <a:avLst/>
              <a:pathLst>
                <a:path w="0" h="18629">
                  <a:moveTo>
                    <a:pt x="0" y="0"/>
                  </a:moveTo>
                  <a:lnTo>
                    <a:pt x="0" y="18629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823203" y="2626298"/>
              <a:ext cx="58709" cy="183187"/>
            </a:xfrm>
            <a:custGeom>
              <a:avLst/>
              <a:pathLst>
                <a:path w="58709" h="183187">
                  <a:moveTo>
                    <a:pt x="0" y="0"/>
                  </a:moveTo>
                  <a:lnTo>
                    <a:pt x="0" y="183187"/>
                  </a:lnTo>
                  <a:lnTo>
                    <a:pt x="58709" y="183187"/>
                  </a:lnTo>
                  <a:lnTo>
                    <a:pt x="58709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823203" y="2734968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61224" y="2554886"/>
              <a:ext cx="0" cy="186292"/>
            </a:xfrm>
            <a:custGeom>
              <a:avLst/>
              <a:pathLst>
                <a:path w="0" h="186292">
                  <a:moveTo>
                    <a:pt x="0" y="186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61224" y="3188280"/>
              <a:ext cx="0" cy="471940"/>
            </a:xfrm>
            <a:custGeom>
              <a:avLst/>
              <a:pathLst>
                <a:path w="0" h="471940">
                  <a:moveTo>
                    <a:pt x="0" y="0"/>
                  </a:moveTo>
                  <a:lnTo>
                    <a:pt x="0" y="47194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427676" y="2741178"/>
              <a:ext cx="67097" cy="447101"/>
            </a:xfrm>
            <a:custGeom>
              <a:avLst/>
              <a:pathLst>
                <a:path w="67097" h="447101">
                  <a:moveTo>
                    <a:pt x="0" y="0"/>
                  </a:moveTo>
                  <a:lnTo>
                    <a:pt x="0" y="447101"/>
                  </a:lnTo>
                  <a:lnTo>
                    <a:pt x="67097" y="447101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27676" y="281569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32195" y="2592144"/>
              <a:ext cx="0" cy="74516"/>
            </a:xfrm>
            <a:custGeom>
              <a:avLst/>
              <a:pathLst>
                <a:path w="0" h="74516">
                  <a:moveTo>
                    <a:pt x="0" y="745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32195" y="27784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098647" y="2666661"/>
              <a:ext cx="67097" cy="111775"/>
            </a:xfrm>
            <a:custGeom>
              <a:avLst/>
              <a:pathLst>
                <a:path w="67097" h="111775">
                  <a:moveTo>
                    <a:pt x="0" y="0"/>
                  </a:moveTo>
                  <a:lnTo>
                    <a:pt x="0" y="111775"/>
                  </a:lnTo>
                  <a:lnTo>
                    <a:pt x="67097" y="111775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098647" y="2679081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03166" y="2616983"/>
              <a:ext cx="0" cy="18629"/>
            </a:xfrm>
            <a:custGeom>
              <a:avLst/>
              <a:pathLst>
                <a:path w="0" h="18629">
                  <a:moveTo>
                    <a:pt x="0" y="186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803166" y="2672871"/>
              <a:ext cx="0" cy="18629"/>
            </a:xfrm>
            <a:custGeom>
              <a:avLst/>
              <a:pathLst>
                <a:path w="0" h="18629">
                  <a:moveTo>
                    <a:pt x="0" y="0"/>
                  </a:moveTo>
                  <a:lnTo>
                    <a:pt x="0" y="18629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769618" y="2635612"/>
              <a:ext cx="67097" cy="37258"/>
            </a:xfrm>
            <a:custGeom>
              <a:avLst/>
              <a:pathLst>
                <a:path w="67097" h="37258">
                  <a:moveTo>
                    <a:pt x="0" y="0"/>
                  </a:moveTo>
                  <a:lnTo>
                    <a:pt x="0" y="37258"/>
                  </a:lnTo>
                  <a:lnTo>
                    <a:pt x="67097" y="3725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769618" y="2654242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474137" y="2430691"/>
              <a:ext cx="0" cy="96251"/>
            </a:xfrm>
            <a:custGeom>
              <a:avLst/>
              <a:pathLst>
                <a:path w="0" h="96251">
                  <a:moveTo>
                    <a:pt x="0" y="962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474137" y="2719444"/>
              <a:ext cx="0" cy="96251"/>
            </a:xfrm>
            <a:custGeom>
              <a:avLst/>
              <a:pathLst>
                <a:path w="0" h="96251">
                  <a:moveTo>
                    <a:pt x="0" y="0"/>
                  </a:moveTo>
                  <a:lnTo>
                    <a:pt x="0" y="96251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440589" y="2526942"/>
              <a:ext cx="67097" cy="192502"/>
            </a:xfrm>
            <a:custGeom>
              <a:avLst/>
              <a:pathLst>
                <a:path w="67097" h="192502">
                  <a:moveTo>
                    <a:pt x="0" y="0"/>
                  </a:moveTo>
                  <a:lnTo>
                    <a:pt x="0" y="192502"/>
                  </a:lnTo>
                  <a:lnTo>
                    <a:pt x="67097" y="192502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40589" y="2623193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145108" y="2405852"/>
              <a:ext cx="0" cy="86936"/>
            </a:xfrm>
            <a:custGeom>
              <a:avLst/>
              <a:pathLst>
                <a:path w="0" h="86936">
                  <a:moveTo>
                    <a:pt x="0" y="869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145108" y="2666661"/>
              <a:ext cx="0" cy="86936"/>
            </a:xfrm>
            <a:custGeom>
              <a:avLst/>
              <a:pathLst>
                <a:path w="0" h="86936">
                  <a:moveTo>
                    <a:pt x="0" y="0"/>
                  </a:moveTo>
                  <a:lnTo>
                    <a:pt x="0" y="86936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111560" y="2492788"/>
              <a:ext cx="67097" cy="173872"/>
            </a:xfrm>
            <a:custGeom>
              <a:avLst/>
              <a:pathLst>
                <a:path w="67097" h="173872">
                  <a:moveTo>
                    <a:pt x="0" y="0"/>
                  </a:moveTo>
                  <a:lnTo>
                    <a:pt x="0" y="173872"/>
                  </a:lnTo>
                  <a:lnTo>
                    <a:pt x="67097" y="173872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11560" y="257972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831416" y="2877793"/>
              <a:ext cx="0" cy="43468"/>
            </a:xfrm>
            <a:custGeom>
              <a:avLst/>
              <a:pathLst>
                <a:path w="0" h="43468">
                  <a:moveTo>
                    <a:pt x="0" y="434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831416" y="3008197"/>
              <a:ext cx="0" cy="43468"/>
            </a:xfrm>
            <a:custGeom>
              <a:avLst/>
              <a:pathLst>
                <a:path w="0" h="43468">
                  <a:moveTo>
                    <a:pt x="0" y="0"/>
                  </a:moveTo>
                  <a:lnTo>
                    <a:pt x="0" y="43468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784448" y="2921261"/>
              <a:ext cx="93935" cy="86936"/>
            </a:xfrm>
            <a:custGeom>
              <a:avLst/>
              <a:pathLst>
                <a:path w="93935" h="86936">
                  <a:moveTo>
                    <a:pt x="0" y="0"/>
                  </a:moveTo>
                  <a:lnTo>
                    <a:pt x="0" y="86936"/>
                  </a:lnTo>
                  <a:lnTo>
                    <a:pt x="93935" y="86936"/>
                  </a:lnTo>
                  <a:lnTo>
                    <a:pt x="93935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784448" y="2964729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919655" y="2517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919655" y="2517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890300" y="2517627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90300" y="2517627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537907" y="2691500"/>
              <a:ext cx="0" cy="12419"/>
            </a:xfrm>
            <a:custGeom>
              <a:avLst/>
              <a:pathLst>
                <a:path w="0" h="12419">
                  <a:moveTo>
                    <a:pt x="0" y="124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537907" y="2871583"/>
              <a:ext cx="0" cy="80726"/>
            </a:xfrm>
            <a:custGeom>
              <a:avLst/>
              <a:pathLst>
                <a:path w="0" h="80726">
                  <a:moveTo>
                    <a:pt x="0" y="0"/>
                  </a:moveTo>
                  <a:lnTo>
                    <a:pt x="0" y="80726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504358" y="2703920"/>
              <a:ext cx="67097" cy="167663"/>
            </a:xfrm>
            <a:custGeom>
              <a:avLst/>
              <a:pathLst>
                <a:path w="67097" h="167663">
                  <a:moveTo>
                    <a:pt x="0" y="0"/>
                  </a:moveTo>
                  <a:lnTo>
                    <a:pt x="0" y="167663"/>
                  </a:lnTo>
                  <a:lnTo>
                    <a:pt x="67097" y="167663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504358" y="2753598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208878" y="25300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208878" y="2604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175329" y="2530047"/>
              <a:ext cx="67097" cy="74516"/>
            </a:xfrm>
            <a:custGeom>
              <a:avLst/>
              <a:pathLst>
                <a:path w="67097" h="74516">
                  <a:moveTo>
                    <a:pt x="0" y="0"/>
                  </a:moveTo>
                  <a:lnTo>
                    <a:pt x="0" y="74516"/>
                  </a:lnTo>
                  <a:lnTo>
                    <a:pt x="67097" y="7451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175329" y="257972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879849" y="2542466"/>
              <a:ext cx="0" cy="27943"/>
            </a:xfrm>
            <a:custGeom>
              <a:avLst/>
              <a:pathLst>
                <a:path w="0" h="27943">
                  <a:moveTo>
                    <a:pt x="0" y="279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79849" y="2626298"/>
              <a:ext cx="0" cy="27943"/>
            </a:xfrm>
            <a:custGeom>
              <a:avLst/>
              <a:pathLst>
                <a:path w="0" h="27943">
                  <a:moveTo>
                    <a:pt x="0" y="0"/>
                  </a:moveTo>
                  <a:lnTo>
                    <a:pt x="0" y="27943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846300" y="2570410"/>
              <a:ext cx="67097" cy="55887"/>
            </a:xfrm>
            <a:custGeom>
              <a:avLst/>
              <a:pathLst>
                <a:path w="67097" h="55887">
                  <a:moveTo>
                    <a:pt x="0" y="0"/>
                  </a:moveTo>
                  <a:lnTo>
                    <a:pt x="0" y="55887"/>
                  </a:lnTo>
                  <a:lnTo>
                    <a:pt x="67097" y="5588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846300" y="2598354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550820" y="2467949"/>
              <a:ext cx="0" cy="46573"/>
            </a:xfrm>
            <a:custGeom>
              <a:avLst/>
              <a:pathLst>
                <a:path w="0" h="46573">
                  <a:moveTo>
                    <a:pt x="0" y="465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550820" y="2607669"/>
              <a:ext cx="0" cy="46573"/>
            </a:xfrm>
            <a:custGeom>
              <a:avLst/>
              <a:pathLst>
                <a:path w="0" h="46573">
                  <a:moveTo>
                    <a:pt x="0" y="0"/>
                  </a:moveTo>
                  <a:lnTo>
                    <a:pt x="0" y="46573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517271" y="2514522"/>
              <a:ext cx="67097" cy="93146"/>
            </a:xfrm>
            <a:custGeom>
              <a:avLst/>
              <a:pathLst>
                <a:path w="67097" h="93146">
                  <a:moveTo>
                    <a:pt x="0" y="0"/>
                  </a:moveTo>
                  <a:lnTo>
                    <a:pt x="0" y="93146"/>
                  </a:lnTo>
                  <a:lnTo>
                    <a:pt x="67097" y="9314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517271" y="256109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21791" y="2492788"/>
              <a:ext cx="0" cy="27943"/>
            </a:xfrm>
            <a:custGeom>
              <a:avLst/>
              <a:pathLst>
                <a:path w="0" h="27943">
                  <a:moveTo>
                    <a:pt x="0" y="279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21791" y="2576620"/>
              <a:ext cx="0" cy="27943"/>
            </a:xfrm>
            <a:custGeom>
              <a:avLst/>
              <a:pathLst>
                <a:path w="0" h="27943">
                  <a:moveTo>
                    <a:pt x="0" y="0"/>
                  </a:moveTo>
                  <a:lnTo>
                    <a:pt x="0" y="27943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188242" y="2520732"/>
              <a:ext cx="67097" cy="55887"/>
            </a:xfrm>
            <a:custGeom>
              <a:avLst/>
              <a:pathLst>
                <a:path w="67097" h="55887">
                  <a:moveTo>
                    <a:pt x="0" y="0"/>
                  </a:moveTo>
                  <a:lnTo>
                    <a:pt x="0" y="55887"/>
                  </a:lnTo>
                  <a:lnTo>
                    <a:pt x="67097" y="5588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188242" y="2548676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986752" y="2616983"/>
              <a:ext cx="0" cy="3104"/>
            </a:xfrm>
            <a:custGeom>
              <a:avLst/>
              <a:pathLst>
                <a:path w="0" h="3104">
                  <a:moveTo>
                    <a:pt x="0" y="3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986752" y="2626298"/>
              <a:ext cx="0" cy="3104"/>
            </a:xfrm>
            <a:custGeom>
              <a:avLst/>
              <a:pathLst>
                <a:path w="0" h="3104">
                  <a:moveTo>
                    <a:pt x="0" y="0"/>
                  </a:moveTo>
                  <a:lnTo>
                    <a:pt x="0" y="3104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957397" y="2620088"/>
              <a:ext cx="58709" cy="6209"/>
            </a:xfrm>
            <a:custGeom>
              <a:avLst/>
              <a:pathLst>
                <a:path w="58709" h="6209">
                  <a:moveTo>
                    <a:pt x="0" y="0"/>
                  </a:moveTo>
                  <a:lnTo>
                    <a:pt x="0" y="6209"/>
                  </a:lnTo>
                  <a:lnTo>
                    <a:pt x="58709" y="6209"/>
                  </a:lnTo>
                  <a:lnTo>
                    <a:pt x="58709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957397" y="2623193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14589" y="2480369"/>
              <a:ext cx="0" cy="170768"/>
            </a:xfrm>
            <a:custGeom>
              <a:avLst/>
              <a:pathLst>
                <a:path w="0" h="170768">
                  <a:moveTo>
                    <a:pt x="0" y="1707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14589" y="3073400"/>
              <a:ext cx="0" cy="65202"/>
            </a:xfrm>
            <a:custGeom>
              <a:avLst/>
              <a:pathLst>
                <a:path w="0" h="65202">
                  <a:moveTo>
                    <a:pt x="0" y="0"/>
                  </a:moveTo>
                  <a:lnTo>
                    <a:pt x="0" y="65202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581041" y="2651137"/>
              <a:ext cx="67097" cy="422262"/>
            </a:xfrm>
            <a:custGeom>
              <a:avLst/>
              <a:pathLst>
                <a:path w="67097" h="422262">
                  <a:moveTo>
                    <a:pt x="0" y="0"/>
                  </a:moveTo>
                  <a:lnTo>
                    <a:pt x="0" y="422262"/>
                  </a:lnTo>
                  <a:lnTo>
                    <a:pt x="67097" y="422262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581041" y="3039246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285560" y="2778437"/>
              <a:ext cx="0" cy="9314"/>
            </a:xfrm>
            <a:custGeom>
              <a:avLst/>
              <a:pathLst>
                <a:path w="0" h="9314">
                  <a:moveTo>
                    <a:pt x="0" y="93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285560" y="2806380"/>
              <a:ext cx="0" cy="9314"/>
            </a:xfrm>
            <a:custGeom>
              <a:avLst/>
              <a:pathLst>
                <a:path w="0" h="9314">
                  <a:moveTo>
                    <a:pt x="0" y="0"/>
                  </a:moveTo>
                  <a:lnTo>
                    <a:pt x="0" y="9314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252012" y="2787751"/>
              <a:ext cx="67097" cy="18629"/>
            </a:xfrm>
            <a:custGeom>
              <a:avLst/>
              <a:pathLst>
                <a:path w="67097" h="18629">
                  <a:moveTo>
                    <a:pt x="0" y="0"/>
                  </a:moveTo>
                  <a:lnTo>
                    <a:pt x="0" y="18629"/>
                  </a:lnTo>
                  <a:lnTo>
                    <a:pt x="67097" y="1862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252012" y="2797066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956531" y="3039246"/>
              <a:ext cx="0" cy="15524"/>
            </a:xfrm>
            <a:custGeom>
              <a:avLst/>
              <a:pathLst>
                <a:path w="0" h="15524">
                  <a:moveTo>
                    <a:pt x="0" y="155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956531" y="3085819"/>
              <a:ext cx="0" cy="15524"/>
            </a:xfrm>
            <a:custGeom>
              <a:avLst/>
              <a:pathLst>
                <a:path w="0" h="15524">
                  <a:moveTo>
                    <a:pt x="0" y="0"/>
                  </a:moveTo>
                  <a:lnTo>
                    <a:pt x="0" y="15524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922983" y="3054770"/>
              <a:ext cx="67097" cy="31048"/>
            </a:xfrm>
            <a:custGeom>
              <a:avLst/>
              <a:pathLst>
                <a:path w="67097" h="31048">
                  <a:moveTo>
                    <a:pt x="0" y="0"/>
                  </a:moveTo>
                  <a:lnTo>
                    <a:pt x="0" y="31048"/>
                  </a:lnTo>
                  <a:lnTo>
                    <a:pt x="67097" y="3104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922983" y="307029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627502" y="3101343"/>
              <a:ext cx="0" cy="6209"/>
            </a:xfrm>
            <a:custGeom>
              <a:avLst/>
              <a:pathLst>
                <a:path w="0" h="6209">
                  <a:moveTo>
                    <a:pt x="0" y="62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627502" y="3119973"/>
              <a:ext cx="0" cy="6209"/>
            </a:xfrm>
            <a:custGeom>
              <a:avLst/>
              <a:pathLst>
                <a:path w="0" h="6209">
                  <a:moveTo>
                    <a:pt x="0" y="0"/>
                  </a:moveTo>
                  <a:lnTo>
                    <a:pt x="0" y="6209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593954" y="3107553"/>
              <a:ext cx="67097" cy="12419"/>
            </a:xfrm>
            <a:custGeom>
              <a:avLst/>
              <a:pathLst>
                <a:path w="67097" h="12419">
                  <a:moveTo>
                    <a:pt x="0" y="0"/>
                  </a:moveTo>
                  <a:lnTo>
                    <a:pt x="0" y="12419"/>
                  </a:lnTo>
                  <a:lnTo>
                    <a:pt x="67097" y="1241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593954" y="3113763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298473" y="2778437"/>
              <a:ext cx="0" cy="37258"/>
            </a:xfrm>
            <a:custGeom>
              <a:avLst/>
              <a:pathLst>
                <a:path w="0" h="37258">
                  <a:moveTo>
                    <a:pt x="0" y="37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298473" y="2890212"/>
              <a:ext cx="0" cy="37258"/>
            </a:xfrm>
            <a:custGeom>
              <a:avLst/>
              <a:pathLst>
                <a:path w="0" h="37258">
                  <a:moveTo>
                    <a:pt x="0" y="0"/>
                  </a:moveTo>
                  <a:lnTo>
                    <a:pt x="0" y="37258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264925" y="2815695"/>
              <a:ext cx="67097" cy="74516"/>
            </a:xfrm>
            <a:custGeom>
              <a:avLst/>
              <a:pathLst>
                <a:path w="67097" h="74516">
                  <a:moveTo>
                    <a:pt x="0" y="0"/>
                  </a:moveTo>
                  <a:lnTo>
                    <a:pt x="0" y="74516"/>
                  </a:lnTo>
                  <a:lnTo>
                    <a:pt x="67097" y="7451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264925" y="2852954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938771" y="25797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938771" y="25797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891803" y="2579725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891803" y="2579725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053849" y="2604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053849" y="2604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024494" y="2604564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024494" y="2604564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691272" y="2381013"/>
              <a:ext cx="0" cy="31048"/>
            </a:xfrm>
            <a:custGeom>
              <a:avLst/>
              <a:pathLst>
                <a:path w="0" h="31048">
                  <a:moveTo>
                    <a:pt x="0" y="310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691272" y="2557991"/>
              <a:ext cx="0" cy="96251"/>
            </a:xfrm>
            <a:custGeom>
              <a:avLst/>
              <a:pathLst>
                <a:path w="0" h="96251">
                  <a:moveTo>
                    <a:pt x="0" y="0"/>
                  </a:moveTo>
                  <a:lnTo>
                    <a:pt x="0" y="96251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657723" y="2412062"/>
              <a:ext cx="67097" cy="145929"/>
            </a:xfrm>
            <a:custGeom>
              <a:avLst/>
              <a:pathLst>
                <a:path w="67097" h="145929">
                  <a:moveTo>
                    <a:pt x="0" y="0"/>
                  </a:moveTo>
                  <a:lnTo>
                    <a:pt x="0" y="145929"/>
                  </a:lnTo>
                  <a:lnTo>
                    <a:pt x="67097" y="14592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657723" y="2486579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362243" y="2381013"/>
              <a:ext cx="0" cy="37258"/>
            </a:xfrm>
            <a:custGeom>
              <a:avLst/>
              <a:pathLst>
                <a:path w="0" h="37258">
                  <a:moveTo>
                    <a:pt x="0" y="37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362243" y="2492788"/>
              <a:ext cx="0" cy="37258"/>
            </a:xfrm>
            <a:custGeom>
              <a:avLst/>
              <a:pathLst>
                <a:path w="0" h="37258">
                  <a:moveTo>
                    <a:pt x="0" y="0"/>
                  </a:moveTo>
                  <a:lnTo>
                    <a:pt x="0" y="37258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328694" y="2418271"/>
              <a:ext cx="67097" cy="74516"/>
            </a:xfrm>
            <a:custGeom>
              <a:avLst/>
              <a:pathLst>
                <a:path w="67097" h="74516">
                  <a:moveTo>
                    <a:pt x="0" y="0"/>
                  </a:moveTo>
                  <a:lnTo>
                    <a:pt x="0" y="74516"/>
                  </a:lnTo>
                  <a:lnTo>
                    <a:pt x="67097" y="7451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328694" y="2455530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033214" y="2567305"/>
              <a:ext cx="0" cy="31048"/>
            </a:xfrm>
            <a:custGeom>
              <a:avLst/>
              <a:pathLst>
                <a:path w="0" h="31048">
                  <a:moveTo>
                    <a:pt x="0" y="310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033214" y="2660451"/>
              <a:ext cx="0" cy="31048"/>
            </a:xfrm>
            <a:custGeom>
              <a:avLst/>
              <a:pathLst>
                <a:path w="0" h="31048">
                  <a:moveTo>
                    <a:pt x="0" y="0"/>
                  </a:moveTo>
                  <a:lnTo>
                    <a:pt x="0" y="31048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999665" y="2598354"/>
              <a:ext cx="67097" cy="62097"/>
            </a:xfrm>
            <a:custGeom>
              <a:avLst/>
              <a:pathLst>
                <a:path w="67097" h="62097">
                  <a:moveTo>
                    <a:pt x="0" y="0"/>
                  </a:moveTo>
                  <a:lnTo>
                    <a:pt x="0" y="62097"/>
                  </a:lnTo>
                  <a:lnTo>
                    <a:pt x="67097" y="6209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999665" y="2629403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704185" y="2405852"/>
              <a:ext cx="0" cy="34153"/>
            </a:xfrm>
            <a:custGeom>
              <a:avLst/>
              <a:pathLst>
                <a:path w="0" h="34153">
                  <a:moveTo>
                    <a:pt x="0" y="341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704185" y="2508313"/>
              <a:ext cx="0" cy="34153"/>
            </a:xfrm>
            <a:custGeom>
              <a:avLst/>
              <a:pathLst>
                <a:path w="0" h="34153">
                  <a:moveTo>
                    <a:pt x="0" y="0"/>
                  </a:moveTo>
                  <a:lnTo>
                    <a:pt x="0" y="34153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670636" y="2440005"/>
              <a:ext cx="67097" cy="68307"/>
            </a:xfrm>
            <a:custGeom>
              <a:avLst/>
              <a:pathLst>
                <a:path w="67097" h="68307">
                  <a:moveTo>
                    <a:pt x="0" y="0"/>
                  </a:moveTo>
                  <a:lnTo>
                    <a:pt x="0" y="68307"/>
                  </a:lnTo>
                  <a:lnTo>
                    <a:pt x="67097" y="6830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670636" y="2474159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375156" y="2567305"/>
              <a:ext cx="0" cy="6209"/>
            </a:xfrm>
            <a:custGeom>
              <a:avLst/>
              <a:pathLst>
                <a:path w="0" h="6209">
                  <a:moveTo>
                    <a:pt x="0" y="62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375156" y="2585934"/>
              <a:ext cx="0" cy="6209"/>
            </a:xfrm>
            <a:custGeom>
              <a:avLst/>
              <a:pathLst>
                <a:path w="0" h="6209">
                  <a:moveTo>
                    <a:pt x="0" y="0"/>
                  </a:moveTo>
                  <a:lnTo>
                    <a:pt x="0" y="6209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341607" y="2573515"/>
              <a:ext cx="67097" cy="12419"/>
            </a:xfrm>
            <a:custGeom>
              <a:avLst/>
              <a:pathLst>
                <a:path w="67097" h="12419">
                  <a:moveTo>
                    <a:pt x="0" y="0"/>
                  </a:moveTo>
                  <a:lnTo>
                    <a:pt x="0" y="12419"/>
                  </a:lnTo>
                  <a:lnTo>
                    <a:pt x="67097" y="1241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341607" y="257972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046127" y="25797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046127" y="25797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999159" y="2579725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999159" y="2579725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120946" y="2356174"/>
              <a:ext cx="0" cy="12419"/>
            </a:xfrm>
            <a:custGeom>
              <a:avLst/>
              <a:pathLst>
                <a:path w="0" h="12419">
                  <a:moveTo>
                    <a:pt x="0" y="124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120946" y="2393432"/>
              <a:ext cx="0" cy="12419"/>
            </a:xfrm>
            <a:custGeom>
              <a:avLst/>
              <a:pathLst>
                <a:path w="0" h="12419">
                  <a:moveTo>
                    <a:pt x="0" y="0"/>
                  </a:moveTo>
                  <a:lnTo>
                    <a:pt x="0" y="12419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091591" y="2368593"/>
              <a:ext cx="58709" cy="24838"/>
            </a:xfrm>
            <a:custGeom>
              <a:avLst/>
              <a:pathLst>
                <a:path w="58709" h="24838">
                  <a:moveTo>
                    <a:pt x="0" y="0"/>
                  </a:moveTo>
                  <a:lnTo>
                    <a:pt x="0" y="24838"/>
                  </a:lnTo>
                  <a:lnTo>
                    <a:pt x="58709" y="24838"/>
                  </a:lnTo>
                  <a:lnTo>
                    <a:pt x="58709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091591" y="2381013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767954" y="2405852"/>
              <a:ext cx="0" cy="326011"/>
            </a:xfrm>
            <a:custGeom>
              <a:avLst/>
              <a:pathLst>
                <a:path w="0" h="326011">
                  <a:moveTo>
                    <a:pt x="0" y="3260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767954" y="3722318"/>
              <a:ext cx="0" cy="12419"/>
            </a:xfrm>
            <a:custGeom>
              <a:avLst/>
              <a:pathLst>
                <a:path w="0" h="12419">
                  <a:moveTo>
                    <a:pt x="0" y="0"/>
                  </a:moveTo>
                  <a:lnTo>
                    <a:pt x="0" y="12419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734405" y="2731864"/>
              <a:ext cx="67097" cy="990454"/>
            </a:xfrm>
            <a:custGeom>
              <a:avLst/>
              <a:pathLst>
                <a:path w="67097" h="990454">
                  <a:moveTo>
                    <a:pt x="0" y="0"/>
                  </a:moveTo>
                  <a:lnTo>
                    <a:pt x="0" y="990454"/>
                  </a:lnTo>
                  <a:lnTo>
                    <a:pt x="67097" y="990454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734405" y="351118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438925" y="3709899"/>
              <a:ext cx="0" cy="18629"/>
            </a:xfrm>
            <a:custGeom>
              <a:avLst/>
              <a:pathLst>
                <a:path w="0" h="18629">
                  <a:moveTo>
                    <a:pt x="0" y="186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438925" y="3753367"/>
              <a:ext cx="0" cy="6209"/>
            </a:xfrm>
            <a:custGeom>
              <a:avLst/>
              <a:pathLst>
                <a:path w="0" h="6209">
                  <a:moveTo>
                    <a:pt x="0" y="0"/>
                  </a:moveTo>
                  <a:lnTo>
                    <a:pt x="0" y="6209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405376" y="3728528"/>
              <a:ext cx="67097" cy="24838"/>
            </a:xfrm>
            <a:custGeom>
              <a:avLst/>
              <a:pathLst>
                <a:path w="67097" h="24838">
                  <a:moveTo>
                    <a:pt x="0" y="0"/>
                  </a:moveTo>
                  <a:lnTo>
                    <a:pt x="0" y="24838"/>
                  </a:lnTo>
                  <a:lnTo>
                    <a:pt x="67097" y="2483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405376" y="374715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109896" y="3747157"/>
              <a:ext cx="0" cy="9314"/>
            </a:xfrm>
            <a:custGeom>
              <a:avLst/>
              <a:pathLst>
                <a:path w="0" h="9314">
                  <a:moveTo>
                    <a:pt x="0" y="93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109896" y="3775101"/>
              <a:ext cx="0" cy="9314"/>
            </a:xfrm>
            <a:custGeom>
              <a:avLst/>
              <a:pathLst>
                <a:path w="0" h="9314">
                  <a:moveTo>
                    <a:pt x="0" y="0"/>
                  </a:moveTo>
                  <a:lnTo>
                    <a:pt x="0" y="9314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076347" y="3756472"/>
              <a:ext cx="67097" cy="18629"/>
            </a:xfrm>
            <a:custGeom>
              <a:avLst/>
              <a:pathLst>
                <a:path w="67097" h="18629">
                  <a:moveTo>
                    <a:pt x="0" y="0"/>
                  </a:moveTo>
                  <a:lnTo>
                    <a:pt x="0" y="18629"/>
                  </a:lnTo>
                  <a:lnTo>
                    <a:pt x="67097" y="1862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076347" y="3765786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780867" y="3672640"/>
              <a:ext cx="0" cy="24838"/>
            </a:xfrm>
            <a:custGeom>
              <a:avLst/>
              <a:pathLst>
                <a:path w="0" h="24838">
                  <a:moveTo>
                    <a:pt x="0" y="248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780867" y="3759577"/>
              <a:ext cx="0" cy="37258"/>
            </a:xfrm>
            <a:custGeom>
              <a:avLst/>
              <a:pathLst>
                <a:path w="0" h="37258">
                  <a:moveTo>
                    <a:pt x="0" y="0"/>
                  </a:moveTo>
                  <a:lnTo>
                    <a:pt x="0" y="37258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747318" y="3697479"/>
              <a:ext cx="67097" cy="62097"/>
            </a:xfrm>
            <a:custGeom>
              <a:avLst/>
              <a:pathLst>
                <a:path w="67097" h="62097">
                  <a:moveTo>
                    <a:pt x="0" y="0"/>
                  </a:moveTo>
                  <a:lnTo>
                    <a:pt x="0" y="62097"/>
                  </a:lnTo>
                  <a:lnTo>
                    <a:pt x="67097" y="6209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747318" y="3722318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451838" y="36974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451838" y="3725423"/>
              <a:ext cx="0" cy="9314"/>
            </a:xfrm>
            <a:custGeom>
              <a:avLst/>
              <a:pathLst>
                <a:path w="0" h="9314">
                  <a:moveTo>
                    <a:pt x="0" y="0"/>
                  </a:moveTo>
                  <a:lnTo>
                    <a:pt x="0" y="9314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418289" y="3697479"/>
              <a:ext cx="67097" cy="27943"/>
            </a:xfrm>
            <a:custGeom>
              <a:avLst/>
              <a:pathLst>
                <a:path w="67097" h="27943">
                  <a:moveTo>
                    <a:pt x="0" y="0"/>
                  </a:moveTo>
                  <a:lnTo>
                    <a:pt x="0" y="27943"/>
                  </a:lnTo>
                  <a:lnTo>
                    <a:pt x="67097" y="27943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418289" y="3722318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188043" y="2530047"/>
              <a:ext cx="0" cy="6209"/>
            </a:xfrm>
            <a:custGeom>
              <a:avLst/>
              <a:pathLst>
                <a:path w="0" h="6209">
                  <a:moveTo>
                    <a:pt x="0" y="62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188043" y="2548676"/>
              <a:ext cx="0" cy="6209"/>
            </a:xfrm>
            <a:custGeom>
              <a:avLst/>
              <a:pathLst>
                <a:path w="0" h="6209">
                  <a:moveTo>
                    <a:pt x="0" y="0"/>
                  </a:moveTo>
                  <a:lnTo>
                    <a:pt x="0" y="6209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158688" y="2536256"/>
              <a:ext cx="58709" cy="12419"/>
            </a:xfrm>
            <a:custGeom>
              <a:avLst/>
              <a:pathLst>
                <a:path w="58709" h="12419">
                  <a:moveTo>
                    <a:pt x="0" y="0"/>
                  </a:moveTo>
                  <a:lnTo>
                    <a:pt x="0" y="12419"/>
                  </a:lnTo>
                  <a:lnTo>
                    <a:pt x="58709" y="12419"/>
                  </a:lnTo>
                  <a:lnTo>
                    <a:pt x="58709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158688" y="2542466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844636" y="2530047"/>
              <a:ext cx="0" cy="620974"/>
            </a:xfrm>
            <a:custGeom>
              <a:avLst/>
              <a:pathLst>
                <a:path w="0" h="620974">
                  <a:moveTo>
                    <a:pt x="0" y="6209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844636" y="3728528"/>
              <a:ext cx="0" cy="31048"/>
            </a:xfrm>
            <a:custGeom>
              <a:avLst/>
              <a:pathLst>
                <a:path w="0" h="31048">
                  <a:moveTo>
                    <a:pt x="0" y="0"/>
                  </a:moveTo>
                  <a:lnTo>
                    <a:pt x="0" y="31048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811088" y="3151021"/>
              <a:ext cx="67097" cy="577506"/>
            </a:xfrm>
            <a:custGeom>
              <a:avLst/>
              <a:pathLst>
                <a:path w="67097" h="577506">
                  <a:moveTo>
                    <a:pt x="0" y="0"/>
                  </a:moveTo>
                  <a:lnTo>
                    <a:pt x="0" y="577506"/>
                  </a:lnTo>
                  <a:lnTo>
                    <a:pt x="67097" y="57750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811088" y="3685060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515607" y="3635382"/>
              <a:ext cx="0" cy="37258"/>
            </a:xfrm>
            <a:custGeom>
              <a:avLst/>
              <a:pathLst>
                <a:path w="0" h="37258">
                  <a:moveTo>
                    <a:pt x="0" y="37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515607" y="3722318"/>
              <a:ext cx="0" cy="12419"/>
            </a:xfrm>
            <a:custGeom>
              <a:avLst/>
              <a:pathLst>
                <a:path w="0" h="12419">
                  <a:moveTo>
                    <a:pt x="0" y="0"/>
                  </a:moveTo>
                  <a:lnTo>
                    <a:pt x="0" y="12419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482059" y="3672640"/>
              <a:ext cx="67097" cy="49677"/>
            </a:xfrm>
            <a:custGeom>
              <a:avLst/>
              <a:pathLst>
                <a:path w="67097" h="49677">
                  <a:moveTo>
                    <a:pt x="0" y="0"/>
                  </a:moveTo>
                  <a:lnTo>
                    <a:pt x="0" y="49677"/>
                  </a:lnTo>
                  <a:lnTo>
                    <a:pt x="67097" y="4967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482059" y="3709899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186578" y="3734738"/>
              <a:ext cx="0" cy="3104"/>
            </a:xfrm>
            <a:custGeom>
              <a:avLst/>
              <a:pathLst>
                <a:path w="0" h="3104">
                  <a:moveTo>
                    <a:pt x="0" y="3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186578" y="3744052"/>
              <a:ext cx="0" cy="3104"/>
            </a:xfrm>
            <a:custGeom>
              <a:avLst/>
              <a:pathLst>
                <a:path w="0" h="3104">
                  <a:moveTo>
                    <a:pt x="0" y="0"/>
                  </a:moveTo>
                  <a:lnTo>
                    <a:pt x="0" y="3104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153030" y="3737842"/>
              <a:ext cx="67097" cy="6209"/>
            </a:xfrm>
            <a:custGeom>
              <a:avLst/>
              <a:pathLst>
                <a:path w="67097" h="6209">
                  <a:moveTo>
                    <a:pt x="0" y="0"/>
                  </a:moveTo>
                  <a:lnTo>
                    <a:pt x="0" y="6209"/>
                  </a:lnTo>
                  <a:lnTo>
                    <a:pt x="67097" y="620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153030" y="374094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857549" y="37471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857549" y="37471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824001" y="374715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824001" y="374715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528520" y="3759577"/>
              <a:ext cx="0" cy="3104"/>
            </a:xfrm>
            <a:custGeom>
              <a:avLst/>
              <a:pathLst>
                <a:path w="0" h="3104">
                  <a:moveTo>
                    <a:pt x="0" y="3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528520" y="3768891"/>
              <a:ext cx="0" cy="3104"/>
            </a:xfrm>
            <a:custGeom>
              <a:avLst/>
              <a:pathLst>
                <a:path w="0" h="3104">
                  <a:moveTo>
                    <a:pt x="0" y="0"/>
                  </a:moveTo>
                  <a:lnTo>
                    <a:pt x="0" y="3104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494972" y="3762681"/>
              <a:ext cx="67097" cy="6209"/>
            </a:xfrm>
            <a:custGeom>
              <a:avLst/>
              <a:pathLst>
                <a:path w="67097" h="6209">
                  <a:moveTo>
                    <a:pt x="0" y="0"/>
                  </a:moveTo>
                  <a:lnTo>
                    <a:pt x="0" y="6209"/>
                  </a:lnTo>
                  <a:lnTo>
                    <a:pt x="67097" y="620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494972" y="3765786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153482" y="2517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153482" y="2517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106514" y="2517627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106514" y="2517627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255140" y="24431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255140" y="24431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225785" y="2443110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225785" y="2443110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921319" y="2306496"/>
              <a:ext cx="0" cy="136614"/>
            </a:xfrm>
            <a:custGeom>
              <a:avLst/>
              <a:pathLst>
                <a:path w="0" h="136614">
                  <a:moveTo>
                    <a:pt x="0" y="1366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921319" y="2536256"/>
              <a:ext cx="0" cy="18629"/>
            </a:xfrm>
            <a:custGeom>
              <a:avLst/>
              <a:pathLst>
                <a:path w="0" h="18629">
                  <a:moveTo>
                    <a:pt x="0" y="0"/>
                  </a:moveTo>
                  <a:lnTo>
                    <a:pt x="0" y="18629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887770" y="2443110"/>
              <a:ext cx="67097" cy="93146"/>
            </a:xfrm>
            <a:custGeom>
              <a:avLst/>
              <a:pathLst>
                <a:path w="67097" h="93146">
                  <a:moveTo>
                    <a:pt x="0" y="0"/>
                  </a:moveTo>
                  <a:lnTo>
                    <a:pt x="0" y="93146"/>
                  </a:lnTo>
                  <a:lnTo>
                    <a:pt x="67097" y="9314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887770" y="2505208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592290" y="2579725"/>
              <a:ext cx="0" cy="31048"/>
            </a:xfrm>
            <a:custGeom>
              <a:avLst/>
              <a:pathLst>
                <a:path w="0" h="31048">
                  <a:moveTo>
                    <a:pt x="0" y="310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592290" y="2660451"/>
              <a:ext cx="0" cy="18629"/>
            </a:xfrm>
            <a:custGeom>
              <a:avLst/>
              <a:pathLst>
                <a:path w="0" h="18629">
                  <a:moveTo>
                    <a:pt x="0" y="0"/>
                  </a:moveTo>
                  <a:lnTo>
                    <a:pt x="0" y="18629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558741" y="2610773"/>
              <a:ext cx="67097" cy="49677"/>
            </a:xfrm>
            <a:custGeom>
              <a:avLst/>
              <a:pathLst>
                <a:path w="67097" h="49677">
                  <a:moveTo>
                    <a:pt x="0" y="0"/>
                  </a:moveTo>
                  <a:lnTo>
                    <a:pt x="0" y="49677"/>
                  </a:lnTo>
                  <a:lnTo>
                    <a:pt x="67097" y="4967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558741" y="2641822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263261" y="2666661"/>
              <a:ext cx="0" cy="15524"/>
            </a:xfrm>
            <a:custGeom>
              <a:avLst/>
              <a:pathLst>
                <a:path w="0" h="15524">
                  <a:moveTo>
                    <a:pt x="0" y="155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263261" y="2713234"/>
              <a:ext cx="0" cy="15524"/>
            </a:xfrm>
            <a:custGeom>
              <a:avLst/>
              <a:pathLst>
                <a:path w="0" h="15524">
                  <a:moveTo>
                    <a:pt x="0" y="0"/>
                  </a:moveTo>
                  <a:lnTo>
                    <a:pt x="0" y="15524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229712" y="2682186"/>
              <a:ext cx="67097" cy="31048"/>
            </a:xfrm>
            <a:custGeom>
              <a:avLst/>
              <a:pathLst>
                <a:path w="67097" h="31048">
                  <a:moveTo>
                    <a:pt x="0" y="0"/>
                  </a:moveTo>
                  <a:lnTo>
                    <a:pt x="0" y="31048"/>
                  </a:lnTo>
                  <a:lnTo>
                    <a:pt x="67097" y="3104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229712" y="2697710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934232" y="2492788"/>
              <a:ext cx="0" cy="55887"/>
            </a:xfrm>
            <a:custGeom>
              <a:avLst/>
              <a:pathLst>
                <a:path w="0" h="55887">
                  <a:moveTo>
                    <a:pt x="0" y="558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934232" y="2660451"/>
              <a:ext cx="0" cy="55887"/>
            </a:xfrm>
            <a:custGeom>
              <a:avLst/>
              <a:pathLst>
                <a:path w="0" h="55887">
                  <a:moveTo>
                    <a:pt x="0" y="0"/>
                  </a:moveTo>
                  <a:lnTo>
                    <a:pt x="0" y="55887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900683" y="2548676"/>
              <a:ext cx="67097" cy="111775"/>
            </a:xfrm>
            <a:custGeom>
              <a:avLst/>
              <a:pathLst>
                <a:path w="67097" h="111775">
                  <a:moveTo>
                    <a:pt x="0" y="0"/>
                  </a:moveTo>
                  <a:lnTo>
                    <a:pt x="0" y="111775"/>
                  </a:lnTo>
                  <a:lnTo>
                    <a:pt x="67097" y="111775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900683" y="2604564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605203" y="2492788"/>
              <a:ext cx="0" cy="15524"/>
            </a:xfrm>
            <a:custGeom>
              <a:avLst/>
              <a:pathLst>
                <a:path w="0" h="15524">
                  <a:moveTo>
                    <a:pt x="0" y="155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605203" y="2539361"/>
              <a:ext cx="0" cy="15524"/>
            </a:xfrm>
            <a:custGeom>
              <a:avLst/>
              <a:pathLst>
                <a:path w="0" h="15524">
                  <a:moveTo>
                    <a:pt x="0" y="0"/>
                  </a:moveTo>
                  <a:lnTo>
                    <a:pt x="0" y="15524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571654" y="2508313"/>
              <a:ext cx="67097" cy="31048"/>
            </a:xfrm>
            <a:custGeom>
              <a:avLst/>
              <a:pathLst>
                <a:path w="67097" h="31048">
                  <a:moveTo>
                    <a:pt x="0" y="0"/>
                  </a:moveTo>
                  <a:lnTo>
                    <a:pt x="0" y="31048"/>
                  </a:lnTo>
                  <a:lnTo>
                    <a:pt x="67097" y="3104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571654" y="252383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260837" y="24803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260837" y="24803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3869" y="2480369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213869" y="2480369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826157" y="248038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827795" y="264183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14392" y="2852967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427461" y="312619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441204" y="327522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36582" y="363539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433456" y="316345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440081" y="289022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440230" y="2753611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25230" y="266667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443895" y="2629416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095312" y="265425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117064" y="264183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110697" y="2567318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791303" y="2592157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442504" y="240586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130643" y="2381026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120458" y="272877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758585" y="1859407"/>
              <a:ext cx="49651" cy="49651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190447" y="2306509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1826677" y="2778450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834702" y="280328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797983" y="3026840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449410" y="328764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434314" y="279086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448262" y="2530060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434821" y="272877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434769" y="271635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102657" y="2753611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105457" y="2753611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778469" y="266667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441171" y="279086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1895519" y="2492801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884326" y="2492801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503923" y="2418284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507561" y="2691513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512098" y="284054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502263" y="285296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511241" y="2927484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510753" y="2666674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510508" y="2728772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178615" y="2505221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191574" y="2554899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180211" y="2716352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190920" y="2579738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860006" y="2629416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845588" y="2517640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520058" y="2443123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524457" y="2629416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200276" y="2579738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204297" y="2467962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972293" y="2592157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949169" y="2604577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925000" y="2554899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594955" y="2455543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588369" y="2467962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589284" y="2679094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600818" y="3014420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601104" y="3014420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581454" y="3039259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586610" y="3113776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592726" y="3076518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247983" y="2790869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262109" y="2753611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928014" y="3076518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938096" y="3014420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611743" y="3101356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590656" y="3076518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281705" y="2902645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284341" y="2753611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039172" y="2579738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012367" y="2554899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668544" y="2505221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678967" y="2629416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670044" y="2418284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660770" y="2393445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657927" y="2579738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678154" y="2517640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662194" y="2368606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668768" y="2356187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332907" y="2356187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335280" y="2505221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004813" y="2666674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003063" y="2542479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672597" y="2517640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689046" y="2381026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351218" y="2542479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351722" y="2567318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169781" y="2530060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176635" y="250522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29582" y="249280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809404" y="250522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822307" y="2679094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827099" y="3573297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832993" y="3660234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809470" y="369749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810516" y="370991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807699" y="373475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494929" y="3685073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477510" y="370991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487448" y="3610556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152256" y="372233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166351" y="370991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831990" y="372233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833836" y="372233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502005" y="3747170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509123" y="373475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105550" y="2381026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086591" y="2331348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752103" y="2381026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739995" y="2803289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744744" y="3300068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735384" y="2418284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739028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750897" y="3672653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746924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731205" y="370991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400711" y="3722331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408338" y="3685073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419136" y="3734751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085611" y="3722331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077215" y="3759590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756681" y="3647814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763193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431860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764370" y="3772009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421914" y="370991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425198" y="3598136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429814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239489" y="2418284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235037" y="245554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889169" y="2467962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894628" y="2530060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884260" y="2492801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895209" y="245554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896562" y="2505221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903963" y="2815708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898489" y="2281670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890055" y="2306509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574435" y="2616996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568768" y="2554899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558557" y="2654255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236787" y="2641835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240999" y="270393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900786" y="2467962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920519" y="269151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581752" y="2467962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571053" y="2530060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1617718" y="1788603"/>
              <a:ext cx="0" cy="2103862"/>
            </a:xfrm>
            <a:custGeom>
              <a:avLst/>
              <a:pathLst>
                <a:path w="0" h="2103862">
                  <a:moveTo>
                    <a:pt x="0" y="21038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tx347"/>
            <p:cNvSpPr/>
            <p:nvPr/>
          </p:nvSpPr>
          <p:spPr>
            <a:xfrm>
              <a:off x="1379879" y="3307347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295121" y="2686372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1295121" y="2065398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1579760" y="33621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1579760" y="274117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1579760" y="21202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1617718" y="3892465"/>
              <a:ext cx="4830991" cy="0"/>
            </a:xfrm>
            <a:custGeom>
              <a:avLst/>
              <a:pathLst>
                <a:path w="4830991" h="0">
                  <a:moveTo>
                    <a:pt x="0" y="0"/>
                  </a:moveTo>
                  <a:lnTo>
                    <a:pt x="48309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020301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691272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362243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4033214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4704185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5375156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6046127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tx361"/>
            <p:cNvSpPr/>
            <p:nvPr/>
          </p:nvSpPr>
          <p:spPr>
            <a:xfrm>
              <a:off x="1888997" y="3936381"/>
              <a:ext cx="262607" cy="133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pret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2627722" y="3962724"/>
              <a:ext cx="127099" cy="1073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t1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3298693" y="3961905"/>
              <a:ext cx="127099" cy="1081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t2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3969664" y="3960491"/>
              <a:ext cx="127099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t3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4640635" y="3961980"/>
              <a:ext cx="127099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t4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5311606" y="3962649"/>
              <a:ext cx="127099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t5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5940273" y="3960789"/>
              <a:ext cx="21170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3812948" y="4138496"/>
              <a:ext cx="440531" cy="1125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Period</a:t>
              </a:r>
            </a:p>
          </p:txBody>
        </p:sp>
        <p:sp>
          <p:nvSpPr>
            <p:cNvPr id="369" name="tx369"/>
            <p:cNvSpPr/>
            <p:nvPr/>
          </p:nvSpPr>
          <p:spPr>
            <a:xfrm rot="-5400000">
              <a:off x="-46198" y="2769357"/>
              <a:ext cx="2396951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370" name="rc370"/>
            <p:cNvSpPr/>
            <p:nvPr/>
          </p:nvSpPr>
          <p:spPr>
            <a:xfrm>
              <a:off x="1588480" y="1046030"/>
              <a:ext cx="4889467" cy="5907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1850039" y="128653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1850039" y="114389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1767743" y="1176809"/>
              <a:ext cx="164592" cy="109728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1767743" y="1231673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1825213" y="1206847"/>
              <a:ext cx="49651" cy="49651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1850039" y="15059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1850039" y="136334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1767743" y="1396265"/>
              <a:ext cx="164592" cy="109728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1767743" y="1451129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825213" y="1426303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2966418" y="128653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966418" y="114389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2884122" y="1176809"/>
              <a:ext cx="164592" cy="109728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2884122" y="123167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941593" y="120684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2966418" y="15059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2966418" y="136334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2884122" y="1396265"/>
              <a:ext cx="164592" cy="109728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2884122" y="145112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941593" y="1426303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127209" y="128653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127209" y="114389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4044913" y="1176809"/>
              <a:ext cx="164592" cy="109728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4044913" y="123167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102383" y="1206847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4127209" y="15059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4127209" y="136334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4044913" y="1396265"/>
              <a:ext cx="164592" cy="109728"/>
            </a:xfrm>
            <a:prstGeom prst="rect">
              <a:avLst/>
            </a:pr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4044913" y="145112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102383" y="1426303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5518385" y="128653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5518385" y="114389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rc403"/>
            <p:cNvSpPr/>
            <p:nvPr/>
          </p:nvSpPr>
          <p:spPr>
            <a:xfrm>
              <a:off x="5436089" y="1176809"/>
              <a:ext cx="164591" cy="109728"/>
            </a:xfrm>
            <a:prstGeom prst="rect">
              <a:avLst/>
            </a:pr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5436089" y="123167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493559" y="1206847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5518385" y="15059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5518385" y="136334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5436089" y="1396265"/>
              <a:ext cx="164591" cy="109728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5436089" y="145112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493559" y="142630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tx411"/>
            <p:cNvSpPr/>
            <p:nvPr/>
          </p:nvSpPr>
          <p:spPr>
            <a:xfrm>
              <a:off x="2035682" y="1183006"/>
              <a:ext cx="453806" cy="92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2035682" y="1405082"/>
              <a:ext cx="745093" cy="897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3152062" y="1183185"/>
              <a:ext cx="78950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3152062" y="1402760"/>
              <a:ext cx="243840" cy="92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4312852" y="1185566"/>
              <a:ext cx="474464" cy="89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4312852" y="1402581"/>
              <a:ext cx="1019889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5704028" y="1187947"/>
              <a:ext cx="250686" cy="874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5704028" y="1402581"/>
              <a:ext cx="698003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611041"/>
            <a:ext cx="6648450" cy="4108742"/>
            <a:chOff x="457200" y="611041"/>
            <a:chExt cx="6648450" cy="4108742"/>
          </a:xfrm>
        </p:grpSpPr>
        <p:sp>
          <p:nvSpPr>
            <p:cNvPr id="3" name="rc3"/>
            <p:cNvSpPr/>
            <p:nvPr/>
          </p:nvSpPr>
          <p:spPr>
            <a:xfrm>
              <a:off x="457200" y="611041"/>
              <a:ext cx="6648450" cy="41087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611041"/>
              <a:ext cx="6648450" cy="41087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41785" y="896857"/>
              <a:ext cx="2904229" cy="27026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022111" y="173083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073880" y="193959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125649" y="22607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177417" y="258193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229186" y="267829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280955" y="320822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332724" y="261405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384493" y="218047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436261" y="216441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488030" y="193959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1643337" y="17629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798643" y="20680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953949" y="192353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09256" y="184324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264562" y="181112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730482" y="160236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351707" y="168265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662320" y="195565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178699" y="154774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022111" y="216441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073880" y="214835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125649" y="232500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177417" y="275858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384493" y="216441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436261" y="197171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488030" y="203594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1643337" y="193959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161025" y="203594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109256" y="20841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419869" y="197171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144632" y="213229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39785" y="172438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91554" y="169227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246860" y="169227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298629" y="201344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350398" y="231855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402167" y="219008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453936" y="23827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505704" y="204555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661011" y="206161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816317" y="167621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971624" y="170832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75161" y="194920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126930" y="207767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282237" y="199738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437543" y="182073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748156" y="183679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058769" y="193314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369381" y="18528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679994" y="17725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039785" y="188497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091554" y="182073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143323" y="18367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195092" y="154774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246860" y="17243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298629" y="210979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350398" y="236673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402167" y="247914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453936" y="257549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505704" y="257549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661011" y="257549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816317" y="212585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971624" y="215796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282237" y="252731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437543" y="246308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748156" y="254337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058769" y="249519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369381" y="231855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679994" y="217402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022111" y="185930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125649" y="181112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177417" y="16184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229186" y="185930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280955" y="17468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332724" y="160236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384493" y="17950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436261" y="171477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488030" y="15863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643337" y="173083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953949" y="16505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109256" y="171477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264562" y="189142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419869" y="177901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730482" y="181112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041094" y="16184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351707" y="173083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662320" y="169871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035419" y="189666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087188" y="173608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138957" y="173608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190725" y="178425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242494" y="204119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346032" y="314923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397801" y="322952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449569" y="334193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501338" y="332587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656645" y="339011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811951" y="329376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967257" y="334193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122564" y="327770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277870" y="339011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433177" y="334193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743790" y="339011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054402" y="33579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365015" y="342222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675628" y="339011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035419" y="170396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087188" y="155943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190725" y="167184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242494" y="192878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294263" y="294047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346032" y="163972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397801" y="330981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449569" y="326164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501338" y="327770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656645" y="334193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811951" y="335799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1967257" y="330981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122564" y="337405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277870" y="342222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433177" y="339011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43790" y="329376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054402" y="332587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261478" y="335799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106171" y="343828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365015" y="335799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416784" y="318135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75628" y="334193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073880" y="15863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125649" y="16505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177417" y="16505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229186" y="177901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280955" y="171477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332724" y="17950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1384493" y="173083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488030" y="153813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1643337" y="137754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1798643" y="19074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1953949" y="182718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109256" y="205200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264562" y="187536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419869" y="205200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730482" y="168265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041094" y="195565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351707" y="17950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662320" y="17950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073796" y="1662047"/>
              <a:ext cx="2640208" cy="1605855"/>
            </a:xfrm>
            <a:custGeom>
              <a:avLst/>
              <a:pathLst>
                <a:path w="2640208" h="1605855">
                  <a:moveTo>
                    <a:pt x="0" y="128468"/>
                  </a:moveTo>
                  <a:lnTo>
                    <a:pt x="51768" y="337229"/>
                  </a:lnTo>
                  <a:lnTo>
                    <a:pt x="103537" y="658400"/>
                  </a:lnTo>
                  <a:lnTo>
                    <a:pt x="155306" y="979572"/>
                  </a:lnTo>
                  <a:lnTo>
                    <a:pt x="207075" y="1075923"/>
                  </a:lnTo>
                  <a:lnTo>
                    <a:pt x="258844" y="1605855"/>
                  </a:lnTo>
                  <a:lnTo>
                    <a:pt x="310612" y="1011689"/>
                  </a:lnTo>
                  <a:lnTo>
                    <a:pt x="362381" y="578108"/>
                  </a:lnTo>
                  <a:lnTo>
                    <a:pt x="414150" y="562049"/>
                  </a:lnTo>
                  <a:lnTo>
                    <a:pt x="465919" y="337229"/>
                  </a:lnTo>
                  <a:lnTo>
                    <a:pt x="621225" y="160585"/>
                  </a:lnTo>
                  <a:lnTo>
                    <a:pt x="776532" y="465698"/>
                  </a:lnTo>
                  <a:lnTo>
                    <a:pt x="931838" y="321171"/>
                  </a:lnTo>
                  <a:lnTo>
                    <a:pt x="1087144" y="240878"/>
                  </a:lnTo>
                  <a:lnTo>
                    <a:pt x="1242451" y="208761"/>
                  </a:lnTo>
                  <a:lnTo>
                    <a:pt x="1708370" y="0"/>
                  </a:lnTo>
                  <a:lnTo>
                    <a:pt x="2329596" y="80292"/>
                  </a:lnTo>
                  <a:lnTo>
                    <a:pt x="2640208" y="353288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073796" y="1999277"/>
              <a:ext cx="2122520" cy="818986"/>
            </a:xfrm>
            <a:custGeom>
              <a:avLst/>
              <a:pathLst>
                <a:path w="2122520" h="818986">
                  <a:moveTo>
                    <a:pt x="0" y="224819"/>
                  </a:moveTo>
                  <a:lnTo>
                    <a:pt x="51768" y="208761"/>
                  </a:lnTo>
                  <a:lnTo>
                    <a:pt x="103537" y="385405"/>
                  </a:lnTo>
                  <a:lnTo>
                    <a:pt x="155306" y="818986"/>
                  </a:lnTo>
                  <a:lnTo>
                    <a:pt x="362381" y="224819"/>
                  </a:lnTo>
                  <a:lnTo>
                    <a:pt x="414150" y="32117"/>
                  </a:lnTo>
                  <a:lnTo>
                    <a:pt x="465919" y="96351"/>
                  </a:lnTo>
                  <a:lnTo>
                    <a:pt x="621225" y="0"/>
                  </a:lnTo>
                  <a:lnTo>
                    <a:pt x="1087144" y="144527"/>
                  </a:lnTo>
                  <a:lnTo>
                    <a:pt x="1138913" y="96351"/>
                  </a:lnTo>
                  <a:lnTo>
                    <a:pt x="1397757" y="32117"/>
                  </a:lnTo>
                  <a:lnTo>
                    <a:pt x="2122520" y="192702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073796" y="1581754"/>
              <a:ext cx="2640208" cy="835045"/>
            </a:xfrm>
            <a:custGeom>
              <a:avLst/>
              <a:pathLst>
                <a:path w="2640208" h="835045">
                  <a:moveTo>
                    <a:pt x="0" y="176644"/>
                  </a:moveTo>
                  <a:lnTo>
                    <a:pt x="51768" y="144527"/>
                  </a:lnTo>
                  <a:lnTo>
                    <a:pt x="207075" y="144527"/>
                  </a:lnTo>
                  <a:lnTo>
                    <a:pt x="258844" y="465698"/>
                  </a:lnTo>
                  <a:lnTo>
                    <a:pt x="310612" y="770810"/>
                  </a:lnTo>
                  <a:lnTo>
                    <a:pt x="362381" y="642342"/>
                  </a:lnTo>
                  <a:lnTo>
                    <a:pt x="414150" y="835045"/>
                  </a:lnTo>
                  <a:lnTo>
                    <a:pt x="465919" y="497815"/>
                  </a:lnTo>
                  <a:lnTo>
                    <a:pt x="621225" y="513873"/>
                  </a:lnTo>
                  <a:lnTo>
                    <a:pt x="776532" y="128468"/>
                  </a:lnTo>
                  <a:lnTo>
                    <a:pt x="931838" y="160585"/>
                  </a:lnTo>
                  <a:lnTo>
                    <a:pt x="1035376" y="401463"/>
                  </a:lnTo>
                  <a:lnTo>
                    <a:pt x="1087144" y="529932"/>
                  </a:lnTo>
                  <a:lnTo>
                    <a:pt x="1138913" y="0"/>
                  </a:lnTo>
                  <a:lnTo>
                    <a:pt x="1242451" y="449639"/>
                  </a:lnTo>
                  <a:lnTo>
                    <a:pt x="1397757" y="272995"/>
                  </a:lnTo>
                  <a:lnTo>
                    <a:pt x="1708370" y="289054"/>
                  </a:lnTo>
                  <a:lnTo>
                    <a:pt x="2018983" y="385405"/>
                  </a:lnTo>
                  <a:lnTo>
                    <a:pt x="2329596" y="305112"/>
                  </a:lnTo>
                  <a:lnTo>
                    <a:pt x="2640208" y="224819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073796" y="1581754"/>
              <a:ext cx="2640208" cy="1027747"/>
            </a:xfrm>
            <a:custGeom>
              <a:avLst/>
              <a:pathLst>
                <a:path w="2640208" h="1027747">
                  <a:moveTo>
                    <a:pt x="0" y="337229"/>
                  </a:moveTo>
                  <a:lnTo>
                    <a:pt x="51768" y="272995"/>
                  </a:lnTo>
                  <a:lnTo>
                    <a:pt x="103537" y="289054"/>
                  </a:lnTo>
                  <a:lnTo>
                    <a:pt x="155306" y="0"/>
                  </a:lnTo>
                  <a:lnTo>
                    <a:pt x="207075" y="176644"/>
                  </a:lnTo>
                  <a:lnTo>
                    <a:pt x="258844" y="562049"/>
                  </a:lnTo>
                  <a:lnTo>
                    <a:pt x="310612" y="818986"/>
                  </a:lnTo>
                  <a:lnTo>
                    <a:pt x="362381" y="931396"/>
                  </a:lnTo>
                  <a:lnTo>
                    <a:pt x="414150" y="1027747"/>
                  </a:lnTo>
                  <a:lnTo>
                    <a:pt x="465919" y="1027747"/>
                  </a:lnTo>
                  <a:lnTo>
                    <a:pt x="621225" y="1027747"/>
                  </a:lnTo>
                  <a:lnTo>
                    <a:pt x="776532" y="578108"/>
                  </a:lnTo>
                  <a:lnTo>
                    <a:pt x="931838" y="610225"/>
                  </a:lnTo>
                  <a:lnTo>
                    <a:pt x="1242451" y="979572"/>
                  </a:lnTo>
                  <a:lnTo>
                    <a:pt x="1397757" y="915337"/>
                  </a:lnTo>
                  <a:lnTo>
                    <a:pt x="1708370" y="995630"/>
                  </a:lnTo>
                  <a:lnTo>
                    <a:pt x="2018983" y="947454"/>
                  </a:lnTo>
                  <a:lnTo>
                    <a:pt x="2329596" y="770810"/>
                  </a:lnTo>
                  <a:lnTo>
                    <a:pt x="2640208" y="626283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073796" y="1645988"/>
              <a:ext cx="2640208" cy="305112"/>
            </a:xfrm>
            <a:custGeom>
              <a:avLst/>
              <a:pathLst>
                <a:path w="2640208" h="305112">
                  <a:moveTo>
                    <a:pt x="0" y="272995"/>
                  </a:moveTo>
                  <a:lnTo>
                    <a:pt x="103537" y="224819"/>
                  </a:lnTo>
                  <a:lnTo>
                    <a:pt x="155306" y="32117"/>
                  </a:lnTo>
                  <a:lnTo>
                    <a:pt x="207075" y="272995"/>
                  </a:lnTo>
                  <a:lnTo>
                    <a:pt x="258844" y="160585"/>
                  </a:lnTo>
                  <a:lnTo>
                    <a:pt x="310612" y="16058"/>
                  </a:lnTo>
                  <a:lnTo>
                    <a:pt x="362381" y="208761"/>
                  </a:lnTo>
                  <a:lnTo>
                    <a:pt x="414150" y="128468"/>
                  </a:lnTo>
                  <a:lnTo>
                    <a:pt x="465919" y="0"/>
                  </a:lnTo>
                  <a:lnTo>
                    <a:pt x="621225" y="144527"/>
                  </a:lnTo>
                  <a:lnTo>
                    <a:pt x="931838" y="64234"/>
                  </a:lnTo>
                  <a:lnTo>
                    <a:pt x="1087144" y="128468"/>
                  </a:lnTo>
                  <a:lnTo>
                    <a:pt x="1242451" y="305112"/>
                  </a:lnTo>
                  <a:lnTo>
                    <a:pt x="1397757" y="192702"/>
                  </a:lnTo>
                  <a:lnTo>
                    <a:pt x="1708370" y="224819"/>
                  </a:lnTo>
                  <a:lnTo>
                    <a:pt x="2018983" y="32117"/>
                  </a:lnTo>
                  <a:lnTo>
                    <a:pt x="2329596" y="144527"/>
                  </a:lnTo>
                  <a:lnTo>
                    <a:pt x="2640208" y="112409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73796" y="1774457"/>
              <a:ext cx="2640208" cy="1686148"/>
            </a:xfrm>
            <a:custGeom>
              <a:avLst/>
              <a:pathLst>
                <a:path w="2640208" h="1686148">
                  <a:moveTo>
                    <a:pt x="0" y="160585"/>
                  </a:moveTo>
                  <a:lnTo>
                    <a:pt x="51768" y="0"/>
                  </a:lnTo>
                  <a:lnTo>
                    <a:pt x="103537" y="0"/>
                  </a:lnTo>
                  <a:lnTo>
                    <a:pt x="155306" y="48175"/>
                  </a:lnTo>
                  <a:lnTo>
                    <a:pt x="207075" y="305112"/>
                  </a:lnTo>
                  <a:lnTo>
                    <a:pt x="310612" y="1413153"/>
                  </a:lnTo>
                  <a:lnTo>
                    <a:pt x="362381" y="1493445"/>
                  </a:lnTo>
                  <a:lnTo>
                    <a:pt x="414150" y="1605855"/>
                  </a:lnTo>
                  <a:lnTo>
                    <a:pt x="465919" y="1589797"/>
                  </a:lnTo>
                  <a:lnTo>
                    <a:pt x="621225" y="1654031"/>
                  </a:lnTo>
                  <a:lnTo>
                    <a:pt x="776532" y="1557680"/>
                  </a:lnTo>
                  <a:lnTo>
                    <a:pt x="931838" y="1605855"/>
                  </a:lnTo>
                  <a:lnTo>
                    <a:pt x="1087144" y="1541621"/>
                  </a:lnTo>
                  <a:lnTo>
                    <a:pt x="1242451" y="1654031"/>
                  </a:lnTo>
                  <a:lnTo>
                    <a:pt x="1397757" y="1605855"/>
                  </a:lnTo>
                  <a:lnTo>
                    <a:pt x="1708370" y="1654031"/>
                  </a:lnTo>
                  <a:lnTo>
                    <a:pt x="2018983" y="1621914"/>
                  </a:lnTo>
                  <a:lnTo>
                    <a:pt x="2329596" y="1686148"/>
                  </a:lnTo>
                  <a:lnTo>
                    <a:pt x="2640208" y="1654031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073796" y="1597813"/>
              <a:ext cx="2640208" cy="1878851"/>
            </a:xfrm>
            <a:custGeom>
              <a:avLst/>
              <a:pathLst>
                <a:path w="2640208" h="1878851">
                  <a:moveTo>
                    <a:pt x="0" y="144527"/>
                  </a:moveTo>
                  <a:lnTo>
                    <a:pt x="51768" y="0"/>
                  </a:lnTo>
                  <a:lnTo>
                    <a:pt x="155306" y="112409"/>
                  </a:lnTo>
                  <a:lnTo>
                    <a:pt x="207075" y="369346"/>
                  </a:lnTo>
                  <a:lnTo>
                    <a:pt x="258844" y="1381035"/>
                  </a:lnTo>
                  <a:lnTo>
                    <a:pt x="310612" y="80292"/>
                  </a:lnTo>
                  <a:lnTo>
                    <a:pt x="362381" y="1750382"/>
                  </a:lnTo>
                  <a:lnTo>
                    <a:pt x="414150" y="1702207"/>
                  </a:lnTo>
                  <a:lnTo>
                    <a:pt x="465919" y="1718265"/>
                  </a:lnTo>
                  <a:lnTo>
                    <a:pt x="621225" y="1782499"/>
                  </a:lnTo>
                  <a:lnTo>
                    <a:pt x="776532" y="1798558"/>
                  </a:lnTo>
                  <a:lnTo>
                    <a:pt x="931838" y="1750382"/>
                  </a:lnTo>
                  <a:lnTo>
                    <a:pt x="1087144" y="1814617"/>
                  </a:lnTo>
                  <a:lnTo>
                    <a:pt x="1242451" y="1862792"/>
                  </a:lnTo>
                  <a:lnTo>
                    <a:pt x="1397757" y="1830675"/>
                  </a:lnTo>
                  <a:lnTo>
                    <a:pt x="1708370" y="1734324"/>
                  </a:lnTo>
                  <a:lnTo>
                    <a:pt x="2018983" y="1766441"/>
                  </a:lnTo>
                  <a:lnTo>
                    <a:pt x="2070752" y="1878851"/>
                  </a:lnTo>
                  <a:lnTo>
                    <a:pt x="2226058" y="1798558"/>
                  </a:lnTo>
                  <a:lnTo>
                    <a:pt x="2329596" y="1798558"/>
                  </a:lnTo>
                  <a:lnTo>
                    <a:pt x="2381364" y="1621914"/>
                  </a:lnTo>
                  <a:lnTo>
                    <a:pt x="2640208" y="1782499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125564" y="1437227"/>
              <a:ext cx="2588440" cy="674459"/>
            </a:xfrm>
            <a:custGeom>
              <a:avLst/>
              <a:pathLst>
                <a:path w="2588440" h="674459">
                  <a:moveTo>
                    <a:pt x="0" y="208761"/>
                  </a:moveTo>
                  <a:lnTo>
                    <a:pt x="51768" y="272995"/>
                  </a:lnTo>
                  <a:lnTo>
                    <a:pt x="103537" y="272995"/>
                  </a:lnTo>
                  <a:lnTo>
                    <a:pt x="155306" y="401463"/>
                  </a:lnTo>
                  <a:lnTo>
                    <a:pt x="207075" y="337229"/>
                  </a:lnTo>
                  <a:lnTo>
                    <a:pt x="258844" y="417522"/>
                  </a:lnTo>
                  <a:lnTo>
                    <a:pt x="310612" y="353288"/>
                  </a:lnTo>
                  <a:lnTo>
                    <a:pt x="414150" y="160585"/>
                  </a:lnTo>
                  <a:lnTo>
                    <a:pt x="569456" y="0"/>
                  </a:lnTo>
                  <a:lnTo>
                    <a:pt x="724763" y="529932"/>
                  </a:lnTo>
                  <a:lnTo>
                    <a:pt x="880069" y="449639"/>
                  </a:lnTo>
                  <a:lnTo>
                    <a:pt x="1035376" y="674459"/>
                  </a:lnTo>
                  <a:lnTo>
                    <a:pt x="1190682" y="497815"/>
                  </a:lnTo>
                  <a:lnTo>
                    <a:pt x="1345988" y="674459"/>
                  </a:lnTo>
                  <a:lnTo>
                    <a:pt x="1656601" y="305112"/>
                  </a:lnTo>
                  <a:lnTo>
                    <a:pt x="1967214" y="578108"/>
                  </a:lnTo>
                  <a:lnTo>
                    <a:pt x="2277827" y="417522"/>
                  </a:lnTo>
                  <a:lnTo>
                    <a:pt x="2588440" y="417522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229102" y="896857"/>
              <a:ext cx="0" cy="2702655"/>
            </a:xfrm>
            <a:custGeom>
              <a:avLst/>
              <a:pathLst>
                <a:path w="0" h="2702655">
                  <a:moveTo>
                    <a:pt x="0" y="27026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3915604" y="896857"/>
              <a:ext cx="2904229" cy="27026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995930" y="20198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259951" y="20680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523972" y="193959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4805667" y="194920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5069688" y="185285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5597729" y="196526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5861750" y="207767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6125771" y="198132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6389792" y="196526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259951" y="20038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523972" y="210018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787993" y="19074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052013" y="193959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316034" y="198777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580055" y="187536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844076" y="192353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372118" y="184324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009238" y="189666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273259" y="188060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537280" y="199301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801301" y="183243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065321" y="245871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857384" y="302076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121405" y="289229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385426" y="297258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649447" y="3068941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4013604" y="191709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4541646" y="169227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4805667" y="170832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861750" y="190103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389792" y="190103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653813" y="201344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273259" y="197695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537280" y="204119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065321" y="236236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329342" y="249083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593363" y="294047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857384" y="287623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121405" y="292441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649447" y="308499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4013604" y="177256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4277625" y="182073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4541646" y="177256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5069688" y="199738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5333709" y="280031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5597729" y="196526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861750" y="207767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6125771" y="188497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6389792" y="199738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6653813" y="23346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009238" y="205725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273259" y="194484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537280" y="192878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801301" y="202513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065321" y="247477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329342" y="290835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593363" y="313317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857384" y="297258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649447" y="321346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4013604" y="1852856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4277625" y="1884973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4541646" y="193314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5069688" y="2077676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5333709" y="215796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5597729" y="2109793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5861750" y="214191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6125771" y="215796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6653813" y="2238262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009238" y="183243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801301" y="194484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065321" y="2217837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329342" y="295653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593363" y="290835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857384" y="290835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121405" y="308499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649447" y="324558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4541646" y="1740446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4805667" y="1997383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5069688" y="2254320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5333709" y="2013442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5861750" y="2270379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6389792" y="2061618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653813" y="2639726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273259" y="197695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537280" y="196090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801301" y="186454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065321" y="1944841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329342" y="197695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593363" y="1896666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857384" y="2009076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385426" y="199301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649447" y="184849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4013604" y="1933149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4277625" y="196526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4805667" y="1836798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5069688" y="1836798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6125771" y="190103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273259" y="204119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537280" y="1993017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801301" y="197695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065321" y="205725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329342" y="200907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593363" y="205725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857384" y="196090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121405" y="200907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385426" y="197695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4013604" y="174044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4541646" y="178862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4805667" y="190103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5069688" y="183679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5597729" y="174044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5861750" y="198132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6125771" y="201344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6653813" y="174044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311635" y="1999277"/>
              <a:ext cx="2112167" cy="96351"/>
            </a:xfrm>
            <a:custGeom>
              <a:avLst/>
              <a:pathLst>
                <a:path w="2112167" h="96351">
                  <a:moveTo>
                    <a:pt x="0" y="80292"/>
                  </a:moveTo>
                  <a:lnTo>
                    <a:pt x="264020" y="32117"/>
                  </a:lnTo>
                  <a:lnTo>
                    <a:pt x="528041" y="16058"/>
                  </a:lnTo>
                  <a:lnTo>
                    <a:pt x="792062" y="96351"/>
                  </a:lnTo>
                  <a:lnTo>
                    <a:pt x="1056083" y="48175"/>
                  </a:lnTo>
                  <a:lnTo>
                    <a:pt x="1320104" y="96351"/>
                  </a:lnTo>
                  <a:lnTo>
                    <a:pt x="1584125" y="0"/>
                  </a:lnTo>
                  <a:lnTo>
                    <a:pt x="1848146" y="48175"/>
                  </a:lnTo>
                  <a:lnTo>
                    <a:pt x="2112167" y="16058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047614" y="1774457"/>
              <a:ext cx="2640208" cy="272995"/>
            </a:xfrm>
            <a:custGeom>
              <a:avLst/>
              <a:pathLst>
                <a:path w="2640208" h="272995">
                  <a:moveTo>
                    <a:pt x="0" y="0"/>
                  </a:moveTo>
                  <a:lnTo>
                    <a:pt x="528041" y="48175"/>
                  </a:lnTo>
                  <a:lnTo>
                    <a:pt x="792062" y="160585"/>
                  </a:lnTo>
                  <a:lnTo>
                    <a:pt x="1056083" y="96351"/>
                  </a:lnTo>
                  <a:lnTo>
                    <a:pt x="1584125" y="0"/>
                  </a:lnTo>
                  <a:lnTo>
                    <a:pt x="1848146" y="240878"/>
                  </a:lnTo>
                  <a:lnTo>
                    <a:pt x="2112167" y="272995"/>
                  </a:lnTo>
                  <a:lnTo>
                    <a:pt x="2640208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047614" y="1886867"/>
              <a:ext cx="2376188" cy="240878"/>
            </a:xfrm>
            <a:custGeom>
              <a:avLst/>
              <a:pathLst>
                <a:path w="2376188" h="240878">
                  <a:moveTo>
                    <a:pt x="0" y="192702"/>
                  </a:moveTo>
                  <a:lnTo>
                    <a:pt x="264020" y="240878"/>
                  </a:lnTo>
                  <a:lnTo>
                    <a:pt x="528041" y="112409"/>
                  </a:lnTo>
                  <a:lnTo>
                    <a:pt x="792062" y="96351"/>
                  </a:lnTo>
                  <a:lnTo>
                    <a:pt x="1056083" y="0"/>
                  </a:lnTo>
                  <a:lnTo>
                    <a:pt x="1584125" y="112409"/>
                  </a:lnTo>
                  <a:lnTo>
                    <a:pt x="1848146" y="224819"/>
                  </a:lnTo>
                  <a:lnTo>
                    <a:pt x="2112167" y="128468"/>
                  </a:lnTo>
                  <a:lnTo>
                    <a:pt x="2376188" y="112409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311635" y="1902925"/>
              <a:ext cx="2112167" cy="256936"/>
            </a:xfrm>
            <a:custGeom>
              <a:avLst/>
              <a:pathLst>
                <a:path w="2112167" h="256936">
                  <a:moveTo>
                    <a:pt x="0" y="160585"/>
                  </a:moveTo>
                  <a:lnTo>
                    <a:pt x="264020" y="256936"/>
                  </a:lnTo>
                  <a:lnTo>
                    <a:pt x="528041" y="64234"/>
                  </a:lnTo>
                  <a:lnTo>
                    <a:pt x="792062" y="96351"/>
                  </a:lnTo>
                  <a:lnTo>
                    <a:pt x="1056083" y="144527"/>
                  </a:lnTo>
                  <a:lnTo>
                    <a:pt x="1320104" y="32117"/>
                  </a:lnTo>
                  <a:lnTo>
                    <a:pt x="1584125" y="80292"/>
                  </a:lnTo>
                  <a:lnTo>
                    <a:pt x="2112167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047614" y="1806574"/>
              <a:ext cx="2640208" cy="1027747"/>
            </a:xfrm>
            <a:custGeom>
              <a:avLst/>
              <a:pathLst>
                <a:path w="2640208" h="1027747">
                  <a:moveTo>
                    <a:pt x="0" y="0"/>
                  </a:moveTo>
                  <a:lnTo>
                    <a:pt x="264020" y="48175"/>
                  </a:lnTo>
                  <a:lnTo>
                    <a:pt x="528041" y="0"/>
                  </a:lnTo>
                  <a:lnTo>
                    <a:pt x="1056083" y="224819"/>
                  </a:lnTo>
                  <a:lnTo>
                    <a:pt x="1320104" y="1027747"/>
                  </a:lnTo>
                  <a:lnTo>
                    <a:pt x="1584125" y="192702"/>
                  </a:lnTo>
                  <a:lnTo>
                    <a:pt x="1848146" y="305112"/>
                  </a:lnTo>
                  <a:lnTo>
                    <a:pt x="2112167" y="112409"/>
                  </a:lnTo>
                  <a:lnTo>
                    <a:pt x="2376188" y="224819"/>
                  </a:lnTo>
                  <a:lnTo>
                    <a:pt x="2640208" y="562049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047614" y="1726281"/>
              <a:ext cx="2640208" cy="321171"/>
            </a:xfrm>
            <a:custGeom>
              <a:avLst/>
              <a:pathLst>
                <a:path w="2640208" h="321171">
                  <a:moveTo>
                    <a:pt x="0" y="224819"/>
                  </a:moveTo>
                  <a:lnTo>
                    <a:pt x="528041" y="0"/>
                  </a:lnTo>
                  <a:lnTo>
                    <a:pt x="792062" y="16058"/>
                  </a:lnTo>
                  <a:lnTo>
                    <a:pt x="1848146" y="208761"/>
                  </a:lnTo>
                  <a:lnTo>
                    <a:pt x="2376188" y="208761"/>
                  </a:lnTo>
                  <a:lnTo>
                    <a:pt x="2640208" y="321171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047614" y="1870808"/>
              <a:ext cx="2640208" cy="1236508"/>
            </a:xfrm>
            <a:custGeom>
              <a:avLst/>
              <a:pathLst>
                <a:path w="2640208" h="1236508">
                  <a:moveTo>
                    <a:pt x="0" y="64234"/>
                  </a:moveTo>
                  <a:lnTo>
                    <a:pt x="264020" y="48175"/>
                  </a:lnTo>
                  <a:lnTo>
                    <a:pt x="528041" y="160585"/>
                  </a:lnTo>
                  <a:lnTo>
                    <a:pt x="792062" y="0"/>
                  </a:lnTo>
                  <a:lnTo>
                    <a:pt x="1056083" y="626283"/>
                  </a:lnTo>
                  <a:lnTo>
                    <a:pt x="1848146" y="1188333"/>
                  </a:lnTo>
                  <a:lnTo>
                    <a:pt x="2112167" y="1059864"/>
                  </a:lnTo>
                  <a:lnTo>
                    <a:pt x="2376188" y="1140157"/>
                  </a:lnTo>
                  <a:lnTo>
                    <a:pt x="2640208" y="1236508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311635" y="2015335"/>
              <a:ext cx="2376188" cy="1108040"/>
            </a:xfrm>
            <a:custGeom>
              <a:avLst/>
              <a:pathLst>
                <a:path w="2376188" h="1108040">
                  <a:moveTo>
                    <a:pt x="0" y="0"/>
                  </a:moveTo>
                  <a:lnTo>
                    <a:pt x="264020" y="64234"/>
                  </a:lnTo>
                  <a:lnTo>
                    <a:pt x="792062" y="385405"/>
                  </a:lnTo>
                  <a:lnTo>
                    <a:pt x="1056083" y="513873"/>
                  </a:lnTo>
                  <a:lnTo>
                    <a:pt x="1320104" y="963513"/>
                  </a:lnTo>
                  <a:lnTo>
                    <a:pt x="1584125" y="899279"/>
                  </a:lnTo>
                  <a:lnTo>
                    <a:pt x="1848146" y="947454"/>
                  </a:lnTo>
                  <a:lnTo>
                    <a:pt x="2376188" y="1108040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047614" y="1886867"/>
              <a:ext cx="2640208" cy="385405"/>
            </a:xfrm>
            <a:custGeom>
              <a:avLst/>
              <a:pathLst>
                <a:path w="2640208" h="385405">
                  <a:moveTo>
                    <a:pt x="0" y="0"/>
                  </a:moveTo>
                  <a:lnTo>
                    <a:pt x="264020" y="32117"/>
                  </a:lnTo>
                  <a:lnTo>
                    <a:pt x="528041" y="80292"/>
                  </a:lnTo>
                  <a:lnTo>
                    <a:pt x="1056083" y="224819"/>
                  </a:lnTo>
                  <a:lnTo>
                    <a:pt x="1320104" y="305112"/>
                  </a:lnTo>
                  <a:lnTo>
                    <a:pt x="1584125" y="256936"/>
                  </a:lnTo>
                  <a:lnTo>
                    <a:pt x="1848146" y="289054"/>
                  </a:lnTo>
                  <a:lnTo>
                    <a:pt x="2112167" y="305112"/>
                  </a:lnTo>
                  <a:lnTo>
                    <a:pt x="2640208" y="385405"/>
                  </a:lnTo>
                </a:path>
              </a:pathLst>
            </a:custGeom>
            <a:ln w="13550" cap="flat">
              <a:solidFill>
                <a:srgbClr val="D73027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047614" y="1967159"/>
              <a:ext cx="2640208" cy="1284684"/>
            </a:xfrm>
            <a:custGeom>
              <a:avLst/>
              <a:pathLst>
                <a:path w="2640208" h="1284684">
                  <a:moveTo>
                    <a:pt x="0" y="128468"/>
                  </a:moveTo>
                  <a:lnTo>
                    <a:pt x="264020" y="16058"/>
                  </a:lnTo>
                  <a:lnTo>
                    <a:pt x="528041" y="0"/>
                  </a:lnTo>
                  <a:lnTo>
                    <a:pt x="792062" y="96351"/>
                  </a:lnTo>
                  <a:lnTo>
                    <a:pt x="1056083" y="545990"/>
                  </a:lnTo>
                  <a:lnTo>
                    <a:pt x="1320104" y="979572"/>
                  </a:lnTo>
                  <a:lnTo>
                    <a:pt x="1584125" y="1204391"/>
                  </a:lnTo>
                  <a:lnTo>
                    <a:pt x="1848146" y="1043806"/>
                  </a:lnTo>
                  <a:lnTo>
                    <a:pt x="2640208" y="1284684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575656" y="1774457"/>
              <a:ext cx="2112167" cy="899279"/>
            </a:xfrm>
            <a:custGeom>
              <a:avLst/>
              <a:pathLst>
                <a:path w="2112167" h="899279">
                  <a:moveTo>
                    <a:pt x="0" y="0"/>
                  </a:moveTo>
                  <a:lnTo>
                    <a:pt x="264020" y="256936"/>
                  </a:lnTo>
                  <a:lnTo>
                    <a:pt x="528041" y="513873"/>
                  </a:lnTo>
                  <a:lnTo>
                    <a:pt x="792062" y="272995"/>
                  </a:lnTo>
                  <a:lnTo>
                    <a:pt x="1320104" y="529932"/>
                  </a:lnTo>
                  <a:lnTo>
                    <a:pt x="1848146" y="321171"/>
                  </a:lnTo>
                  <a:lnTo>
                    <a:pt x="2112167" y="899279"/>
                  </a:lnTo>
                </a:path>
              </a:pathLst>
            </a:custGeom>
            <a:ln w="13550" cap="flat">
              <a:solidFill>
                <a:srgbClr val="FC8D59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047614" y="1870808"/>
              <a:ext cx="2640208" cy="1413153"/>
            </a:xfrm>
            <a:custGeom>
              <a:avLst/>
              <a:pathLst>
                <a:path w="2640208" h="1413153">
                  <a:moveTo>
                    <a:pt x="0" y="0"/>
                  </a:moveTo>
                  <a:lnTo>
                    <a:pt x="792062" y="112409"/>
                  </a:lnTo>
                  <a:lnTo>
                    <a:pt x="1056083" y="385405"/>
                  </a:lnTo>
                  <a:lnTo>
                    <a:pt x="1320104" y="1124099"/>
                  </a:lnTo>
                  <a:lnTo>
                    <a:pt x="1584125" y="1075923"/>
                  </a:lnTo>
                  <a:lnTo>
                    <a:pt x="1848146" y="1075923"/>
                  </a:lnTo>
                  <a:lnTo>
                    <a:pt x="2112167" y="1252567"/>
                  </a:lnTo>
                  <a:lnTo>
                    <a:pt x="2640208" y="1413153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311635" y="1886867"/>
              <a:ext cx="2376188" cy="160585"/>
            </a:xfrm>
            <a:custGeom>
              <a:avLst/>
              <a:pathLst>
                <a:path w="2376188" h="160585">
                  <a:moveTo>
                    <a:pt x="0" y="128468"/>
                  </a:moveTo>
                  <a:lnTo>
                    <a:pt x="264020" y="112409"/>
                  </a:lnTo>
                  <a:lnTo>
                    <a:pt x="528041" y="16058"/>
                  </a:lnTo>
                  <a:lnTo>
                    <a:pt x="792062" y="96351"/>
                  </a:lnTo>
                  <a:lnTo>
                    <a:pt x="1056083" y="128468"/>
                  </a:lnTo>
                  <a:lnTo>
                    <a:pt x="1320104" y="48175"/>
                  </a:lnTo>
                  <a:lnTo>
                    <a:pt x="1584125" y="160585"/>
                  </a:lnTo>
                  <a:lnTo>
                    <a:pt x="2112167" y="144527"/>
                  </a:lnTo>
                  <a:lnTo>
                    <a:pt x="2376188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047614" y="1870808"/>
              <a:ext cx="2112167" cy="128468"/>
            </a:xfrm>
            <a:custGeom>
              <a:avLst/>
              <a:pathLst>
                <a:path w="2112167" h="128468">
                  <a:moveTo>
                    <a:pt x="0" y="96351"/>
                  </a:moveTo>
                  <a:lnTo>
                    <a:pt x="264020" y="128468"/>
                  </a:lnTo>
                  <a:lnTo>
                    <a:pt x="792062" y="0"/>
                  </a:lnTo>
                  <a:lnTo>
                    <a:pt x="1056083" y="0"/>
                  </a:lnTo>
                  <a:lnTo>
                    <a:pt x="2112167" y="64234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839677" y="896857"/>
              <a:ext cx="0" cy="2702655"/>
            </a:xfrm>
            <a:custGeom>
              <a:avLst/>
              <a:pathLst>
                <a:path w="0" h="2702655">
                  <a:moveTo>
                    <a:pt x="0" y="27026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941785" y="680630"/>
              <a:ext cx="2904229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tx292"/>
            <p:cNvSpPr/>
            <p:nvPr/>
          </p:nvSpPr>
          <p:spPr>
            <a:xfrm>
              <a:off x="2192017" y="744405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93" name="rc293"/>
            <p:cNvSpPr/>
            <p:nvPr/>
          </p:nvSpPr>
          <p:spPr>
            <a:xfrm>
              <a:off x="3915604" y="680630"/>
              <a:ext cx="2904229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>
              <a:off x="5187582" y="74669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95" name="rc295"/>
            <p:cNvSpPr/>
            <p:nvPr/>
          </p:nvSpPr>
          <p:spPr>
            <a:xfrm>
              <a:off x="6819834" y="896857"/>
              <a:ext cx="216226" cy="27026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tx296"/>
            <p:cNvSpPr/>
            <p:nvPr/>
          </p:nvSpPr>
          <p:spPr>
            <a:xfrm rot="5400000">
              <a:off x="6687947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297" name="pl297"/>
            <p:cNvSpPr/>
            <p:nvPr/>
          </p:nvSpPr>
          <p:spPr>
            <a:xfrm>
              <a:off x="941785" y="3599512"/>
              <a:ext cx="2904229" cy="0"/>
            </a:xfrm>
            <a:custGeom>
              <a:avLst/>
              <a:pathLst>
                <a:path w="2904229" h="0">
                  <a:moveTo>
                    <a:pt x="0" y="0"/>
                  </a:moveTo>
                  <a:lnTo>
                    <a:pt x="29042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229102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746790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264478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782166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299854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817542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>
              <a:off x="1198024" y="366203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1684634" y="366203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202322" y="3661760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720010" y="3661924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3237699" y="3661815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3755387" y="366203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10" name="pl310"/>
            <p:cNvSpPr/>
            <p:nvPr/>
          </p:nvSpPr>
          <p:spPr>
            <a:xfrm>
              <a:off x="3915604" y="3599512"/>
              <a:ext cx="2904229" cy="0"/>
            </a:xfrm>
            <a:custGeom>
              <a:avLst/>
              <a:pathLst>
                <a:path w="2904229" h="0">
                  <a:moveTo>
                    <a:pt x="0" y="0"/>
                  </a:moveTo>
                  <a:lnTo>
                    <a:pt x="29042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179625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839677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5499729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6159782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6819834" y="359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6"/>
            <p:cNvSpPr/>
            <p:nvPr/>
          </p:nvSpPr>
          <p:spPr>
            <a:xfrm>
              <a:off x="4083336" y="3661924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-2.5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4761996" y="3662033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5422049" y="3661924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6082101" y="3662033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6742153" y="3663506"/>
              <a:ext cx="155361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321" name="pl321"/>
            <p:cNvSpPr/>
            <p:nvPr/>
          </p:nvSpPr>
          <p:spPr>
            <a:xfrm>
              <a:off x="941785" y="896857"/>
              <a:ext cx="0" cy="2702655"/>
            </a:xfrm>
            <a:custGeom>
              <a:avLst/>
              <a:pathLst>
                <a:path w="0" h="2702655">
                  <a:moveTo>
                    <a:pt x="0" y="27026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tx322"/>
            <p:cNvSpPr/>
            <p:nvPr/>
          </p:nvSpPr>
          <p:spPr>
            <a:xfrm>
              <a:off x="754844" y="287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692688" y="2071495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692688" y="1268568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25" name="pl325"/>
            <p:cNvSpPr/>
            <p:nvPr/>
          </p:nvSpPr>
          <p:spPr>
            <a:xfrm>
              <a:off x="906991" y="2914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906991" y="2111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906991" y="1308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tx328"/>
            <p:cNvSpPr/>
            <p:nvPr/>
          </p:nvSpPr>
          <p:spPr>
            <a:xfrm>
              <a:off x="3337426" y="3770238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329" name="tx329"/>
            <p:cNvSpPr/>
            <p:nvPr/>
          </p:nvSpPr>
          <p:spPr>
            <a:xfrm rot="-5400000">
              <a:off x="-536854" y="2182939"/>
              <a:ext cx="2197205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330" name="rc330"/>
            <p:cNvSpPr/>
            <p:nvPr/>
          </p:nvSpPr>
          <p:spPr>
            <a:xfrm>
              <a:off x="457200" y="4072104"/>
              <a:ext cx="30715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tx331"/>
            <p:cNvSpPr/>
            <p:nvPr/>
          </p:nvSpPr>
          <p:spPr>
            <a:xfrm>
              <a:off x="464968" y="4211339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32" name="rc332"/>
            <p:cNvSpPr/>
            <p:nvPr/>
          </p:nvSpPr>
          <p:spPr>
            <a:xfrm>
              <a:off x="903530" y="4072104"/>
              <a:ext cx="270915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1114060" y="4213044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064654" y="42514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1597005" y="4213044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1547599" y="42514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079950" y="4213044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2030544" y="42514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625051" y="421304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2575645" y="42514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170152" y="4213044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3120746" y="42514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3" name="tx343"/>
            <p:cNvSpPr/>
            <p:nvPr/>
          </p:nvSpPr>
          <p:spPr>
            <a:xfrm>
              <a:off x="1331753" y="421095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1814699" y="4211066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2297644" y="4210957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2842745" y="4210903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3387846" y="4211339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48" name="rc348"/>
            <p:cNvSpPr/>
            <p:nvPr/>
          </p:nvSpPr>
          <p:spPr>
            <a:xfrm>
              <a:off x="3751865" y="4072104"/>
              <a:ext cx="3353784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962395" y="4213044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3912989" y="42514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962395" y="4432500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3912989" y="44708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004031" y="4213044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4954625" y="42514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004031" y="4432500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954625" y="44708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086376" y="4213044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6036971" y="42514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086376" y="443250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6036971" y="44708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1" name="tx361"/>
            <p:cNvSpPr/>
            <p:nvPr/>
          </p:nvSpPr>
          <p:spPr>
            <a:xfrm>
              <a:off x="4180088" y="4206810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4180088" y="4428667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5221724" y="4206973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5221724" y="442653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6304070" y="4209156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6304070" y="4426375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florentin</cp:lastModifiedBy>
  <cp:revision>9</cp:revision>
  <dcterms:created xsi:type="dcterms:W3CDTF">2015-07-14T21:05:00Z</dcterms:created>
  <dcterms:modified xsi:type="dcterms:W3CDTF">2022-01-12T10:17:31Z</dcterms:modified>
</cp:coreProperties>
</file>