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79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howGuides="1">
      <p:cViewPr varScale="1">
        <p:scale>
          <a:sx n="159" d="100"/>
          <a:sy n="159" d="100"/>
        </p:scale>
        <p:origin x="1520" y="184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38225" y="970115"/>
            <a:ext cx="5486400" cy="3390595"/>
            <a:chOff x="1038225" y="970115"/>
            <a:chExt cx="5486400" cy="3390595"/>
          </a:xfrm>
        </p:grpSpPr>
        <p:sp>
          <p:nvSpPr>
            <p:cNvPr id="3" name="rc3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460655" y="1255930"/>
              <a:ext cx="2354282" cy="19845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g6"/>
            <p:cNvSpPr/>
            <p:nvPr/>
          </p:nvSpPr>
          <p:spPr>
            <a:xfrm>
              <a:off x="1515983" y="1723812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pg7"/>
            <p:cNvSpPr/>
            <p:nvPr/>
          </p:nvSpPr>
          <p:spPr>
            <a:xfrm>
              <a:off x="1603340" y="1450464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1616648" y="1745116"/>
              <a:ext cx="76753" cy="76753"/>
            </a:xfrm>
            <a:prstGeom prst="ellipse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1616648" y="1307758"/>
              <a:ext cx="76753" cy="76753"/>
            </a:xfrm>
            <a:prstGeom prst="ellipse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g10"/>
            <p:cNvSpPr/>
            <p:nvPr/>
          </p:nvSpPr>
          <p:spPr>
            <a:xfrm>
              <a:off x="1603340" y="1477799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" name="pg11"/>
            <p:cNvSpPr/>
            <p:nvPr/>
          </p:nvSpPr>
          <p:spPr>
            <a:xfrm>
              <a:off x="1603340" y="1532468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1708372" y="2870210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1708372" y="3034219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g14"/>
            <p:cNvSpPr/>
            <p:nvPr/>
          </p:nvSpPr>
          <p:spPr>
            <a:xfrm>
              <a:off x="1690698" y="1669142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1704006" y="1963794"/>
              <a:ext cx="76753" cy="76753"/>
            </a:xfrm>
            <a:prstGeom prst="ellipse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1704006" y="1471767"/>
              <a:ext cx="76753" cy="76753"/>
            </a:xfrm>
            <a:prstGeom prst="ellipse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g17"/>
            <p:cNvSpPr/>
            <p:nvPr/>
          </p:nvSpPr>
          <p:spPr>
            <a:xfrm>
              <a:off x="1515983" y="1723812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pg18"/>
            <p:cNvSpPr/>
            <p:nvPr/>
          </p:nvSpPr>
          <p:spPr>
            <a:xfrm>
              <a:off x="1690698" y="1532468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pg19"/>
            <p:cNvSpPr/>
            <p:nvPr/>
          </p:nvSpPr>
          <p:spPr>
            <a:xfrm>
              <a:off x="1690698" y="1477799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rc20"/>
            <p:cNvSpPr/>
            <p:nvPr/>
          </p:nvSpPr>
          <p:spPr>
            <a:xfrm>
              <a:off x="1795729" y="2842875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rc21"/>
            <p:cNvSpPr/>
            <p:nvPr/>
          </p:nvSpPr>
          <p:spPr>
            <a:xfrm>
              <a:off x="1795729" y="3061553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g22"/>
            <p:cNvSpPr/>
            <p:nvPr/>
          </p:nvSpPr>
          <p:spPr>
            <a:xfrm>
              <a:off x="1778055" y="1641808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1791363" y="1690446"/>
              <a:ext cx="76753" cy="76753"/>
            </a:xfrm>
            <a:prstGeom prst="ellipse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1791363" y="1553772"/>
              <a:ext cx="76753" cy="76753"/>
            </a:xfrm>
            <a:prstGeom prst="ellipse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g25"/>
            <p:cNvSpPr/>
            <p:nvPr/>
          </p:nvSpPr>
          <p:spPr>
            <a:xfrm>
              <a:off x="1778055" y="1559803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pg26"/>
            <p:cNvSpPr/>
            <p:nvPr/>
          </p:nvSpPr>
          <p:spPr>
            <a:xfrm>
              <a:off x="1778055" y="1395794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2887697" y="1722147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1529291" y="1553772"/>
              <a:ext cx="76753" cy="76753"/>
            </a:xfrm>
            <a:prstGeom prst="ellipse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2887697" y="3006884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g30"/>
            <p:cNvSpPr/>
            <p:nvPr/>
          </p:nvSpPr>
          <p:spPr>
            <a:xfrm>
              <a:off x="2870023" y="1696477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2883331" y="1745116"/>
              <a:ext cx="76753" cy="76753"/>
            </a:xfrm>
            <a:prstGeom prst="ellipse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2883331" y="1499102"/>
              <a:ext cx="76753" cy="76753"/>
            </a:xfrm>
            <a:prstGeom prst="ellipse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g33"/>
            <p:cNvSpPr/>
            <p:nvPr/>
          </p:nvSpPr>
          <p:spPr>
            <a:xfrm>
              <a:off x="2870023" y="1477799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pg34"/>
            <p:cNvSpPr/>
            <p:nvPr/>
          </p:nvSpPr>
          <p:spPr>
            <a:xfrm>
              <a:off x="2870023" y="1559803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pg35"/>
            <p:cNvSpPr/>
            <p:nvPr/>
          </p:nvSpPr>
          <p:spPr>
            <a:xfrm>
              <a:off x="3656240" y="1532468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pg36"/>
            <p:cNvSpPr/>
            <p:nvPr/>
          </p:nvSpPr>
          <p:spPr>
            <a:xfrm>
              <a:off x="3656240" y="1450464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3669548" y="1526437"/>
              <a:ext cx="76753" cy="76753"/>
            </a:xfrm>
            <a:prstGeom prst="ellipse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3669548" y="1526437"/>
              <a:ext cx="76753" cy="76753"/>
            </a:xfrm>
            <a:prstGeom prst="ellipse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1529291" y="1772450"/>
              <a:ext cx="76753" cy="76753"/>
            </a:xfrm>
            <a:prstGeom prst="ellipse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g40"/>
            <p:cNvSpPr/>
            <p:nvPr/>
          </p:nvSpPr>
          <p:spPr>
            <a:xfrm>
              <a:off x="3656240" y="1669142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3673914" y="1995495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3673914" y="1476134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g43"/>
            <p:cNvSpPr/>
            <p:nvPr/>
          </p:nvSpPr>
          <p:spPr>
            <a:xfrm>
              <a:off x="1515983" y="2953879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3CB37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pg44"/>
            <p:cNvSpPr/>
            <p:nvPr/>
          </p:nvSpPr>
          <p:spPr>
            <a:xfrm>
              <a:off x="1515983" y="1641808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1533657" y="1858821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1533657" y="1667477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1621014" y="1476134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1621014" y="1858821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1567667" y="1455474"/>
              <a:ext cx="2140256" cy="328017"/>
            </a:xfrm>
            <a:custGeom>
              <a:avLst/>
              <a:gdLst/>
              <a:ahLst/>
              <a:cxnLst/>
              <a:rect l="0" t="0" r="0" b="0"/>
              <a:pathLst>
                <a:path w="2140256" h="328017">
                  <a:moveTo>
                    <a:pt x="0" y="328017"/>
                  </a:moveTo>
                  <a:lnTo>
                    <a:pt x="87357" y="136674"/>
                  </a:lnTo>
                  <a:lnTo>
                    <a:pt x="174714" y="82004"/>
                  </a:lnTo>
                  <a:lnTo>
                    <a:pt x="262072" y="0"/>
                  </a:lnTo>
                  <a:lnTo>
                    <a:pt x="1354040" y="164008"/>
                  </a:lnTo>
                  <a:lnTo>
                    <a:pt x="2140256" y="136674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1567667" y="1510144"/>
              <a:ext cx="2140256" cy="1394076"/>
            </a:xfrm>
            <a:custGeom>
              <a:avLst/>
              <a:gdLst/>
              <a:ahLst/>
              <a:cxnLst/>
              <a:rect l="0" t="0" r="0" b="0"/>
              <a:pathLst>
                <a:path w="2140256" h="1394076">
                  <a:moveTo>
                    <a:pt x="0" y="191343"/>
                  </a:moveTo>
                  <a:lnTo>
                    <a:pt x="87357" y="0"/>
                  </a:lnTo>
                  <a:lnTo>
                    <a:pt x="174714" y="1394076"/>
                  </a:lnTo>
                  <a:lnTo>
                    <a:pt x="262072" y="1366741"/>
                  </a:lnTo>
                  <a:lnTo>
                    <a:pt x="1354040" y="246013"/>
                  </a:lnTo>
                  <a:lnTo>
                    <a:pt x="2140256" y="0"/>
                  </a:lnTo>
                </a:path>
              </a:pathLst>
            </a:custGeom>
            <a:ln w="13550" cap="flat">
              <a:solidFill>
                <a:srgbClr val="D73027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1567667" y="1564814"/>
              <a:ext cx="2140256" cy="437357"/>
            </a:xfrm>
            <a:custGeom>
              <a:avLst/>
              <a:gdLst/>
              <a:ahLst/>
              <a:cxnLst/>
              <a:rect l="0" t="0" r="0" b="0"/>
              <a:pathLst>
                <a:path w="2140256" h="437357">
                  <a:moveTo>
                    <a:pt x="0" y="246013"/>
                  </a:moveTo>
                  <a:lnTo>
                    <a:pt x="87357" y="218678"/>
                  </a:lnTo>
                  <a:lnTo>
                    <a:pt x="174714" y="437357"/>
                  </a:lnTo>
                  <a:lnTo>
                    <a:pt x="262072" y="164008"/>
                  </a:lnTo>
                  <a:lnTo>
                    <a:pt x="1354040" y="218678"/>
                  </a:lnTo>
                  <a:lnTo>
                    <a:pt x="2140256" y="0"/>
                  </a:lnTo>
                </a:path>
              </a:pathLst>
            </a:custGeom>
            <a:ln w="13550" cap="flat">
              <a:solidFill>
                <a:srgbClr val="91BFDB">
                  <a:alpha val="8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1567667" y="1892831"/>
              <a:ext cx="2140256" cy="1202732"/>
            </a:xfrm>
            <a:custGeom>
              <a:avLst/>
              <a:gdLst/>
              <a:ahLst/>
              <a:cxnLst/>
              <a:rect l="0" t="0" r="0" b="0"/>
              <a:pathLst>
                <a:path w="2140256" h="1202732">
                  <a:moveTo>
                    <a:pt x="0" y="0"/>
                  </a:moveTo>
                  <a:lnTo>
                    <a:pt x="87357" y="0"/>
                  </a:lnTo>
                  <a:lnTo>
                    <a:pt x="174714" y="1175397"/>
                  </a:lnTo>
                  <a:lnTo>
                    <a:pt x="262072" y="1202732"/>
                  </a:lnTo>
                  <a:lnTo>
                    <a:pt x="1354040" y="1148062"/>
                  </a:lnTo>
                  <a:lnTo>
                    <a:pt x="2140256" y="136674"/>
                  </a:lnTo>
                </a:path>
              </a:pathLst>
            </a:custGeom>
            <a:ln w="13550" cap="flat">
              <a:solidFill>
                <a:srgbClr val="FC8D59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1567667" y="1510144"/>
              <a:ext cx="2140256" cy="246013"/>
            </a:xfrm>
            <a:custGeom>
              <a:avLst/>
              <a:gdLst/>
              <a:ahLst/>
              <a:cxnLst/>
              <a:rect l="0" t="0" r="0" b="0"/>
              <a:pathLst>
                <a:path w="2140256" h="246013">
                  <a:moveTo>
                    <a:pt x="0" y="191343"/>
                  </a:moveTo>
                  <a:lnTo>
                    <a:pt x="87357" y="0"/>
                  </a:lnTo>
                  <a:lnTo>
                    <a:pt x="174714" y="218678"/>
                  </a:lnTo>
                  <a:lnTo>
                    <a:pt x="262072" y="191343"/>
                  </a:lnTo>
                  <a:lnTo>
                    <a:pt x="1354040" y="246013"/>
                  </a:lnTo>
                  <a:lnTo>
                    <a:pt x="2140256" y="218678"/>
                  </a:lnTo>
                </a:path>
              </a:pathLst>
            </a:custGeom>
            <a:ln w="13550" cap="flat">
              <a:solidFill>
                <a:srgbClr val="FEE09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1567667" y="1346135"/>
              <a:ext cx="2140256" cy="246013"/>
            </a:xfrm>
            <a:custGeom>
              <a:avLst/>
              <a:gdLst/>
              <a:ahLst/>
              <a:cxnLst/>
              <a:rect l="0" t="0" r="0" b="0"/>
              <a:pathLst>
                <a:path w="2140256" h="246013">
                  <a:moveTo>
                    <a:pt x="0" y="246013"/>
                  </a:moveTo>
                  <a:lnTo>
                    <a:pt x="87357" y="0"/>
                  </a:lnTo>
                  <a:lnTo>
                    <a:pt x="174714" y="164008"/>
                  </a:lnTo>
                  <a:lnTo>
                    <a:pt x="262072" y="246013"/>
                  </a:lnTo>
                  <a:lnTo>
                    <a:pt x="1354040" y="191343"/>
                  </a:lnTo>
                  <a:lnTo>
                    <a:pt x="2140256" y="218678"/>
                  </a:lnTo>
                </a:path>
              </a:pathLst>
            </a:custGeom>
            <a:ln w="13550" cap="flat">
              <a:solidFill>
                <a:srgbClr val="4575B4">
                  <a:alpha val="8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1567667" y="1510144"/>
              <a:ext cx="2140256" cy="273348"/>
            </a:xfrm>
            <a:custGeom>
              <a:avLst/>
              <a:gdLst/>
              <a:ahLst/>
              <a:cxnLst/>
              <a:rect l="0" t="0" r="0" b="0"/>
              <a:pathLst>
                <a:path w="2140256" h="273348">
                  <a:moveTo>
                    <a:pt x="0" y="273348"/>
                  </a:moveTo>
                  <a:lnTo>
                    <a:pt x="87357" y="27334"/>
                  </a:lnTo>
                  <a:lnTo>
                    <a:pt x="174714" y="82004"/>
                  </a:lnTo>
                  <a:lnTo>
                    <a:pt x="262072" y="109339"/>
                  </a:lnTo>
                  <a:lnTo>
                    <a:pt x="1354040" y="27334"/>
                  </a:lnTo>
                  <a:lnTo>
                    <a:pt x="2140256" y="0"/>
                  </a:lnTo>
                </a:path>
              </a:pathLst>
            </a:custGeom>
            <a:ln w="13550" cap="flat">
              <a:solidFill>
                <a:srgbClr val="E0F3F8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1611346" y="1255930"/>
              <a:ext cx="0" cy="1984508"/>
            </a:xfrm>
            <a:custGeom>
              <a:avLst/>
              <a:gdLst/>
              <a:ahLst/>
              <a:cxnLst/>
              <a:rect l="0" t="0" r="0" b="0"/>
              <a:pathLst>
                <a:path h="1984508">
                  <a:moveTo>
                    <a:pt x="0" y="1984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3884526" y="1255930"/>
              <a:ext cx="2354282" cy="19845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pg58"/>
            <p:cNvSpPr/>
            <p:nvPr/>
          </p:nvSpPr>
          <p:spPr>
            <a:xfrm>
              <a:off x="3939855" y="2871875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3CB37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3957529" y="1722147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3957529" y="2542192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3957529" y="1612808"/>
              <a:ext cx="68020" cy="68020"/>
            </a:xfrm>
            <a:prstGeom prst="rect">
              <a:avLst/>
            </a:prstGeom>
            <a:solidFill>
              <a:srgbClr val="D73027">
                <a:alpha val="90196"/>
              </a:srgbClr>
            </a:solidFill>
            <a:ln w="9000" cap="rnd">
              <a:solidFill>
                <a:srgbClr val="D73027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3957529" y="1722147"/>
              <a:ext cx="68020" cy="68020"/>
            </a:xfrm>
            <a:prstGeom prst="rect">
              <a:avLst/>
            </a:prstGeom>
            <a:solidFill>
              <a:srgbClr val="FC8D59">
                <a:alpha val="90196"/>
              </a:srgbClr>
            </a:solidFill>
            <a:ln w="9000" cap="rnd">
              <a:solidFill>
                <a:srgbClr val="FC8D59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3957529" y="2924879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3957529" y="2132169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4492593" y="2487522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4492593" y="2842875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4492593" y="2897545"/>
              <a:ext cx="68020" cy="68020"/>
            </a:xfrm>
            <a:prstGeom prst="rect">
              <a:avLst/>
            </a:prstGeom>
            <a:solidFill>
              <a:srgbClr val="D73027">
                <a:alpha val="90196"/>
              </a:srgbClr>
            </a:solidFill>
            <a:ln w="9000" cap="rnd">
              <a:solidFill>
                <a:srgbClr val="D73027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4492593" y="2760870"/>
              <a:ext cx="68020" cy="68020"/>
            </a:xfrm>
            <a:prstGeom prst="rect">
              <a:avLst/>
            </a:prstGeom>
            <a:solidFill>
              <a:srgbClr val="FC8D59">
                <a:alpha val="90196"/>
              </a:srgbClr>
            </a:solidFill>
            <a:ln w="9000" cap="rnd">
              <a:solidFill>
                <a:srgbClr val="FC8D59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4492593" y="2897545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4492593" y="1667477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5027657" y="2870210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5027657" y="2706201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rc73"/>
            <p:cNvSpPr/>
            <p:nvPr/>
          </p:nvSpPr>
          <p:spPr>
            <a:xfrm>
              <a:off x="5027657" y="2842875"/>
              <a:ext cx="68020" cy="68020"/>
            </a:xfrm>
            <a:prstGeom prst="rect">
              <a:avLst/>
            </a:prstGeom>
            <a:solidFill>
              <a:srgbClr val="D73027">
                <a:alpha val="90196"/>
              </a:srgbClr>
            </a:solidFill>
            <a:ln w="9000" cap="rnd">
              <a:solidFill>
                <a:srgbClr val="D73027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rc74"/>
            <p:cNvSpPr/>
            <p:nvPr/>
          </p:nvSpPr>
          <p:spPr>
            <a:xfrm>
              <a:off x="5027657" y="2378183"/>
              <a:ext cx="68020" cy="68020"/>
            </a:xfrm>
            <a:prstGeom prst="rect">
              <a:avLst/>
            </a:prstGeom>
            <a:solidFill>
              <a:srgbClr val="FC8D59">
                <a:alpha val="90196"/>
              </a:srgbClr>
            </a:solidFill>
            <a:ln w="9000" cap="rnd">
              <a:solidFill>
                <a:srgbClr val="FC8D59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rc75"/>
            <p:cNvSpPr/>
            <p:nvPr/>
          </p:nvSpPr>
          <p:spPr>
            <a:xfrm>
              <a:off x="5027657" y="2651531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rc76"/>
            <p:cNvSpPr/>
            <p:nvPr/>
          </p:nvSpPr>
          <p:spPr>
            <a:xfrm>
              <a:off x="5027657" y="2268844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rc77"/>
            <p:cNvSpPr/>
            <p:nvPr/>
          </p:nvSpPr>
          <p:spPr>
            <a:xfrm>
              <a:off x="6097786" y="2897545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rc78"/>
            <p:cNvSpPr/>
            <p:nvPr/>
          </p:nvSpPr>
          <p:spPr>
            <a:xfrm>
              <a:off x="6097786" y="2760870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rc79"/>
            <p:cNvSpPr/>
            <p:nvPr/>
          </p:nvSpPr>
          <p:spPr>
            <a:xfrm>
              <a:off x="6097786" y="2842875"/>
              <a:ext cx="68020" cy="68020"/>
            </a:xfrm>
            <a:prstGeom prst="rect">
              <a:avLst/>
            </a:prstGeom>
            <a:solidFill>
              <a:srgbClr val="D73027">
                <a:alpha val="90196"/>
              </a:srgbClr>
            </a:solidFill>
            <a:ln w="9000" cap="rnd">
              <a:solidFill>
                <a:srgbClr val="D73027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rc80"/>
            <p:cNvSpPr/>
            <p:nvPr/>
          </p:nvSpPr>
          <p:spPr>
            <a:xfrm>
              <a:off x="6097786" y="2870210"/>
              <a:ext cx="68020" cy="68020"/>
            </a:xfrm>
            <a:prstGeom prst="rect">
              <a:avLst/>
            </a:prstGeom>
            <a:solidFill>
              <a:srgbClr val="FC8D59">
                <a:alpha val="90196"/>
              </a:srgbClr>
            </a:solidFill>
            <a:ln w="9000" cap="rnd">
              <a:solidFill>
                <a:srgbClr val="FC8D59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rc81"/>
            <p:cNvSpPr/>
            <p:nvPr/>
          </p:nvSpPr>
          <p:spPr>
            <a:xfrm>
              <a:off x="6097786" y="1530803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rc82"/>
            <p:cNvSpPr/>
            <p:nvPr/>
          </p:nvSpPr>
          <p:spPr>
            <a:xfrm>
              <a:off x="6097786" y="164014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3953163" y="1717781"/>
              <a:ext cx="76753" cy="76753"/>
            </a:xfrm>
            <a:prstGeom prst="ellipse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t84"/>
            <p:cNvSpPr/>
            <p:nvPr/>
          </p:nvSpPr>
          <p:spPr>
            <a:xfrm>
              <a:off x="3953163" y="1690446"/>
              <a:ext cx="76753" cy="76753"/>
            </a:xfrm>
            <a:prstGeom prst="ellipse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t85"/>
            <p:cNvSpPr/>
            <p:nvPr/>
          </p:nvSpPr>
          <p:spPr>
            <a:xfrm>
              <a:off x="3953163" y="2073134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t86"/>
            <p:cNvSpPr/>
            <p:nvPr/>
          </p:nvSpPr>
          <p:spPr>
            <a:xfrm>
              <a:off x="3953163" y="2893178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t87"/>
            <p:cNvSpPr/>
            <p:nvPr/>
          </p:nvSpPr>
          <p:spPr>
            <a:xfrm>
              <a:off x="3953163" y="2920513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t88"/>
            <p:cNvSpPr/>
            <p:nvPr/>
          </p:nvSpPr>
          <p:spPr>
            <a:xfrm>
              <a:off x="3953163" y="2920513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t89"/>
            <p:cNvSpPr/>
            <p:nvPr/>
          </p:nvSpPr>
          <p:spPr>
            <a:xfrm>
              <a:off x="4488227" y="1635776"/>
              <a:ext cx="76753" cy="76753"/>
            </a:xfrm>
            <a:prstGeom prst="ellipse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t90"/>
            <p:cNvSpPr/>
            <p:nvPr/>
          </p:nvSpPr>
          <p:spPr>
            <a:xfrm>
              <a:off x="4488227" y="1608441"/>
              <a:ext cx="76753" cy="76753"/>
            </a:xfrm>
            <a:prstGeom prst="ellipse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t91"/>
            <p:cNvSpPr/>
            <p:nvPr/>
          </p:nvSpPr>
          <p:spPr>
            <a:xfrm>
              <a:off x="4488227" y="152643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t92"/>
            <p:cNvSpPr/>
            <p:nvPr/>
          </p:nvSpPr>
          <p:spPr>
            <a:xfrm>
              <a:off x="4488227" y="2729169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t93"/>
            <p:cNvSpPr/>
            <p:nvPr/>
          </p:nvSpPr>
          <p:spPr>
            <a:xfrm>
              <a:off x="4488227" y="2729169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t94"/>
            <p:cNvSpPr/>
            <p:nvPr/>
          </p:nvSpPr>
          <p:spPr>
            <a:xfrm>
              <a:off x="4488227" y="2920513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t95"/>
            <p:cNvSpPr/>
            <p:nvPr/>
          </p:nvSpPr>
          <p:spPr>
            <a:xfrm>
              <a:off x="5023291" y="1690446"/>
              <a:ext cx="76753" cy="76753"/>
            </a:xfrm>
            <a:prstGeom prst="ellipse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t96"/>
            <p:cNvSpPr/>
            <p:nvPr/>
          </p:nvSpPr>
          <p:spPr>
            <a:xfrm>
              <a:off x="5023291" y="1827120"/>
              <a:ext cx="76753" cy="76753"/>
            </a:xfrm>
            <a:prstGeom prst="ellipse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t97"/>
            <p:cNvSpPr/>
            <p:nvPr/>
          </p:nvSpPr>
          <p:spPr>
            <a:xfrm>
              <a:off x="5023291" y="1827120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t98"/>
            <p:cNvSpPr/>
            <p:nvPr/>
          </p:nvSpPr>
          <p:spPr>
            <a:xfrm>
              <a:off x="5023291" y="2073134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t99"/>
            <p:cNvSpPr/>
            <p:nvPr/>
          </p:nvSpPr>
          <p:spPr>
            <a:xfrm>
              <a:off x="5023291" y="2920513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t100"/>
            <p:cNvSpPr/>
            <p:nvPr/>
          </p:nvSpPr>
          <p:spPr>
            <a:xfrm>
              <a:off x="5023291" y="2947848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t101"/>
            <p:cNvSpPr/>
            <p:nvPr/>
          </p:nvSpPr>
          <p:spPr>
            <a:xfrm>
              <a:off x="6093419" y="1772450"/>
              <a:ext cx="76753" cy="76753"/>
            </a:xfrm>
            <a:prstGeom prst="ellipse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t102"/>
            <p:cNvSpPr/>
            <p:nvPr/>
          </p:nvSpPr>
          <p:spPr>
            <a:xfrm>
              <a:off x="6093419" y="3111857"/>
              <a:ext cx="76753" cy="76753"/>
            </a:xfrm>
            <a:prstGeom prst="ellipse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t103"/>
            <p:cNvSpPr/>
            <p:nvPr/>
          </p:nvSpPr>
          <p:spPr>
            <a:xfrm>
              <a:off x="6093419" y="1827120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t104"/>
            <p:cNvSpPr/>
            <p:nvPr/>
          </p:nvSpPr>
          <p:spPr>
            <a:xfrm>
              <a:off x="6093419" y="1854455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t105"/>
            <p:cNvSpPr/>
            <p:nvPr/>
          </p:nvSpPr>
          <p:spPr>
            <a:xfrm>
              <a:off x="6093419" y="2920513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t106"/>
            <p:cNvSpPr/>
            <p:nvPr/>
          </p:nvSpPr>
          <p:spPr>
            <a:xfrm>
              <a:off x="6093419" y="1881790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l107"/>
            <p:cNvSpPr/>
            <p:nvPr/>
          </p:nvSpPr>
          <p:spPr>
            <a:xfrm>
              <a:off x="3991539" y="1920166"/>
              <a:ext cx="2140256" cy="1066058"/>
            </a:xfrm>
            <a:custGeom>
              <a:avLst/>
              <a:gdLst/>
              <a:ahLst/>
              <a:cxnLst/>
              <a:rect l="0" t="0" r="0" b="0"/>
              <a:pathLst>
                <a:path w="2140256" h="1066058">
                  <a:moveTo>
                    <a:pt x="0" y="1038723"/>
                  </a:moveTo>
                  <a:lnTo>
                    <a:pt x="535064" y="1038723"/>
                  </a:lnTo>
                  <a:lnTo>
                    <a:pt x="1070128" y="1066058"/>
                  </a:lnTo>
                  <a:lnTo>
                    <a:pt x="2140256" y="0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l108"/>
            <p:cNvSpPr/>
            <p:nvPr/>
          </p:nvSpPr>
          <p:spPr>
            <a:xfrm>
              <a:off x="3991539" y="1674153"/>
              <a:ext cx="2140256" cy="628700"/>
            </a:xfrm>
            <a:custGeom>
              <a:avLst/>
              <a:gdLst/>
              <a:ahLst/>
              <a:cxnLst/>
              <a:rect l="0" t="0" r="0" b="0"/>
              <a:pathLst>
                <a:path w="2140256" h="628700">
                  <a:moveTo>
                    <a:pt x="0" y="492026"/>
                  </a:moveTo>
                  <a:lnTo>
                    <a:pt x="535064" y="27334"/>
                  </a:lnTo>
                  <a:lnTo>
                    <a:pt x="1070128" y="628700"/>
                  </a:lnTo>
                  <a:lnTo>
                    <a:pt x="2140256" y="0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l109"/>
            <p:cNvSpPr/>
            <p:nvPr/>
          </p:nvSpPr>
          <p:spPr>
            <a:xfrm>
              <a:off x="3991539" y="1756157"/>
              <a:ext cx="2140256" cy="1175397"/>
            </a:xfrm>
            <a:custGeom>
              <a:avLst/>
              <a:gdLst/>
              <a:ahLst/>
              <a:cxnLst/>
              <a:rect l="0" t="0" r="0" b="0"/>
              <a:pathLst>
                <a:path w="2140256" h="1175397">
                  <a:moveTo>
                    <a:pt x="0" y="0"/>
                  </a:moveTo>
                  <a:lnTo>
                    <a:pt x="535064" y="765375"/>
                  </a:lnTo>
                  <a:lnTo>
                    <a:pt x="1070128" y="1148062"/>
                  </a:lnTo>
                  <a:lnTo>
                    <a:pt x="2140256" y="1175397"/>
                  </a:lnTo>
                </a:path>
              </a:pathLst>
            </a:custGeom>
            <a:ln w="13550" cap="flat">
              <a:solidFill>
                <a:srgbClr val="D73027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l110"/>
            <p:cNvSpPr/>
            <p:nvPr/>
          </p:nvSpPr>
          <p:spPr>
            <a:xfrm>
              <a:off x="3991539" y="1646818"/>
              <a:ext cx="2140256" cy="1284736"/>
            </a:xfrm>
            <a:custGeom>
              <a:avLst/>
              <a:gdLst/>
              <a:ahLst/>
              <a:cxnLst/>
              <a:rect l="0" t="0" r="0" b="0"/>
              <a:pathLst>
                <a:path w="2140256" h="1284736">
                  <a:moveTo>
                    <a:pt x="0" y="0"/>
                  </a:moveTo>
                  <a:lnTo>
                    <a:pt x="535064" y="1284736"/>
                  </a:lnTo>
                  <a:lnTo>
                    <a:pt x="1070128" y="1230067"/>
                  </a:lnTo>
                  <a:lnTo>
                    <a:pt x="2140256" y="1230067"/>
                  </a:lnTo>
                </a:path>
              </a:pathLst>
            </a:custGeom>
            <a:ln w="13550" cap="flat">
              <a:solidFill>
                <a:srgbClr val="D73027">
                  <a:alpha val="90196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l111"/>
            <p:cNvSpPr/>
            <p:nvPr/>
          </p:nvSpPr>
          <p:spPr>
            <a:xfrm>
              <a:off x="3991539" y="2576202"/>
              <a:ext cx="2140256" cy="300683"/>
            </a:xfrm>
            <a:custGeom>
              <a:avLst/>
              <a:gdLst/>
              <a:ahLst/>
              <a:cxnLst/>
              <a:rect l="0" t="0" r="0" b="0"/>
              <a:pathLst>
                <a:path w="2140256" h="300683">
                  <a:moveTo>
                    <a:pt x="0" y="0"/>
                  </a:moveTo>
                  <a:lnTo>
                    <a:pt x="535064" y="300683"/>
                  </a:lnTo>
                  <a:lnTo>
                    <a:pt x="1070128" y="164008"/>
                  </a:lnTo>
                  <a:lnTo>
                    <a:pt x="2140256" y="218678"/>
                  </a:lnTo>
                </a:path>
              </a:pathLst>
            </a:custGeom>
            <a:ln w="13550" cap="flat">
              <a:solidFill>
                <a:srgbClr val="FC8D59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l112"/>
            <p:cNvSpPr/>
            <p:nvPr/>
          </p:nvSpPr>
          <p:spPr>
            <a:xfrm>
              <a:off x="3991539" y="1756157"/>
              <a:ext cx="2140256" cy="1148062"/>
            </a:xfrm>
            <a:custGeom>
              <a:avLst/>
              <a:gdLst/>
              <a:ahLst/>
              <a:cxnLst/>
              <a:rect l="0" t="0" r="0" b="0"/>
              <a:pathLst>
                <a:path w="2140256" h="1148062">
                  <a:moveTo>
                    <a:pt x="0" y="0"/>
                  </a:moveTo>
                  <a:lnTo>
                    <a:pt x="535064" y="1038723"/>
                  </a:lnTo>
                  <a:lnTo>
                    <a:pt x="1070128" y="656035"/>
                  </a:lnTo>
                  <a:lnTo>
                    <a:pt x="2140256" y="1148062"/>
                  </a:lnTo>
                </a:path>
              </a:pathLst>
            </a:custGeom>
            <a:ln w="13550" cap="flat">
              <a:solidFill>
                <a:srgbClr val="FC8D59">
                  <a:alpha val="90196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l113"/>
            <p:cNvSpPr/>
            <p:nvPr/>
          </p:nvSpPr>
          <p:spPr>
            <a:xfrm>
              <a:off x="3991539" y="1564814"/>
              <a:ext cx="2140256" cy="1394076"/>
            </a:xfrm>
            <a:custGeom>
              <a:avLst/>
              <a:gdLst/>
              <a:ahLst/>
              <a:cxnLst/>
              <a:rect l="0" t="0" r="0" b="0"/>
              <a:pathLst>
                <a:path w="2140256" h="1394076">
                  <a:moveTo>
                    <a:pt x="0" y="1394076"/>
                  </a:moveTo>
                  <a:lnTo>
                    <a:pt x="535064" y="1366741"/>
                  </a:lnTo>
                  <a:lnTo>
                    <a:pt x="1070128" y="1120727"/>
                  </a:lnTo>
                  <a:lnTo>
                    <a:pt x="2140256" y="0"/>
                  </a:lnTo>
                </a:path>
              </a:pathLst>
            </a:custGeom>
            <a:ln w="13550" cap="flat">
              <a:solidFill>
                <a:srgbClr val="FEE09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l114"/>
            <p:cNvSpPr/>
            <p:nvPr/>
          </p:nvSpPr>
          <p:spPr>
            <a:xfrm>
              <a:off x="3991539" y="1674153"/>
              <a:ext cx="2140256" cy="136674"/>
            </a:xfrm>
            <a:custGeom>
              <a:avLst/>
              <a:gdLst/>
              <a:ahLst/>
              <a:cxnLst/>
              <a:rect l="0" t="0" r="0" b="0"/>
              <a:pathLst>
                <a:path w="2140256" h="136674">
                  <a:moveTo>
                    <a:pt x="0" y="82004"/>
                  </a:moveTo>
                  <a:lnTo>
                    <a:pt x="535064" y="0"/>
                  </a:lnTo>
                  <a:lnTo>
                    <a:pt x="1070128" y="54669"/>
                  </a:lnTo>
                  <a:lnTo>
                    <a:pt x="2140256" y="136674"/>
                  </a:lnTo>
                </a:path>
              </a:pathLst>
            </a:custGeom>
            <a:ln w="13550" cap="flat">
              <a:solidFill>
                <a:srgbClr val="4575B4">
                  <a:alpha val="8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l115"/>
            <p:cNvSpPr/>
            <p:nvPr/>
          </p:nvSpPr>
          <p:spPr>
            <a:xfrm>
              <a:off x="3991539" y="1564814"/>
              <a:ext cx="2140256" cy="546696"/>
            </a:xfrm>
            <a:custGeom>
              <a:avLst/>
              <a:gdLst/>
              <a:ahLst/>
              <a:cxnLst/>
              <a:rect l="0" t="0" r="0" b="0"/>
              <a:pathLst>
                <a:path w="2140256" h="546696">
                  <a:moveTo>
                    <a:pt x="0" y="546696"/>
                  </a:moveTo>
                  <a:lnTo>
                    <a:pt x="535064" y="0"/>
                  </a:lnTo>
                  <a:lnTo>
                    <a:pt x="1070128" y="300683"/>
                  </a:lnTo>
                  <a:lnTo>
                    <a:pt x="2140256" y="300683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l116"/>
            <p:cNvSpPr/>
            <p:nvPr/>
          </p:nvSpPr>
          <p:spPr>
            <a:xfrm>
              <a:off x="3991539" y="1646818"/>
              <a:ext cx="2140256" cy="1503415"/>
            </a:xfrm>
            <a:custGeom>
              <a:avLst/>
              <a:gdLst/>
              <a:ahLst/>
              <a:cxnLst/>
              <a:rect l="0" t="0" r="0" b="0"/>
              <a:pathLst>
                <a:path w="2140256" h="1503415">
                  <a:moveTo>
                    <a:pt x="0" y="82004"/>
                  </a:moveTo>
                  <a:lnTo>
                    <a:pt x="535064" y="0"/>
                  </a:lnTo>
                  <a:lnTo>
                    <a:pt x="1070128" y="218678"/>
                  </a:lnTo>
                  <a:lnTo>
                    <a:pt x="2140256" y="1503415"/>
                  </a:lnTo>
                </a:path>
              </a:pathLst>
            </a:custGeom>
            <a:ln w="13550" cap="flat">
              <a:solidFill>
                <a:srgbClr val="91BFDB">
                  <a:alpha val="8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l117"/>
            <p:cNvSpPr/>
            <p:nvPr/>
          </p:nvSpPr>
          <p:spPr>
            <a:xfrm>
              <a:off x="3991539" y="1892831"/>
              <a:ext cx="2140256" cy="1038723"/>
            </a:xfrm>
            <a:custGeom>
              <a:avLst/>
              <a:gdLst/>
              <a:ahLst/>
              <a:cxnLst/>
              <a:rect l="0" t="0" r="0" b="0"/>
              <a:pathLst>
                <a:path w="2140256" h="1038723">
                  <a:moveTo>
                    <a:pt x="0" y="1038723"/>
                  </a:moveTo>
                  <a:lnTo>
                    <a:pt x="535064" y="874714"/>
                  </a:lnTo>
                  <a:lnTo>
                    <a:pt x="1070128" y="218678"/>
                  </a:lnTo>
                  <a:lnTo>
                    <a:pt x="2140256" y="0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l118"/>
            <p:cNvSpPr/>
            <p:nvPr/>
          </p:nvSpPr>
          <p:spPr>
            <a:xfrm>
              <a:off x="3991539" y="2767546"/>
              <a:ext cx="2140256" cy="191343"/>
            </a:xfrm>
            <a:custGeom>
              <a:avLst/>
              <a:gdLst/>
              <a:ahLst/>
              <a:cxnLst/>
              <a:rect l="0" t="0" r="0" b="0"/>
              <a:pathLst>
                <a:path w="2140256" h="191343">
                  <a:moveTo>
                    <a:pt x="0" y="191343"/>
                  </a:moveTo>
                  <a:lnTo>
                    <a:pt x="535064" y="0"/>
                  </a:lnTo>
                  <a:lnTo>
                    <a:pt x="1070128" y="191343"/>
                  </a:lnTo>
                  <a:lnTo>
                    <a:pt x="2140256" y="191343"/>
                  </a:lnTo>
                </a:path>
              </a:pathLst>
            </a:custGeom>
            <a:ln w="13550" cap="flat">
              <a:solidFill>
                <a:srgbClr val="E0F3F8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l119"/>
            <p:cNvSpPr/>
            <p:nvPr/>
          </p:nvSpPr>
          <p:spPr>
            <a:xfrm>
              <a:off x="4259071" y="1255930"/>
              <a:ext cx="0" cy="1984508"/>
            </a:xfrm>
            <a:custGeom>
              <a:avLst/>
              <a:gdLst/>
              <a:ahLst/>
              <a:cxnLst/>
              <a:rect l="0" t="0" r="0" b="0"/>
              <a:pathLst>
                <a:path h="1984508">
                  <a:moveTo>
                    <a:pt x="0" y="1984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rc120"/>
            <p:cNvSpPr/>
            <p:nvPr/>
          </p:nvSpPr>
          <p:spPr>
            <a:xfrm>
              <a:off x="1460655" y="1039703"/>
              <a:ext cx="2354282" cy="216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tx121"/>
            <p:cNvSpPr/>
            <p:nvPr/>
          </p:nvSpPr>
          <p:spPr>
            <a:xfrm>
              <a:off x="2435913" y="1103478"/>
              <a:ext cx="403765" cy="844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Chicken</a:t>
              </a:r>
            </a:p>
          </p:txBody>
        </p:sp>
        <p:sp>
          <p:nvSpPr>
            <p:cNvPr id="122" name="rc122"/>
            <p:cNvSpPr/>
            <p:nvPr/>
          </p:nvSpPr>
          <p:spPr>
            <a:xfrm>
              <a:off x="3884526" y="1039703"/>
              <a:ext cx="2354282" cy="216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tx123"/>
            <p:cNvSpPr/>
            <p:nvPr/>
          </p:nvSpPr>
          <p:spPr>
            <a:xfrm>
              <a:off x="4881531" y="1105770"/>
              <a:ext cx="360273" cy="821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Human</a:t>
              </a:r>
            </a:p>
          </p:txBody>
        </p:sp>
        <p:sp>
          <p:nvSpPr>
            <p:cNvPr id="124" name="rc124"/>
            <p:cNvSpPr/>
            <p:nvPr/>
          </p:nvSpPr>
          <p:spPr>
            <a:xfrm>
              <a:off x="6238809" y="1255930"/>
              <a:ext cx="216226" cy="19845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tx125"/>
            <p:cNvSpPr/>
            <p:nvPr/>
          </p:nvSpPr>
          <p:spPr>
            <a:xfrm rot="5400000">
              <a:off x="6106922" y="2205838"/>
              <a:ext cx="484529" cy="846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Observed</a:t>
              </a:r>
            </a:p>
          </p:txBody>
        </p:sp>
        <p:sp>
          <p:nvSpPr>
            <p:cNvPr id="126" name="pl126"/>
            <p:cNvSpPr/>
            <p:nvPr/>
          </p:nvSpPr>
          <p:spPr>
            <a:xfrm>
              <a:off x="1460655" y="3240438"/>
              <a:ext cx="2354282" cy="0"/>
            </a:xfrm>
            <a:custGeom>
              <a:avLst/>
              <a:gdLst/>
              <a:ahLst/>
              <a:cxnLst/>
              <a:rect l="0" t="0" r="0" b="0"/>
              <a:pathLst>
                <a:path w="2354282">
                  <a:moveTo>
                    <a:pt x="0" y="0"/>
                  </a:moveTo>
                  <a:lnTo>
                    <a:pt x="235428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l127"/>
            <p:cNvSpPr/>
            <p:nvPr/>
          </p:nvSpPr>
          <p:spPr>
            <a:xfrm>
              <a:off x="1611346" y="32404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l128"/>
            <p:cNvSpPr/>
            <p:nvPr/>
          </p:nvSpPr>
          <p:spPr>
            <a:xfrm>
              <a:off x="2048133" y="32404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l129"/>
            <p:cNvSpPr/>
            <p:nvPr/>
          </p:nvSpPr>
          <p:spPr>
            <a:xfrm>
              <a:off x="2484920" y="32404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l130"/>
            <p:cNvSpPr/>
            <p:nvPr/>
          </p:nvSpPr>
          <p:spPr>
            <a:xfrm>
              <a:off x="2921707" y="32404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l131"/>
            <p:cNvSpPr/>
            <p:nvPr/>
          </p:nvSpPr>
          <p:spPr>
            <a:xfrm>
              <a:off x="3358495" y="32404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l132"/>
            <p:cNvSpPr/>
            <p:nvPr/>
          </p:nvSpPr>
          <p:spPr>
            <a:xfrm>
              <a:off x="3795282" y="32404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tx133"/>
            <p:cNvSpPr/>
            <p:nvPr/>
          </p:nvSpPr>
          <p:spPr>
            <a:xfrm>
              <a:off x="1580268" y="3302959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1985978" y="3302959"/>
              <a:ext cx="12431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2422765" y="3302687"/>
              <a:ext cx="124311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2859552" y="3302850"/>
              <a:ext cx="124311" cy="80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3296339" y="3302741"/>
              <a:ext cx="124311" cy="804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3733126" y="3302959"/>
              <a:ext cx="12431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139" name="pl139"/>
            <p:cNvSpPr/>
            <p:nvPr/>
          </p:nvSpPr>
          <p:spPr>
            <a:xfrm>
              <a:off x="3884526" y="3240438"/>
              <a:ext cx="2354282" cy="0"/>
            </a:xfrm>
            <a:custGeom>
              <a:avLst/>
              <a:gdLst/>
              <a:ahLst/>
              <a:cxnLst/>
              <a:rect l="0" t="0" r="0" b="0"/>
              <a:pathLst>
                <a:path w="2354282">
                  <a:moveTo>
                    <a:pt x="0" y="0"/>
                  </a:moveTo>
                  <a:lnTo>
                    <a:pt x="235428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l140"/>
            <p:cNvSpPr/>
            <p:nvPr/>
          </p:nvSpPr>
          <p:spPr>
            <a:xfrm>
              <a:off x="4259071" y="32404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l141"/>
            <p:cNvSpPr/>
            <p:nvPr/>
          </p:nvSpPr>
          <p:spPr>
            <a:xfrm>
              <a:off x="4927901" y="32404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l142"/>
            <p:cNvSpPr/>
            <p:nvPr/>
          </p:nvSpPr>
          <p:spPr>
            <a:xfrm>
              <a:off x="5596732" y="32404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tx143"/>
            <p:cNvSpPr/>
            <p:nvPr/>
          </p:nvSpPr>
          <p:spPr>
            <a:xfrm>
              <a:off x="4181390" y="3302959"/>
              <a:ext cx="15536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4850221" y="3302850"/>
              <a:ext cx="155361" cy="80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5519051" y="3302959"/>
              <a:ext cx="15536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5.0</a:t>
              </a:r>
            </a:p>
          </p:txBody>
        </p:sp>
        <p:sp>
          <p:nvSpPr>
            <p:cNvPr id="146" name="pl146"/>
            <p:cNvSpPr/>
            <p:nvPr/>
          </p:nvSpPr>
          <p:spPr>
            <a:xfrm>
              <a:off x="1460655" y="1255930"/>
              <a:ext cx="0" cy="1984508"/>
            </a:xfrm>
            <a:custGeom>
              <a:avLst/>
              <a:gdLst/>
              <a:ahLst/>
              <a:cxnLst/>
              <a:rect l="0" t="0" r="0" b="0"/>
              <a:pathLst>
                <a:path h="1984508">
                  <a:moveTo>
                    <a:pt x="0" y="19845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tx147"/>
            <p:cNvSpPr/>
            <p:nvPr/>
          </p:nvSpPr>
          <p:spPr>
            <a:xfrm>
              <a:off x="1273713" y="2863756"/>
              <a:ext cx="124311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1273713" y="2317114"/>
              <a:ext cx="124311" cy="804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1273713" y="1770309"/>
              <a:ext cx="124311" cy="80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1273713" y="1223612"/>
              <a:ext cx="124311" cy="80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80</a:t>
              </a:r>
            </a:p>
          </p:txBody>
        </p:sp>
        <p:sp>
          <p:nvSpPr>
            <p:cNvPr id="151" name="pl151"/>
            <p:cNvSpPr/>
            <p:nvPr/>
          </p:nvSpPr>
          <p:spPr>
            <a:xfrm>
              <a:off x="1425860" y="290422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l152"/>
            <p:cNvSpPr/>
            <p:nvPr/>
          </p:nvSpPr>
          <p:spPr>
            <a:xfrm>
              <a:off x="1425860" y="235752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l153"/>
            <p:cNvSpPr/>
            <p:nvPr/>
          </p:nvSpPr>
          <p:spPr>
            <a:xfrm>
              <a:off x="1425860" y="181082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l154"/>
            <p:cNvSpPr/>
            <p:nvPr/>
          </p:nvSpPr>
          <p:spPr>
            <a:xfrm>
              <a:off x="1425860" y="126413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tx155"/>
            <p:cNvSpPr/>
            <p:nvPr/>
          </p:nvSpPr>
          <p:spPr>
            <a:xfrm>
              <a:off x="3306348" y="3411165"/>
              <a:ext cx="1086767" cy="1317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Days (Treatment)</a:t>
              </a:r>
            </a:p>
          </p:txBody>
        </p:sp>
        <p:sp>
          <p:nvSpPr>
            <p:cNvPr id="156" name="tx156"/>
            <p:cNvSpPr/>
            <p:nvPr/>
          </p:nvSpPr>
          <p:spPr>
            <a:xfrm rot="-5400000">
              <a:off x="343079" y="2182939"/>
              <a:ext cx="1599387" cy="1304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Resistome alpha-diversity</a:t>
              </a:r>
            </a:p>
          </p:txBody>
        </p:sp>
        <p:sp>
          <p:nvSpPr>
            <p:cNvPr id="157" name="rc157"/>
            <p:cNvSpPr/>
            <p:nvPr/>
          </p:nvSpPr>
          <p:spPr>
            <a:xfrm>
              <a:off x="-2147483648" y="-2147483648"/>
              <a:ext cx="0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8" name="rc158"/>
            <p:cNvSpPr/>
            <p:nvPr/>
          </p:nvSpPr>
          <p:spPr>
            <a:xfrm>
              <a:off x="-2147483648" y="-2147483648"/>
              <a:ext cx="0" cy="0"/>
            </a:xfrm>
            <a:prstGeom prst="rect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t159"/>
            <p:cNvSpPr/>
            <p:nvPr/>
          </p:nvSpPr>
          <p:spPr>
            <a:xfrm>
              <a:off x="262745" y="3853971"/>
              <a:ext cx="76753" cy="7675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tx160"/>
            <p:cNvSpPr/>
            <p:nvPr/>
          </p:nvSpPr>
          <p:spPr>
            <a:xfrm>
              <a:off x="-101715" y="3848009"/>
              <a:ext cx="223520" cy="844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480438" y="3852266"/>
              <a:ext cx="229795" cy="80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162" name="rc162"/>
            <p:cNvSpPr/>
            <p:nvPr/>
          </p:nvSpPr>
          <p:spPr>
            <a:xfrm>
              <a:off x="1038225" y="3713030"/>
              <a:ext cx="249683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3" name="pt163"/>
            <p:cNvSpPr/>
            <p:nvPr/>
          </p:nvSpPr>
          <p:spPr>
            <a:xfrm>
              <a:off x="1129530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l164"/>
            <p:cNvSpPr/>
            <p:nvPr/>
          </p:nvSpPr>
          <p:spPr>
            <a:xfrm>
              <a:off x="1080125" y="389234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t165"/>
            <p:cNvSpPr/>
            <p:nvPr/>
          </p:nvSpPr>
          <p:spPr>
            <a:xfrm>
              <a:off x="1550320" y="3853971"/>
              <a:ext cx="76753" cy="76753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l166"/>
            <p:cNvSpPr/>
            <p:nvPr/>
          </p:nvSpPr>
          <p:spPr>
            <a:xfrm>
              <a:off x="1500914" y="389234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t167"/>
            <p:cNvSpPr/>
            <p:nvPr/>
          </p:nvSpPr>
          <p:spPr>
            <a:xfrm>
              <a:off x="2033265" y="3853971"/>
              <a:ext cx="76753" cy="76753"/>
            </a:xfrm>
            <a:prstGeom prst="ellipse">
              <a:avLst/>
            </a:prstGeom>
            <a:solidFill>
              <a:srgbClr val="000000">
                <a:alpha val="80000"/>
              </a:srgbClr>
            </a:solidFill>
            <a:ln w="9000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l168"/>
            <p:cNvSpPr/>
            <p:nvPr/>
          </p:nvSpPr>
          <p:spPr>
            <a:xfrm>
              <a:off x="1983860" y="389234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8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t169"/>
            <p:cNvSpPr/>
            <p:nvPr/>
          </p:nvSpPr>
          <p:spPr>
            <a:xfrm>
              <a:off x="2516211" y="3853971"/>
              <a:ext cx="76753" cy="76753"/>
            </a:xfrm>
            <a:prstGeom prst="ellipse">
              <a:avLst/>
            </a:prstGeom>
            <a:solidFill>
              <a:srgbClr val="000000">
                <a:alpha val="90196"/>
              </a:srgbClr>
            </a:solidFill>
            <a:ln w="9000" cap="rnd">
              <a:solidFill>
                <a:srgbClr val="000000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l170"/>
            <p:cNvSpPr/>
            <p:nvPr/>
          </p:nvSpPr>
          <p:spPr>
            <a:xfrm>
              <a:off x="2466805" y="389234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90196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t171"/>
            <p:cNvSpPr/>
            <p:nvPr/>
          </p:nvSpPr>
          <p:spPr>
            <a:xfrm>
              <a:off x="3061311" y="385397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l172"/>
            <p:cNvSpPr/>
            <p:nvPr/>
          </p:nvSpPr>
          <p:spPr>
            <a:xfrm>
              <a:off x="3011906" y="389234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tx173"/>
            <p:cNvSpPr/>
            <p:nvPr/>
          </p:nvSpPr>
          <p:spPr>
            <a:xfrm>
              <a:off x="1347224" y="3852156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1768014" y="3851884"/>
              <a:ext cx="124311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2250959" y="3851993"/>
              <a:ext cx="124311" cy="804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2733904" y="3851884"/>
              <a:ext cx="186466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3279005" y="3851829"/>
              <a:ext cx="186466" cy="80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178" name="rc178"/>
            <p:cNvSpPr/>
            <p:nvPr/>
          </p:nvSpPr>
          <p:spPr>
            <a:xfrm>
              <a:off x="3674239" y="3713030"/>
              <a:ext cx="2850385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9" name="pt179"/>
            <p:cNvSpPr/>
            <p:nvPr/>
          </p:nvSpPr>
          <p:spPr>
            <a:xfrm>
              <a:off x="3884768" y="3853971"/>
              <a:ext cx="76753" cy="76753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l180"/>
            <p:cNvSpPr/>
            <p:nvPr/>
          </p:nvSpPr>
          <p:spPr>
            <a:xfrm>
              <a:off x="3835363" y="389234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CB3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t181"/>
            <p:cNvSpPr/>
            <p:nvPr/>
          </p:nvSpPr>
          <p:spPr>
            <a:xfrm>
              <a:off x="3884768" y="4073427"/>
              <a:ext cx="76753" cy="76753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l182"/>
            <p:cNvSpPr/>
            <p:nvPr/>
          </p:nvSpPr>
          <p:spPr>
            <a:xfrm>
              <a:off x="3835363" y="41118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t183"/>
            <p:cNvSpPr/>
            <p:nvPr/>
          </p:nvSpPr>
          <p:spPr>
            <a:xfrm>
              <a:off x="4926405" y="3853971"/>
              <a:ext cx="76753" cy="7675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l184"/>
            <p:cNvSpPr/>
            <p:nvPr/>
          </p:nvSpPr>
          <p:spPr>
            <a:xfrm>
              <a:off x="4876999" y="389234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t185"/>
            <p:cNvSpPr/>
            <p:nvPr/>
          </p:nvSpPr>
          <p:spPr>
            <a:xfrm>
              <a:off x="4926405" y="4073427"/>
              <a:ext cx="76753" cy="7675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l186"/>
            <p:cNvSpPr/>
            <p:nvPr/>
          </p:nvSpPr>
          <p:spPr>
            <a:xfrm>
              <a:off x="4876999" y="41118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t187"/>
            <p:cNvSpPr/>
            <p:nvPr/>
          </p:nvSpPr>
          <p:spPr>
            <a:xfrm>
              <a:off x="6008750" y="3853971"/>
              <a:ext cx="76753" cy="76753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l188"/>
            <p:cNvSpPr/>
            <p:nvPr/>
          </p:nvSpPr>
          <p:spPr>
            <a:xfrm>
              <a:off x="5959344" y="389234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t189"/>
            <p:cNvSpPr/>
            <p:nvPr/>
          </p:nvSpPr>
          <p:spPr>
            <a:xfrm>
              <a:off x="6008750" y="407342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l190"/>
            <p:cNvSpPr/>
            <p:nvPr/>
          </p:nvSpPr>
          <p:spPr>
            <a:xfrm>
              <a:off x="5959344" y="41118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t191"/>
            <p:cNvSpPr/>
            <p:nvPr/>
          </p:nvSpPr>
          <p:spPr>
            <a:xfrm>
              <a:off x="7302283" y="385397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t192"/>
            <p:cNvSpPr/>
            <p:nvPr/>
          </p:nvSpPr>
          <p:spPr>
            <a:xfrm>
              <a:off x="7302283" y="4073427"/>
              <a:ext cx="76753" cy="76753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tx193"/>
            <p:cNvSpPr/>
            <p:nvPr/>
          </p:nvSpPr>
          <p:spPr>
            <a:xfrm>
              <a:off x="4102462" y="3847736"/>
              <a:ext cx="415989" cy="846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4102462" y="4069593"/>
              <a:ext cx="683002" cy="82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5144098" y="3847900"/>
              <a:ext cx="723711" cy="845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5144098" y="4067465"/>
              <a:ext cx="223520" cy="844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6226444" y="3850083"/>
              <a:ext cx="434925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6226444" y="4067301"/>
              <a:ext cx="934898" cy="845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7519976" y="3852266"/>
              <a:ext cx="229795" cy="80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7519976" y="4067301"/>
              <a:ext cx="639836" cy="845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38225" y="970115"/>
            <a:ext cx="5486400" cy="3390595"/>
            <a:chOff x="1038225" y="970115"/>
            <a:chExt cx="5486400" cy="3390595"/>
          </a:xfrm>
        </p:grpSpPr>
        <p:sp>
          <p:nvSpPr>
            <p:cNvPr id="3" name="rc3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460655" y="1255930"/>
              <a:ext cx="4778154" cy="19845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g6"/>
            <p:cNvSpPr/>
            <p:nvPr/>
          </p:nvSpPr>
          <p:spPr>
            <a:xfrm>
              <a:off x="1626159" y="1737479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pg7"/>
            <p:cNvSpPr/>
            <p:nvPr/>
          </p:nvSpPr>
          <p:spPr>
            <a:xfrm>
              <a:off x="1803456" y="1455589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1816764" y="1758783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1816764" y="1307758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g10"/>
            <p:cNvSpPr/>
            <p:nvPr/>
          </p:nvSpPr>
          <p:spPr>
            <a:xfrm>
              <a:off x="1803456" y="1483778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" name="pg11"/>
            <p:cNvSpPr/>
            <p:nvPr/>
          </p:nvSpPr>
          <p:spPr>
            <a:xfrm>
              <a:off x="1803456" y="1540156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1998427" y="2918900"/>
              <a:ext cx="68020" cy="68020"/>
            </a:xfrm>
            <a:prstGeom prst="rect">
              <a:avLst/>
            </a:prstGeom>
            <a:solidFill>
              <a:srgbClr val="D73027">
                <a:alpha val="80000"/>
              </a:srgbClr>
            </a:solidFill>
            <a:ln w="9000" cap="rnd">
              <a:solidFill>
                <a:srgbClr val="D7302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1998427" y="3088034"/>
              <a:ext cx="68020" cy="68020"/>
            </a:xfrm>
            <a:prstGeom prst="rect">
              <a:avLst/>
            </a:prstGeom>
            <a:solidFill>
              <a:srgbClr val="FC8D59">
                <a:alpha val="80000"/>
              </a:srgbClr>
            </a:solidFill>
            <a:ln w="9000" cap="rnd">
              <a:solidFill>
                <a:srgbClr val="FC8D5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g14"/>
            <p:cNvSpPr/>
            <p:nvPr/>
          </p:nvSpPr>
          <p:spPr>
            <a:xfrm>
              <a:off x="1980753" y="1681101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1994061" y="1984295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1994061" y="1476893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g17"/>
            <p:cNvSpPr/>
            <p:nvPr/>
          </p:nvSpPr>
          <p:spPr>
            <a:xfrm>
              <a:off x="1626159" y="1737479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pg18"/>
            <p:cNvSpPr/>
            <p:nvPr/>
          </p:nvSpPr>
          <p:spPr>
            <a:xfrm>
              <a:off x="1980753" y="1540156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pg19"/>
            <p:cNvSpPr/>
            <p:nvPr/>
          </p:nvSpPr>
          <p:spPr>
            <a:xfrm>
              <a:off x="1980753" y="1483778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rc20"/>
            <p:cNvSpPr/>
            <p:nvPr/>
          </p:nvSpPr>
          <p:spPr>
            <a:xfrm>
              <a:off x="2175724" y="2890711"/>
              <a:ext cx="68020" cy="68020"/>
            </a:xfrm>
            <a:prstGeom prst="rect">
              <a:avLst/>
            </a:prstGeom>
            <a:solidFill>
              <a:srgbClr val="D73027">
                <a:alpha val="80000"/>
              </a:srgbClr>
            </a:solidFill>
            <a:ln w="9000" cap="rnd">
              <a:solidFill>
                <a:srgbClr val="D7302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rc21"/>
            <p:cNvSpPr/>
            <p:nvPr/>
          </p:nvSpPr>
          <p:spPr>
            <a:xfrm>
              <a:off x="2175724" y="3116223"/>
              <a:ext cx="68020" cy="68020"/>
            </a:xfrm>
            <a:prstGeom prst="rect">
              <a:avLst/>
            </a:prstGeom>
            <a:solidFill>
              <a:srgbClr val="FC8D59">
                <a:alpha val="80000"/>
              </a:srgbClr>
            </a:solidFill>
            <a:ln w="9000" cap="rnd">
              <a:solidFill>
                <a:srgbClr val="FC8D5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g22"/>
            <p:cNvSpPr/>
            <p:nvPr/>
          </p:nvSpPr>
          <p:spPr>
            <a:xfrm>
              <a:off x="2158050" y="1652912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2171358" y="1702405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2171358" y="1561460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g25"/>
            <p:cNvSpPr/>
            <p:nvPr/>
          </p:nvSpPr>
          <p:spPr>
            <a:xfrm>
              <a:off x="2158050" y="1568345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pg26"/>
            <p:cNvSpPr/>
            <p:nvPr/>
          </p:nvSpPr>
          <p:spPr>
            <a:xfrm>
              <a:off x="2158050" y="1399211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4391937" y="1734960"/>
              <a:ext cx="68020" cy="68020"/>
            </a:xfrm>
            <a:prstGeom prst="rect">
              <a:avLst/>
            </a:prstGeom>
            <a:solidFill>
              <a:srgbClr val="D73027">
                <a:alpha val="80000"/>
              </a:srgbClr>
            </a:solidFill>
            <a:ln w="9000" cap="rnd">
              <a:solidFill>
                <a:srgbClr val="D7302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1639467" y="1561460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4391937" y="3059845"/>
              <a:ext cx="68020" cy="68020"/>
            </a:xfrm>
            <a:prstGeom prst="rect">
              <a:avLst/>
            </a:prstGeom>
            <a:solidFill>
              <a:srgbClr val="FC8D59">
                <a:alpha val="80000"/>
              </a:srgbClr>
            </a:solidFill>
            <a:ln w="9000" cap="rnd">
              <a:solidFill>
                <a:srgbClr val="FC8D5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g30"/>
            <p:cNvSpPr/>
            <p:nvPr/>
          </p:nvSpPr>
          <p:spPr>
            <a:xfrm>
              <a:off x="4374262" y="1709290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4387570" y="1758783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4387570" y="1505082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g33"/>
            <p:cNvSpPr/>
            <p:nvPr/>
          </p:nvSpPr>
          <p:spPr>
            <a:xfrm>
              <a:off x="4374262" y="1483778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pg34"/>
            <p:cNvSpPr/>
            <p:nvPr/>
          </p:nvSpPr>
          <p:spPr>
            <a:xfrm>
              <a:off x="4374262" y="1568345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pg35"/>
            <p:cNvSpPr/>
            <p:nvPr/>
          </p:nvSpPr>
          <p:spPr>
            <a:xfrm>
              <a:off x="5969935" y="1540156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pg36"/>
            <p:cNvSpPr/>
            <p:nvPr/>
          </p:nvSpPr>
          <p:spPr>
            <a:xfrm>
              <a:off x="5969935" y="1455589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5983243" y="1533271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5983243" y="153327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1639467" y="1786972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g40"/>
            <p:cNvSpPr/>
            <p:nvPr/>
          </p:nvSpPr>
          <p:spPr>
            <a:xfrm>
              <a:off x="5969935" y="1681101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5987610" y="2016851"/>
              <a:ext cx="68020" cy="68020"/>
            </a:xfrm>
            <a:prstGeom prst="rect">
              <a:avLst/>
            </a:prstGeom>
            <a:solidFill>
              <a:srgbClr val="FC8D59">
                <a:alpha val="80000"/>
              </a:srgbClr>
            </a:solidFill>
            <a:ln w="9000" cap="rnd">
              <a:solidFill>
                <a:srgbClr val="FC8D5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5987610" y="1481259"/>
              <a:ext cx="68020" cy="68020"/>
            </a:xfrm>
            <a:prstGeom prst="rect">
              <a:avLst/>
            </a:prstGeom>
            <a:solidFill>
              <a:srgbClr val="D73027">
                <a:alpha val="80000"/>
              </a:srgbClr>
            </a:solidFill>
            <a:ln w="9000" cap="rnd">
              <a:solidFill>
                <a:srgbClr val="D7302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g43"/>
            <p:cNvSpPr/>
            <p:nvPr/>
          </p:nvSpPr>
          <p:spPr>
            <a:xfrm>
              <a:off x="1626159" y="3005986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3CB37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pg44"/>
            <p:cNvSpPr/>
            <p:nvPr/>
          </p:nvSpPr>
          <p:spPr>
            <a:xfrm>
              <a:off x="1626159" y="1652912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1643833" y="1875905"/>
              <a:ext cx="68020" cy="68020"/>
            </a:xfrm>
            <a:prstGeom prst="rect">
              <a:avLst/>
            </a:prstGeom>
            <a:solidFill>
              <a:srgbClr val="FC8D59">
                <a:alpha val="80000"/>
              </a:srgbClr>
            </a:solidFill>
            <a:ln w="9000" cap="rnd">
              <a:solidFill>
                <a:srgbClr val="FC8D5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1643833" y="1678582"/>
              <a:ext cx="68020" cy="68020"/>
            </a:xfrm>
            <a:prstGeom prst="rect">
              <a:avLst/>
            </a:prstGeom>
            <a:solidFill>
              <a:srgbClr val="D73027">
                <a:alpha val="80000"/>
              </a:srgbClr>
            </a:solidFill>
            <a:ln w="9000" cap="rnd">
              <a:solidFill>
                <a:srgbClr val="D7302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1821130" y="1481259"/>
              <a:ext cx="68020" cy="68020"/>
            </a:xfrm>
            <a:prstGeom prst="rect">
              <a:avLst/>
            </a:prstGeom>
            <a:solidFill>
              <a:srgbClr val="D73027">
                <a:alpha val="80000"/>
              </a:srgbClr>
            </a:solidFill>
            <a:ln w="9000" cap="rnd">
              <a:solidFill>
                <a:srgbClr val="D7302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1821130" y="1875905"/>
              <a:ext cx="68020" cy="68020"/>
            </a:xfrm>
            <a:prstGeom prst="rect">
              <a:avLst/>
            </a:prstGeom>
            <a:solidFill>
              <a:srgbClr val="FC8D59">
                <a:alpha val="80000"/>
              </a:srgbClr>
            </a:solidFill>
            <a:ln w="9000" cap="rnd">
              <a:solidFill>
                <a:srgbClr val="FC8D5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1677843" y="1458891"/>
              <a:ext cx="4343776" cy="338268"/>
            </a:xfrm>
            <a:custGeom>
              <a:avLst/>
              <a:gdLst/>
              <a:ahLst/>
              <a:cxnLst/>
              <a:rect l="0" t="0" r="0" b="0"/>
              <a:pathLst>
                <a:path w="4343776" h="338268">
                  <a:moveTo>
                    <a:pt x="0" y="338268"/>
                  </a:moveTo>
                  <a:lnTo>
                    <a:pt x="177297" y="140945"/>
                  </a:lnTo>
                  <a:lnTo>
                    <a:pt x="354594" y="84567"/>
                  </a:lnTo>
                  <a:lnTo>
                    <a:pt x="531891" y="0"/>
                  </a:lnTo>
                  <a:lnTo>
                    <a:pt x="2748103" y="169134"/>
                  </a:lnTo>
                  <a:lnTo>
                    <a:pt x="4343776" y="140945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1677843" y="1515269"/>
              <a:ext cx="4343776" cy="1437641"/>
            </a:xfrm>
            <a:custGeom>
              <a:avLst/>
              <a:gdLst/>
              <a:ahLst/>
              <a:cxnLst/>
              <a:rect l="0" t="0" r="0" b="0"/>
              <a:pathLst>
                <a:path w="4343776" h="1437641">
                  <a:moveTo>
                    <a:pt x="0" y="197323"/>
                  </a:moveTo>
                  <a:lnTo>
                    <a:pt x="177297" y="0"/>
                  </a:lnTo>
                  <a:lnTo>
                    <a:pt x="354594" y="1437641"/>
                  </a:lnTo>
                  <a:lnTo>
                    <a:pt x="531891" y="1409451"/>
                  </a:lnTo>
                  <a:lnTo>
                    <a:pt x="2748103" y="253701"/>
                  </a:lnTo>
                  <a:lnTo>
                    <a:pt x="4343776" y="0"/>
                  </a:lnTo>
                </a:path>
              </a:pathLst>
            </a:custGeom>
            <a:ln w="13550" cap="flat">
              <a:solidFill>
                <a:srgbClr val="D73027">
                  <a:alpha val="8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1677843" y="1571647"/>
              <a:ext cx="4343776" cy="451024"/>
            </a:xfrm>
            <a:custGeom>
              <a:avLst/>
              <a:gdLst/>
              <a:ahLst/>
              <a:cxnLst/>
              <a:rect l="0" t="0" r="0" b="0"/>
              <a:pathLst>
                <a:path w="4343776" h="451024">
                  <a:moveTo>
                    <a:pt x="0" y="253701"/>
                  </a:moveTo>
                  <a:lnTo>
                    <a:pt x="177297" y="225512"/>
                  </a:lnTo>
                  <a:lnTo>
                    <a:pt x="354594" y="451024"/>
                  </a:lnTo>
                  <a:lnTo>
                    <a:pt x="531891" y="169134"/>
                  </a:lnTo>
                  <a:lnTo>
                    <a:pt x="2748103" y="225512"/>
                  </a:lnTo>
                  <a:lnTo>
                    <a:pt x="4343776" y="0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1677843" y="1909916"/>
              <a:ext cx="4343776" cy="1240317"/>
            </a:xfrm>
            <a:custGeom>
              <a:avLst/>
              <a:gdLst/>
              <a:ahLst/>
              <a:cxnLst/>
              <a:rect l="0" t="0" r="0" b="0"/>
              <a:pathLst>
                <a:path w="4343776" h="1240317">
                  <a:moveTo>
                    <a:pt x="0" y="0"/>
                  </a:moveTo>
                  <a:lnTo>
                    <a:pt x="177297" y="0"/>
                  </a:lnTo>
                  <a:lnTo>
                    <a:pt x="354594" y="1212128"/>
                  </a:lnTo>
                  <a:lnTo>
                    <a:pt x="531891" y="1240317"/>
                  </a:lnTo>
                  <a:lnTo>
                    <a:pt x="2748103" y="1183939"/>
                  </a:lnTo>
                  <a:lnTo>
                    <a:pt x="4343776" y="140945"/>
                  </a:lnTo>
                </a:path>
              </a:pathLst>
            </a:custGeom>
            <a:ln w="13550" cap="flat">
              <a:solidFill>
                <a:srgbClr val="FC8D59">
                  <a:alpha val="8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1677843" y="1515269"/>
              <a:ext cx="4343776" cy="253701"/>
            </a:xfrm>
            <a:custGeom>
              <a:avLst/>
              <a:gdLst/>
              <a:ahLst/>
              <a:cxnLst/>
              <a:rect l="0" t="0" r="0" b="0"/>
              <a:pathLst>
                <a:path w="4343776" h="253701">
                  <a:moveTo>
                    <a:pt x="0" y="197323"/>
                  </a:moveTo>
                  <a:lnTo>
                    <a:pt x="177297" y="0"/>
                  </a:lnTo>
                  <a:lnTo>
                    <a:pt x="354594" y="225512"/>
                  </a:lnTo>
                  <a:lnTo>
                    <a:pt x="531891" y="197323"/>
                  </a:lnTo>
                  <a:lnTo>
                    <a:pt x="2748103" y="253701"/>
                  </a:lnTo>
                  <a:lnTo>
                    <a:pt x="4343776" y="225512"/>
                  </a:lnTo>
                </a:path>
              </a:pathLst>
            </a:custGeom>
            <a:ln w="13550" cap="flat">
              <a:solidFill>
                <a:srgbClr val="FEE09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1677843" y="1346135"/>
              <a:ext cx="4343776" cy="253701"/>
            </a:xfrm>
            <a:custGeom>
              <a:avLst/>
              <a:gdLst/>
              <a:ahLst/>
              <a:cxnLst/>
              <a:rect l="0" t="0" r="0" b="0"/>
              <a:pathLst>
                <a:path w="4343776" h="253701">
                  <a:moveTo>
                    <a:pt x="0" y="253701"/>
                  </a:moveTo>
                  <a:lnTo>
                    <a:pt x="177297" y="0"/>
                  </a:lnTo>
                  <a:lnTo>
                    <a:pt x="354594" y="169134"/>
                  </a:lnTo>
                  <a:lnTo>
                    <a:pt x="531891" y="253701"/>
                  </a:lnTo>
                  <a:lnTo>
                    <a:pt x="2748103" y="197323"/>
                  </a:lnTo>
                  <a:lnTo>
                    <a:pt x="4343776" y="225512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1677843" y="1515269"/>
              <a:ext cx="4343776" cy="281890"/>
            </a:xfrm>
            <a:custGeom>
              <a:avLst/>
              <a:gdLst/>
              <a:ahLst/>
              <a:cxnLst/>
              <a:rect l="0" t="0" r="0" b="0"/>
              <a:pathLst>
                <a:path w="4343776" h="281890">
                  <a:moveTo>
                    <a:pt x="0" y="281890"/>
                  </a:moveTo>
                  <a:lnTo>
                    <a:pt x="177297" y="28189"/>
                  </a:lnTo>
                  <a:lnTo>
                    <a:pt x="354594" y="84567"/>
                  </a:lnTo>
                  <a:lnTo>
                    <a:pt x="531891" y="112756"/>
                  </a:lnTo>
                  <a:lnTo>
                    <a:pt x="2748103" y="28189"/>
                  </a:lnTo>
                  <a:lnTo>
                    <a:pt x="4343776" y="0"/>
                  </a:lnTo>
                </a:path>
              </a:pathLst>
            </a:custGeom>
            <a:ln w="13550" cap="flat">
              <a:solidFill>
                <a:srgbClr val="E0F3F8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1766492" y="1255930"/>
              <a:ext cx="0" cy="1984508"/>
            </a:xfrm>
            <a:custGeom>
              <a:avLst/>
              <a:gdLst/>
              <a:ahLst/>
              <a:cxnLst/>
              <a:rect l="0" t="0" r="0" b="0"/>
              <a:pathLst>
                <a:path h="1984508">
                  <a:moveTo>
                    <a:pt x="0" y="1984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1460655" y="1039703"/>
              <a:ext cx="4778154" cy="216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tx58"/>
            <p:cNvSpPr/>
            <p:nvPr/>
          </p:nvSpPr>
          <p:spPr>
            <a:xfrm>
              <a:off x="3647849" y="1103478"/>
              <a:ext cx="403765" cy="844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Chicken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6238809" y="1255930"/>
              <a:ext cx="216226" cy="19845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tx60"/>
            <p:cNvSpPr/>
            <p:nvPr/>
          </p:nvSpPr>
          <p:spPr>
            <a:xfrm rot="5400000">
              <a:off x="6106922" y="2205838"/>
              <a:ext cx="484529" cy="846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Observed</a:t>
              </a:r>
            </a:p>
          </p:txBody>
        </p:sp>
        <p:sp>
          <p:nvSpPr>
            <p:cNvPr id="61" name="pl61"/>
            <p:cNvSpPr/>
            <p:nvPr/>
          </p:nvSpPr>
          <p:spPr>
            <a:xfrm>
              <a:off x="1460655" y="3240438"/>
              <a:ext cx="4778154" cy="0"/>
            </a:xfrm>
            <a:custGeom>
              <a:avLst/>
              <a:gdLst/>
              <a:ahLst/>
              <a:cxnLst/>
              <a:rect l="0" t="0" r="0" b="0"/>
              <a:pathLst>
                <a:path w="4778154">
                  <a:moveTo>
                    <a:pt x="0" y="0"/>
                  </a:moveTo>
                  <a:lnTo>
                    <a:pt x="477815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2"/>
            <p:cNvSpPr/>
            <p:nvPr/>
          </p:nvSpPr>
          <p:spPr>
            <a:xfrm>
              <a:off x="1766492" y="32404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3"/>
            <p:cNvSpPr/>
            <p:nvPr/>
          </p:nvSpPr>
          <p:spPr>
            <a:xfrm>
              <a:off x="2652977" y="32404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4"/>
            <p:cNvSpPr/>
            <p:nvPr/>
          </p:nvSpPr>
          <p:spPr>
            <a:xfrm>
              <a:off x="3539462" y="32404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5"/>
            <p:cNvSpPr/>
            <p:nvPr/>
          </p:nvSpPr>
          <p:spPr>
            <a:xfrm>
              <a:off x="4425947" y="32404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6"/>
            <p:cNvSpPr/>
            <p:nvPr/>
          </p:nvSpPr>
          <p:spPr>
            <a:xfrm>
              <a:off x="5312432" y="32404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7"/>
            <p:cNvSpPr/>
            <p:nvPr/>
          </p:nvSpPr>
          <p:spPr>
            <a:xfrm>
              <a:off x="6198917" y="32404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tx68"/>
            <p:cNvSpPr/>
            <p:nvPr/>
          </p:nvSpPr>
          <p:spPr>
            <a:xfrm>
              <a:off x="1735414" y="3302959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590821" y="3302959"/>
              <a:ext cx="12431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477306" y="3302687"/>
              <a:ext cx="124311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363791" y="3302850"/>
              <a:ext cx="124311" cy="80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250276" y="3302741"/>
              <a:ext cx="124311" cy="804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136761" y="3302959"/>
              <a:ext cx="12431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1460655" y="1255930"/>
              <a:ext cx="0" cy="1984508"/>
            </a:xfrm>
            <a:custGeom>
              <a:avLst/>
              <a:gdLst/>
              <a:ahLst/>
              <a:cxnLst/>
              <a:rect l="0" t="0" r="0" b="0"/>
              <a:pathLst>
                <a:path h="1984508">
                  <a:moveTo>
                    <a:pt x="0" y="19845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tx75"/>
            <p:cNvSpPr/>
            <p:nvPr/>
          </p:nvSpPr>
          <p:spPr>
            <a:xfrm>
              <a:off x="1273713" y="2912446"/>
              <a:ext cx="124311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1273713" y="2348720"/>
              <a:ext cx="124311" cy="804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273713" y="1784830"/>
              <a:ext cx="124311" cy="80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273713" y="1221049"/>
              <a:ext cx="124311" cy="80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80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1425860" y="295291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80"/>
            <p:cNvSpPr/>
            <p:nvPr/>
          </p:nvSpPr>
          <p:spPr>
            <a:xfrm>
              <a:off x="1425860" y="238912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81"/>
            <p:cNvSpPr/>
            <p:nvPr/>
          </p:nvSpPr>
          <p:spPr>
            <a:xfrm>
              <a:off x="1425860" y="182534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82"/>
            <p:cNvSpPr/>
            <p:nvPr/>
          </p:nvSpPr>
          <p:spPr>
            <a:xfrm>
              <a:off x="1425860" y="126156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tx83"/>
            <p:cNvSpPr/>
            <p:nvPr/>
          </p:nvSpPr>
          <p:spPr>
            <a:xfrm>
              <a:off x="3306348" y="3411165"/>
              <a:ext cx="1086767" cy="1317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Days (Treatment)</a:t>
              </a:r>
            </a:p>
          </p:txBody>
        </p:sp>
        <p:sp>
          <p:nvSpPr>
            <p:cNvPr id="84" name="tx84"/>
            <p:cNvSpPr/>
            <p:nvPr/>
          </p:nvSpPr>
          <p:spPr>
            <a:xfrm rot="-5400000">
              <a:off x="343079" y="2182939"/>
              <a:ext cx="1599387" cy="1304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Resistome alpha-diversity</a:t>
              </a:r>
            </a:p>
          </p:txBody>
        </p:sp>
        <p:sp>
          <p:nvSpPr>
            <p:cNvPr id="85" name="rc85"/>
            <p:cNvSpPr/>
            <p:nvPr/>
          </p:nvSpPr>
          <p:spPr>
            <a:xfrm>
              <a:off x="1038225" y="3713030"/>
              <a:ext cx="28669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" name="rc86"/>
            <p:cNvSpPr/>
            <p:nvPr/>
          </p:nvSpPr>
          <p:spPr>
            <a:xfrm>
              <a:off x="-2147483648" y="-2147483648"/>
              <a:ext cx="0" cy="0"/>
            </a:xfrm>
            <a:prstGeom prst="rect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t87"/>
            <p:cNvSpPr/>
            <p:nvPr/>
          </p:nvSpPr>
          <p:spPr>
            <a:xfrm>
              <a:off x="807845" y="3853971"/>
              <a:ext cx="76753" cy="7675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tx88"/>
            <p:cNvSpPr/>
            <p:nvPr/>
          </p:nvSpPr>
          <p:spPr>
            <a:xfrm>
              <a:off x="443385" y="3848009"/>
              <a:ext cx="223520" cy="844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1025539" y="3852266"/>
              <a:ext cx="229795" cy="80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90" name="rc90"/>
            <p:cNvSpPr/>
            <p:nvPr/>
          </p:nvSpPr>
          <p:spPr>
            <a:xfrm>
              <a:off x="1464102" y="3713030"/>
              <a:ext cx="1525858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" name="pt91"/>
            <p:cNvSpPr/>
            <p:nvPr/>
          </p:nvSpPr>
          <p:spPr>
            <a:xfrm>
              <a:off x="1674631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2"/>
            <p:cNvSpPr/>
            <p:nvPr/>
          </p:nvSpPr>
          <p:spPr>
            <a:xfrm>
              <a:off x="1625225" y="389234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t93"/>
            <p:cNvSpPr/>
            <p:nvPr/>
          </p:nvSpPr>
          <p:spPr>
            <a:xfrm>
              <a:off x="2095421" y="3853971"/>
              <a:ext cx="76753" cy="76753"/>
            </a:xfrm>
            <a:prstGeom prst="ellipse">
              <a:avLst/>
            </a:prstGeom>
            <a:solidFill>
              <a:srgbClr val="000000">
                <a:alpha val="80000"/>
              </a:srgbClr>
            </a:solidFill>
            <a:ln w="9000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4"/>
            <p:cNvSpPr/>
            <p:nvPr/>
          </p:nvSpPr>
          <p:spPr>
            <a:xfrm>
              <a:off x="2046015" y="389234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8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t95"/>
            <p:cNvSpPr/>
            <p:nvPr/>
          </p:nvSpPr>
          <p:spPr>
            <a:xfrm>
              <a:off x="2578366" y="385397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6"/>
            <p:cNvSpPr/>
            <p:nvPr/>
          </p:nvSpPr>
          <p:spPr>
            <a:xfrm>
              <a:off x="2528960" y="389234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tx97"/>
            <p:cNvSpPr/>
            <p:nvPr/>
          </p:nvSpPr>
          <p:spPr>
            <a:xfrm>
              <a:off x="1892325" y="3852156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313115" y="3851884"/>
              <a:ext cx="124311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796060" y="3851993"/>
              <a:ext cx="124311" cy="804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100" name="rc100"/>
            <p:cNvSpPr/>
            <p:nvPr/>
          </p:nvSpPr>
          <p:spPr>
            <a:xfrm>
              <a:off x="3129138" y="3713030"/>
              <a:ext cx="3395486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" name="pt101"/>
            <p:cNvSpPr/>
            <p:nvPr/>
          </p:nvSpPr>
          <p:spPr>
            <a:xfrm>
              <a:off x="3339668" y="3853971"/>
              <a:ext cx="76753" cy="76753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102"/>
            <p:cNvSpPr/>
            <p:nvPr/>
          </p:nvSpPr>
          <p:spPr>
            <a:xfrm>
              <a:off x="3290262" y="389234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CB3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t103"/>
            <p:cNvSpPr/>
            <p:nvPr/>
          </p:nvSpPr>
          <p:spPr>
            <a:xfrm>
              <a:off x="3339668" y="4073427"/>
              <a:ext cx="76753" cy="76753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l104"/>
            <p:cNvSpPr/>
            <p:nvPr/>
          </p:nvSpPr>
          <p:spPr>
            <a:xfrm>
              <a:off x="3290262" y="41118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t105"/>
            <p:cNvSpPr/>
            <p:nvPr/>
          </p:nvSpPr>
          <p:spPr>
            <a:xfrm>
              <a:off x="4381304" y="3853971"/>
              <a:ext cx="76753" cy="7675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l106"/>
            <p:cNvSpPr/>
            <p:nvPr/>
          </p:nvSpPr>
          <p:spPr>
            <a:xfrm>
              <a:off x="4331898" y="389234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t107"/>
            <p:cNvSpPr/>
            <p:nvPr/>
          </p:nvSpPr>
          <p:spPr>
            <a:xfrm>
              <a:off x="4381304" y="4073427"/>
              <a:ext cx="76753" cy="7675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l108"/>
            <p:cNvSpPr/>
            <p:nvPr/>
          </p:nvSpPr>
          <p:spPr>
            <a:xfrm>
              <a:off x="4331898" y="41118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t109"/>
            <p:cNvSpPr/>
            <p:nvPr/>
          </p:nvSpPr>
          <p:spPr>
            <a:xfrm>
              <a:off x="5463649" y="3853971"/>
              <a:ext cx="76753" cy="76753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l110"/>
            <p:cNvSpPr/>
            <p:nvPr/>
          </p:nvSpPr>
          <p:spPr>
            <a:xfrm>
              <a:off x="5414243" y="389234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t111"/>
            <p:cNvSpPr/>
            <p:nvPr/>
          </p:nvSpPr>
          <p:spPr>
            <a:xfrm>
              <a:off x="5463649" y="407342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l112"/>
            <p:cNvSpPr/>
            <p:nvPr/>
          </p:nvSpPr>
          <p:spPr>
            <a:xfrm>
              <a:off x="5414243" y="41118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t113"/>
            <p:cNvSpPr/>
            <p:nvPr/>
          </p:nvSpPr>
          <p:spPr>
            <a:xfrm>
              <a:off x="6757182" y="385397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t114"/>
            <p:cNvSpPr/>
            <p:nvPr/>
          </p:nvSpPr>
          <p:spPr>
            <a:xfrm>
              <a:off x="6757182" y="4073427"/>
              <a:ext cx="76753" cy="76753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tx115"/>
            <p:cNvSpPr/>
            <p:nvPr/>
          </p:nvSpPr>
          <p:spPr>
            <a:xfrm>
              <a:off x="3557361" y="3847736"/>
              <a:ext cx="415989" cy="846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3557361" y="4069593"/>
              <a:ext cx="683002" cy="82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598997" y="3847900"/>
              <a:ext cx="723711" cy="845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4598997" y="4067465"/>
              <a:ext cx="223520" cy="844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5681343" y="3850083"/>
              <a:ext cx="434925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5681343" y="4067301"/>
              <a:ext cx="934898" cy="845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6974876" y="3852266"/>
              <a:ext cx="229795" cy="80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6974876" y="4067301"/>
              <a:ext cx="639836" cy="845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38225" y="970115"/>
            <a:ext cx="5486400" cy="3390595"/>
            <a:chOff x="1038225" y="970115"/>
            <a:chExt cx="5486400" cy="3390595"/>
          </a:xfrm>
        </p:grpSpPr>
        <p:sp>
          <p:nvSpPr>
            <p:cNvPr id="3" name="rc3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460655" y="1255930"/>
              <a:ext cx="4778154" cy="19845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g6"/>
            <p:cNvSpPr/>
            <p:nvPr/>
          </p:nvSpPr>
          <p:spPr>
            <a:xfrm>
              <a:off x="1626159" y="2841712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3CB37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1643833" y="1529861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1643833" y="2463015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1643833" y="1405440"/>
              <a:ext cx="68020" cy="68020"/>
            </a:xfrm>
            <a:prstGeom prst="rect">
              <a:avLst/>
            </a:prstGeom>
            <a:solidFill>
              <a:srgbClr val="D73027">
                <a:alpha val="90196"/>
              </a:srgbClr>
            </a:solidFill>
            <a:ln w="9000" cap="rnd">
              <a:solidFill>
                <a:srgbClr val="D73027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1643833" y="1529861"/>
              <a:ext cx="68020" cy="68020"/>
            </a:xfrm>
            <a:prstGeom prst="rect">
              <a:avLst/>
            </a:prstGeom>
            <a:solidFill>
              <a:srgbClr val="FC8D59">
                <a:alpha val="90196"/>
              </a:srgbClr>
            </a:solidFill>
            <a:ln w="9000" cap="rnd">
              <a:solidFill>
                <a:srgbClr val="FC8D59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1643833" y="2898487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1643833" y="1996438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2729777" y="2400805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rc14"/>
            <p:cNvSpPr/>
            <p:nvPr/>
          </p:nvSpPr>
          <p:spPr>
            <a:xfrm>
              <a:off x="2729777" y="2805172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2729777" y="2867382"/>
              <a:ext cx="68020" cy="68020"/>
            </a:xfrm>
            <a:prstGeom prst="rect">
              <a:avLst/>
            </a:prstGeom>
            <a:solidFill>
              <a:srgbClr val="D73027">
                <a:alpha val="90196"/>
              </a:srgbClr>
            </a:solidFill>
            <a:ln w="9000" cap="rnd">
              <a:solidFill>
                <a:srgbClr val="D73027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2729777" y="2711856"/>
              <a:ext cx="68020" cy="68020"/>
            </a:xfrm>
            <a:prstGeom prst="rect">
              <a:avLst/>
            </a:prstGeom>
            <a:solidFill>
              <a:srgbClr val="FC8D59">
                <a:alpha val="90196"/>
              </a:srgbClr>
            </a:solidFill>
            <a:ln w="9000" cap="rnd">
              <a:solidFill>
                <a:srgbClr val="FC8D59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2729777" y="2867382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2729777" y="1467650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3815721" y="2836277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rc20"/>
            <p:cNvSpPr/>
            <p:nvPr/>
          </p:nvSpPr>
          <p:spPr>
            <a:xfrm>
              <a:off x="3815721" y="2649646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rc21"/>
            <p:cNvSpPr/>
            <p:nvPr/>
          </p:nvSpPr>
          <p:spPr>
            <a:xfrm>
              <a:off x="3815721" y="2805172"/>
              <a:ext cx="68020" cy="68020"/>
            </a:xfrm>
            <a:prstGeom prst="rect">
              <a:avLst/>
            </a:prstGeom>
            <a:solidFill>
              <a:srgbClr val="D73027">
                <a:alpha val="90196"/>
              </a:srgbClr>
            </a:solidFill>
            <a:ln w="9000" cap="rnd">
              <a:solidFill>
                <a:srgbClr val="D73027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rc22"/>
            <p:cNvSpPr/>
            <p:nvPr/>
          </p:nvSpPr>
          <p:spPr>
            <a:xfrm>
              <a:off x="3815721" y="2276384"/>
              <a:ext cx="68020" cy="68020"/>
            </a:xfrm>
            <a:prstGeom prst="rect">
              <a:avLst/>
            </a:prstGeom>
            <a:solidFill>
              <a:srgbClr val="FC8D59">
                <a:alpha val="90196"/>
              </a:srgbClr>
            </a:solidFill>
            <a:ln w="9000" cap="rnd">
              <a:solidFill>
                <a:srgbClr val="FC8D59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rc23"/>
            <p:cNvSpPr/>
            <p:nvPr/>
          </p:nvSpPr>
          <p:spPr>
            <a:xfrm>
              <a:off x="3815721" y="2587436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3815721" y="2151964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5987610" y="2867382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5987610" y="2711856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5987610" y="2805172"/>
              <a:ext cx="68020" cy="68020"/>
            </a:xfrm>
            <a:prstGeom prst="rect">
              <a:avLst/>
            </a:prstGeom>
            <a:solidFill>
              <a:srgbClr val="D73027">
                <a:alpha val="90196"/>
              </a:srgbClr>
            </a:solidFill>
            <a:ln w="9000" cap="rnd">
              <a:solidFill>
                <a:srgbClr val="D73027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5987610" y="2836277"/>
              <a:ext cx="68020" cy="68020"/>
            </a:xfrm>
            <a:prstGeom prst="rect">
              <a:avLst/>
            </a:prstGeom>
            <a:solidFill>
              <a:srgbClr val="FC8D59">
                <a:alpha val="90196"/>
              </a:srgbClr>
            </a:solidFill>
            <a:ln w="9000" cap="rnd">
              <a:solidFill>
                <a:srgbClr val="FC8D59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5987610" y="1312125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5987610" y="143654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1639467" y="1525494"/>
              <a:ext cx="76753" cy="76753"/>
            </a:xfrm>
            <a:prstGeom prst="ellipse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1639467" y="1494389"/>
              <a:ext cx="76753" cy="76753"/>
            </a:xfrm>
            <a:prstGeom prst="ellipse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1639467" y="1929861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1639467" y="2863016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1639467" y="2894121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1639467" y="2894121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2725411" y="1432179"/>
              <a:ext cx="76753" cy="76753"/>
            </a:xfrm>
            <a:prstGeom prst="ellipse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2725411" y="1401074"/>
              <a:ext cx="76753" cy="76753"/>
            </a:xfrm>
            <a:prstGeom prst="ellipse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2725411" y="1307758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2725411" y="2676385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2725411" y="2676385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2725411" y="2894121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3"/>
            <p:cNvSpPr/>
            <p:nvPr/>
          </p:nvSpPr>
          <p:spPr>
            <a:xfrm>
              <a:off x="3811355" y="1494389"/>
              <a:ext cx="76753" cy="76753"/>
            </a:xfrm>
            <a:prstGeom prst="ellipse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4"/>
            <p:cNvSpPr/>
            <p:nvPr/>
          </p:nvSpPr>
          <p:spPr>
            <a:xfrm>
              <a:off x="3811355" y="1649915"/>
              <a:ext cx="76753" cy="76753"/>
            </a:xfrm>
            <a:prstGeom prst="ellipse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5"/>
            <p:cNvSpPr/>
            <p:nvPr/>
          </p:nvSpPr>
          <p:spPr>
            <a:xfrm>
              <a:off x="3811355" y="1649915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6"/>
            <p:cNvSpPr/>
            <p:nvPr/>
          </p:nvSpPr>
          <p:spPr>
            <a:xfrm>
              <a:off x="3811355" y="192986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7"/>
            <p:cNvSpPr/>
            <p:nvPr/>
          </p:nvSpPr>
          <p:spPr>
            <a:xfrm>
              <a:off x="3811355" y="2894121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8"/>
            <p:cNvSpPr/>
            <p:nvPr/>
          </p:nvSpPr>
          <p:spPr>
            <a:xfrm>
              <a:off x="3811355" y="2925226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5983243" y="1587705"/>
              <a:ext cx="76753" cy="76753"/>
            </a:xfrm>
            <a:prstGeom prst="ellipse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50"/>
            <p:cNvSpPr/>
            <p:nvPr/>
          </p:nvSpPr>
          <p:spPr>
            <a:xfrm>
              <a:off x="5983243" y="3111857"/>
              <a:ext cx="76753" cy="76753"/>
            </a:xfrm>
            <a:prstGeom prst="ellipse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51"/>
            <p:cNvSpPr/>
            <p:nvPr/>
          </p:nvSpPr>
          <p:spPr>
            <a:xfrm>
              <a:off x="5983243" y="1649915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52"/>
            <p:cNvSpPr/>
            <p:nvPr/>
          </p:nvSpPr>
          <p:spPr>
            <a:xfrm>
              <a:off x="5983243" y="1681020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3"/>
            <p:cNvSpPr/>
            <p:nvPr/>
          </p:nvSpPr>
          <p:spPr>
            <a:xfrm>
              <a:off x="5983243" y="2894121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54"/>
            <p:cNvSpPr/>
            <p:nvPr/>
          </p:nvSpPr>
          <p:spPr>
            <a:xfrm>
              <a:off x="5983243" y="1712125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1677843" y="1750502"/>
              <a:ext cx="4343776" cy="1213100"/>
            </a:xfrm>
            <a:custGeom>
              <a:avLst/>
              <a:gdLst/>
              <a:ahLst/>
              <a:cxnLst/>
              <a:rect l="0" t="0" r="0" b="0"/>
              <a:pathLst>
                <a:path w="4343776" h="1213100">
                  <a:moveTo>
                    <a:pt x="0" y="1181995"/>
                  </a:moveTo>
                  <a:lnTo>
                    <a:pt x="1085944" y="1181995"/>
                  </a:lnTo>
                  <a:lnTo>
                    <a:pt x="2171888" y="1213100"/>
                  </a:lnTo>
                  <a:lnTo>
                    <a:pt x="4343776" y="0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1677843" y="1470556"/>
              <a:ext cx="4343776" cy="715418"/>
            </a:xfrm>
            <a:custGeom>
              <a:avLst/>
              <a:gdLst/>
              <a:ahLst/>
              <a:cxnLst/>
              <a:rect l="0" t="0" r="0" b="0"/>
              <a:pathLst>
                <a:path w="4343776" h="715418">
                  <a:moveTo>
                    <a:pt x="0" y="559892"/>
                  </a:moveTo>
                  <a:lnTo>
                    <a:pt x="1085944" y="31105"/>
                  </a:lnTo>
                  <a:lnTo>
                    <a:pt x="2171888" y="715418"/>
                  </a:lnTo>
                  <a:lnTo>
                    <a:pt x="4343776" y="0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1677843" y="1563871"/>
              <a:ext cx="4343776" cy="1337521"/>
            </a:xfrm>
            <a:custGeom>
              <a:avLst/>
              <a:gdLst/>
              <a:ahLst/>
              <a:cxnLst/>
              <a:rect l="0" t="0" r="0" b="0"/>
              <a:pathLst>
                <a:path w="4343776" h="1337521">
                  <a:moveTo>
                    <a:pt x="0" y="0"/>
                  </a:moveTo>
                  <a:lnTo>
                    <a:pt x="1085944" y="870944"/>
                  </a:lnTo>
                  <a:lnTo>
                    <a:pt x="2171888" y="1306416"/>
                  </a:lnTo>
                  <a:lnTo>
                    <a:pt x="4343776" y="1337521"/>
                  </a:lnTo>
                </a:path>
              </a:pathLst>
            </a:custGeom>
            <a:ln w="13550" cap="flat">
              <a:solidFill>
                <a:srgbClr val="D73027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/>
            <p:cNvSpPr/>
            <p:nvPr/>
          </p:nvSpPr>
          <p:spPr>
            <a:xfrm>
              <a:off x="1677843" y="1439450"/>
              <a:ext cx="4343776" cy="1461941"/>
            </a:xfrm>
            <a:custGeom>
              <a:avLst/>
              <a:gdLst/>
              <a:ahLst/>
              <a:cxnLst/>
              <a:rect l="0" t="0" r="0" b="0"/>
              <a:pathLst>
                <a:path w="4343776" h="1461941">
                  <a:moveTo>
                    <a:pt x="0" y="0"/>
                  </a:moveTo>
                  <a:lnTo>
                    <a:pt x="1085944" y="1461941"/>
                  </a:lnTo>
                  <a:lnTo>
                    <a:pt x="2171888" y="1399731"/>
                  </a:lnTo>
                  <a:lnTo>
                    <a:pt x="4343776" y="1399731"/>
                  </a:lnTo>
                </a:path>
              </a:pathLst>
            </a:custGeom>
            <a:ln w="13550" cap="flat">
              <a:solidFill>
                <a:srgbClr val="D73027">
                  <a:alpha val="90196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9"/>
            <p:cNvSpPr/>
            <p:nvPr/>
          </p:nvSpPr>
          <p:spPr>
            <a:xfrm>
              <a:off x="1677843" y="2497025"/>
              <a:ext cx="4343776" cy="342156"/>
            </a:xfrm>
            <a:custGeom>
              <a:avLst/>
              <a:gdLst/>
              <a:ahLst/>
              <a:cxnLst/>
              <a:rect l="0" t="0" r="0" b="0"/>
              <a:pathLst>
                <a:path w="4343776" h="342156">
                  <a:moveTo>
                    <a:pt x="0" y="0"/>
                  </a:moveTo>
                  <a:lnTo>
                    <a:pt x="1085944" y="342156"/>
                  </a:lnTo>
                  <a:lnTo>
                    <a:pt x="2171888" y="186630"/>
                  </a:lnTo>
                  <a:lnTo>
                    <a:pt x="4343776" y="248841"/>
                  </a:lnTo>
                </a:path>
              </a:pathLst>
            </a:custGeom>
            <a:ln w="13550" cap="flat">
              <a:solidFill>
                <a:srgbClr val="FC8D59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60"/>
            <p:cNvSpPr/>
            <p:nvPr/>
          </p:nvSpPr>
          <p:spPr>
            <a:xfrm>
              <a:off x="1677843" y="1563871"/>
              <a:ext cx="4343776" cy="1306416"/>
            </a:xfrm>
            <a:custGeom>
              <a:avLst/>
              <a:gdLst/>
              <a:ahLst/>
              <a:cxnLst/>
              <a:rect l="0" t="0" r="0" b="0"/>
              <a:pathLst>
                <a:path w="4343776" h="1306416">
                  <a:moveTo>
                    <a:pt x="0" y="0"/>
                  </a:moveTo>
                  <a:lnTo>
                    <a:pt x="1085944" y="1181995"/>
                  </a:lnTo>
                  <a:lnTo>
                    <a:pt x="2171888" y="746523"/>
                  </a:lnTo>
                  <a:lnTo>
                    <a:pt x="4343776" y="1306416"/>
                  </a:lnTo>
                </a:path>
              </a:pathLst>
            </a:custGeom>
            <a:ln w="13550" cap="flat">
              <a:solidFill>
                <a:srgbClr val="FC8D59">
                  <a:alpha val="90196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61"/>
            <p:cNvSpPr/>
            <p:nvPr/>
          </p:nvSpPr>
          <p:spPr>
            <a:xfrm>
              <a:off x="1677843" y="1346135"/>
              <a:ext cx="4343776" cy="1586362"/>
            </a:xfrm>
            <a:custGeom>
              <a:avLst/>
              <a:gdLst/>
              <a:ahLst/>
              <a:cxnLst/>
              <a:rect l="0" t="0" r="0" b="0"/>
              <a:pathLst>
                <a:path w="4343776" h="1586362">
                  <a:moveTo>
                    <a:pt x="0" y="1586362"/>
                  </a:moveTo>
                  <a:lnTo>
                    <a:pt x="1085944" y="1555257"/>
                  </a:lnTo>
                  <a:lnTo>
                    <a:pt x="2171888" y="1275311"/>
                  </a:lnTo>
                  <a:lnTo>
                    <a:pt x="4343776" y="0"/>
                  </a:lnTo>
                </a:path>
              </a:pathLst>
            </a:custGeom>
            <a:ln w="13550" cap="flat">
              <a:solidFill>
                <a:srgbClr val="FEE09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2"/>
            <p:cNvSpPr/>
            <p:nvPr/>
          </p:nvSpPr>
          <p:spPr>
            <a:xfrm>
              <a:off x="1677843" y="1470556"/>
              <a:ext cx="4343776" cy="155525"/>
            </a:xfrm>
            <a:custGeom>
              <a:avLst/>
              <a:gdLst/>
              <a:ahLst/>
              <a:cxnLst/>
              <a:rect l="0" t="0" r="0" b="0"/>
              <a:pathLst>
                <a:path w="4343776" h="155525">
                  <a:moveTo>
                    <a:pt x="0" y="93315"/>
                  </a:moveTo>
                  <a:lnTo>
                    <a:pt x="1085944" y="0"/>
                  </a:lnTo>
                  <a:lnTo>
                    <a:pt x="2171888" y="62210"/>
                  </a:lnTo>
                  <a:lnTo>
                    <a:pt x="4343776" y="155525"/>
                  </a:lnTo>
                </a:path>
              </a:pathLst>
            </a:custGeom>
            <a:ln w="13550" cap="flat">
              <a:solidFill>
                <a:srgbClr val="4575B4">
                  <a:alpha val="8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3"/>
            <p:cNvSpPr/>
            <p:nvPr/>
          </p:nvSpPr>
          <p:spPr>
            <a:xfrm>
              <a:off x="1677843" y="1346135"/>
              <a:ext cx="4343776" cy="622102"/>
            </a:xfrm>
            <a:custGeom>
              <a:avLst/>
              <a:gdLst/>
              <a:ahLst/>
              <a:cxnLst/>
              <a:rect l="0" t="0" r="0" b="0"/>
              <a:pathLst>
                <a:path w="4343776" h="622102">
                  <a:moveTo>
                    <a:pt x="0" y="622102"/>
                  </a:moveTo>
                  <a:lnTo>
                    <a:pt x="1085944" y="0"/>
                  </a:lnTo>
                  <a:lnTo>
                    <a:pt x="2171888" y="342156"/>
                  </a:lnTo>
                  <a:lnTo>
                    <a:pt x="4343776" y="342156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4"/>
            <p:cNvSpPr/>
            <p:nvPr/>
          </p:nvSpPr>
          <p:spPr>
            <a:xfrm>
              <a:off x="1677843" y="1439450"/>
              <a:ext cx="4343776" cy="1710783"/>
            </a:xfrm>
            <a:custGeom>
              <a:avLst/>
              <a:gdLst/>
              <a:ahLst/>
              <a:cxnLst/>
              <a:rect l="0" t="0" r="0" b="0"/>
              <a:pathLst>
                <a:path w="4343776" h="1710783">
                  <a:moveTo>
                    <a:pt x="0" y="93315"/>
                  </a:moveTo>
                  <a:lnTo>
                    <a:pt x="1085944" y="0"/>
                  </a:lnTo>
                  <a:lnTo>
                    <a:pt x="2171888" y="248841"/>
                  </a:lnTo>
                  <a:lnTo>
                    <a:pt x="4343776" y="1710783"/>
                  </a:lnTo>
                </a:path>
              </a:pathLst>
            </a:custGeom>
            <a:ln w="13550" cap="flat">
              <a:solidFill>
                <a:srgbClr val="91BFDB">
                  <a:alpha val="8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5"/>
            <p:cNvSpPr/>
            <p:nvPr/>
          </p:nvSpPr>
          <p:spPr>
            <a:xfrm>
              <a:off x="1677843" y="1719397"/>
              <a:ext cx="4343776" cy="1181995"/>
            </a:xfrm>
            <a:custGeom>
              <a:avLst/>
              <a:gdLst/>
              <a:ahLst/>
              <a:cxnLst/>
              <a:rect l="0" t="0" r="0" b="0"/>
              <a:pathLst>
                <a:path w="4343776" h="1181995">
                  <a:moveTo>
                    <a:pt x="0" y="1181995"/>
                  </a:moveTo>
                  <a:lnTo>
                    <a:pt x="1085944" y="995364"/>
                  </a:lnTo>
                  <a:lnTo>
                    <a:pt x="2171888" y="248841"/>
                  </a:lnTo>
                  <a:lnTo>
                    <a:pt x="4343776" y="0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6"/>
            <p:cNvSpPr/>
            <p:nvPr/>
          </p:nvSpPr>
          <p:spPr>
            <a:xfrm>
              <a:off x="1677843" y="2714761"/>
              <a:ext cx="4343776" cy="217736"/>
            </a:xfrm>
            <a:custGeom>
              <a:avLst/>
              <a:gdLst/>
              <a:ahLst/>
              <a:cxnLst/>
              <a:rect l="0" t="0" r="0" b="0"/>
              <a:pathLst>
                <a:path w="4343776" h="217736">
                  <a:moveTo>
                    <a:pt x="0" y="217736"/>
                  </a:moveTo>
                  <a:lnTo>
                    <a:pt x="1085944" y="0"/>
                  </a:lnTo>
                  <a:lnTo>
                    <a:pt x="2171888" y="217736"/>
                  </a:lnTo>
                  <a:lnTo>
                    <a:pt x="4343776" y="217736"/>
                  </a:lnTo>
                </a:path>
              </a:pathLst>
            </a:custGeom>
            <a:ln w="13550" cap="flat">
              <a:solidFill>
                <a:srgbClr val="E0F3F8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7"/>
            <p:cNvSpPr/>
            <p:nvPr/>
          </p:nvSpPr>
          <p:spPr>
            <a:xfrm>
              <a:off x="2220815" y="1255930"/>
              <a:ext cx="0" cy="1984508"/>
            </a:xfrm>
            <a:custGeom>
              <a:avLst/>
              <a:gdLst/>
              <a:ahLst/>
              <a:cxnLst/>
              <a:rect l="0" t="0" r="0" b="0"/>
              <a:pathLst>
                <a:path h="1984508">
                  <a:moveTo>
                    <a:pt x="0" y="1984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1460655" y="1039703"/>
              <a:ext cx="4778154" cy="216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tx69"/>
            <p:cNvSpPr/>
            <p:nvPr/>
          </p:nvSpPr>
          <p:spPr>
            <a:xfrm>
              <a:off x="3669595" y="1105770"/>
              <a:ext cx="360273" cy="821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Human</a:t>
              </a:r>
            </a:p>
          </p:txBody>
        </p:sp>
        <p:sp>
          <p:nvSpPr>
            <p:cNvPr id="70" name="rc70"/>
            <p:cNvSpPr/>
            <p:nvPr/>
          </p:nvSpPr>
          <p:spPr>
            <a:xfrm>
              <a:off x="6238809" y="1255930"/>
              <a:ext cx="216226" cy="19845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tx71"/>
            <p:cNvSpPr/>
            <p:nvPr/>
          </p:nvSpPr>
          <p:spPr>
            <a:xfrm rot="5400000">
              <a:off x="6106922" y="2205838"/>
              <a:ext cx="484529" cy="846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Observed</a:t>
              </a:r>
            </a:p>
          </p:txBody>
        </p:sp>
        <p:sp>
          <p:nvSpPr>
            <p:cNvPr id="72" name="pl72"/>
            <p:cNvSpPr/>
            <p:nvPr/>
          </p:nvSpPr>
          <p:spPr>
            <a:xfrm>
              <a:off x="1460655" y="3240438"/>
              <a:ext cx="4778154" cy="0"/>
            </a:xfrm>
            <a:custGeom>
              <a:avLst/>
              <a:gdLst/>
              <a:ahLst/>
              <a:cxnLst/>
              <a:rect l="0" t="0" r="0" b="0"/>
              <a:pathLst>
                <a:path w="4778154">
                  <a:moveTo>
                    <a:pt x="0" y="0"/>
                  </a:moveTo>
                  <a:lnTo>
                    <a:pt x="477815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73"/>
            <p:cNvSpPr/>
            <p:nvPr/>
          </p:nvSpPr>
          <p:spPr>
            <a:xfrm>
              <a:off x="2220815" y="32404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74"/>
            <p:cNvSpPr/>
            <p:nvPr/>
          </p:nvSpPr>
          <p:spPr>
            <a:xfrm>
              <a:off x="3578246" y="32404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5"/>
            <p:cNvSpPr/>
            <p:nvPr/>
          </p:nvSpPr>
          <p:spPr>
            <a:xfrm>
              <a:off x="4935676" y="32404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tx76"/>
            <p:cNvSpPr/>
            <p:nvPr/>
          </p:nvSpPr>
          <p:spPr>
            <a:xfrm>
              <a:off x="2143135" y="3302959"/>
              <a:ext cx="15536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500565" y="3302850"/>
              <a:ext cx="155361" cy="80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857995" y="3302959"/>
              <a:ext cx="15536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5.0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1460655" y="1255930"/>
              <a:ext cx="0" cy="1984508"/>
            </a:xfrm>
            <a:custGeom>
              <a:avLst/>
              <a:gdLst/>
              <a:ahLst/>
              <a:cxnLst/>
              <a:rect l="0" t="0" r="0" b="0"/>
              <a:pathLst>
                <a:path h="1984508">
                  <a:moveTo>
                    <a:pt x="0" y="19845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tx80"/>
            <p:cNvSpPr/>
            <p:nvPr/>
          </p:nvSpPr>
          <p:spPr>
            <a:xfrm>
              <a:off x="1273713" y="2829823"/>
              <a:ext cx="124311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273713" y="2207775"/>
              <a:ext cx="124311" cy="804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273713" y="1585563"/>
              <a:ext cx="124311" cy="80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1425860" y="287028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84"/>
            <p:cNvSpPr/>
            <p:nvPr/>
          </p:nvSpPr>
          <p:spPr>
            <a:xfrm>
              <a:off x="1425860" y="224818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5"/>
            <p:cNvSpPr/>
            <p:nvPr/>
          </p:nvSpPr>
          <p:spPr>
            <a:xfrm>
              <a:off x="1425860" y="162608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tx86"/>
            <p:cNvSpPr/>
            <p:nvPr/>
          </p:nvSpPr>
          <p:spPr>
            <a:xfrm>
              <a:off x="3306348" y="3411165"/>
              <a:ext cx="1086767" cy="1317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Days (Treatment)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343079" y="2182939"/>
              <a:ext cx="1599387" cy="1304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Resistome alpha-diversity</a:t>
              </a:r>
            </a:p>
          </p:txBody>
        </p:sp>
        <p:sp>
          <p:nvSpPr>
            <p:cNvPr id="88" name="rc88"/>
            <p:cNvSpPr/>
            <p:nvPr/>
          </p:nvSpPr>
          <p:spPr>
            <a:xfrm>
              <a:off x="-2147483648" y="-2147483648"/>
              <a:ext cx="0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" name="rc89"/>
            <p:cNvSpPr/>
            <p:nvPr/>
          </p:nvSpPr>
          <p:spPr>
            <a:xfrm>
              <a:off x="-2147483648" y="-2147483648"/>
              <a:ext cx="0" cy="0"/>
            </a:xfrm>
            <a:prstGeom prst="rect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t90"/>
            <p:cNvSpPr/>
            <p:nvPr/>
          </p:nvSpPr>
          <p:spPr>
            <a:xfrm>
              <a:off x="262745" y="3853971"/>
              <a:ext cx="76753" cy="7675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tx91"/>
            <p:cNvSpPr/>
            <p:nvPr/>
          </p:nvSpPr>
          <p:spPr>
            <a:xfrm>
              <a:off x="-101715" y="3848009"/>
              <a:ext cx="223520" cy="844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80438" y="3852266"/>
              <a:ext cx="229795" cy="80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93" name="rc93"/>
            <p:cNvSpPr/>
            <p:nvPr/>
          </p:nvSpPr>
          <p:spPr>
            <a:xfrm>
              <a:off x="1038225" y="3713030"/>
              <a:ext cx="249683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" name="pt94"/>
            <p:cNvSpPr/>
            <p:nvPr/>
          </p:nvSpPr>
          <p:spPr>
            <a:xfrm>
              <a:off x="1129530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5"/>
            <p:cNvSpPr/>
            <p:nvPr/>
          </p:nvSpPr>
          <p:spPr>
            <a:xfrm>
              <a:off x="1080125" y="389234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t96"/>
            <p:cNvSpPr/>
            <p:nvPr/>
          </p:nvSpPr>
          <p:spPr>
            <a:xfrm>
              <a:off x="1550320" y="3853971"/>
              <a:ext cx="76753" cy="76753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7"/>
            <p:cNvSpPr/>
            <p:nvPr/>
          </p:nvSpPr>
          <p:spPr>
            <a:xfrm>
              <a:off x="1500914" y="389234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t98"/>
            <p:cNvSpPr/>
            <p:nvPr/>
          </p:nvSpPr>
          <p:spPr>
            <a:xfrm>
              <a:off x="2033265" y="3853971"/>
              <a:ext cx="76753" cy="76753"/>
            </a:xfrm>
            <a:prstGeom prst="ellipse">
              <a:avLst/>
            </a:prstGeom>
            <a:solidFill>
              <a:srgbClr val="000000">
                <a:alpha val="80000"/>
              </a:srgbClr>
            </a:solidFill>
            <a:ln w="9000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9"/>
            <p:cNvSpPr/>
            <p:nvPr/>
          </p:nvSpPr>
          <p:spPr>
            <a:xfrm>
              <a:off x="1983860" y="389234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8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t100"/>
            <p:cNvSpPr/>
            <p:nvPr/>
          </p:nvSpPr>
          <p:spPr>
            <a:xfrm>
              <a:off x="2516211" y="3853971"/>
              <a:ext cx="76753" cy="76753"/>
            </a:xfrm>
            <a:prstGeom prst="ellipse">
              <a:avLst/>
            </a:prstGeom>
            <a:solidFill>
              <a:srgbClr val="000000">
                <a:alpha val="90196"/>
              </a:srgbClr>
            </a:solidFill>
            <a:ln w="9000" cap="rnd">
              <a:solidFill>
                <a:srgbClr val="000000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101"/>
            <p:cNvSpPr/>
            <p:nvPr/>
          </p:nvSpPr>
          <p:spPr>
            <a:xfrm>
              <a:off x="2466805" y="389234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90196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t102"/>
            <p:cNvSpPr/>
            <p:nvPr/>
          </p:nvSpPr>
          <p:spPr>
            <a:xfrm>
              <a:off x="3061311" y="385397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103"/>
            <p:cNvSpPr/>
            <p:nvPr/>
          </p:nvSpPr>
          <p:spPr>
            <a:xfrm>
              <a:off x="3011906" y="389234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tx104"/>
            <p:cNvSpPr/>
            <p:nvPr/>
          </p:nvSpPr>
          <p:spPr>
            <a:xfrm>
              <a:off x="1347224" y="3852156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1768014" y="3851884"/>
              <a:ext cx="124311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250959" y="3851993"/>
              <a:ext cx="124311" cy="804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733904" y="3851884"/>
              <a:ext cx="186466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3279005" y="3851829"/>
              <a:ext cx="186466" cy="80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109" name="rc109"/>
            <p:cNvSpPr/>
            <p:nvPr/>
          </p:nvSpPr>
          <p:spPr>
            <a:xfrm>
              <a:off x="3674239" y="3713030"/>
              <a:ext cx="2850385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0" name="pt110"/>
            <p:cNvSpPr/>
            <p:nvPr/>
          </p:nvSpPr>
          <p:spPr>
            <a:xfrm>
              <a:off x="3884768" y="3853971"/>
              <a:ext cx="76753" cy="76753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l111"/>
            <p:cNvSpPr/>
            <p:nvPr/>
          </p:nvSpPr>
          <p:spPr>
            <a:xfrm>
              <a:off x="3835363" y="389234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CB3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t112"/>
            <p:cNvSpPr/>
            <p:nvPr/>
          </p:nvSpPr>
          <p:spPr>
            <a:xfrm>
              <a:off x="3884768" y="4073427"/>
              <a:ext cx="76753" cy="76753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l113"/>
            <p:cNvSpPr/>
            <p:nvPr/>
          </p:nvSpPr>
          <p:spPr>
            <a:xfrm>
              <a:off x="3835363" y="41118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t114"/>
            <p:cNvSpPr/>
            <p:nvPr/>
          </p:nvSpPr>
          <p:spPr>
            <a:xfrm>
              <a:off x="4926405" y="3853971"/>
              <a:ext cx="76753" cy="7675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l115"/>
            <p:cNvSpPr/>
            <p:nvPr/>
          </p:nvSpPr>
          <p:spPr>
            <a:xfrm>
              <a:off x="4876999" y="389234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t116"/>
            <p:cNvSpPr/>
            <p:nvPr/>
          </p:nvSpPr>
          <p:spPr>
            <a:xfrm>
              <a:off x="4926405" y="4073427"/>
              <a:ext cx="76753" cy="7675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l117"/>
            <p:cNvSpPr/>
            <p:nvPr/>
          </p:nvSpPr>
          <p:spPr>
            <a:xfrm>
              <a:off x="4876999" y="41118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t118"/>
            <p:cNvSpPr/>
            <p:nvPr/>
          </p:nvSpPr>
          <p:spPr>
            <a:xfrm>
              <a:off x="6008750" y="3853971"/>
              <a:ext cx="76753" cy="76753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l119"/>
            <p:cNvSpPr/>
            <p:nvPr/>
          </p:nvSpPr>
          <p:spPr>
            <a:xfrm>
              <a:off x="5959344" y="389234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t120"/>
            <p:cNvSpPr/>
            <p:nvPr/>
          </p:nvSpPr>
          <p:spPr>
            <a:xfrm>
              <a:off x="6008750" y="407342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l121"/>
            <p:cNvSpPr/>
            <p:nvPr/>
          </p:nvSpPr>
          <p:spPr>
            <a:xfrm>
              <a:off x="5959344" y="41118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t122"/>
            <p:cNvSpPr/>
            <p:nvPr/>
          </p:nvSpPr>
          <p:spPr>
            <a:xfrm>
              <a:off x="7302283" y="385397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t123"/>
            <p:cNvSpPr/>
            <p:nvPr/>
          </p:nvSpPr>
          <p:spPr>
            <a:xfrm>
              <a:off x="7302283" y="4073427"/>
              <a:ext cx="76753" cy="76753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tx124"/>
            <p:cNvSpPr/>
            <p:nvPr/>
          </p:nvSpPr>
          <p:spPr>
            <a:xfrm>
              <a:off x="4102462" y="3847736"/>
              <a:ext cx="415989" cy="846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4102462" y="4069593"/>
              <a:ext cx="683002" cy="82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5144098" y="3847900"/>
              <a:ext cx="723711" cy="845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5144098" y="4067465"/>
              <a:ext cx="223520" cy="844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6226444" y="3850083"/>
              <a:ext cx="434925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6226444" y="4067301"/>
              <a:ext cx="934898" cy="845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7519976" y="3852266"/>
              <a:ext cx="229795" cy="80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7519976" y="4067301"/>
              <a:ext cx="639836" cy="845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38225" y="970115"/>
            <a:ext cx="5486400" cy="3390595"/>
            <a:chOff x="1038225" y="970115"/>
            <a:chExt cx="5486400" cy="3390595"/>
          </a:xfrm>
        </p:grpSpPr>
        <p:sp>
          <p:nvSpPr>
            <p:cNvPr id="3" name="rc3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522810" y="1255930"/>
              <a:ext cx="2323204" cy="19845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g6"/>
            <p:cNvSpPr/>
            <p:nvPr/>
          </p:nvSpPr>
          <p:spPr>
            <a:xfrm>
              <a:off x="1576726" y="1872201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pg7"/>
            <p:cNvSpPr/>
            <p:nvPr/>
          </p:nvSpPr>
          <p:spPr>
            <a:xfrm>
              <a:off x="1618138" y="2024495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pg8"/>
            <p:cNvSpPr/>
            <p:nvPr/>
          </p:nvSpPr>
          <p:spPr>
            <a:xfrm>
              <a:off x="1659550" y="2223649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" name="pg9"/>
            <p:cNvSpPr/>
            <p:nvPr/>
          </p:nvSpPr>
          <p:spPr>
            <a:xfrm>
              <a:off x="1700961" y="2481377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" name="pg10"/>
            <p:cNvSpPr/>
            <p:nvPr/>
          </p:nvSpPr>
          <p:spPr>
            <a:xfrm>
              <a:off x="1742373" y="2621956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" name="pg11"/>
            <p:cNvSpPr/>
            <p:nvPr/>
          </p:nvSpPr>
          <p:spPr>
            <a:xfrm>
              <a:off x="1783785" y="2961689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" name="pg12"/>
            <p:cNvSpPr/>
            <p:nvPr/>
          </p:nvSpPr>
          <p:spPr>
            <a:xfrm>
              <a:off x="1825197" y="2516522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" name="pg13"/>
            <p:cNvSpPr/>
            <p:nvPr/>
          </p:nvSpPr>
          <p:spPr>
            <a:xfrm>
              <a:off x="1866609" y="2258794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" name="pg14"/>
            <p:cNvSpPr/>
            <p:nvPr/>
          </p:nvSpPr>
          <p:spPr>
            <a:xfrm>
              <a:off x="1908021" y="2129929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pg15"/>
            <p:cNvSpPr/>
            <p:nvPr/>
          </p:nvSpPr>
          <p:spPr>
            <a:xfrm>
              <a:off x="1949432" y="2047925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pg16"/>
            <p:cNvSpPr/>
            <p:nvPr/>
          </p:nvSpPr>
          <p:spPr>
            <a:xfrm>
              <a:off x="2073668" y="2012780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pg17"/>
            <p:cNvSpPr/>
            <p:nvPr/>
          </p:nvSpPr>
          <p:spPr>
            <a:xfrm>
              <a:off x="2197904" y="2036210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pg18"/>
            <p:cNvSpPr/>
            <p:nvPr/>
          </p:nvSpPr>
          <p:spPr>
            <a:xfrm>
              <a:off x="2322139" y="2024495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pg19"/>
            <p:cNvSpPr/>
            <p:nvPr/>
          </p:nvSpPr>
          <p:spPr>
            <a:xfrm>
              <a:off x="2446375" y="1954206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pg20"/>
            <p:cNvSpPr/>
            <p:nvPr/>
          </p:nvSpPr>
          <p:spPr>
            <a:xfrm>
              <a:off x="2570610" y="1977635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pg21"/>
            <p:cNvSpPr/>
            <p:nvPr/>
          </p:nvSpPr>
          <p:spPr>
            <a:xfrm>
              <a:off x="2943317" y="1801912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pg22"/>
            <p:cNvSpPr/>
            <p:nvPr/>
          </p:nvSpPr>
          <p:spPr>
            <a:xfrm>
              <a:off x="3440259" y="1778482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pg23"/>
            <p:cNvSpPr/>
            <p:nvPr/>
          </p:nvSpPr>
          <p:spPr>
            <a:xfrm>
              <a:off x="3688730" y="2106500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2505461" y="1733862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g25"/>
            <p:cNvSpPr/>
            <p:nvPr/>
          </p:nvSpPr>
          <p:spPr>
            <a:xfrm>
              <a:off x="1576726" y="2153359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pg26"/>
            <p:cNvSpPr/>
            <p:nvPr/>
          </p:nvSpPr>
          <p:spPr>
            <a:xfrm>
              <a:off x="1618138" y="2176789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pg27"/>
            <p:cNvSpPr/>
            <p:nvPr/>
          </p:nvSpPr>
          <p:spPr>
            <a:xfrm>
              <a:off x="1659550" y="2387658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pg28"/>
            <p:cNvSpPr/>
            <p:nvPr/>
          </p:nvSpPr>
          <p:spPr>
            <a:xfrm>
              <a:off x="1700961" y="2633671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pg29"/>
            <p:cNvSpPr/>
            <p:nvPr/>
          </p:nvSpPr>
          <p:spPr>
            <a:xfrm>
              <a:off x="1866609" y="2165074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pg30"/>
            <p:cNvSpPr/>
            <p:nvPr/>
          </p:nvSpPr>
          <p:spPr>
            <a:xfrm>
              <a:off x="1908021" y="1919061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pg31"/>
            <p:cNvSpPr/>
            <p:nvPr/>
          </p:nvSpPr>
          <p:spPr>
            <a:xfrm>
              <a:off x="1949432" y="2106500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pg32"/>
            <p:cNvSpPr/>
            <p:nvPr/>
          </p:nvSpPr>
          <p:spPr>
            <a:xfrm>
              <a:off x="2073668" y="2094785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pg33"/>
            <p:cNvSpPr/>
            <p:nvPr/>
          </p:nvSpPr>
          <p:spPr>
            <a:xfrm>
              <a:off x="2487787" y="2129929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pg34"/>
            <p:cNvSpPr/>
            <p:nvPr/>
          </p:nvSpPr>
          <p:spPr>
            <a:xfrm>
              <a:off x="2446375" y="2129929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pg35"/>
            <p:cNvSpPr/>
            <p:nvPr/>
          </p:nvSpPr>
          <p:spPr>
            <a:xfrm>
              <a:off x="2694846" y="2047925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pg36"/>
            <p:cNvSpPr/>
            <p:nvPr/>
          </p:nvSpPr>
          <p:spPr>
            <a:xfrm>
              <a:off x="3274612" y="2165074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1594400" y="190958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1635812" y="190958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1760047" y="183929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1801459" y="2097025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1842871" y="223760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1884283" y="2249319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1925695" y="2319608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1967107" y="2073595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2091342" y="2132169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2215578" y="1921301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2339813" y="1968160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2422637" y="212045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2464049" y="1991590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2588284" y="2038450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2712520" y="193301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2960991" y="186272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3209462" y="2038450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3457933" y="1991590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3706404" y="188615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1594400" y="2003305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1635812" y="2015020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1677224" y="1968160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1718636" y="1874441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1760047" y="1886156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1801459" y="2085310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1842871" y="240161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1884283" y="240161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1925695" y="242504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1967107" y="2495332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2091342" y="246018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2215578" y="2190744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2339813" y="2155599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2588284" y="246018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2712520" y="240161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2960991" y="248361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3209462" y="246018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rc73"/>
            <p:cNvSpPr/>
            <p:nvPr/>
          </p:nvSpPr>
          <p:spPr>
            <a:xfrm>
              <a:off x="3457933" y="229617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rc74"/>
            <p:cNvSpPr/>
            <p:nvPr/>
          </p:nvSpPr>
          <p:spPr>
            <a:xfrm>
              <a:off x="3706404" y="2155599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g75"/>
            <p:cNvSpPr/>
            <p:nvPr/>
          </p:nvSpPr>
          <p:spPr>
            <a:xfrm>
              <a:off x="1576726" y="1965920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" name="pg76"/>
            <p:cNvSpPr/>
            <p:nvPr/>
          </p:nvSpPr>
          <p:spPr>
            <a:xfrm>
              <a:off x="1659550" y="1942491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" name="pg77"/>
            <p:cNvSpPr/>
            <p:nvPr/>
          </p:nvSpPr>
          <p:spPr>
            <a:xfrm>
              <a:off x="1700961" y="1895631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" name="pg78"/>
            <p:cNvSpPr/>
            <p:nvPr/>
          </p:nvSpPr>
          <p:spPr>
            <a:xfrm>
              <a:off x="1742373" y="2012780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" name="pg79"/>
            <p:cNvSpPr/>
            <p:nvPr/>
          </p:nvSpPr>
          <p:spPr>
            <a:xfrm>
              <a:off x="1783785" y="1813626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" name="pg80"/>
            <p:cNvSpPr/>
            <p:nvPr/>
          </p:nvSpPr>
          <p:spPr>
            <a:xfrm>
              <a:off x="1825197" y="1790197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" name="pg81"/>
            <p:cNvSpPr/>
            <p:nvPr/>
          </p:nvSpPr>
          <p:spPr>
            <a:xfrm>
              <a:off x="1866609" y="1965920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" name="pg82"/>
            <p:cNvSpPr/>
            <p:nvPr/>
          </p:nvSpPr>
          <p:spPr>
            <a:xfrm>
              <a:off x="1908021" y="1907346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" name="pg83"/>
            <p:cNvSpPr/>
            <p:nvPr/>
          </p:nvSpPr>
          <p:spPr>
            <a:xfrm>
              <a:off x="1949432" y="1766767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" name="pg84"/>
            <p:cNvSpPr/>
            <p:nvPr/>
          </p:nvSpPr>
          <p:spPr>
            <a:xfrm>
              <a:off x="2073668" y="1755052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" name="pg85"/>
            <p:cNvSpPr/>
            <p:nvPr/>
          </p:nvSpPr>
          <p:spPr>
            <a:xfrm>
              <a:off x="2322139" y="1755052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" name="pg86"/>
            <p:cNvSpPr/>
            <p:nvPr/>
          </p:nvSpPr>
          <p:spPr>
            <a:xfrm>
              <a:off x="2446375" y="1895631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" name="pg87"/>
            <p:cNvSpPr/>
            <p:nvPr/>
          </p:nvSpPr>
          <p:spPr>
            <a:xfrm>
              <a:off x="2570610" y="2047925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" name="pg88"/>
            <p:cNvSpPr/>
            <p:nvPr/>
          </p:nvSpPr>
          <p:spPr>
            <a:xfrm>
              <a:off x="2694846" y="1930776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" name="pg89"/>
            <p:cNvSpPr/>
            <p:nvPr/>
          </p:nvSpPr>
          <p:spPr>
            <a:xfrm>
              <a:off x="2943317" y="1907346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" name="pg90"/>
            <p:cNvSpPr/>
            <p:nvPr/>
          </p:nvSpPr>
          <p:spPr>
            <a:xfrm>
              <a:off x="3191788" y="1778482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" name="pg91"/>
            <p:cNvSpPr/>
            <p:nvPr/>
          </p:nvSpPr>
          <p:spPr>
            <a:xfrm>
              <a:off x="3440259" y="1930776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" name="pg92"/>
            <p:cNvSpPr/>
            <p:nvPr/>
          </p:nvSpPr>
          <p:spPr>
            <a:xfrm>
              <a:off x="3688730" y="1954206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" name="pt93"/>
            <p:cNvSpPr/>
            <p:nvPr/>
          </p:nvSpPr>
          <p:spPr>
            <a:xfrm>
              <a:off x="1590034" y="1940364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t94"/>
            <p:cNvSpPr/>
            <p:nvPr/>
          </p:nvSpPr>
          <p:spPr>
            <a:xfrm>
              <a:off x="1631446" y="1916935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t95"/>
            <p:cNvSpPr/>
            <p:nvPr/>
          </p:nvSpPr>
          <p:spPr>
            <a:xfrm>
              <a:off x="1672857" y="1905220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t96"/>
            <p:cNvSpPr/>
            <p:nvPr/>
          </p:nvSpPr>
          <p:spPr>
            <a:xfrm>
              <a:off x="1714269" y="1916935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t97"/>
            <p:cNvSpPr/>
            <p:nvPr/>
          </p:nvSpPr>
          <p:spPr>
            <a:xfrm>
              <a:off x="1755681" y="2080943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t98"/>
            <p:cNvSpPr/>
            <p:nvPr/>
          </p:nvSpPr>
          <p:spPr>
            <a:xfrm>
              <a:off x="1838505" y="2924418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t99"/>
            <p:cNvSpPr/>
            <p:nvPr/>
          </p:nvSpPr>
          <p:spPr>
            <a:xfrm>
              <a:off x="1879917" y="3006423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t100"/>
            <p:cNvSpPr/>
            <p:nvPr/>
          </p:nvSpPr>
          <p:spPr>
            <a:xfrm>
              <a:off x="1921329" y="3041567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t101"/>
            <p:cNvSpPr/>
            <p:nvPr/>
          </p:nvSpPr>
          <p:spPr>
            <a:xfrm>
              <a:off x="1962740" y="3053282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t102"/>
            <p:cNvSpPr/>
            <p:nvPr/>
          </p:nvSpPr>
          <p:spPr>
            <a:xfrm>
              <a:off x="2086976" y="3076712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t103"/>
            <p:cNvSpPr/>
            <p:nvPr/>
          </p:nvSpPr>
          <p:spPr>
            <a:xfrm>
              <a:off x="2211212" y="3029852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t104"/>
            <p:cNvSpPr/>
            <p:nvPr/>
          </p:nvSpPr>
          <p:spPr>
            <a:xfrm>
              <a:off x="2335447" y="3053282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t105"/>
            <p:cNvSpPr/>
            <p:nvPr/>
          </p:nvSpPr>
          <p:spPr>
            <a:xfrm>
              <a:off x="2459683" y="2959563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t106"/>
            <p:cNvSpPr/>
            <p:nvPr/>
          </p:nvSpPr>
          <p:spPr>
            <a:xfrm>
              <a:off x="2583918" y="3064997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t107"/>
            <p:cNvSpPr/>
            <p:nvPr/>
          </p:nvSpPr>
          <p:spPr>
            <a:xfrm>
              <a:off x="2708154" y="3053282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t108"/>
            <p:cNvSpPr/>
            <p:nvPr/>
          </p:nvSpPr>
          <p:spPr>
            <a:xfrm>
              <a:off x="2956625" y="3064997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t109"/>
            <p:cNvSpPr/>
            <p:nvPr/>
          </p:nvSpPr>
          <p:spPr>
            <a:xfrm>
              <a:off x="3205096" y="3064997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t110"/>
            <p:cNvSpPr/>
            <p:nvPr/>
          </p:nvSpPr>
          <p:spPr>
            <a:xfrm>
              <a:off x="3453567" y="3088427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t111"/>
            <p:cNvSpPr/>
            <p:nvPr/>
          </p:nvSpPr>
          <p:spPr>
            <a:xfrm>
              <a:off x="3702038" y="3076712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t112"/>
            <p:cNvSpPr/>
            <p:nvPr/>
          </p:nvSpPr>
          <p:spPr>
            <a:xfrm>
              <a:off x="1590034" y="1799785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t113"/>
            <p:cNvSpPr/>
            <p:nvPr/>
          </p:nvSpPr>
          <p:spPr>
            <a:xfrm>
              <a:off x="1631446" y="1752926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t114"/>
            <p:cNvSpPr/>
            <p:nvPr/>
          </p:nvSpPr>
          <p:spPr>
            <a:xfrm>
              <a:off x="1714269" y="1799785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t115"/>
            <p:cNvSpPr/>
            <p:nvPr/>
          </p:nvSpPr>
          <p:spPr>
            <a:xfrm>
              <a:off x="1755681" y="2198093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t116"/>
            <p:cNvSpPr/>
            <p:nvPr/>
          </p:nvSpPr>
          <p:spPr>
            <a:xfrm>
              <a:off x="1797093" y="2666690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t117"/>
            <p:cNvSpPr/>
            <p:nvPr/>
          </p:nvSpPr>
          <p:spPr>
            <a:xfrm>
              <a:off x="1838505" y="1834930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t118"/>
            <p:cNvSpPr/>
            <p:nvPr/>
          </p:nvSpPr>
          <p:spPr>
            <a:xfrm>
              <a:off x="1879917" y="3041567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t119"/>
            <p:cNvSpPr/>
            <p:nvPr/>
          </p:nvSpPr>
          <p:spPr>
            <a:xfrm>
              <a:off x="1921329" y="3018138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t120"/>
            <p:cNvSpPr/>
            <p:nvPr/>
          </p:nvSpPr>
          <p:spPr>
            <a:xfrm>
              <a:off x="1962740" y="3041567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t121"/>
            <p:cNvSpPr/>
            <p:nvPr/>
          </p:nvSpPr>
          <p:spPr>
            <a:xfrm>
              <a:off x="2086976" y="3053282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t122"/>
            <p:cNvSpPr/>
            <p:nvPr/>
          </p:nvSpPr>
          <p:spPr>
            <a:xfrm>
              <a:off x="2211212" y="3064997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t123"/>
            <p:cNvSpPr/>
            <p:nvPr/>
          </p:nvSpPr>
          <p:spPr>
            <a:xfrm>
              <a:off x="2335447" y="3029852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2459683" y="3076712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t125"/>
            <p:cNvSpPr/>
            <p:nvPr/>
          </p:nvSpPr>
          <p:spPr>
            <a:xfrm>
              <a:off x="2583918" y="3064997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t126"/>
            <p:cNvSpPr/>
            <p:nvPr/>
          </p:nvSpPr>
          <p:spPr>
            <a:xfrm>
              <a:off x="2708154" y="3100142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t127"/>
            <p:cNvSpPr/>
            <p:nvPr/>
          </p:nvSpPr>
          <p:spPr>
            <a:xfrm>
              <a:off x="2956625" y="2994708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t128"/>
            <p:cNvSpPr/>
            <p:nvPr/>
          </p:nvSpPr>
          <p:spPr>
            <a:xfrm>
              <a:off x="3205096" y="3041567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t129"/>
            <p:cNvSpPr/>
            <p:nvPr/>
          </p:nvSpPr>
          <p:spPr>
            <a:xfrm>
              <a:off x="3370743" y="3041567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3246508" y="3111857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t131"/>
            <p:cNvSpPr/>
            <p:nvPr/>
          </p:nvSpPr>
          <p:spPr>
            <a:xfrm>
              <a:off x="3453567" y="3053282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t132"/>
            <p:cNvSpPr/>
            <p:nvPr/>
          </p:nvSpPr>
          <p:spPr>
            <a:xfrm>
              <a:off x="3494979" y="2947848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t133"/>
            <p:cNvSpPr/>
            <p:nvPr/>
          </p:nvSpPr>
          <p:spPr>
            <a:xfrm>
              <a:off x="3702038" y="3041567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g134"/>
            <p:cNvSpPr/>
            <p:nvPr/>
          </p:nvSpPr>
          <p:spPr>
            <a:xfrm>
              <a:off x="1618138" y="1813626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5" name="pg135"/>
            <p:cNvSpPr/>
            <p:nvPr/>
          </p:nvSpPr>
          <p:spPr>
            <a:xfrm>
              <a:off x="1659550" y="1848771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6" name="pg136"/>
            <p:cNvSpPr/>
            <p:nvPr/>
          </p:nvSpPr>
          <p:spPr>
            <a:xfrm>
              <a:off x="1700961" y="1860486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7" name="pg137"/>
            <p:cNvSpPr/>
            <p:nvPr/>
          </p:nvSpPr>
          <p:spPr>
            <a:xfrm>
              <a:off x="1742373" y="1919061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8" name="pg138"/>
            <p:cNvSpPr/>
            <p:nvPr/>
          </p:nvSpPr>
          <p:spPr>
            <a:xfrm>
              <a:off x="1783785" y="1883916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9" name="pg139"/>
            <p:cNvSpPr/>
            <p:nvPr/>
          </p:nvSpPr>
          <p:spPr>
            <a:xfrm>
              <a:off x="1825197" y="1848771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0" name="pg140"/>
            <p:cNvSpPr/>
            <p:nvPr/>
          </p:nvSpPr>
          <p:spPr>
            <a:xfrm>
              <a:off x="1866609" y="1895631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1" name="pg141"/>
            <p:cNvSpPr/>
            <p:nvPr/>
          </p:nvSpPr>
          <p:spPr>
            <a:xfrm>
              <a:off x="1908021" y="2188504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2" name="pg142"/>
            <p:cNvSpPr/>
            <p:nvPr/>
          </p:nvSpPr>
          <p:spPr>
            <a:xfrm>
              <a:off x="1949432" y="1684762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3" name="pg143"/>
            <p:cNvSpPr/>
            <p:nvPr/>
          </p:nvSpPr>
          <p:spPr>
            <a:xfrm>
              <a:off x="2073668" y="1708192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4" name="pg144"/>
            <p:cNvSpPr/>
            <p:nvPr/>
          </p:nvSpPr>
          <p:spPr>
            <a:xfrm>
              <a:off x="2197904" y="2001065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5" name="pg145"/>
            <p:cNvSpPr/>
            <p:nvPr/>
          </p:nvSpPr>
          <p:spPr>
            <a:xfrm>
              <a:off x="2322139" y="1942491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6" name="pg146"/>
            <p:cNvSpPr/>
            <p:nvPr/>
          </p:nvSpPr>
          <p:spPr>
            <a:xfrm>
              <a:off x="2446375" y="2036210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7" name="pg147"/>
            <p:cNvSpPr/>
            <p:nvPr/>
          </p:nvSpPr>
          <p:spPr>
            <a:xfrm>
              <a:off x="2570610" y="2024495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8" name="pg148"/>
            <p:cNvSpPr/>
            <p:nvPr/>
          </p:nvSpPr>
          <p:spPr>
            <a:xfrm>
              <a:off x="2694846" y="2083070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9" name="pg149"/>
            <p:cNvSpPr/>
            <p:nvPr/>
          </p:nvSpPr>
          <p:spPr>
            <a:xfrm>
              <a:off x="2943317" y="1860486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0" name="pg150"/>
            <p:cNvSpPr/>
            <p:nvPr/>
          </p:nvSpPr>
          <p:spPr>
            <a:xfrm>
              <a:off x="3191788" y="2071355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1" name="pg151"/>
            <p:cNvSpPr/>
            <p:nvPr/>
          </p:nvSpPr>
          <p:spPr>
            <a:xfrm>
              <a:off x="3440259" y="1860486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2" name="pg152"/>
            <p:cNvSpPr/>
            <p:nvPr/>
          </p:nvSpPr>
          <p:spPr>
            <a:xfrm>
              <a:off x="3688730" y="1919061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3" name="pl153"/>
            <p:cNvSpPr/>
            <p:nvPr/>
          </p:nvSpPr>
          <p:spPr>
            <a:xfrm>
              <a:off x="1628410" y="1838162"/>
              <a:ext cx="2112004" cy="1183207"/>
            </a:xfrm>
            <a:custGeom>
              <a:avLst/>
              <a:gdLst/>
              <a:ahLst/>
              <a:cxnLst/>
              <a:rect l="0" t="0" r="0" b="0"/>
              <a:pathLst>
                <a:path w="2112004" h="1183207">
                  <a:moveTo>
                    <a:pt x="0" y="93719"/>
                  </a:moveTo>
                  <a:lnTo>
                    <a:pt x="41411" y="246013"/>
                  </a:lnTo>
                  <a:lnTo>
                    <a:pt x="82823" y="445167"/>
                  </a:lnTo>
                  <a:lnTo>
                    <a:pt x="124235" y="702895"/>
                  </a:lnTo>
                  <a:lnTo>
                    <a:pt x="165647" y="843474"/>
                  </a:lnTo>
                  <a:lnTo>
                    <a:pt x="207059" y="1183207"/>
                  </a:lnTo>
                  <a:lnTo>
                    <a:pt x="248471" y="738040"/>
                  </a:lnTo>
                  <a:lnTo>
                    <a:pt x="289882" y="480311"/>
                  </a:lnTo>
                  <a:lnTo>
                    <a:pt x="331294" y="351447"/>
                  </a:lnTo>
                  <a:lnTo>
                    <a:pt x="372706" y="269443"/>
                  </a:lnTo>
                  <a:lnTo>
                    <a:pt x="496942" y="234298"/>
                  </a:lnTo>
                  <a:lnTo>
                    <a:pt x="621177" y="257728"/>
                  </a:lnTo>
                  <a:lnTo>
                    <a:pt x="745413" y="246013"/>
                  </a:lnTo>
                  <a:lnTo>
                    <a:pt x="869648" y="175723"/>
                  </a:lnTo>
                  <a:lnTo>
                    <a:pt x="993884" y="199153"/>
                  </a:lnTo>
                  <a:lnTo>
                    <a:pt x="1366591" y="23429"/>
                  </a:lnTo>
                  <a:lnTo>
                    <a:pt x="1863533" y="0"/>
                  </a:lnTo>
                  <a:lnTo>
                    <a:pt x="2112004" y="328017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l154"/>
            <p:cNvSpPr/>
            <p:nvPr/>
          </p:nvSpPr>
          <p:spPr>
            <a:xfrm>
              <a:off x="1628410" y="1978741"/>
              <a:ext cx="1697885" cy="714610"/>
            </a:xfrm>
            <a:custGeom>
              <a:avLst/>
              <a:gdLst/>
              <a:ahLst/>
              <a:cxnLst/>
              <a:rect l="0" t="0" r="0" b="0"/>
              <a:pathLst>
                <a:path w="1697885" h="714610">
                  <a:moveTo>
                    <a:pt x="0" y="234298"/>
                  </a:moveTo>
                  <a:lnTo>
                    <a:pt x="41411" y="257728"/>
                  </a:lnTo>
                  <a:lnTo>
                    <a:pt x="82823" y="468597"/>
                  </a:lnTo>
                  <a:lnTo>
                    <a:pt x="124235" y="714610"/>
                  </a:lnTo>
                  <a:lnTo>
                    <a:pt x="289882" y="246013"/>
                  </a:lnTo>
                  <a:lnTo>
                    <a:pt x="331294" y="0"/>
                  </a:lnTo>
                  <a:lnTo>
                    <a:pt x="372706" y="187438"/>
                  </a:lnTo>
                  <a:lnTo>
                    <a:pt x="496942" y="175723"/>
                  </a:lnTo>
                  <a:lnTo>
                    <a:pt x="869648" y="210868"/>
                  </a:lnTo>
                  <a:lnTo>
                    <a:pt x="911060" y="210868"/>
                  </a:lnTo>
                  <a:lnTo>
                    <a:pt x="1118119" y="128864"/>
                  </a:lnTo>
                  <a:lnTo>
                    <a:pt x="1697885" y="246013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l155"/>
            <p:cNvSpPr/>
            <p:nvPr/>
          </p:nvSpPr>
          <p:spPr>
            <a:xfrm>
              <a:off x="1628410" y="1767872"/>
              <a:ext cx="2112004" cy="585746"/>
            </a:xfrm>
            <a:custGeom>
              <a:avLst/>
              <a:gdLst/>
              <a:ahLst/>
              <a:cxnLst/>
              <a:rect l="0" t="0" r="0" b="0"/>
              <a:pathLst>
                <a:path w="2112004" h="585746">
                  <a:moveTo>
                    <a:pt x="0" y="175723"/>
                  </a:moveTo>
                  <a:lnTo>
                    <a:pt x="41411" y="175723"/>
                  </a:lnTo>
                  <a:lnTo>
                    <a:pt x="165647" y="105434"/>
                  </a:lnTo>
                  <a:lnTo>
                    <a:pt x="207059" y="363162"/>
                  </a:lnTo>
                  <a:lnTo>
                    <a:pt x="248471" y="503741"/>
                  </a:lnTo>
                  <a:lnTo>
                    <a:pt x="289882" y="515456"/>
                  </a:lnTo>
                  <a:lnTo>
                    <a:pt x="331294" y="585746"/>
                  </a:lnTo>
                  <a:lnTo>
                    <a:pt x="372706" y="339732"/>
                  </a:lnTo>
                  <a:lnTo>
                    <a:pt x="496942" y="398307"/>
                  </a:lnTo>
                  <a:lnTo>
                    <a:pt x="621177" y="187438"/>
                  </a:lnTo>
                  <a:lnTo>
                    <a:pt x="745413" y="234298"/>
                  </a:lnTo>
                  <a:lnTo>
                    <a:pt x="828237" y="386592"/>
                  </a:lnTo>
                  <a:lnTo>
                    <a:pt x="869648" y="257728"/>
                  </a:lnTo>
                  <a:lnTo>
                    <a:pt x="911060" y="0"/>
                  </a:lnTo>
                  <a:lnTo>
                    <a:pt x="993884" y="304588"/>
                  </a:lnTo>
                  <a:lnTo>
                    <a:pt x="1118119" y="199153"/>
                  </a:lnTo>
                  <a:lnTo>
                    <a:pt x="1366591" y="128864"/>
                  </a:lnTo>
                  <a:lnTo>
                    <a:pt x="1615062" y="304588"/>
                  </a:lnTo>
                  <a:lnTo>
                    <a:pt x="1863533" y="257728"/>
                  </a:lnTo>
                  <a:lnTo>
                    <a:pt x="2112004" y="152294"/>
                  </a:lnTo>
                </a:path>
              </a:pathLst>
            </a:custGeom>
            <a:ln w="13550" cap="flat">
              <a:solidFill>
                <a:srgbClr val="D73027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l156"/>
            <p:cNvSpPr/>
            <p:nvPr/>
          </p:nvSpPr>
          <p:spPr>
            <a:xfrm>
              <a:off x="1628410" y="1908451"/>
              <a:ext cx="2112004" cy="620891"/>
            </a:xfrm>
            <a:custGeom>
              <a:avLst/>
              <a:gdLst/>
              <a:ahLst/>
              <a:cxnLst/>
              <a:rect l="0" t="0" r="0" b="0"/>
              <a:pathLst>
                <a:path w="2112004" h="620891">
                  <a:moveTo>
                    <a:pt x="0" y="128864"/>
                  </a:moveTo>
                  <a:lnTo>
                    <a:pt x="41411" y="140579"/>
                  </a:lnTo>
                  <a:lnTo>
                    <a:pt x="82823" y="93719"/>
                  </a:lnTo>
                  <a:lnTo>
                    <a:pt x="124235" y="0"/>
                  </a:lnTo>
                  <a:lnTo>
                    <a:pt x="165647" y="11714"/>
                  </a:lnTo>
                  <a:lnTo>
                    <a:pt x="207059" y="210868"/>
                  </a:lnTo>
                  <a:lnTo>
                    <a:pt x="248471" y="527171"/>
                  </a:lnTo>
                  <a:lnTo>
                    <a:pt x="289882" y="527171"/>
                  </a:lnTo>
                  <a:lnTo>
                    <a:pt x="331294" y="550601"/>
                  </a:lnTo>
                  <a:lnTo>
                    <a:pt x="372706" y="620891"/>
                  </a:lnTo>
                  <a:lnTo>
                    <a:pt x="496942" y="585746"/>
                  </a:lnTo>
                  <a:lnTo>
                    <a:pt x="621177" y="316302"/>
                  </a:lnTo>
                  <a:lnTo>
                    <a:pt x="745413" y="281158"/>
                  </a:lnTo>
                  <a:lnTo>
                    <a:pt x="993884" y="585746"/>
                  </a:lnTo>
                  <a:lnTo>
                    <a:pt x="1118119" y="527171"/>
                  </a:lnTo>
                  <a:lnTo>
                    <a:pt x="1366591" y="609176"/>
                  </a:lnTo>
                  <a:lnTo>
                    <a:pt x="1615062" y="585746"/>
                  </a:lnTo>
                  <a:lnTo>
                    <a:pt x="1863533" y="421737"/>
                  </a:lnTo>
                  <a:lnTo>
                    <a:pt x="2112004" y="281158"/>
                  </a:lnTo>
                </a:path>
              </a:pathLst>
            </a:custGeom>
            <a:ln w="13550" cap="flat">
              <a:solidFill>
                <a:srgbClr val="FC8D59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l157"/>
            <p:cNvSpPr/>
            <p:nvPr/>
          </p:nvSpPr>
          <p:spPr>
            <a:xfrm>
              <a:off x="1628410" y="1814732"/>
              <a:ext cx="2112004" cy="292873"/>
            </a:xfrm>
            <a:custGeom>
              <a:avLst/>
              <a:gdLst/>
              <a:ahLst/>
              <a:cxnLst/>
              <a:rect l="0" t="0" r="0" b="0"/>
              <a:pathLst>
                <a:path w="2112004" h="292873">
                  <a:moveTo>
                    <a:pt x="0" y="210868"/>
                  </a:moveTo>
                  <a:lnTo>
                    <a:pt x="82823" y="187438"/>
                  </a:lnTo>
                  <a:lnTo>
                    <a:pt x="124235" y="140579"/>
                  </a:lnTo>
                  <a:lnTo>
                    <a:pt x="165647" y="257728"/>
                  </a:lnTo>
                  <a:lnTo>
                    <a:pt x="207059" y="58574"/>
                  </a:lnTo>
                  <a:lnTo>
                    <a:pt x="248471" y="35144"/>
                  </a:lnTo>
                  <a:lnTo>
                    <a:pt x="289882" y="210868"/>
                  </a:lnTo>
                  <a:lnTo>
                    <a:pt x="331294" y="152294"/>
                  </a:lnTo>
                  <a:lnTo>
                    <a:pt x="372706" y="11714"/>
                  </a:lnTo>
                  <a:lnTo>
                    <a:pt x="496942" y="0"/>
                  </a:lnTo>
                  <a:lnTo>
                    <a:pt x="745413" y="0"/>
                  </a:lnTo>
                  <a:lnTo>
                    <a:pt x="869648" y="140579"/>
                  </a:lnTo>
                  <a:lnTo>
                    <a:pt x="993884" y="292873"/>
                  </a:lnTo>
                  <a:lnTo>
                    <a:pt x="1118119" y="175723"/>
                  </a:lnTo>
                  <a:lnTo>
                    <a:pt x="1366591" y="152294"/>
                  </a:lnTo>
                  <a:lnTo>
                    <a:pt x="1615062" y="23429"/>
                  </a:lnTo>
                  <a:lnTo>
                    <a:pt x="1863533" y="175723"/>
                  </a:lnTo>
                  <a:lnTo>
                    <a:pt x="2112004" y="199153"/>
                  </a:lnTo>
                </a:path>
              </a:pathLst>
            </a:custGeom>
            <a:ln w="13550" cap="flat">
              <a:solidFill>
                <a:srgbClr val="FEE09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l158"/>
            <p:cNvSpPr/>
            <p:nvPr/>
          </p:nvSpPr>
          <p:spPr>
            <a:xfrm>
              <a:off x="1628410" y="1943596"/>
              <a:ext cx="2112004" cy="1183207"/>
            </a:xfrm>
            <a:custGeom>
              <a:avLst/>
              <a:gdLst/>
              <a:ahLst/>
              <a:cxnLst/>
              <a:rect l="0" t="0" r="0" b="0"/>
              <a:pathLst>
                <a:path w="2112004" h="1183207">
                  <a:moveTo>
                    <a:pt x="0" y="35144"/>
                  </a:moveTo>
                  <a:lnTo>
                    <a:pt x="41411" y="11714"/>
                  </a:lnTo>
                  <a:lnTo>
                    <a:pt x="82823" y="0"/>
                  </a:lnTo>
                  <a:lnTo>
                    <a:pt x="124235" y="11714"/>
                  </a:lnTo>
                  <a:lnTo>
                    <a:pt x="165647" y="175723"/>
                  </a:lnTo>
                  <a:lnTo>
                    <a:pt x="248471" y="1019198"/>
                  </a:lnTo>
                  <a:lnTo>
                    <a:pt x="289882" y="1101202"/>
                  </a:lnTo>
                  <a:lnTo>
                    <a:pt x="331294" y="1136347"/>
                  </a:lnTo>
                  <a:lnTo>
                    <a:pt x="372706" y="1148062"/>
                  </a:lnTo>
                  <a:lnTo>
                    <a:pt x="496942" y="1171492"/>
                  </a:lnTo>
                  <a:lnTo>
                    <a:pt x="621177" y="1124632"/>
                  </a:lnTo>
                  <a:lnTo>
                    <a:pt x="745413" y="1148062"/>
                  </a:lnTo>
                  <a:lnTo>
                    <a:pt x="869648" y="1054343"/>
                  </a:lnTo>
                  <a:lnTo>
                    <a:pt x="993884" y="1159777"/>
                  </a:lnTo>
                  <a:lnTo>
                    <a:pt x="1118119" y="1148062"/>
                  </a:lnTo>
                  <a:lnTo>
                    <a:pt x="1366591" y="1159777"/>
                  </a:lnTo>
                  <a:lnTo>
                    <a:pt x="1615062" y="1159777"/>
                  </a:lnTo>
                  <a:lnTo>
                    <a:pt x="1863533" y="1183207"/>
                  </a:lnTo>
                  <a:lnTo>
                    <a:pt x="2112004" y="1171492"/>
                  </a:lnTo>
                </a:path>
              </a:pathLst>
            </a:custGeom>
            <a:ln w="13550" cap="flat">
              <a:solidFill>
                <a:srgbClr val="91BFDB">
                  <a:alpha val="73333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l159"/>
            <p:cNvSpPr/>
            <p:nvPr/>
          </p:nvSpPr>
          <p:spPr>
            <a:xfrm>
              <a:off x="1628410" y="1791302"/>
              <a:ext cx="2112004" cy="1358931"/>
            </a:xfrm>
            <a:custGeom>
              <a:avLst/>
              <a:gdLst/>
              <a:ahLst/>
              <a:cxnLst/>
              <a:rect l="0" t="0" r="0" b="0"/>
              <a:pathLst>
                <a:path w="2112004" h="1358931">
                  <a:moveTo>
                    <a:pt x="0" y="46859"/>
                  </a:moveTo>
                  <a:lnTo>
                    <a:pt x="41411" y="0"/>
                  </a:lnTo>
                  <a:lnTo>
                    <a:pt x="124235" y="46859"/>
                  </a:lnTo>
                  <a:lnTo>
                    <a:pt x="165647" y="445167"/>
                  </a:lnTo>
                  <a:lnTo>
                    <a:pt x="207059" y="913764"/>
                  </a:lnTo>
                  <a:lnTo>
                    <a:pt x="248471" y="82004"/>
                  </a:lnTo>
                  <a:lnTo>
                    <a:pt x="289882" y="1288641"/>
                  </a:lnTo>
                  <a:lnTo>
                    <a:pt x="331294" y="1265211"/>
                  </a:lnTo>
                  <a:lnTo>
                    <a:pt x="372706" y="1288641"/>
                  </a:lnTo>
                  <a:lnTo>
                    <a:pt x="496942" y="1300356"/>
                  </a:lnTo>
                  <a:lnTo>
                    <a:pt x="621177" y="1312071"/>
                  </a:lnTo>
                  <a:lnTo>
                    <a:pt x="745413" y="1276926"/>
                  </a:lnTo>
                  <a:lnTo>
                    <a:pt x="869648" y="1323786"/>
                  </a:lnTo>
                  <a:lnTo>
                    <a:pt x="993884" y="1312071"/>
                  </a:lnTo>
                  <a:lnTo>
                    <a:pt x="1118119" y="1347216"/>
                  </a:lnTo>
                  <a:lnTo>
                    <a:pt x="1366591" y="1241782"/>
                  </a:lnTo>
                  <a:lnTo>
                    <a:pt x="1615062" y="1288641"/>
                  </a:lnTo>
                  <a:lnTo>
                    <a:pt x="1656474" y="1358931"/>
                  </a:lnTo>
                  <a:lnTo>
                    <a:pt x="1780709" y="1288641"/>
                  </a:lnTo>
                  <a:lnTo>
                    <a:pt x="1863533" y="1300356"/>
                  </a:lnTo>
                  <a:lnTo>
                    <a:pt x="1904945" y="1194922"/>
                  </a:lnTo>
                  <a:lnTo>
                    <a:pt x="2112004" y="1288641"/>
                  </a:lnTo>
                </a:path>
              </a:pathLst>
            </a:custGeom>
            <a:ln w="13550" cap="flat">
              <a:solidFill>
                <a:srgbClr val="4575B4">
                  <a:alpha val="73333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l160"/>
            <p:cNvSpPr/>
            <p:nvPr/>
          </p:nvSpPr>
          <p:spPr>
            <a:xfrm>
              <a:off x="1669822" y="1744442"/>
              <a:ext cx="2070592" cy="503741"/>
            </a:xfrm>
            <a:custGeom>
              <a:avLst/>
              <a:gdLst/>
              <a:ahLst/>
              <a:cxnLst/>
              <a:rect l="0" t="0" r="0" b="0"/>
              <a:pathLst>
                <a:path w="2070592" h="503741">
                  <a:moveTo>
                    <a:pt x="0" y="128864"/>
                  </a:moveTo>
                  <a:lnTo>
                    <a:pt x="41411" y="164008"/>
                  </a:lnTo>
                  <a:lnTo>
                    <a:pt x="82823" y="175723"/>
                  </a:lnTo>
                  <a:lnTo>
                    <a:pt x="124235" y="234298"/>
                  </a:lnTo>
                  <a:lnTo>
                    <a:pt x="165647" y="199153"/>
                  </a:lnTo>
                  <a:lnTo>
                    <a:pt x="207059" y="164008"/>
                  </a:lnTo>
                  <a:lnTo>
                    <a:pt x="248471" y="210868"/>
                  </a:lnTo>
                  <a:lnTo>
                    <a:pt x="289882" y="503741"/>
                  </a:lnTo>
                  <a:lnTo>
                    <a:pt x="331294" y="0"/>
                  </a:lnTo>
                  <a:lnTo>
                    <a:pt x="455530" y="23429"/>
                  </a:lnTo>
                  <a:lnTo>
                    <a:pt x="579765" y="316302"/>
                  </a:lnTo>
                  <a:lnTo>
                    <a:pt x="704001" y="257728"/>
                  </a:lnTo>
                  <a:lnTo>
                    <a:pt x="828237" y="351447"/>
                  </a:lnTo>
                  <a:lnTo>
                    <a:pt x="952472" y="339732"/>
                  </a:lnTo>
                  <a:lnTo>
                    <a:pt x="1076708" y="398307"/>
                  </a:lnTo>
                  <a:lnTo>
                    <a:pt x="1325179" y="175723"/>
                  </a:lnTo>
                  <a:lnTo>
                    <a:pt x="1573650" y="386592"/>
                  </a:lnTo>
                  <a:lnTo>
                    <a:pt x="1822121" y="175723"/>
                  </a:lnTo>
                  <a:lnTo>
                    <a:pt x="2070592" y="234298"/>
                  </a:lnTo>
                </a:path>
              </a:pathLst>
            </a:custGeom>
            <a:ln w="13550" cap="flat">
              <a:solidFill>
                <a:srgbClr val="E0F3F8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l161"/>
            <p:cNvSpPr/>
            <p:nvPr/>
          </p:nvSpPr>
          <p:spPr>
            <a:xfrm>
              <a:off x="1752646" y="1255930"/>
              <a:ext cx="0" cy="1984508"/>
            </a:xfrm>
            <a:custGeom>
              <a:avLst/>
              <a:gdLst/>
              <a:ahLst/>
              <a:cxnLst/>
              <a:rect l="0" t="0" r="0" b="0"/>
              <a:pathLst>
                <a:path h="1984508">
                  <a:moveTo>
                    <a:pt x="0" y="1984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rc162"/>
            <p:cNvSpPr/>
            <p:nvPr/>
          </p:nvSpPr>
          <p:spPr>
            <a:xfrm>
              <a:off x="3915604" y="1255930"/>
              <a:ext cx="2323204" cy="19845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3" name="pg163"/>
            <p:cNvSpPr/>
            <p:nvPr/>
          </p:nvSpPr>
          <p:spPr>
            <a:xfrm>
              <a:off x="3969520" y="2059640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4" name="pg164"/>
            <p:cNvSpPr/>
            <p:nvPr/>
          </p:nvSpPr>
          <p:spPr>
            <a:xfrm>
              <a:off x="4180720" y="2001065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5" name="pg165"/>
            <p:cNvSpPr/>
            <p:nvPr/>
          </p:nvSpPr>
          <p:spPr>
            <a:xfrm>
              <a:off x="4391921" y="2036210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6" name="rc166"/>
            <p:cNvSpPr/>
            <p:nvPr/>
          </p:nvSpPr>
          <p:spPr>
            <a:xfrm>
              <a:off x="4620795" y="2038450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rc167"/>
            <p:cNvSpPr/>
            <p:nvPr/>
          </p:nvSpPr>
          <p:spPr>
            <a:xfrm>
              <a:off x="4831996" y="197987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rc168"/>
            <p:cNvSpPr/>
            <p:nvPr/>
          </p:nvSpPr>
          <p:spPr>
            <a:xfrm>
              <a:off x="5254397" y="2108740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rc169"/>
            <p:cNvSpPr/>
            <p:nvPr/>
          </p:nvSpPr>
          <p:spPr>
            <a:xfrm>
              <a:off x="5465597" y="207359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rc170"/>
            <p:cNvSpPr/>
            <p:nvPr/>
          </p:nvSpPr>
          <p:spPr>
            <a:xfrm>
              <a:off x="5676797" y="207359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rc171"/>
            <p:cNvSpPr/>
            <p:nvPr/>
          </p:nvSpPr>
          <p:spPr>
            <a:xfrm>
              <a:off x="5887998" y="209702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g172"/>
            <p:cNvSpPr/>
            <p:nvPr/>
          </p:nvSpPr>
          <p:spPr>
            <a:xfrm>
              <a:off x="4180720" y="2047925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3" name="pg173"/>
            <p:cNvSpPr/>
            <p:nvPr/>
          </p:nvSpPr>
          <p:spPr>
            <a:xfrm>
              <a:off x="4391921" y="2094785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4" name="pg174"/>
            <p:cNvSpPr/>
            <p:nvPr/>
          </p:nvSpPr>
          <p:spPr>
            <a:xfrm>
              <a:off x="4603121" y="2036210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5" name="pg175"/>
            <p:cNvSpPr/>
            <p:nvPr/>
          </p:nvSpPr>
          <p:spPr>
            <a:xfrm>
              <a:off x="4814321" y="2059640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6" name="pg176"/>
            <p:cNvSpPr/>
            <p:nvPr/>
          </p:nvSpPr>
          <p:spPr>
            <a:xfrm>
              <a:off x="5025522" y="2047925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7" name="pg177"/>
            <p:cNvSpPr/>
            <p:nvPr/>
          </p:nvSpPr>
          <p:spPr>
            <a:xfrm>
              <a:off x="5236722" y="2059640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8" name="pg178"/>
            <p:cNvSpPr/>
            <p:nvPr/>
          </p:nvSpPr>
          <p:spPr>
            <a:xfrm>
              <a:off x="5447923" y="2036210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9" name="pg179"/>
            <p:cNvSpPr/>
            <p:nvPr/>
          </p:nvSpPr>
          <p:spPr>
            <a:xfrm>
              <a:off x="5870324" y="2083070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0" name="pt180"/>
            <p:cNvSpPr/>
            <p:nvPr/>
          </p:nvSpPr>
          <p:spPr>
            <a:xfrm>
              <a:off x="3982828" y="1998939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t181"/>
            <p:cNvSpPr/>
            <p:nvPr/>
          </p:nvSpPr>
          <p:spPr>
            <a:xfrm>
              <a:off x="4194028" y="1963794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t182"/>
            <p:cNvSpPr/>
            <p:nvPr/>
          </p:nvSpPr>
          <p:spPr>
            <a:xfrm>
              <a:off x="4405229" y="2045799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t183"/>
            <p:cNvSpPr/>
            <p:nvPr/>
          </p:nvSpPr>
          <p:spPr>
            <a:xfrm>
              <a:off x="4616429" y="1998939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t184"/>
            <p:cNvSpPr/>
            <p:nvPr/>
          </p:nvSpPr>
          <p:spPr>
            <a:xfrm>
              <a:off x="4827629" y="2362102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t185"/>
            <p:cNvSpPr/>
            <p:nvPr/>
          </p:nvSpPr>
          <p:spPr>
            <a:xfrm>
              <a:off x="5461231" y="2854129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t186"/>
            <p:cNvSpPr/>
            <p:nvPr/>
          </p:nvSpPr>
          <p:spPr>
            <a:xfrm>
              <a:off x="5672431" y="2725264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t187"/>
            <p:cNvSpPr/>
            <p:nvPr/>
          </p:nvSpPr>
          <p:spPr>
            <a:xfrm>
              <a:off x="5883632" y="2807269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t188"/>
            <p:cNvSpPr/>
            <p:nvPr/>
          </p:nvSpPr>
          <p:spPr>
            <a:xfrm>
              <a:off x="6094832" y="2783839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rc189"/>
            <p:cNvSpPr/>
            <p:nvPr/>
          </p:nvSpPr>
          <p:spPr>
            <a:xfrm>
              <a:off x="3987194" y="1944731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rc190"/>
            <p:cNvSpPr/>
            <p:nvPr/>
          </p:nvSpPr>
          <p:spPr>
            <a:xfrm>
              <a:off x="4409595" y="1921301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rc191"/>
            <p:cNvSpPr/>
            <p:nvPr/>
          </p:nvSpPr>
          <p:spPr>
            <a:xfrm>
              <a:off x="4620795" y="188615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rc192"/>
            <p:cNvSpPr/>
            <p:nvPr/>
          </p:nvSpPr>
          <p:spPr>
            <a:xfrm>
              <a:off x="5465597" y="1979875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rc193"/>
            <p:cNvSpPr/>
            <p:nvPr/>
          </p:nvSpPr>
          <p:spPr>
            <a:xfrm>
              <a:off x="5887998" y="2015020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rc194"/>
            <p:cNvSpPr/>
            <p:nvPr/>
          </p:nvSpPr>
          <p:spPr>
            <a:xfrm>
              <a:off x="6099198" y="2003305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t195"/>
            <p:cNvSpPr/>
            <p:nvPr/>
          </p:nvSpPr>
          <p:spPr>
            <a:xfrm>
              <a:off x="4194028" y="1940364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t196"/>
            <p:cNvSpPr/>
            <p:nvPr/>
          </p:nvSpPr>
          <p:spPr>
            <a:xfrm>
              <a:off x="4405229" y="2045799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t197"/>
            <p:cNvSpPr/>
            <p:nvPr/>
          </p:nvSpPr>
          <p:spPr>
            <a:xfrm>
              <a:off x="4827629" y="2315242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t198"/>
            <p:cNvSpPr/>
            <p:nvPr/>
          </p:nvSpPr>
          <p:spPr>
            <a:xfrm>
              <a:off x="5038830" y="2561255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t199"/>
            <p:cNvSpPr/>
            <p:nvPr/>
          </p:nvSpPr>
          <p:spPr>
            <a:xfrm>
              <a:off x="5250030" y="2772124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t200"/>
            <p:cNvSpPr/>
            <p:nvPr/>
          </p:nvSpPr>
          <p:spPr>
            <a:xfrm>
              <a:off x="5461231" y="2736979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t201"/>
            <p:cNvSpPr/>
            <p:nvPr/>
          </p:nvSpPr>
          <p:spPr>
            <a:xfrm>
              <a:off x="5672431" y="2725264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pt202"/>
            <p:cNvSpPr/>
            <p:nvPr/>
          </p:nvSpPr>
          <p:spPr>
            <a:xfrm>
              <a:off x="6094832" y="2854129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rc203"/>
            <p:cNvSpPr/>
            <p:nvPr/>
          </p:nvSpPr>
          <p:spPr>
            <a:xfrm>
              <a:off x="3987194" y="1921301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rc204"/>
            <p:cNvSpPr/>
            <p:nvPr/>
          </p:nvSpPr>
          <p:spPr>
            <a:xfrm>
              <a:off x="4198394" y="1979875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rc205"/>
            <p:cNvSpPr/>
            <p:nvPr/>
          </p:nvSpPr>
          <p:spPr>
            <a:xfrm>
              <a:off x="4409595" y="1862726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rc206"/>
            <p:cNvSpPr/>
            <p:nvPr/>
          </p:nvSpPr>
          <p:spPr>
            <a:xfrm>
              <a:off x="4831996" y="2097025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rc207"/>
            <p:cNvSpPr/>
            <p:nvPr/>
          </p:nvSpPr>
          <p:spPr>
            <a:xfrm>
              <a:off x="5043196" y="2647626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rc208"/>
            <p:cNvSpPr/>
            <p:nvPr/>
          </p:nvSpPr>
          <p:spPr>
            <a:xfrm>
              <a:off x="5254397" y="2085310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rc209"/>
            <p:cNvSpPr/>
            <p:nvPr/>
          </p:nvSpPr>
          <p:spPr>
            <a:xfrm>
              <a:off x="5465597" y="2073595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rc210"/>
            <p:cNvSpPr/>
            <p:nvPr/>
          </p:nvSpPr>
          <p:spPr>
            <a:xfrm>
              <a:off x="5676797" y="2026735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rc211"/>
            <p:cNvSpPr/>
            <p:nvPr/>
          </p:nvSpPr>
          <p:spPr>
            <a:xfrm>
              <a:off x="5887998" y="2167314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rc212"/>
            <p:cNvSpPr/>
            <p:nvPr/>
          </p:nvSpPr>
          <p:spPr>
            <a:xfrm>
              <a:off x="6099198" y="238989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t213"/>
            <p:cNvSpPr/>
            <p:nvPr/>
          </p:nvSpPr>
          <p:spPr>
            <a:xfrm>
              <a:off x="3982828" y="2080943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t214"/>
            <p:cNvSpPr/>
            <p:nvPr/>
          </p:nvSpPr>
          <p:spPr>
            <a:xfrm>
              <a:off x="4194028" y="2010654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t215"/>
            <p:cNvSpPr/>
            <p:nvPr/>
          </p:nvSpPr>
          <p:spPr>
            <a:xfrm>
              <a:off x="4405229" y="1987224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t216"/>
            <p:cNvSpPr/>
            <p:nvPr/>
          </p:nvSpPr>
          <p:spPr>
            <a:xfrm>
              <a:off x="4616429" y="2022369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t217"/>
            <p:cNvSpPr/>
            <p:nvPr/>
          </p:nvSpPr>
          <p:spPr>
            <a:xfrm>
              <a:off x="4827629" y="2479251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t218"/>
            <p:cNvSpPr/>
            <p:nvPr/>
          </p:nvSpPr>
          <p:spPr>
            <a:xfrm>
              <a:off x="5038830" y="2736979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t219"/>
            <p:cNvSpPr/>
            <p:nvPr/>
          </p:nvSpPr>
          <p:spPr>
            <a:xfrm>
              <a:off x="5250030" y="2912703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t220"/>
            <p:cNvSpPr/>
            <p:nvPr/>
          </p:nvSpPr>
          <p:spPr>
            <a:xfrm>
              <a:off x="5461231" y="2889273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t221"/>
            <p:cNvSpPr/>
            <p:nvPr/>
          </p:nvSpPr>
          <p:spPr>
            <a:xfrm>
              <a:off x="6094832" y="2947848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rc222"/>
            <p:cNvSpPr/>
            <p:nvPr/>
          </p:nvSpPr>
          <p:spPr>
            <a:xfrm>
              <a:off x="3987194" y="2015020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rc223"/>
            <p:cNvSpPr/>
            <p:nvPr/>
          </p:nvSpPr>
          <p:spPr>
            <a:xfrm>
              <a:off x="4198394" y="1979875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rc224"/>
            <p:cNvSpPr/>
            <p:nvPr/>
          </p:nvSpPr>
          <p:spPr>
            <a:xfrm>
              <a:off x="4409595" y="1968160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rc225"/>
            <p:cNvSpPr/>
            <p:nvPr/>
          </p:nvSpPr>
          <p:spPr>
            <a:xfrm>
              <a:off x="4831996" y="2155599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rc226"/>
            <p:cNvSpPr/>
            <p:nvPr/>
          </p:nvSpPr>
          <p:spPr>
            <a:xfrm>
              <a:off x="5043196" y="2225889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rc227"/>
            <p:cNvSpPr/>
            <p:nvPr/>
          </p:nvSpPr>
          <p:spPr>
            <a:xfrm>
              <a:off x="5254397" y="2214174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rc228"/>
            <p:cNvSpPr/>
            <p:nvPr/>
          </p:nvSpPr>
          <p:spPr>
            <a:xfrm>
              <a:off x="5465597" y="2155599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rc229"/>
            <p:cNvSpPr/>
            <p:nvPr/>
          </p:nvSpPr>
          <p:spPr>
            <a:xfrm>
              <a:off x="5676797" y="2179029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rc230"/>
            <p:cNvSpPr/>
            <p:nvPr/>
          </p:nvSpPr>
          <p:spPr>
            <a:xfrm>
              <a:off x="6099198" y="2132169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t231"/>
            <p:cNvSpPr/>
            <p:nvPr/>
          </p:nvSpPr>
          <p:spPr>
            <a:xfrm>
              <a:off x="3982828" y="1963794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t232"/>
            <p:cNvSpPr/>
            <p:nvPr/>
          </p:nvSpPr>
          <p:spPr>
            <a:xfrm>
              <a:off x="4616429" y="2080943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pt233"/>
            <p:cNvSpPr/>
            <p:nvPr/>
          </p:nvSpPr>
          <p:spPr>
            <a:xfrm>
              <a:off x="4827629" y="2268382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pt234"/>
            <p:cNvSpPr/>
            <p:nvPr/>
          </p:nvSpPr>
          <p:spPr>
            <a:xfrm>
              <a:off x="5038830" y="2725264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pt235"/>
            <p:cNvSpPr/>
            <p:nvPr/>
          </p:nvSpPr>
          <p:spPr>
            <a:xfrm>
              <a:off x="5250030" y="2748694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" name="pt236"/>
            <p:cNvSpPr/>
            <p:nvPr/>
          </p:nvSpPr>
          <p:spPr>
            <a:xfrm>
              <a:off x="5461231" y="2736979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" name="pt237"/>
            <p:cNvSpPr/>
            <p:nvPr/>
          </p:nvSpPr>
          <p:spPr>
            <a:xfrm>
              <a:off x="5672431" y="2854129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" name="pt238"/>
            <p:cNvSpPr/>
            <p:nvPr/>
          </p:nvSpPr>
          <p:spPr>
            <a:xfrm>
              <a:off x="6094832" y="3006423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" name="rc239"/>
            <p:cNvSpPr/>
            <p:nvPr/>
          </p:nvSpPr>
          <p:spPr>
            <a:xfrm>
              <a:off x="4409595" y="1933016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" name="rc240"/>
            <p:cNvSpPr/>
            <p:nvPr/>
          </p:nvSpPr>
          <p:spPr>
            <a:xfrm>
              <a:off x="4620795" y="2097025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" name="rc241"/>
            <p:cNvSpPr/>
            <p:nvPr/>
          </p:nvSpPr>
          <p:spPr>
            <a:xfrm>
              <a:off x="4831996" y="2202459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rc242"/>
            <p:cNvSpPr/>
            <p:nvPr/>
          </p:nvSpPr>
          <p:spPr>
            <a:xfrm>
              <a:off x="5043196" y="2190744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rc243"/>
            <p:cNvSpPr/>
            <p:nvPr/>
          </p:nvSpPr>
          <p:spPr>
            <a:xfrm>
              <a:off x="5465597" y="2261034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rc244"/>
            <p:cNvSpPr/>
            <p:nvPr/>
          </p:nvSpPr>
          <p:spPr>
            <a:xfrm>
              <a:off x="5887998" y="2202459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rc245"/>
            <p:cNvSpPr/>
            <p:nvPr/>
          </p:nvSpPr>
          <p:spPr>
            <a:xfrm>
              <a:off x="6099198" y="2436757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" name="pt246"/>
            <p:cNvSpPr/>
            <p:nvPr/>
          </p:nvSpPr>
          <p:spPr>
            <a:xfrm>
              <a:off x="4194028" y="2057514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pt247"/>
            <p:cNvSpPr/>
            <p:nvPr/>
          </p:nvSpPr>
          <p:spPr>
            <a:xfrm>
              <a:off x="4405229" y="2104373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pt248"/>
            <p:cNvSpPr/>
            <p:nvPr/>
          </p:nvSpPr>
          <p:spPr>
            <a:xfrm>
              <a:off x="4616429" y="2034084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pt249"/>
            <p:cNvSpPr/>
            <p:nvPr/>
          </p:nvSpPr>
          <p:spPr>
            <a:xfrm>
              <a:off x="4827629" y="2045799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" name="pt250"/>
            <p:cNvSpPr/>
            <p:nvPr/>
          </p:nvSpPr>
          <p:spPr>
            <a:xfrm>
              <a:off x="5038830" y="2045799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" name="pt251"/>
            <p:cNvSpPr/>
            <p:nvPr/>
          </p:nvSpPr>
          <p:spPr>
            <a:xfrm>
              <a:off x="5250030" y="2045799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" name="pt252"/>
            <p:cNvSpPr/>
            <p:nvPr/>
          </p:nvSpPr>
          <p:spPr>
            <a:xfrm>
              <a:off x="5461231" y="2045799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" name="pt253"/>
            <p:cNvSpPr/>
            <p:nvPr/>
          </p:nvSpPr>
          <p:spPr>
            <a:xfrm>
              <a:off x="5883632" y="2069229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" name="pt254"/>
            <p:cNvSpPr/>
            <p:nvPr/>
          </p:nvSpPr>
          <p:spPr>
            <a:xfrm>
              <a:off x="6094832" y="1987224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" name="rc255"/>
            <p:cNvSpPr/>
            <p:nvPr/>
          </p:nvSpPr>
          <p:spPr>
            <a:xfrm>
              <a:off x="3987194" y="2085310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" name="rc256"/>
            <p:cNvSpPr/>
            <p:nvPr/>
          </p:nvSpPr>
          <p:spPr>
            <a:xfrm>
              <a:off x="4198394" y="2061880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" name="rc257"/>
            <p:cNvSpPr/>
            <p:nvPr/>
          </p:nvSpPr>
          <p:spPr>
            <a:xfrm>
              <a:off x="4620795" y="1979875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" name="rc258"/>
            <p:cNvSpPr/>
            <p:nvPr/>
          </p:nvSpPr>
          <p:spPr>
            <a:xfrm>
              <a:off x="4831996" y="1933016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rc259"/>
            <p:cNvSpPr/>
            <p:nvPr/>
          </p:nvSpPr>
          <p:spPr>
            <a:xfrm>
              <a:off x="5676797" y="2003305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" name="pt260"/>
            <p:cNvSpPr/>
            <p:nvPr/>
          </p:nvSpPr>
          <p:spPr>
            <a:xfrm>
              <a:off x="4194028" y="2092658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" name="pt261"/>
            <p:cNvSpPr/>
            <p:nvPr/>
          </p:nvSpPr>
          <p:spPr>
            <a:xfrm>
              <a:off x="4405229" y="2127803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pt262"/>
            <p:cNvSpPr/>
            <p:nvPr/>
          </p:nvSpPr>
          <p:spPr>
            <a:xfrm>
              <a:off x="4616429" y="2022369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pt263"/>
            <p:cNvSpPr/>
            <p:nvPr/>
          </p:nvSpPr>
          <p:spPr>
            <a:xfrm>
              <a:off x="4827629" y="2104373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pt264"/>
            <p:cNvSpPr/>
            <p:nvPr/>
          </p:nvSpPr>
          <p:spPr>
            <a:xfrm>
              <a:off x="5038830" y="2069229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pt265"/>
            <p:cNvSpPr/>
            <p:nvPr/>
          </p:nvSpPr>
          <p:spPr>
            <a:xfrm>
              <a:off x="5250030" y="2092658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" name="pt266"/>
            <p:cNvSpPr/>
            <p:nvPr/>
          </p:nvSpPr>
          <p:spPr>
            <a:xfrm>
              <a:off x="5461231" y="2116088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" name="pt267"/>
            <p:cNvSpPr/>
            <p:nvPr/>
          </p:nvSpPr>
          <p:spPr>
            <a:xfrm>
              <a:off x="5672431" y="2069229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" name="pt268"/>
            <p:cNvSpPr/>
            <p:nvPr/>
          </p:nvSpPr>
          <p:spPr>
            <a:xfrm>
              <a:off x="5883632" y="2057514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" name="rc269"/>
            <p:cNvSpPr/>
            <p:nvPr/>
          </p:nvSpPr>
          <p:spPr>
            <a:xfrm>
              <a:off x="3987194" y="1909586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rc270"/>
            <p:cNvSpPr/>
            <p:nvPr/>
          </p:nvSpPr>
          <p:spPr>
            <a:xfrm>
              <a:off x="4409595" y="1968160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" name="rc271"/>
            <p:cNvSpPr/>
            <p:nvPr/>
          </p:nvSpPr>
          <p:spPr>
            <a:xfrm>
              <a:off x="4620795" y="1956446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rc272"/>
            <p:cNvSpPr/>
            <p:nvPr/>
          </p:nvSpPr>
          <p:spPr>
            <a:xfrm>
              <a:off x="4831996" y="1933016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rc273"/>
            <p:cNvSpPr/>
            <p:nvPr/>
          </p:nvSpPr>
          <p:spPr>
            <a:xfrm>
              <a:off x="5254397" y="1921301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" name="rc274"/>
            <p:cNvSpPr/>
            <p:nvPr/>
          </p:nvSpPr>
          <p:spPr>
            <a:xfrm>
              <a:off x="5465597" y="2015020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" name="rc275"/>
            <p:cNvSpPr/>
            <p:nvPr/>
          </p:nvSpPr>
          <p:spPr>
            <a:xfrm>
              <a:off x="5676797" y="202673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" name="rc276"/>
            <p:cNvSpPr/>
            <p:nvPr/>
          </p:nvSpPr>
          <p:spPr>
            <a:xfrm>
              <a:off x="6099198" y="1944731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" name="pl277"/>
            <p:cNvSpPr/>
            <p:nvPr/>
          </p:nvSpPr>
          <p:spPr>
            <a:xfrm>
              <a:off x="4232405" y="2060745"/>
              <a:ext cx="1689603" cy="105434"/>
            </a:xfrm>
            <a:custGeom>
              <a:avLst/>
              <a:gdLst/>
              <a:ahLst/>
              <a:cxnLst/>
              <a:rect l="0" t="0" r="0" b="0"/>
              <a:pathLst>
                <a:path w="1689603" h="105434">
                  <a:moveTo>
                    <a:pt x="0" y="70289"/>
                  </a:moveTo>
                  <a:lnTo>
                    <a:pt x="211200" y="105434"/>
                  </a:lnTo>
                  <a:lnTo>
                    <a:pt x="422400" y="0"/>
                  </a:lnTo>
                  <a:lnTo>
                    <a:pt x="633601" y="82004"/>
                  </a:lnTo>
                  <a:lnTo>
                    <a:pt x="844801" y="46859"/>
                  </a:lnTo>
                  <a:lnTo>
                    <a:pt x="1056002" y="70289"/>
                  </a:lnTo>
                  <a:lnTo>
                    <a:pt x="1267202" y="93719"/>
                  </a:lnTo>
                  <a:lnTo>
                    <a:pt x="1478403" y="46859"/>
                  </a:lnTo>
                  <a:lnTo>
                    <a:pt x="1689603" y="35144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" name="pl278"/>
            <p:cNvSpPr/>
            <p:nvPr/>
          </p:nvSpPr>
          <p:spPr>
            <a:xfrm>
              <a:off x="4021204" y="1943596"/>
              <a:ext cx="2112004" cy="117149"/>
            </a:xfrm>
            <a:custGeom>
              <a:avLst/>
              <a:gdLst/>
              <a:ahLst/>
              <a:cxnLst/>
              <a:rect l="0" t="0" r="0" b="0"/>
              <a:pathLst>
                <a:path w="2112004" h="117149">
                  <a:moveTo>
                    <a:pt x="0" y="0"/>
                  </a:moveTo>
                  <a:lnTo>
                    <a:pt x="422400" y="58574"/>
                  </a:lnTo>
                  <a:lnTo>
                    <a:pt x="633601" y="46859"/>
                  </a:lnTo>
                  <a:lnTo>
                    <a:pt x="844801" y="23429"/>
                  </a:lnTo>
                  <a:lnTo>
                    <a:pt x="1267202" y="11714"/>
                  </a:lnTo>
                  <a:lnTo>
                    <a:pt x="1478403" y="105434"/>
                  </a:lnTo>
                  <a:lnTo>
                    <a:pt x="1689603" y="117149"/>
                  </a:lnTo>
                  <a:lnTo>
                    <a:pt x="2112004" y="35144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" name="pl279"/>
            <p:cNvSpPr/>
            <p:nvPr/>
          </p:nvSpPr>
          <p:spPr>
            <a:xfrm>
              <a:off x="4021204" y="2013886"/>
              <a:ext cx="1900803" cy="128864"/>
            </a:xfrm>
            <a:custGeom>
              <a:avLst/>
              <a:gdLst/>
              <a:ahLst/>
              <a:cxnLst/>
              <a:rect l="0" t="0" r="0" b="0"/>
              <a:pathLst>
                <a:path w="1900803" h="128864">
                  <a:moveTo>
                    <a:pt x="0" y="105434"/>
                  </a:moveTo>
                  <a:lnTo>
                    <a:pt x="211200" y="46859"/>
                  </a:lnTo>
                  <a:lnTo>
                    <a:pt x="422400" y="82004"/>
                  </a:lnTo>
                  <a:lnTo>
                    <a:pt x="633601" y="58574"/>
                  </a:lnTo>
                  <a:lnTo>
                    <a:pt x="844801" y="0"/>
                  </a:lnTo>
                  <a:lnTo>
                    <a:pt x="1267202" y="128864"/>
                  </a:lnTo>
                  <a:lnTo>
                    <a:pt x="1478403" y="93719"/>
                  </a:lnTo>
                  <a:lnTo>
                    <a:pt x="1689603" y="93719"/>
                  </a:lnTo>
                  <a:lnTo>
                    <a:pt x="1900803" y="117149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" name="pl280"/>
            <p:cNvSpPr/>
            <p:nvPr/>
          </p:nvSpPr>
          <p:spPr>
            <a:xfrm>
              <a:off x="4232405" y="2095890"/>
              <a:ext cx="1689603" cy="58574"/>
            </a:xfrm>
            <a:custGeom>
              <a:avLst/>
              <a:gdLst/>
              <a:ahLst/>
              <a:cxnLst/>
              <a:rect l="0" t="0" r="0" b="0"/>
              <a:pathLst>
                <a:path w="1689603" h="58574">
                  <a:moveTo>
                    <a:pt x="0" y="11714"/>
                  </a:moveTo>
                  <a:lnTo>
                    <a:pt x="211200" y="58574"/>
                  </a:lnTo>
                  <a:lnTo>
                    <a:pt x="422400" y="0"/>
                  </a:lnTo>
                  <a:lnTo>
                    <a:pt x="633601" y="23429"/>
                  </a:lnTo>
                  <a:lnTo>
                    <a:pt x="844801" y="11714"/>
                  </a:lnTo>
                  <a:lnTo>
                    <a:pt x="1056002" y="23429"/>
                  </a:lnTo>
                  <a:lnTo>
                    <a:pt x="1267202" y="0"/>
                  </a:lnTo>
                  <a:lnTo>
                    <a:pt x="1689603" y="46859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" name="pl281"/>
            <p:cNvSpPr/>
            <p:nvPr/>
          </p:nvSpPr>
          <p:spPr>
            <a:xfrm>
              <a:off x="4021204" y="1896736"/>
              <a:ext cx="2112004" cy="784900"/>
            </a:xfrm>
            <a:custGeom>
              <a:avLst/>
              <a:gdLst/>
              <a:ahLst/>
              <a:cxnLst/>
              <a:rect l="0" t="0" r="0" b="0"/>
              <a:pathLst>
                <a:path w="2112004" h="784900">
                  <a:moveTo>
                    <a:pt x="0" y="58574"/>
                  </a:moveTo>
                  <a:lnTo>
                    <a:pt x="211200" y="117149"/>
                  </a:lnTo>
                  <a:lnTo>
                    <a:pt x="422400" y="0"/>
                  </a:lnTo>
                  <a:lnTo>
                    <a:pt x="844801" y="234298"/>
                  </a:lnTo>
                  <a:lnTo>
                    <a:pt x="1056002" y="784900"/>
                  </a:lnTo>
                  <a:lnTo>
                    <a:pt x="1267202" y="222583"/>
                  </a:lnTo>
                  <a:lnTo>
                    <a:pt x="1478403" y="210868"/>
                  </a:lnTo>
                  <a:lnTo>
                    <a:pt x="1689603" y="164008"/>
                  </a:lnTo>
                  <a:lnTo>
                    <a:pt x="1900803" y="304588"/>
                  </a:lnTo>
                  <a:lnTo>
                    <a:pt x="2112004" y="527171"/>
                  </a:lnTo>
                </a:path>
              </a:pathLst>
            </a:custGeom>
            <a:ln w="13550" cap="flat">
              <a:solidFill>
                <a:srgbClr val="FC8D59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" name="pl282"/>
            <p:cNvSpPr/>
            <p:nvPr/>
          </p:nvSpPr>
          <p:spPr>
            <a:xfrm>
              <a:off x="4021204" y="1920166"/>
              <a:ext cx="2112004" cy="128864"/>
            </a:xfrm>
            <a:custGeom>
              <a:avLst/>
              <a:gdLst/>
              <a:ahLst/>
              <a:cxnLst/>
              <a:rect l="0" t="0" r="0" b="0"/>
              <a:pathLst>
                <a:path w="2112004" h="128864">
                  <a:moveTo>
                    <a:pt x="0" y="58574"/>
                  </a:moveTo>
                  <a:lnTo>
                    <a:pt x="422400" y="35144"/>
                  </a:lnTo>
                  <a:lnTo>
                    <a:pt x="633601" y="0"/>
                  </a:lnTo>
                  <a:lnTo>
                    <a:pt x="1478403" y="93719"/>
                  </a:lnTo>
                  <a:lnTo>
                    <a:pt x="1900803" y="128864"/>
                  </a:lnTo>
                  <a:lnTo>
                    <a:pt x="2112004" y="117149"/>
                  </a:lnTo>
                </a:path>
              </a:pathLst>
            </a:custGeom>
            <a:ln w="13550" cap="flat">
              <a:solidFill>
                <a:srgbClr val="D73027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" name="pl283"/>
            <p:cNvSpPr/>
            <p:nvPr/>
          </p:nvSpPr>
          <p:spPr>
            <a:xfrm>
              <a:off x="4021204" y="2002171"/>
              <a:ext cx="2112004" cy="890334"/>
            </a:xfrm>
            <a:custGeom>
              <a:avLst/>
              <a:gdLst/>
              <a:ahLst/>
              <a:cxnLst/>
              <a:rect l="0" t="0" r="0" b="0"/>
              <a:pathLst>
                <a:path w="2112004" h="890334">
                  <a:moveTo>
                    <a:pt x="0" y="35144"/>
                  </a:moveTo>
                  <a:lnTo>
                    <a:pt x="211200" y="0"/>
                  </a:lnTo>
                  <a:lnTo>
                    <a:pt x="422400" y="82004"/>
                  </a:lnTo>
                  <a:lnTo>
                    <a:pt x="633601" y="35144"/>
                  </a:lnTo>
                  <a:lnTo>
                    <a:pt x="844801" y="398307"/>
                  </a:lnTo>
                  <a:lnTo>
                    <a:pt x="1478403" y="890334"/>
                  </a:lnTo>
                  <a:lnTo>
                    <a:pt x="1689603" y="761470"/>
                  </a:lnTo>
                  <a:lnTo>
                    <a:pt x="1900803" y="843474"/>
                  </a:lnTo>
                  <a:lnTo>
                    <a:pt x="2112004" y="820044"/>
                  </a:lnTo>
                </a:path>
              </a:pathLst>
            </a:custGeom>
            <a:ln w="13550" cap="flat">
              <a:solidFill>
                <a:srgbClr val="4575B4">
                  <a:alpha val="73333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" name="pl284"/>
            <p:cNvSpPr/>
            <p:nvPr/>
          </p:nvSpPr>
          <p:spPr>
            <a:xfrm>
              <a:off x="4232405" y="1978741"/>
              <a:ext cx="1900803" cy="913764"/>
            </a:xfrm>
            <a:custGeom>
              <a:avLst/>
              <a:gdLst/>
              <a:ahLst/>
              <a:cxnLst/>
              <a:rect l="0" t="0" r="0" b="0"/>
              <a:pathLst>
                <a:path w="1900803" h="913764">
                  <a:moveTo>
                    <a:pt x="0" y="0"/>
                  </a:moveTo>
                  <a:lnTo>
                    <a:pt x="211200" y="105434"/>
                  </a:lnTo>
                  <a:lnTo>
                    <a:pt x="633601" y="374877"/>
                  </a:lnTo>
                  <a:lnTo>
                    <a:pt x="844801" y="620891"/>
                  </a:lnTo>
                  <a:lnTo>
                    <a:pt x="1056002" y="831759"/>
                  </a:lnTo>
                  <a:lnTo>
                    <a:pt x="1267202" y="796614"/>
                  </a:lnTo>
                  <a:lnTo>
                    <a:pt x="1478403" y="784900"/>
                  </a:lnTo>
                  <a:lnTo>
                    <a:pt x="1900803" y="913764"/>
                  </a:lnTo>
                </a:path>
              </a:pathLst>
            </a:custGeom>
            <a:ln w="13550" cap="flat">
              <a:solidFill>
                <a:srgbClr val="91BFDB">
                  <a:alpha val="73333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" name="pl285"/>
            <p:cNvSpPr/>
            <p:nvPr/>
          </p:nvSpPr>
          <p:spPr>
            <a:xfrm>
              <a:off x="4021204" y="2002171"/>
              <a:ext cx="2112004" cy="257728"/>
            </a:xfrm>
            <a:custGeom>
              <a:avLst/>
              <a:gdLst/>
              <a:ahLst/>
              <a:cxnLst/>
              <a:rect l="0" t="0" r="0" b="0"/>
              <a:pathLst>
                <a:path w="2112004" h="257728">
                  <a:moveTo>
                    <a:pt x="0" y="46859"/>
                  </a:moveTo>
                  <a:lnTo>
                    <a:pt x="211200" y="11714"/>
                  </a:lnTo>
                  <a:lnTo>
                    <a:pt x="422400" y="0"/>
                  </a:lnTo>
                  <a:lnTo>
                    <a:pt x="844801" y="187438"/>
                  </a:lnTo>
                  <a:lnTo>
                    <a:pt x="1056002" y="257728"/>
                  </a:lnTo>
                  <a:lnTo>
                    <a:pt x="1267202" y="246013"/>
                  </a:lnTo>
                  <a:lnTo>
                    <a:pt x="1478403" y="187438"/>
                  </a:lnTo>
                  <a:lnTo>
                    <a:pt x="1689603" y="210868"/>
                  </a:lnTo>
                  <a:lnTo>
                    <a:pt x="2112004" y="164008"/>
                  </a:lnTo>
                </a:path>
              </a:pathLst>
            </a:custGeom>
            <a:ln w="13550" cap="flat">
              <a:solidFill>
                <a:srgbClr val="D73027">
                  <a:alpha val="86666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" name="pl286"/>
            <p:cNvSpPr/>
            <p:nvPr/>
          </p:nvSpPr>
          <p:spPr>
            <a:xfrm>
              <a:off x="4021204" y="2025601"/>
              <a:ext cx="2112004" cy="960623"/>
            </a:xfrm>
            <a:custGeom>
              <a:avLst/>
              <a:gdLst/>
              <a:ahLst/>
              <a:cxnLst/>
              <a:rect l="0" t="0" r="0" b="0"/>
              <a:pathLst>
                <a:path w="2112004" h="960623">
                  <a:moveTo>
                    <a:pt x="0" y="93719"/>
                  </a:moveTo>
                  <a:lnTo>
                    <a:pt x="211200" y="23429"/>
                  </a:lnTo>
                  <a:lnTo>
                    <a:pt x="422400" y="0"/>
                  </a:lnTo>
                  <a:lnTo>
                    <a:pt x="633601" y="35144"/>
                  </a:lnTo>
                  <a:lnTo>
                    <a:pt x="844801" y="492026"/>
                  </a:lnTo>
                  <a:lnTo>
                    <a:pt x="1056002" y="749755"/>
                  </a:lnTo>
                  <a:lnTo>
                    <a:pt x="1267202" y="925479"/>
                  </a:lnTo>
                  <a:lnTo>
                    <a:pt x="1478403" y="902049"/>
                  </a:lnTo>
                  <a:lnTo>
                    <a:pt x="2112004" y="960623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" name="pl287"/>
            <p:cNvSpPr/>
            <p:nvPr/>
          </p:nvSpPr>
          <p:spPr>
            <a:xfrm>
              <a:off x="4443605" y="1967026"/>
              <a:ext cx="1689603" cy="503741"/>
            </a:xfrm>
            <a:custGeom>
              <a:avLst/>
              <a:gdLst/>
              <a:ahLst/>
              <a:cxnLst/>
              <a:rect l="0" t="0" r="0" b="0"/>
              <a:pathLst>
                <a:path w="1689603" h="503741">
                  <a:moveTo>
                    <a:pt x="0" y="0"/>
                  </a:moveTo>
                  <a:lnTo>
                    <a:pt x="211200" y="164008"/>
                  </a:lnTo>
                  <a:lnTo>
                    <a:pt x="422400" y="269443"/>
                  </a:lnTo>
                  <a:lnTo>
                    <a:pt x="633601" y="257728"/>
                  </a:lnTo>
                  <a:lnTo>
                    <a:pt x="1056002" y="328017"/>
                  </a:lnTo>
                  <a:lnTo>
                    <a:pt x="1478403" y="269443"/>
                  </a:lnTo>
                  <a:lnTo>
                    <a:pt x="1689603" y="503741"/>
                  </a:lnTo>
                </a:path>
              </a:pathLst>
            </a:custGeom>
            <a:ln w="13550" cap="flat">
              <a:solidFill>
                <a:srgbClr val="FC8D59">
                  <a:alpha val="86666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" name="pl288"/>
            <p:cNvSpPr/>
            <p:nvPr/>
          </p:nvSpPr>
          <p:spPr>
            <a:xfrm>
              <a:off x="4021204" y="2002171"/>
              <a:ext cx="2112004" cy="1042628"/>
            </a:xfrm>
            <a:custGeom>
              <a:avLst/>
              <a:gdLst/>
              <a:ahLst/>
              <a:cxnLst/>
              <a:rect l="0" t="0" r="0" b="0"/>
              <a:pathLst>
                <a:path w="2112004" h="1042628">
                  <a:moveTo>
                    <a:pt x="0" y="0"/>
                  </a:moveTo>
                  <a:lnTo>
                    <a:pt x="633601" y="117149"/>
                  </a:lnTo>
                  <a:lnTo>
                    <a:pt x="844801" y="304588"/>
                  </a:lnTo>
                  <a:lnTo>
                    <a:pt x="1056002" y="761470"/>
                  </a:lnTo>
                  <a:lnTo>
                    <a:pt x="1267202" y="784900"/>
                  </a:lnTo>
                  <a:lnTo>
                    <a:pt x="1478403" y="773185"/>
                  </a:lnTo>
                  <a:lnTo>
                    <a:pt x="1689603" y="890334"/>
                  </a:lnTo>
                  <a:lnTo>
                    <a:pt x="2112004" y="1042628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pl289"/>
            <p:cNvSpPr/>
            <p:nvPr/>
          </p:nvSpPr>
          <p:spPr>
            <a:xfrm>
              <a:off x="4232405" y="2025601"/>
              <a:ext cx="1900803" cy="117149"/>
            </a:xfrm>
            <a:custGeom>
              <a:avLst/>
              <a:gdLst/>
              <a:ahLst/>
              <a:cxnLst/>
              <a:rect l="0" t="0" r="0" b="0"/>
              <a:pathLst>
                <a:path w="1900803" h="117149">
                  <a:moveTo>
                    <a:pt x="0" y="70289"/>
                  </a:moveTo>
                  <a:lnTo>
                    <a:pt x="211200" y="117149"/>
                  </a:lnTo>
                  <a:lnTo>
                    <a:pt x="422400" y="46859"/>
                  </a:lnTo>
                  <a:lnTo>
                    <a:pt x="633601" y="58574"/>
                  </a:lnTo>
                  <a:lnTo>
                    <a:pt x="844801" y="58574"/>
                  </a:lnTo>
                  <a:lnTo>
                    <a:pt x="1056002" y="58574"/>
                  </a:lnTo>
                  <a:lnTo>
                    <a:pt x="1267202" y="58574"/>
                  </a:lnTo>
                  <a:lnTo>
                    <a:pt x="1689603" y="82004"/>
                  </a:lnTo>
                  <a:lnTo>
                    <a:pt x="1900803" y="0"/>
                  </a:lnTo>
                </a:path>
              </a:pathLst>
            </a:custGeom>
            <a:ln w="13550" cap="flat">
              <a:solidFill>
                <a:srgbClr val="E0F3F8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" name="pl290"/>
            <p:cNvSpPr/>
            <p:nvPr/>
          </p:nvSpPr>
          <p:spPr>
            <a:xfrm>
              <a:off x="4021204" y="1967026"/>
              <a:ext cx="1689603" cy="152294"/>
            </a:xfrm>
            <a:custGeom>
              <a:avLst/>
              <a:gdLst/>
              <a:ahLst/>
              <a:cxnLst/>
              <a:rect l="0" t="0" r="0" b="0"/>
              <a:pathLst>
                <a:path w="1689603" h="152294">
                  <a:moveTo>
                    <a:pt x="0" y="152294"/>
                  </a:moveTo>
                  <a:lnTo>
                    <a:pt x="211200" y="128864"/>
                  </a:lnTo>
                  <a:lnTo>
                    <a:pt x="633601" y="46859"/>
                  </a:lnTo>
                  <a:lnTo>
                    <a:pt x="844801" y="0"/>
                  </a:lnTo>
                  <a:lnTo>
                    <a:pt x="1689603" y="70289"/>
                  </a:lnTo>
                </a:path>
              </a:pathLst>
            </a:custGeom>
            <a:ln w="13550" cap="flat">
              <a:solidFill>
                <a:srgbClr val="FEE09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pl291"/>
            <p:cNvSpPr/>
            <p:nvPr/>
          </p:nvSpPr>
          <p:spPr>
            <a:xfrm>
              <a:off x="4654806" y="1255930"/>
              <a:ext cx="0" cy="1984508"/>
            </a:xfrm>
            <a:custGeom>
              <a:avLst/>
              <a:gdLst/>
              <a:ahLst/>
              <a:cxnLst/>
              <a:rect l="0" t="0" r="0" b="0"/>
              <a:pathLst>
                <a:path h="1984508">
                  <a:moveTo>
                    <a:pt x="0" y="1984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rc292"/>
            <p:cNvSpPr/>
            <p:nvPr/>
          </p:nvSpPr>
          <p:spPr>
            <a:xfrm>
              <a:off x="1522810" y="1039703"/>
              <a:ext cx="2323204" cy="216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tx293"/>
            <p:cNvSpPr/>
            <p:nvPr/>
          </p:nvSpPr>
          <p:spPr>
            <a:xfrm>
              <a:off x="2482530" y="1103478"/>
              <a:ext cx="403765" cy="844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Chicken</a:t>
              </a:r>
            </a:p>
          </p:txBody>
        </p:sp>
        <p:sp>
          <p:nvSpPr>
            <p:cNvPr id="294" name="rc294"/>
            <p:cNvSpPr/>
            <p:nvPr/>
          </p:nvSpPr>
          <p:spPr>
            <a:xfrm>
              <a:off x="3915604" y="1039703"/>
              <a:ext cx="2323204" cy="216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tx295"/>
            <p:cNvSpPr/>
            <p:nvPr/>
          </p:nvSpPr>
          <p:spPr>
            <a:xfrm>
              <a:off x="4897070" y="1105770"/>
              <a:ext cx="360273" cy="821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Human</a:t>
              </a:r>
            </a:p>
          </p:txBody>
        </p:sp>
        <p:sp>
          <p:nvSpPr>
            <p:cNvPr id="296" name="rc296"/>
            <p:cNvSpPr/>
            <p:nvPr/>
          </p:nvSpPr>
          <p:spPr>
            <a:xfrm>
              <a:off x="6238809" y="1255930"/>
              <a:ext cx="216226" cy="19845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" name="tx297"/>
            <p:cNvSpPr/>
            <p:nvPr/>
          </p:nvSpPr>
          <p:spPr>
            <a:xfrm rot="5400000">
              <a:off x="6106922" y="2205838"/>
              <a:ext cx="484529" cy="846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Observed</a:t>
              </a:r>
            </a:p>
          </p:txBody>
        </p:sp>
        <p:sp>
          <p:nvSpPr>
            <p:cNvPr id="298" name="pl298"/>
            <p:cNvSpPr/>
            <p:nvPr/>
          </p:nvSpPr>
          <p:spPr>
            <a:xfrm>
              <a:off x="1522810" y="3240438"/>
              <a:ext cx="2323204" cy="0"/>
            </a:xfrm>
            <a:custGeom>
              <a:avLst/>
              <a:gdLst/>
              <a:ahLst/>
              <a:cxnLst/>
              <a:rect l="0" t="0" r="0" b="0"/>
              <a:pathLst>
                <a:path w="2323204">
                  <a:moveTo>
                    <a:pt x="0" y="0"/>
                  </a:moveTo>
                  <a:lnTo>
                    <a:pt x="232320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" name="pl299"/>
            <p:cNvSpPr/>
            <p:nvPr/>
          </p:nvSpPr>
          <p:spPr>
            <a:xfrm>
              <a:off x="1752646" y="32404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pl300"/>
            <p:cNvSpPr/>
            <p:nvPr/>
          </p:nvSpPr>
          <p:spPr>
            <a:xfrm>
              <a:off x="2166764" y="32404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pl301"/>
            <p:cNvSpPr/>
            <p:nvPr/>
          </p:nvSpPr>
          <p:spPr>
            <a:xfrm>
              <a:off x="2580883" y="32404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pl302"/>
            <p:cNvSpPr/>
            <p:nvPr/>
          </p:nvSpPr>
          <p:spPr>
            <a:xfrm>
              <a:off x="2995001" y="32404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pl303"/>
            <p:cNvSpPr/>
            <p:nvPr/>
          </p:nvSpPr>
          <p:spPr>
            <a:xfrm>
              <a:off x="3409120" y="32404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pl304"/>
            <p:cNvSpPr/>
            <p:nvPr/>
          </p:nvSpPr>
          <p:spPr>
            <a:xfrm>
              <a:off x="3823238" y="32404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tx305"/>
            <p:cNvSpPr/>
            <p:nvPr/>
          </p:nvSpPr>
          <p:spPr>
            <a:xfrm>
              <a:off x="1721568" y="3302959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06" name="tx306"/>
            <p:cNvSpPr/>
            <p:nvPr/>
          </p:nvSpPr>
          <p:spPr>
            <a:xfrm>
              <a:off x="2104609" y="3302959"/>
              <a:ext cx="12431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307" name="tx307"/>
            <p:cNvSpPr/>
            <p:nvPr/>
          </p:nvSpPr>
          <p:spPr>
            <a:xfrm>
              <a:off x="2518727" y="3302687"/>
              <a:ext cx="124311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308" name="tx308"/>
            <p:cNvSpPr/>
            <p:nvPr/>
          </p:nvSpPr>
          <p:spPr>
            <a:xfrm>
              <a:off x="2932846" y="3302850"/>
              <a:ext cx="124311" cy="80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309" name="tx309"/>
            <p:cNvSpPr/>
            <p:nvPr/>
          </p:nvSpPr>
          <p:spPr>
            <a:xfrm>
              <a:off x="3346964" y="3302741"/>
              <a:ext cx="124311" cy="804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310" name="tx310"/>
            <p:cNvSpPr/>
            <p:nvPr/>
          </p:nvSpPr>
          <p:spPr>
            <a:xfrm>
              <a:off x="3761083" y="3302959"/>
              <a:ext cx="12431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311" name="pl311"/>
            <p:cNvSpPr/>
            <p:nvPr/>
          </p:nvSpPr>
          <p:spPr>
            <a:xfrm>
              <a:off x="3915604" y="3240438"/>
              <a:ext cx="2323204" cy="0"/>
            </a:xfrm>
            <a:custGeom>
              <a:avLst/>
              <a:gdLst/>
              <a:ahLst/>
              <a:cxnLst/>
              <a:rect l="0" t="0" r="0" b="0"/>
              <a:pathLst>
                <a:path w="2323204">
                  <a:moveTo>
                    <a:pt x="0" y="0"/>
                  </a:moveTo>
                  <a:lnTo>
                    <a:pt x="232320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" name="pl312"/>
            <p:cNvSpPr/>
            <p:nvPr/>
          </p:nvSpPr>
          <p:spPr>
            <a:xfrm>
              <a:off x="4126804" y="32404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pl313"/>
            <p:cNvSpPr/>
            <p:nvPr/>
          </p:nvSpPr>
          <p:spPr>
            <a:xfrm>
              <a:off x="4654806" y="32404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pl314"/>
            <p:cNvSpPr/>
            <p:nvPr/>
          </p:nvSpPr>
          <p:spPr>
            <a:xfrm>
              <a:off x="5182807" y="32404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" name="pl315"/>
            <p:cNvSpPr/>
            <p:nvPr/>
          </p:nvSpPr>
          <p:spPr>
            <a:xfrm>
              <a:off x="5710808" y="32404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" name="pl316"/>
            <p:cNvSpPr/>
            <p:nvPr/>
          </p:nvSpPr>
          <p:spPr>
            <a:xfrm>
              <a:off x="6238809" y="32404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tx317"/>
            <p:cNvSpPr/>
            <p:nvPr/>
          </p:nvSpPr>
          <p:spPr>
            <a:xfrm>
              <a:off x="4030515" y="3302850"/>
              <a:ext cx="192578" cy="80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-2.5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4577125" y="3302959"/>
              <a:ext cx="15536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5105126" y="3302850"/>
              <a:ext cx="155361" cy="80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320" name="tx320"/>
            <p:cNvSpPr/>
            <p:nvPr/>
          </p:nvSpPr>
          <p:spPr>
            <a:xfrm>
              <a:off x="5633127" y="3302959"/>
              <a:ext cx="15536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5.0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6161128" y="3304433"/>
              <a:ext cx="155361" cy="787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7.5</a:t>
              </a:r>
            </a:p>
          </p:txBody>
        </p:sp>
        <p:sp>
          <p:nvSpPr>
            <p:cNvPr id="322" name="pl322"/>
            <p:cNvSpPr/>
            <p:nvPr/>
          </p:nvSpPr>
          <p:spPr>
            <a:xfrm>
              <a:off x="1522810" y="1255930"/>
              <a:ext cx="0" cy="1984508"/>
            </a:xfrm>
            <a:custGeom>
              <a:avLst/>
              <a:gdLst/>
              <a:ahLst/>
              <a:cxnLst/>
              <a:rect l="0" t="0" r="0" b="0"/>
              <a:pathLst>
                <a:path h="1984508">
                  <a:moveTo>
                    <a:pt x="0" y="19845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" name="tx323"/>
            <p:cNvSpPr/>
            <p:nvPr/>
          </p:nvSpPr>
          <p:spPr>
            <a:xfrm>
              <a:off x="1335869" y="2700020"/>
              <a:ext cx="12431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324" name="tx324"/>
            <p:cNvSpPr/>
            <p:nvPr/>
          </p:nvSpPr>
          <p:spPr>
            <a:xfrm>
              <a:off x="1273713" y="2114274"/>
              <a:ext cx="186466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1273713" y="1528528"/>
              <a:ext cx="186466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150</a:t>
              </a:r>
            </a:p>
          </p:txBody>
        </p:sp>
        <p:sp>
          <p:nvSpPr>
            <p:cNvPr id="326" name="pl326"/>
            <p:cNvSpPr/>
            <p:nvPr/>
          </p:nvSpPr>
          <p:spPr>
            <a:xfrm>
              <a:off x="1488016" y="274021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" name="pl327"/>
            <p:cNvSpPr/>
            <p:nvPr/>
          </p:nvSpPr>
          <p:spPr>
            <a:xfrm>
              <a:off x="1488016" y="215446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" name="pl328"/>
            <p:cNvSpPr/>
            <p:nvPr/>
          </p:nvSpPr>
          <p:spPr>
            <a:xfrm>
              <a:off x="1488016" y="156871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" name="tx329"/>
            <p:cNvSpPr/>
            <p:nvPr/>
          </p:nvSpPr>
          <p:spPr>
            <a:xfrm>
              <a:off x="3337426" y="3411165"/>
              <a:ext cx="1086767" cy="1317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Days (Treatment)</a:t>
              </a:r>
            </a:p>
          </p:txBody>
        </p:sp>
        <p:sp>
          <p:nvSpPr>
            <p:cNvPr id="330" name="tx330"/>
            <p:cNvSpPr/>
            <p:nvPr/>
          </p:nvSpPr>
          <p:spPr>
            <a:xfrm rot="-5400000">
              <a:off x="44170" y="2182939"/>
              <a:ext cx="2197205" cy="1304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Bacterial community alpha-diversity</a:t>
              </a:r>
            </a:p>
          </p:txBody>
        </p:sp>
        <p:sp>
          <p:nvSpPr>
            <p:cNvPr id="331" name="rc331"/>
            <p:cNvSpPr/>
            <p:nvPr/>
          </p:nvSpPr>
          <p:spPr>
            <a:xfrm>
              <a:off x="-2147483648" y="-2147483648"/>
              <a:ext cx="0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2" name="rc332"/>
            <p:cNvSpPr/>
            <p:nvPr/>
          </p:nvSpPr>
          <p:spPr>
            <a:xfrm>
              <a:off x="-2147483648" y="-2147483648"/>
              <a:ext cx="0" cy="0"/>
            </a:xfrm>
            <a:prstGeom prst="rect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" name="pt333"/>
            <p:cNvSpPr/>
            <p:nvPr/>
          </p:nvSpPr>
          <p:spPr>
            <a:xfrm>
              <a:off x="247274" y="3853971"/>
              <a:ext cx="76753" cy="7675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" name="tx334"/>
            <p:cNvSpPr/>
            <p:nvPr/>
          </p:nvSpPr>
          <p:spPr>
            <a:xfrm>
              <a:off x="-117186" y="3848009"/>
              <a:ext cx="223520" cy="844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335" name="tx335"/>
            <p:cNvSpPr/>
            <p:nvPr/>
          </p:nvSpPr>
          <p:spPr>
            <a:xfrm>
              <a:off x="464968" y="3852266"/>
              <a:ext cx="229795" cy="80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336" name="rc336"/>
            <p:cNvSpPr/>
            <p:nvPr/>
          </p:nvSpPr>
          <p:spPr>
            <a:xfrm>
              <a:off x="1038225" y="3713030"/>
              <a:ext cx="257446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7" name="pt337"/>
            <p:cNvSpPr/>
            <p:nvPr/>
          </p:nvSpPr>
          <p:spPr>
            <a:xfrm>
              <a:off x="1114060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" name="pl338"/>
            <p:cNvSpPr/>
            <p:nvPr/>
          </p:nvSpPr>
          <p:spPr>
            <a:xfrm>
              <a:off x="1064654" y="389234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" name="pt339"/>
            <p:cNvSpPr/>
            <p:nvPr/>
          </p:nvSpPr>
          <p:spPr>
            <a:xfrm>
              <a:off x="1597005" y="3853971"/>
              <a:ext cx="76753" cy="76753"/>
            </a:xfrm>
            <a:prstGeom prst="ellipse">
              <a:avLst/>
            </a:prstGeom>
            <a:solidFill>
              <a:srgbClr val="000000">
                <a:alpha val="73333"/>
              </a:srgbClr>
            </a:solidFill>
            <a:ln w="9000" cap="rnd">
              <a:solidFill>
                <a:srgbClr val="000000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" name="pl340"/>
            <p:cNvSpPr/>
            <p:nvPr/>
          </p:nvSpPr>
          <p:spPr>
            <a:xfrm>
              <a:off x="1547599" y="389234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73333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" name="pt341"/>
            <p:cNvSpPr/>
            <p:nvPr/>
          </p:nvSpPr>
          <p:spPr>
            <a:xfrm>
              <a:off x="2079950" y="3853971"/>
              <a:ext cx="76753" cy="76753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000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" name="pl342"/>
            <p:cNvSpPr/>
            <p:nvPr/>
          </p:nvSpPr>
          <p:spPr>
            <a:xfrm>
              <a:off x="2030544" y="389234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86666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" name="pt343"/>
            <p:cNvSpPr/>
            <p:nvPr/>
          </p:nvSpPr>
          <p:spPr>
            <a:xfrm>
              <a:off x="2625051" y="385397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" name="pl344"/>
            <p:cNvSpPr/>
            <p:nvPr/>
          </p:nvSpPr>
          <p:spPr>
            <a:xfrm>
              <a:off x="2575645" y="389234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" name="pt345"/>
            <p:cNvSpPr/>
            <p:nvPr/>
          </p:nvSpPr>
          <p:spPr>
            <a:xfrm>
              <a:off x="3170152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" name="pl346"/>
            <p:cNvSpPr/>
            <p:nvPr/>
          </p:nvSpPr>
          <p:spPr>
            <a:xfrm>
              <a:off x="3120746" y="389234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" name="tx347"/>
            <p:cNvSpPr/>
            <p:nvPr/>
          </p:nvSpPr>
          <p:spPr>
            <a:xfrm>
              <a:off x="1331753" y="3851884"/>
              <a:ext cx="124311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348" name="tx348"/>
            <p:cNvSpPr/>
            <p:nvPr/>
          </p:nvSpPr>
          <p:spPr>
            <a:xfrm>
              <a:off x="1814699" y="3851993"/>
              <a:ext cx="124311" cy="804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349" name="tx349"/>
            <p:cNvSpPr/>
            <p:nvPr/>
          </p:nvSpPr>
          <p:spPr>
            <a:xfrm>
              <a:off x="2297644" y="3851884"/>
              <a:ext cx="186466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350" name="tx350"/>
            <p:cNvSpPr/>
            <p:nvPr/>
          </p:nvSpPr>
          <p:spPr>
            <a:xfrm>
              <a:off x="2842745" y="3851829"/>
              <a:ext cx="186466" cy="80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351" name="tx351"/>
            <p:cNvSpPr/>
            <p:nvPr/>
          </p:nvSpPr>
          <p:spPr>
            <a:xfrm>
              <a:off x="3387846" y="3852266"/>
              <a:ext cx="155252" cy="80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352" name="rc352"/>
            <p:cNvSpPr/>
            <p:nvPr/>
          </p:nvSpPr>
          <p:spPr>
            <a:xfrm>
              <a:off x="3751865" y="3713030"/>
              <a:ext cx="2772759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3" name="pt353"/>
            <p:cNvSpPr/>
            <p:nvPr/>
          </p:nvSpPr>
          <p:spPr>
            <a:xfrm>
              <a:off x="3962395" y="3853971"/>
              <a:ext cx="76753" cy="76753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" name="pl354"/>
            <p:cNvSpPr/>
            <p:nvPr/>
          </p:nvSpPr>
          <p:spPr>
            <a:xfrm>
              <a:off x="3912989" y="389234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CB3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" name="pt355"/>
            <p:cNvSpPr/>
            <p:nvPr/>
          </p:nvSpPr>
          <p:spPr>
            <a:xfrm>
              <a:off x="3962395" y="4073427"/>
              <a:ext cx="76753" cy="76753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" name="pl356"/>
            <p:cNvSpPr/>
            <p:nvPr/>
          </p:nvSpPr>
          <p:spPr>
            <a:xfrm>
              <a:off x="3912989" y="41118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" name="pt357"/>
            <p:cNvSpPr/>
            <p:nvPr/>
          </p:nvSpPr>
          <p:spPr>
            <a:xfrm>
              <a:off x="5004031" y="3853971"/>
              <a:ext cx="76753" cy="7675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" name="pl358"/>
            <p:cNvSpPr/>
            <p:nvPr/>
          </p:nvSpPr>
          <p:spPr>
            <a:xfrm>
              <a:off x="4954625" y="389234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" name="pt359"/>
            <p:cNvSpPr/>
            <p:nvPr/>
          </p:nvSpPr>
          <p:spPr>
            <a:xfrm>
              <a:off x="5004031" y="4073427"/>
              <a:ext cx="76753" cy="7675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" name="pl360"/>
            <p:cNvSpPr/>
            <p:nvPr/>
          </p:nvSpPr>
          <p:spPr>
            <a:xfrm>
              <a:off x="4954625" y="41118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" name="pt361"/>
            <p:cNvSpPr/>
            <p:nvPr/>
          </p:nvSpPr>
          <p:spPr>
            <a:xfrm>
              <a:off x="6086376" y="3853971"/>
              <a:ext cx="76753" cy="76753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" name="pl362"/>
            <p:cNvSpPr/>
            <p:nvPr/>
          </p:nvSpPr>
          <p:spPr>
            <a:xfrm>
              <a:off x="6036971" y="389234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" name="pt363"/>
            <p:cNvSpPr/>
            <p:nvPr/>
          </p:nvSpPr>
          <p:spPr>
            <a:xfrm>
              <a:off x="6086376" y="407342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" name="pl364"/>
            <p:cNvSpPr/>
            <p:nvPr/>
          </p:nvSpPr>
          <p:spPr>
            <a:xfrm>
              <a:off x="6036971" y="41118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" name="pt365"/>
            <p:cNvSpPr/>
            <p:nvPr/>
          </p:nvSpPr>
          <p:spPr>
            <a:xfrm>
              <a:off x="7379909" y="385397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" name="pt366"/>
            <p:cNvSpPr/>
            <p:nvPr/>
          </p:nvSpPr>
          <p:spPr>
            <a:xfrm>
              <a:off x="7379909" y="4073427"/>
              <a:ext cx="76753" cy="76753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" name="tx367"/>
            <p:cNvSpPr/>
            <p:nvPr/>
          </p:nvSpPr>
          <p:spPr>
            <a:xfrm>
              <a:off x="4180088" y="3847736"/>
              <a:ext cx="415989" cy="846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368" name="tx368"/>
            <p:cNvSpPr/>
            <p:nvPr/>
          </p:nvSpPr>
          <p:spPr>
            <a:xfrm>
              <a:off x="4180088" y="4069593"/>
              <a:ext cx="683002" cy="82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369" name="tx369"/>
            <p:cNvSpPr/>
            <p:nvPr/>
          </p:nvSpPr>
          <p:spPr>
            <a:xfrm>
              <a:off x="5221724" y="3847900"/>
              <a:ext cx="723711" cy="845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370" name="tx370"/>
            <p:cNvSpPr/>
            <p:nvPr/>
          </p:nvSpPr>
          <p:spPr>
            <a:xfrm>
              <a:off x="5221724" y="4067465"/>
              <a:ext cx="223520" cy="844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371" name="tx371"/>
            <p:cNvSpPr/>
            <p:nvPr/>
          </p:nvSpPr>
          <p:spPr>
            <a:xfrm>
              <a:off x="6304070" y="3850083"/>
              <a:ext cx="434925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372" name="tx372"/>
            <p:cNvSpPr/>
            <p:nvPr/>
          </p:nvSpPr>
          <p:spPr>
            <a:xfrm>
              <a:off x="6304070" y="4067301"/>
              <a:ext cx="934898" cy="845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373" name="tx373"/>
            <p:cNvSpPr/>
            <p:nvPr/>
          </p:nvSpPr>
          <p:spPr>
            <a:xfrm>
              <a:off x="7597603" y="3852266"/>
              <a:ext cx="229795" cy="80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374" name="tx374"/>
            <p:cNvSpPr/>
            <p:nvPr/>
          </p:nvSpPr>
          <p:spPr>
            <a:xfrm>
              <a:off x="7597603" y="4067301"/>
              <a:ext cx="639836" cy="845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38225" y="970115"/>
            <a:ext cx="5486400" cy="3390595"/>
            <a:chOff x="1038225" y="970115"/>
            <a:chExt cx="5486400" cy="3390595"/>
          </a:xfrm>
        </p:grpSpPr>
        <p:sp>
          <p:nvSpPr>
            <p:cNvPr id="3" name="rc3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522810" y="1255930"/>
              <a:ext cx="4715998" cy="9574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g6"/>
            <p:cNvSpPr/>
            <p:nvPr/>
          </p:nvSpPr>
          <p:spPr>
            <a:xfrm>
              <a:off x="1685489" y="1486019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pg7"/>
            <p:cNvSpPr/>
            <p:nvPr/>
          </p:nvSpPr>
          <p:spPr>
            <a:xfrm>
              <a:off x="1769553" y="1550044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pg8"/>
            <p:cNvSpPr/>
            <p:nvPr/>
          </p:nvSpPr>
          <p:spPr>
            <a:xfrm>
              <a:off x="1853617" y="1633768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" name="pg9"/>
            <p:cNvSpPr/>
            <p:nvPr/>
          </p:nvSpPr>
          <p:spPr>
            <a:xfrm>
              <a:off x="1937682" y="1742118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" name="pg10"/>
            <p:cNvSpPr/>
            <p:nvPr/>
          </p:nvSpPr>
          <p:spPr>
            <a:xfrm>
              <a:off x="2021746" y="1801217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" name="pg11"/>
            <p:cNvSpPr/>
            <p:nvPr/>
          </p:nvSpPr>
          <p:spPr>
            <a:xfrm>
              <a:off x="2105810" y="1944042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" name="pg12"/>
            <p:cNvSpPr/>
            <p:nvPr/>
          </p:nvSpPr>
          <p:spPr>
            <a:xfrm>
              <a:off x="2189874" y="1756893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" name="pg13"/>
            <p:cNvSpPr/>
            <p:nvPr/>
          </p:nvSpPr>
          <p:spPr>
            <a:xfrm>
              <a:off x="2273938" y="1648543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" name="pg14"/>
            <p:cNvSpPr/>
            <p:nvPr/>
          </p:nvSpPr>
          <p:spPr>
            <a:xfrm>
              <a:off x="2358002" y="1594369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pg15"/>
            <p:cNvSpPr/>
            <p:nvPr/>
          </p:nvSpPr>
          <p:spPr>
            <a:xfrm>
              <a:off x="2442067" y="1559894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pg16"/>
            <p:cNvSpPr/>
            <p:nvPr/>
          </p:nvSpPr>
          <p:spPr>
            <a:xfrm>
              <a:off x="2694259" y="1545119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pg17"/>
            <p:cNvSpPr/>
            <p:nvPr/>
          </p:nvSpPr>
          <p:spPr>
            <a:xfrm>
              <a:off x="2946451" y="1554969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pg18"/>
            <p:cNvSpPr/>
            <p:nvPr/>
          </p:nvSpPr>
          <p:spPr>
            <a:xfrm>
              <a:off x="3198644" y="1550044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pg19"/>
            <p:cNvSpPr/>
            <p:nvPr/>
          </p:nvSpPr>
          <p:spPr>
            <a:xfrm>
              <a:off x="3450836" y="1520494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pg20"/>
            <p:cNvSpPr/>
            <p:nvPr/>
          </p:nvSpPr>
          <p:spPr>
            <a:xfrm>
              <a:off x="3703029" y="1530344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pg21"/>
            <p:cNvSpPr/>
            <p:nvPr/>
          </p:nvSpPr>
          <p:spPr>
            <a:xfrm>
              <a:off x="4459606" y="1456469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pg22"/>
            <p:cNvSpPr/>
            <p:nvPr/>
          </p:nvSpPr>
          <p:spPr>
            <a:xfrm>
              <a:off x="5468376" y="1446620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pg23"/>
            <p:cNvSpPr/>
            <p:nvPr/>
          </p:nvSpPr>
          <p:spPr>
            <a:xfrm>
              <a:off x="5972761" y="1584519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3552575" y="1442740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g25"/>
            <p:cNvSpPr/>
            <p:nvPr/>
          </p:nvSpPr>
          <p:spPr>
            <a:xfrm>
              <a:off x="1685489" y="1604219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pg26"/>
            <p:cNvSpPr/>
            <p:nvPr/>
          </p:nvSpPr>
          <p:spPr>
            <a:xfrm>
              <a:off x="1769553" y="1614069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pg27"/>
            <p:cNvSpPr/>
            <p:nvPr/>
          </p:nvSpPr>
          <p:spPr>
            <a:xfrm>
              <a:off x="1853617" y="1702718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pg28"/>
            <p:cNvSpPr/>
            <p:nvPr/>
          </p:nvSpPr>
          <p:spPr>
            <a:xfrm>
              <a:off x="1937682" y="1806142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pg29"/>
            <p:cNvSpPr/>
            <p:nvPr/>
          </p:nvSpPr>
          <p:spPr>
            <a:xfrm>
              <a:off x="2273938" y="1609144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pg30"/>
            <p:cNvSpPr/>
            <p:nvPr/>
          </p:nvSpPr>
          <p:spPr>
            <a:xfrm>
              <a:off x="2358002" y="1505719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pg31"/>
            <p:cNvSpPr/>
            <p:nvPr/>
          </p:nvSpPr>
          <p:spPr>
            <a:xfrm>
              <a:off x="2442067" y="1584519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pg32"/>
            <p:cNvSpPr/>
            <p:nvPr/>
          </p:nvSpPr>
          <p:spPr>
            <a:xfrm>
              <a:off x="2694259" y="1579594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pg33"/>
            <p:cNvSpPr/>
            <p:nvPr/>
          </p:nvSpPr>
          <p:spPr>
            <a:xfrm>
              <a:off x="3534900" y="1594369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pg34"/>
            <p:cNvSpPr/>
            <p:nvPr/>
          </p:nvSpPr>
          <p:spPr>
            <a:xfrm>
              <a:off x="3450836" y="1594369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pg35"/>
            <p:cNvSpPr/>
            <p:nvPr/>
          </p:nvSpPr>
          <p:spPr>
            <a:xfrm>
              <a:off x="3955221" y="1559894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pg36"/>
            <p:cNvSpPr/>
            <p:nvPr/>
          </p:nvSpPr>
          <p:spPr>
            <a:xfrm>
              <a:off x="5132119" y="1609144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1703163" y="151661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1787228" y="151661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2039420" y="148706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2123484" y="159541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2207548" y="1654513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2291612" y="1659438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2375677" y="1688988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2459741" y="158556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2711933" y="1610189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2964126" y="1521539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3216318" y="1541239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3384446" y="160526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3468510" y="1551089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3720703" y="1570789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3972895" y="152646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4477280" y="149691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4981665" y="1570789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5486050" y="1551089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5990435" y="150676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1703163" y="1556014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1787228" y="1560939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1871292" y="1541239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1955356" y="1501839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2039420" y="1506764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2123484" y="1590489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2207548" y="172346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2291612" y="172346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2375677" y="173331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2459741" y="176286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2711933" y="174808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2964126" y="163481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3216318" y="162003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3720703" y="174808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3972895" y="172346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4477280" y="175793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4981665" y="174808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rc73"/>
            <p:cNvSpPr/>
            <p:nvPr/>
          </p:nvSpPr>
          <p:spPr>
            <a:xfrm>
              <a:off x="5486050" y="167913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rc74"/>
            <p:cNvSpPr/>
            <p:nvPr/>
          </p:nvSpPr>
          <p:spPr>
            <a:xfrm>
              <a:off x="5990435" y="162003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g75"/>
            <p:cNvSpPr/>
            <p:nvPr/>
          </p:nvSpPr>
          <p:spPr>
            <a:xfrm>
              <a:off x="1685489" y="1525419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" name="pg76"/>
            <p:cNvSpPr/>
            <p:nvPr/>
          </p:nvSpPr>
          <p:spPr>
            <a:xfrm>
              <a:off x="1853617" y="1515569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" name="pg77"/>
            <p:cNvSpPr/>
            <p:nvPr/>
          </p:nvSpPr>
          <p:spPr>
            <a:xfrm>
              <a:off x="1937682" y="1495869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" name="pg78"/>
            <p:cNvSpPr/>
            <p:nvPr/>
          </p:nvSpPr>
          <p:spPr>
            <a:xfrm>
              <a:off x="2021746" y="1545119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" name="pg79"/>
            <p:cNvSpPr/>
            <p:nvPr/>
          </p:nvSpPr>
          <p:spPr>
            <a:xfrm>
              <a:off x="2105810" y="1461394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" name="pg80"/>
            <p:cNvSpPr/>
            <p:nvPr/>
          </p:nvSpPr>
          <p:spPr>
            <a:xfrm>
              <a:off x="2189874" y="1451545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" name="pg81"/>
            <p:cNvSpPr/>
            <p:nvPr/>
          </p:nvSpPr>
          <p:spPr>
            <a:xfrm>
              <a:off x="2273938" y="1525419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" name="pg82"/>
            <p:cNvSpPr/>
            <p:nvPr/>
          </p:nvSpPr>
          <p:spPr>
            <a:xfrm>
              <a:off x="2358002" y="1500794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" name="pg83"/>
            <p:cNvSpPr/>
            <p:nvPr/>
          </p:nvSpPr>
          <p:spPr>
            <a:xfrm>
              <a:off x="2442067" y="1441695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" name="pg84"/>
            <p:cNvSpPr/>
            <p:nvPr/>
          </p:nvSpPr>
          <p:spPr>
            <a:xfrm>
              <a:off x="2694259" y="1436770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" name="pg85"/>
            <p:cNvSpPr/>
            <p:nvPr/>
          </p:nvSpPr>
          <p:spPr>
            <a:xfrm>
              <a:off x="3198644" y="1436770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" name="pg86"/>
            <p:cNvSpPr/>
            <p:nvPr/>
          </p:nvSpPr>
          <p:spPr>
            <a:xfrm>
              <a:off x="3450836" y="1495869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" name="pg87"/>
            <p:cNvSpPr/>
            <p:nvPr/>
          </p:nvSpPr>
          <p:spPr>
            <a:xfrm>
              <a:off x="3703029" y="1559894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" name="pg88"/>
            <p:cNvSpPr/>
            <p:nvPr/>
          </p:nvSpPr>
          <p:spPr>
            <a:xfrm>
              <a:off x="3955221" y="1510644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" name="pg89"/>
            <p:cNvSpPr/>
            <p:nvPr/>
          </p:nvSpPr>
          <p:spPr>
            <a:xfrm>
              <a:off x="4459606" y="1500794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" name="pg90"/>
            <p:cNvSpPr/>
            <p:nvPr/>
          </p:nvSpPr>
          <p:spPr>
            <a:xfrm>
              <a:off x="4963991" y="1446620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" name="pg91"/>
            <p:cNvSpPr/>
            <p:nvPr/>
          </p:nvSpPr>
          <p:spPr>
            <a:xfrm>
              <a:off x="5468376" y="1510644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" name="pg92"/>
            <p:cNvSpPr/>
            <p:nvPr/>
          </p:nvSpPr>
          <p:spPr>
            <a:xfrm>
              <a:off x="5972761" y="1520494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" name="pt93"/>
            <p:cNvSpPr/>
            <p:nvPr/>
          </p:nvSpPr>
          <p:spPr>
            <a:xfrm>
              <a:off x="1698797" y="1527023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t94"/>
            <p:cNvSpPr/>
            <p:nvPr/>
          </p:nvSpPr>
          <p:spPr>
            <a:xfrm>
              <a:off x="1782861" y="1517173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t95"/>
            <p:cNvSpPr/>
            <p:nvPr/>
          </p:nvSpPr>
          <p:spPr>
            <a:xfrm>
              <a:off x="1866925" y="1512248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t96"/>
            <p:cNvSpPr/>
            <p:nvPr/>
          </p:nvSpPr>
          <p:spPr>
            <a:xfrm>
              <a:off x="1950990" y="1517173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t97"/>
            <p:cNvSpPr/>
            <p:nvPr/>
          </p:nvSpPr>
          <p:spPr>
            <a:xfrm>
              <a:off x="2035054" y="1586122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t98"/>
            <p:cNvSpPr/>
            <p:nvPr/>
          </p:nvSpPr>
          <p:spPr>
            <a:xfrm>
              <a:off x="2203182" y="1940720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t99"/>
            <p:cNvSpPr/>
            <p:nvPr/>
          </p:nvSpPr>
          <p:spPr>
            <a:xfrm>
              <a:off x="2287246" y="1975195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t100"/>
            <p:cNvSpPr/>
            <p:nvPr/>
          </p:nvSpPr>
          <p:spPr>
            <a:xfrm>
              <a:off x="2371310" y="1989970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t101"/>
            <p:cNvSpPr/>
            <p:nvPr/>
          </p:nvSpPr>
          <p:spPr>
            <a:xfrm>
              <a:off x="2455374" y="1994895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t102"/>
            <p:cNvSpPr/>
            <p:nvPr/>
          </p:nvSpPr>
          <p:spPr>
            <a:xfrm>
              <a:off x="2707567" y="2004745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t103"/>
            <p:cNvSpPr/>
            <p:nvPr/>
          </p:nvSpPr>
          <p:spPr>
            <a:xfrm>
              <a:off x="2959759" y="1985045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t104"/>
            <p:cNvSpPr/>
            <p:nvPr/>
          </p:nvSpPr>
          <p:spPr>
            <a:xfrm>
              <a:off x="3211952" y="1994895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t105"/>
            <p:cNvSpPr/>
            <p:nvPr/>
          </p:nvSpPr>
          <p:spPr>
            <a:xfrm>
              <a:off x="3464144" y="1955495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t106"/>
            <p:cNvSpPr/>
            <p:nvPr/>
          </p:nvSpPr>
          <p:spPr>
            <a:xfrm>
              <a:off x="3716337" y="1999820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t107"/>
            <p:cNvSpPr/>
            <p:nvPr/>
          </p:nvSpPr>
          <p:spPr>
            <a:xfrm>
              <a:off x="3968529" y="1994895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t108"/>
            <p:cNvSpPr/>
            <p:nvPr/>
          </p:nvSpPr>
          <p:spPr>
            <a:xfrm>
              <a:off x="4472914" y="1999820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t109"/>
            <p:cNvSpPr/>
            <p:nvPr/>
          </p:nvSpPr>
          <p:spPr>
            <a:xfrm>
              <a:off x="4977299" y="1999820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t110"/>
            <p:cNvSpPr/>
            <p:nvPr/>
          </p:nvSpPr>
          <p:spPr>
            <a:xfrm>
              <a:off x="5481684" y="2009670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t111"/>
            <p:cNvSpPr/>
            <p:nvPr/>
          </p:nvSpPr>
          <p:spPr>
            <a:xfrm>
              <a:off x="5986069" y="2004745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t112"/>
            <p:cNvSpPr/>
            <p:nvPr/>
          </p:nvSpPr>
          <p:spPr>
            <a:xfrm>
              <a:off x="1698797" y="1467923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t113"/>
            <p:cNvSpPr/>
            <p:nvPr/>
          </p:nvSpPr>
          <p:spPr>
            <a:xfrm>
              <a:off x="1782861" y="1448223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t114"/>
            <p:cNvSpPr/>
            <p:nvPr/>
          </p:nvSpPr>
          <p:spPr>
            <a:xfrm>
              <a:off x="1950990" y="1467923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t115"/>
            <p:cNvSpPr/>
            <p:nvPr/>
          </p:nvSpPr>
          <p:spPr>
            <a:xfrm>
              <a:off x="2035054" y="1635372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t116"/>
            <p:cNvSpPr/>
            <p:nvPr/>
          </p:nvSpPr>
          <p:spPr>
            <a:xfrm>
              <a:off x="2119118" y="1832371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t117"/>
            <p:cNvSpPr/>
            <p:nvPr/>
          </p:nvSpPr>
          <p:spPr>
            <a:xfrm>
              <a:off x="2203182" y="1482698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t118"/>
            <p:cNvSpPr/>
            <p:nvPr/>
          </p:nvSpPr>
          <p:spPr>
            <a:xfrm>
              <a:off x="2287246" y="1989970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t119"/>
            <p:cNvSpPr/>
            <p:nvPr/>
          </p:nvSpPr>
          <p:spPr>
            <a:xfrm>
              <a:off x="2371310" y="1980120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t120"/>
            <p:cNvSpPr/>
            <p:nvPr/>
          </p:nvSpPr>
          <p:spPr>
            <a:xfrm>
              <a:off x="2455374" y="1989970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t121"/>
            <p:cNvSpPr/>
            <p:nvPr/>
          </p:nvSpPr>
          <p:spPr>
            <a:xfrm>
              <a:off x="2707567" y="1994895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t122"/>
            <p:cNvSpPr/>
            <p:nvPr/>
          </p:nvSpPr>
          <p:spPr>
            <a:xfrm>
              <a:off x="2959759" y="1999820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t123"/>
            <p:cNvSpPr/>
            <p:nvPr/>
          </p:nvSpPr>
          <p:spPr>
            <a:xfrm>
              <a:off x="3211952" y="1985045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3464144" y="2004745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t125"/>
            <p:cNvSpPr/>
            <p:nvPr/>
          </p:nvSpPr>
          <p:spPr>
            <a:xfrm>
              <a:off x="3716337" y="1999820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t126"/>
            <p:cNvSpPr/>
            <p:nvPr/>
          </p:nvSpPr>
          <p:spPr>
            <a:xfrm>
              <a:off x="3968529" y="2014595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t127"/>
            <p:cNvSpPr/>
            <p:nvPr/>
          </p:nvSpPr>
          <p:spPr>
            <a:xfrm>
              <a:off x="4472914" y="1970270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t128"/>
            <p:cNvSpPr/>
            <p:nvPr/>
          </p:nvSpPr>
          <p:spPr>
            <a:xfrm>
              <a:off x="4977299" y="1989970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t129"/>
            <p:cNvSpPr/>
            <p:nvPr/>
          </p:nvSpPr>
          <p:spPr>
            <a:xfrm>
              <a:off x="5313556" y="1989970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5061363" y="2019520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t131"/>
            <p:cNvSpPr/>
            <p:nvPr/>
          </p:nvSpPr>
          <p:spPr>
            <a:xfrm>
              <a:off x="5481684" y="1994895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t132"/>
            <p:cNvSpPr/>
            <p:nvPr/>
          </p:nvSpPr>
          <p:spPr>
            <a:xfrm>
              <a:off x="5565748" y="1950570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t133"/>
            <p:cNvSpPr/>
            <p:nvPr/>
          </p:nvSpPr>
          <p:spPr>
            <a:xfrm>
              <a:off x="5986069" y="1989970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g134"/>
            <p:cNvSpPr/>
            <p:nvPr/>
          </p:nvSpPr>
          <p:spPr>
            <a:xfrm>
              <a:off x="1769553" y="1461394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5" name="pg135"/>
            <p:cNvSpPr/>
            <p:nvPr/>
          </p:nvSpPr>
          <p:spPr>
            <a:xfrm>
              <a:off x="1853617" y="1476169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6" name="pg136"/>
            <p:cNvSpPr/>
            <p:nvPr/>
          </p:nvSpPr>
          <p:spPr>
            <a:xfrm>
              <a:off x="1937682" y="1481094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7" name="pg137"/>
            <p:cNvSpPr/>
            <p:nvPr/>
          </p:nvSpPr>
          <p:spPr>
            <a:xfrm>
              <a:off x="2021746" y="1505719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8" name="pg138"/>
            <p:cNvSpPr/>
            <p:nvPr/>
          </p:nvSpPr>
          <p:spPr>
            <a:xfrm>
              <a:off x="2105810" y="1490944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9" name="pg139"/>
            <p:cNvSpPr/>
            <p:nvPr/>
          </p:nvSpPr>
          <p:spPr>
            <a:xfrm>
              <a:off x="2189874" y="1476169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0" name="pg140"/>
            <p:cNvSpPr/>
            <p:nvPr/>
          </p:nvSpPr>
          <p:spPr>
            <a:xfrm>
              <a:off x="2273938" y="1495869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1" name="pg141"/>
            <p:cNvSpPr/>
            <p:nvPr/>
          </p:nvSpPr>
          <p:spPr>
            <a:xfrm>
              <a:off x="2358002" y="1618994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2" name="pg142"/>
            <p:cNvSpPr/>
            <p:nvPr/>
          </p:nvSpPr>
          <p:spPr>
            <a:xfrm>
              <a:off x="2442067" y="1407220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3" name="pg143"/>
            <p:cNvSpPr/>
            <p:nvPr/>
          </p:nvSpPr>
          <p:spPr>
            <a:xfrm>
              <a:off x="2694259" y="1417070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4" name="pg144"/>
            <p:cNvSpPr/>
            <p:nvPr/>
          </p:nvSpPr>
          <p:spPr>
            <a:xfrm>
              <a:off x="2946451" y="1540194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5" name="pg145"/>
            <p:cNvSpPr/>
            <p:nvPr/>
          </p:nvSpPr>
          <p:spPr>
            <a:xfrm>
              <a:off x="3198644" y="1515569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6" name="pg146"/>
            <p:cNvSpPr/>
            <p:nvPr/>
          </p:nvSpPr>
          <p:spPr>
            <a:xfrm>
              <a:off x="3450836" y="1554969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7" name="pg147"/>
            <p:cNvSpPr/>
            <p:nvPr/>
          </p:nvSpPr>
          <p:spPr>
            <a:xfrm>
              <a:off x="3703029" y="1550044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8" name="pg148"/>
            <p:cNvSpPr/>
            <p:nvPr/>
          </p:nvSpPr>
          <p:spPr>
            <a:xfrm>
              <a:off x="3955221" y="1574669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9" name="pg149"/>
            <p:cNvSpPr/>
            <p:nvPr/>
          </p:nvSpPr>
          <p:spPr>
            <a:xfrm>
              <a:off x="4459606" y="1481094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0" name="pg150"/>
            <p:cNvSpPr/>
            <p:nvPr/>
          </p:nvSpPr>
          <p:spPr>
            <a:xfrm>
              <a:off x="4963991" y="1569744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1" name="pg151"/>
            <p:cNvSpPr/>
            <p:nvPr/>
          </p:nvSpPr>
          <p:spPr>
            <a:xfrm>
              <a:off x="5468376" y="1481094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2" name="pg152"/>
            <p:cNvSpPr/>
            <p:nvPr/>
          </p:nvSpPr>
          <p:spPr>
            <a:xfrm>
              <a:off x="5972761" y="1505719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3" name="pl153"/>
            <p:cNvSpPr/>
            <p:nvPr/>
          </p:nvSpPr>
          <p:spPr>
            <a:xfrm>
              <a:off x="1737174" y="1506300"/>
              <a:ext cx="4287271" cy="497422"/>
            </a:xfrm>
            <a:custGeom>
              <a:avLst/>
              <a:gdLst/>
              <a:ahLst/>
              <a:cxnLst/>
              <a:rect l="0" t="0" r="0" b="0"/>
              <a:pathLst>
                <a:path w="4287271" h="497422">
                  <a:moveTo>
                    <a:pt x="0" y="39399"/>
                  </a:moveTo>
                  <a:lnTo>
                    <a:pt x="84064" y="103424"/>
                  </a:lnTo>
                  <a:lnTo>
                    <a:pt x="168128" y="187148"/>
                  </a:lnTo>
                  <a:lnTo>
                    <a:pt x="252192" y="295498"/>
                  </a:lnTo>
                  <a:lnTo>
                    <a:pt x="336256" y="354597"/>
                  </a:lnTo>
                  <a:lnTo>
                    <a:pt x="420320" y="497422"/>
                  </a:lnTo>
                  <a:lnTo>
                    <a:pt x="504384" y="310273"/>
                  </a:lnTo>
                  <a:lnTo>
                    <a:pt x="588449" y="201923"/>
                  </a:lnTo>
                  <a:lnTo>
                    <a:pt x="672513" y="147749"/>
                  </a:lnTo>
                  <a:lnTo>
                    <a:pt x="756577" y="113274"/>
                  </a:lnTo>
                  <a:lnTo>
                    <a:pt x="1008769" y="98499"/>
                  </a:lnTo>
                  <a:lnTo>
                    <a:pt x="1260962" y="108349"/>
                  </a:lnTo>
                  <a:lnTo>
                    <a:pt x="1513154" y="103424"/>
                  </a:lnTo>
                  <a:lnTo>
                    <a:pt x="1765347" y="73874"/>
                  </a:lnTo>
                  <a:lnTo>
                    <a:pt x="2017539" y="83724"/>
                  </a:lnTo>
                  <a:lnTo>
                    <a:pt x="2774116" y="9849"/>
                  </a:lnTo>
                  <a:lnTo>
                    <a:pt x="3782886" y="0"/>
                  </a:lnTo>
                  <a:lnTo>
                    <a:pt x="4287271" y="137899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l154"/>
            <p:cNvSpPr/>
            <p:nvPr/>
          </p:nvSpPr>
          <p:spPr>
            <a:xfrm>
              <a:off x="1737174" y="1565399"/>
              <a:ext cx="3446630" cy="300423"/>
            </a:xfrm>
            <a:custGeom>
              <a:avLst/>
              <a:gdLst/>
              <a:ahLst/>
              <a:cxnLst/>
              <a:rect l="0" t="0" r="0" b="0"/>
              <a:pathLst>
                <a:path w="3446630" h="300423">
                  <a:moveTo>
                    <a:pt x="0" y="98499"/>
                  </a:moveTo>
                  <a:lnTo>
                    <a:pt x="84064" y="108349"/>
                  </a:lnTo>
                  <a:lnTo>
                    <a:pt x="168128" y="196998"/>
                  </a:lnTo>
                  <a:lnTo>
                    <a:pt x="252192" y="300423"/>
                  </a:lnTo>
                  <a:lnTo>
                    <a:pt x="588449" y="103424"/>
                  </a:lnTo>
                  <a:lnTo>
                    <a:pt x="672513" y="0"/>
                  </a:lnTo>
                  <a:lnTo>
                    <a:pt x="756577" y="78799"/>
                  </a:lnTo>
                  <a:lnTo>
                    <a:pt x="1008769" y="73874"/>
                  </a:lnTo>
                  <a:lnTo>
                    <a:pt x="1765347" y="88649"/>
                  </a:lnTo>
                  <a:lnTo>
                    <a:pt x="1849411" y="88649"/>
                  </a:lnTo>
                  <a:lnTo>
                    <a:pt x="2269732" y="54174"/>
                  </a:lnTo>
                  <a:lnTo>
                    <a:pt x="3446630" y="103424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l155"/>
            <p:cNvSpPr/>
            <p:nvPr/>
          </p:nvSpPr>
          <p:spPr>
            <a:xfrm>
              <a:off x="1737174" y="1476750"/>
              <a:ext cx="4287271" cy="246248"/>
            </a:xfrm>
            <a:custGeom>
              <a:avLst/>
              <a:gdLst/>
              <a:ahLst/>
              <a:cxnLst/>
              <a:rect l="0" t="0" r="0" b="0"/>
              <a:pathLst>
                <a:path w="4287271" h="246248">
                  <a:moveTo>
                    <a:pt x="0" y="73874"/>
                  </a:moveTo>
                  <a:lnTo>
                    <a:pt x="84064" y="73874"/>
                  </a:lnTo>
                  <a:lnTo>
                    <a:pt x="336256" y="44324"/>
                  </a:lnTo>
                  <a:lnTo>
                    <a:pt x="420320" y="152674"/>
                  </a:lnTo>
                  <a:lnTo>
                    <a:pt x="504384" y="211773"/>
                  </a:lnTo>
                  <a:lnTo>
                    <a:pt x="588449" y="216698"/>
                  </a:lnTo>
                  <a:lnTo>
                    <a:pt x="672513" y="246248"/>
                  </a:lnTo>
                  <a:lnTo>
                    <a:pt x="756577" y="142824"/>
                  </a:lnTo>
                  <a:lnTo>
                    <a:pt x="1008769" y="167449"/>
                  </a:lnTo>
                  <a:lnTo>
                    <a:pt x="1260962" y="78799"/>
                  </a:lnTo>
                  <a:lnTo>
                    <a:pt x="1513154" y="98499"/>
                  </a:lnTo>
                  <a:lnTo>
                    <a:pt x="1681282" y="162524"/>
                  </a:lnTo>
                  <a:lnTo>
                    <a:pt x="1765347" y="108349"/>
                  </a:lnTo>
                  <a:lnTo>
                    <a:pt x="1849411" y="0"/>
                  </a:lnTo>
                  <a:lnTo>
                    <a:pt x="2017539" y="128049"/>
                  </a:lnTo>
                  <a:lnTo>
                    <a:pt x="2269732" y="83724"/>
                  </a:lnTo>
                  <a:lnTo>
                    <a:pt x="2774116" y="54174"/>
                  </a:lnTo>
                  <a:lnTo>
                    <a:pt x="3278501" y="128049"/>
                  </a:lnTo>
                  <a:lnTo>
                    <a:pt x="3782886" y="108349"/>
                  </a:lnTo>
                  <a:lnTo>
                    <a:pt x="4287271" y="64024"/>
                  </a:lnTo>
                </a:path>
              </a:pathLst>
            </a:custGeom>
            <a:ln w="13550" cap="flat">
              <a:solidFill>
                <a:srgbClr val="D73027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l156"/>
            <p:cNvSpPr/>
            <p:nvPr/>
          </p:nvSpPr>
          <p:spPr>
            <a:xfrm>
              <a:off x="1737174" y="1535850"/>
              <a:ext cx="4287271" cy="261023"/>
            </a:xfrm>
            <a:custGeom>
              <a:avLst/>
              <a:gdLst/>
              <a:ahLst/>
              <a:cxnLst/>
              <a:rect l="0" t="0" r="0" b="0"/>
              <a:pathLst>
                <a:path w="4287271" h="261023">
                  <a:moveTo>
                    <a:pt x="0" y="54174"/>
                  </a:moveTo>
                  <a:lnTo>
                    <a:pt x="84064" y="59099"/>
                  </a:lnTo>
                  <a:lnTo>
                    <a:pt x="168128" y="39399"/>
                  </a:lnTo>
                  <a:lnTo>
                    <a:pt x="252192" y="0"/>
                  </a:lnTo>
                  <a:lnTo>
                    <a:pt x="336256" y="4924"/>
                  </a:lnTo>
                  <a:lnTo>
                    <a:pt x="420320" y="88649"/>
                  </a:lnTo>
                  <a:lnTo>
                    <a:pt x="504384" y="221623"/>
                  </a:lnTo>
                  <a:lnTo>
                    <a:pt x="588449" y="221623"/>
                  </a:lnTo>
                  <a:lnTo>
                    <a:pt x="672513" y="231473"/>
                  </a:lnTo>
                  <a:lnTo>
                    <a:pt x="756577" y="261023"/>
                  </a:lnTo>
                  <a:lnTo>
                    <a:pt x="1008769" y="246248"/>
                  </a:lnTo>
                  <a:lnTo>
                    <a:pt x="1260962" y="132974"/>
                  </a:lnTo>
                  <a:lnTo>
                    <a:pt x="1513154" y="118199"/>
                  </a:lnTo>
                  <a:lnTo>
                    <a:pt x="2017539" y="246248"/>
                  </a:lnTo>
                  <a:lnTo>
                    <a:pt x="2269732" y="221623"/>
                  </a:lnTo>
                  <a:lnTo>
                    <a:pt x="2774116" y="256098"/>
                  </a:lnTo>
                  <a:lnTo>
                    <a:pt x="3278501" y="246248"/>
                  </a:lnTo>
                  <a:lnTo>
                    <a:pt x="3782886" y="177298"/>
                  </a:lnTo>
                  <a:lnTo>
                    <a:pt x="4287271" y="118199"/>
                  </a:lnTo>
                </a:path>
              </a:pathLst>
            </a:custGeom>
            <a:ln w="13550" cap="flat">
              <a:solidFill>
                <a:srgbClr val="FC8D59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l157"/>
            <p:cNvSpPr/>
            <p:nvPr/>
          </p:nvSpPr>
          <p:spPr>
            <a:xfrm>
              <a:off x="1737174" y="1496450"/>
              <a:ext cx="4287271" cy="123124"/>
            </a:xfrm>
            <a:custGeom>
              <a:avLst/>
              <a:gdLst/>
              <a:ahLst/>
              <a:cxnLst/>
              <a:rect l="0" t="0" r="0" b="0"/>
              <a:pathLst>
                <a:path w="4287271" h="123124">
                  <a:moveTo>
                    <a:pt x="0" y="88649"/>
                  </a:moveTo>
                  <a:lnTo>
                    <a:pt x="168128" y="78799"/>
                  </a:lnTo>
                  <a:lnTo>
                    <a:pt x="252192" y="59099"/>
                  </a:lnTo>
                  <a:lnTo>
                    <a:pt x="336256" y="108349"/>
                  </a:lnTo>
                  <a:lnTo>
                    <a:pt x="420320" y="24624"/>
                  </a:lnTo>
                  <a:lnTo>
                    <a:pt x="504384" y="14774"/>
                  </a:lnTo>
                  <a:lnTo>
                    <a:pt x="588449" y="88649"/>
                  </a:lnTo>
                  <a:lnTo>
                    <a:pt x="672513" y="64024"/>
                  </a:lnTo>
                  <a:lnTo>
                    <a:pt x="756577" y="4924"/>
                  </a:lnTo>
                  <a:lnTo>
                    <a:pt x="1008769" y="0"/>
                  </a:lnTo>
                  <a:lnTo>
                    <a:pt x="1513154" y="0"/>
                  </a:lnTo>
                  <a:lnTo>
                    <a:pt x="1765347" y="59099"/>
                  </a:lnTo>
                  <a:lnTo>
                    <a:pt x="2017539" y="123124"/>
                  </a:lnTo>
                  <a:lnTo>
                    <a:pt x="2269732" y="73874"/>
                  </a:lnTo>
                  <a:lnTo>
                    <a:pt x="2774116" y="64024"/>
                  </a:lnTo>
                  <a:lnTo>
                    <a:pt x="3278501" y="9849"/>
                  </a:lnTo>
                  <a:lnTo>
                    <a:pt x="3782886" y="73874"/>
                  </a:lnTo>
                  <a:lnTo>
                    <a:pt x="4287271" y="83724"/>
                  </a:lnTo>
                </a:path>
              </a:pathLst>
            </a:custGeom>
            <a:ln w="13550" cap="flat">
              <a:solidFill>
                <a:srgbClr val="FEE09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l158"/>
            <p:cNvSpPr/>
            <p:nvPr/>
          </p:nvSpPr>
          <p:spPr>
            <a:xfrm>
              <a:off x="1737174" y="1550624"/>
              <a:ext cx="4287271" cy="497422"/>
            </a:xfrm>
            <a:custGeom>
              <a:avLst/>
              <a:gdLst/>
              <a:ahLst/>
              <a:cxnLst/>
              <a:rect l="0" t="0" r="0" b="0"/>
              <a:pathLst>
                <a:path w="4287271" h="497422">
                  <a:moveTo>
                    <a:pt x="0" y="14774"/>
                  </a:moveTo>
                  <a:lnTo>
                    <a:pt x="84064" y="4924"/>
                  </a:lnTo>
                  <a:lnTo>
                    <a:pt x="168128" y="0"/>
                  </a:lnTo>
                  <a:lnTo>
                    <a:pt x="252192" y="4924"/>
                  </a:lnTo>
                  <a:lnTo>
                    <a:pt x="336256" y="73874"/>
                  </a:lnTo>
                  <a:lnTo>
                    <a:pt x="504384" y="428472"/>
                  </a:lnTo>
                  <a:lnTo>
                    <a:pt x="588449" y="462947"/>
                  </a:lnTo>
                  <a:lnTo>
                    <a:pt x="672513" y="477722"/>
                  </a:lnTo>
                  <a:lnTo>
                    <a:pt x="756577" y="482647"/>
                  </a:lnTo>
                  <a:lnTo>
                    <a:pt x="1008769" y="492497"/>
                  </a:lnTo>
                  <a:lnTo>
                    <a:pt x="1260962" y="472797"/>
                  </a:lnTo>
                  <a:lnTo>
                    <a:pt x="1513154" y="482647"/>
                  </a:lnTo>
                  <a:lnTo>
                    <a:pt x="1765347" y="443247"/>
                  </a:lnTo>
                  <a:lnTo>
                    <a:pt x="2017539" y="487572"/>
                  </a:lnTo>
                  <a:lnTo>
                    <a:pt x="2269732" y="482647"/>
                  </a:lnTo>
                  <a:lnTo>
                    <a:pt x="2774116" y="487572"/>
                  </a:lnTo>
                  <a:lnTo>
                    <a:pt x="3278501" y="487572"/>
                  </a:lnTo>
                  <a:lnTo>
                    <a:pt x="3782886" y="497422"/>
                  </a:lnTo>
                  <a:lnTo>
                    <a:pt x="4287271" y="492497"/>
                  </a:lnTo>
                </a:path>
              </a:pathLst>
            </a:custGeom>
            <a:ln w="13550" cap="flat">
              <a:solidFill>
                <a:srgbClr val="91BFDB">
                  <a:alpha val="73333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l159"/>
            <p:cNvSpPr/>
            <p:nvPr/>
          </p:nvSpPr>
          <p:spPr>
            <a:xfrm>
              <a:off x="1737174" y="1486600"/>
              <a:ext cx="4287271" cy="571296"/>
            </a:xfrm>
            <a:custGeom>
              <a:avLst/>
              <a:gdLst/>
              <a:ahLst/>
              <a:cxnLst/>
              <a:rect l="0" t="0" r="0" b="0"/>
              <a:pathLst>
                <a:path w="4287271" h="571296">
                  <a:moveTo>
                    <a:pt x="0" y="19699"/>
                  </a:moveTo>
                  <a:lnTo>
                    <a:pt x="84064" y="0"/>
                  </a:lnTo>
                  <a:lnTo>
                    <a:pt x="252192" y="19699"/>
                  </a:lnTo>
                  <a:lnTo>
                    <a:pt x="336256" y="187148"/>
                  </a:lnTo>
                  <a:lnTo>
                    <a:pt x="420320" y="384147"/>
                  </a:lnTo>
                  <a:lnTo>
                    <a:pt x="504384" y="34474"/>
                  </a:lnTo>
                  <a:lnTo>
                    <a:pt x="588449" y="541746"/>
                  </a:lnTo>
                  <a:lnTo>
                    <a:pt x="672513" y="531896"/>
                  </a:lnTo>
                  <a:lnTo>
                    <a:pt x="756577" y="541746"/>
                  </a:lnTo>
                  <a:lnTo>
                    <a:pt x="1008769" y="546671"/>
                  </a:lnTo>
                  <a:lnTo>
                    <a:pt x="1260962" y="551596"/>
                  </a:lnTo>
                  <a:lnTo>
                    <a:pt x="1513154" y="536821"/>
                  </a:lnTo>
                  <a:lnTo>
                    <a:pt x="1765347" y="556521"/>
                  </a:lnTo>
                  <a:lnTo>
                    <a:pt x="2017539" y="551596"/>
                  </a:lnTo>
                  <a:lnTo>
                    <a:pt x="2269732" y="566371"/>
                  </a:lnTo>
                  <a:lnTo>
                    <a:pt x="2774116" y="522046"/>
                  </a:lnTo>
                  <a:lnTo>
                    <a:pt x="3278501" y="541746"/>
                  </a:lnTo>
                  <a:lnTo>
                    <a:pt x="3362565" y="571296"/>
                  </a:lnTo>
                  <a:lnTo>
                    <a:pt x="3614758" y="541746"/>
                  </a:lnTo>
                  <a:lnTo>
                    <a:pt x="3782886" y="546671"/>
                  </a:lnTo>
                  <a:lnTo>
                    <a:pt x="3866950" y="502347"/>
                  </a:lnTo>
                  <a:lnTo>
                    <a:pt x="4287271" y="541746"/>
                  </a:lnTo>
                </a:path>
              </a:pathLst>
            </a:custGeom>
            <a:ln w="13550" cap="flat">
              <a:solidFill>
                <a:srgbClr val="4575B4">
                  <a:alpha val="73333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l160"/>
            <p:cNvSpPr/>
            <p:nvPr/>
          </p:nvSpPr>
          <p:spPr>
            <a:xfrm>
              <a:off x="1821238" y="1466900"/>
              <a:ext cx="4203207" cy="211773"/>
            </a:xfrm>
            <a:custGeom>
              <a:avLst/>
              <a:gdLst/>
              <a:ahLst/>
              <a:cxnLst/>
              <a:rect l="0" t="0" r="0" b="0"/>
              <a:pathLst>
                <a:path w="4203207" h="211773">
                  <a:moveTo>
                    <a:pt x="0" y="54174"/>
                  </a:moveTo>
                  <a:lnTo>
                    <a:pt x="84064" y="68949"/>
                  </a:lnTo>
                  <a:lnTo>
                    <a:pt x="168128" y="73874"/>
                  </a:lnTo>
                  <a:lnTo>
                    <a:pt x="252192" y="98499"/>
                  </a:lnTo>
                  <a:lnTo>
                    <a:pt x="336256" y="83724"/>
                  </a:lnTo>
                  <a:lnTo>
                    <a:pt x="420320" y="68949"/>
                  </a:lnTo>
                  <a:lnTo>
                    <a:pt x="504384" y="88649"/>
                  </a:lnTo>
                  <a:lnTo>
                    <a:pt x="588449" y="211773"/>
                  </a:lnTo>
                  <a:lnTo>
                    <a:pt x="672513" y="0"/>
                  </a:lnTo>
                  <a:lnTo>
                    <a:pt x="924705" y="9849"/>
                  </a:lnTo>
                  <a:lnTo>
                    <a:pt x="1176898" y="132974"/>
                  </a:lnTo>
                  <a:lnTo>
                    <a:pt x="1429090" y="108349"/>
                  </a:lnTo>
                  <a:lnTo>
                    <a:pt x="1681282" y="147749"/>
                  </a:lnTo>
                  <a:lnTo>
                    <a:pt x="1933475" y="142824"/>
                  </a:lnTo>
                  <a:lnTo>
                    <a:pt x="2185667" y="167449"/>
                  </a:lnTo>
                  <a:lnTo>
                    <a:pt x="2690052" y="73874"/>
                  </a:lnTo>
                  <a:lnTo>
                    <a:pt x="3194437" y="162524"/>
                  </a:lnTo>
                  <a:lnTo>
                    <a:pt x="3698822" y="73874"/>
                  </a:lnTo>
                  <a:lnTo>
                    <a:pt x="4203207" y="98499"/>
                  </a:lnTo>
                </a:path>
              </a:pathLst>
            </a:custGeom>
            <a:ln w="13550" cap="flat">
              <a:solidFill>
                <a:srgbClr val="E0F3F8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l161"/>
            <p:cNvSpPr/>
            <p:nvPr/>
          </p:nvSpPr>
          <p:spPr>
            <a:xfrm>
              <a:off x="1989366" y="1255930"/>
              <a:ext cx="0" cy="957459"/>
            </a:xfrm>
            <a:custGeom>
              <a:avLst/>
              <a:gdLst/>
              <a:ahLst/>
              <a:cxnLst/>
              <a:rect l="0" t="0" r="0" b="0"/>
              <a:pathLst>
                <a:path h="957459">
                  <a:moveTo>
                    <a:pt x="0" y="957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g162"/>
            <p:cNvSpPr/>
            <p:nvPr/>
          </p:nvSpPr>
          <p:spPr>
            <a:xfrm>
              <a:off x="1737174" y="1488272"/>
              <a:ext cx="4287271" cy="300320"/>
            </a:xfrm>
            <a:custGeom>
              <a:avLst/>
              <a:gdLst/>
              <a:ahLst/>
              <a:cxnLst/>
              <a:rect l="0" t="0" r="0" b="0"/>
              <a:pathLst>
                <a:path w="4287271" h="300320">
                  <a:moveTo>
                    <a:pt x="0" y="102365"/>
                  </a:moveTo>
                  <a:lnTo>
                    <a:pt x="54269" y="136510"/>
                  </a:lnTo>
                  <a:lnTo>
                    <a:pt x="108538" y="163637"/>
                  </a:lnTo>
                  <a:lnTo>
                    <a:pt x="162807" y="184349"/>
                  </a:lnTo>
                  <a:lnTo>
                    <a:pt x="217077" y="199399"/>
                  </a:lnTo>
                  <a:lnTo>
                    <a:pt x="271346" y="209335"/>
                  </a:lnTo>
                  <a:lnTo>
                    <a:pt x="325615" y="214013"/>
                  </a:lnTo>
                  <a:lnTo>
                    <a:pt x="379884" y="214527"/>
                  </a:lnTo>
                  <a:lnTo>
                    <a:pt x="434154" y="212198"/>
                  </a:lnTo>
                  <a:lnTo>
                    <a:pt x="488423" y="208182"/>
                  </a:lnTo>
                  <a:lnTo>
                    <a:pt x="542692" y="201780"/>
                  </a:lnTo>
                  <a:lnTo>
                    <a:pt x="596961" y="193161"/>
                  </a:lnTo>
                  <a:lnTo>
                    <a:pt x="651231" y="180312"/>
                  </a:lnTo>
                  <a:lnTo>
                    <a:pt x="705500" y="168331"/>
                  </a:lnTo>
                  <a:lnTo>
                    <a:pt x="759769" y="149318"/>
                  </a:lnTo>
                  <a:lnTo>
                    <a:pt x="814038" y="123930"/>
                  </a:lnTo>
                  <a:lnTo>
                    <a:pt x="868308" y="95273"/>
                  </a:lnTo>
                  <a:lnTo>
                    <a:pt x="922577" y="67665"/>
                  </a:lnTo>
                  <a:lnTo>
                    <a:pt x="976846" y="46226"/>
                  </a:lnTo>
                  <a:lnTo>
                    <a:pt x="1031115" y="35286"/>
                  </a:lnTo>
                  <a:lnTo>
                    <a:pt x="1085385" y="29907"/>
                  </a:lnTo>
                  <a:lnTo>
                    <a:pt x="1139654" y="27967"/>
                  </a:lnTo>
                  <a:lnTo>
                    <a:pt x="1193923" y="28843"/>
                  </a:lnTo>
                  <a:lnTo>
                    <a:pt x="1248192" y="31867"/>
                  </a:lnTo>
                  <a:lnTo>
                    <a:pt x="1302462" y="36351"/>
                  </a:lnTo>
                  <a:lnTo>
                    <a:pt x="1356731" y="41631"/>
                  </a:lnTo>
                  <a:lnTo>
                    <a:pt x="1411000" y="47098"/>
                  </a:lnTo>
                  <a:lnTo>
                    <a:pt x="1465270" y="52243"/>
                  </a:lnTo>
                  <a:lnTo>
                    <a:pt x="1519539" y="56684"/>
                  </a:lnTo>
                  <a:lnTo>
                    <a:pt x="1573808" y="60161"/>
                  </a:lnTo>
                  <a:lnTo>
                    <a:pt x="1628077" y="62508"/>
                  </a:lnTo>
                  <a:lnTo>
                    <a:pt x="1682347" y="63605"/>
                  </a:lnTo>
                  <a:lnTo>
                    <a:pt x="1736616" y="63323"/>
                  </a:lnTo>
                  <a:lnTo>
                    <a:pt x="1790885" y="61672"/>
                  </a:lnTo>
                  <a:lnTo>
                    <a:pt x="1845154" y="59869"/>
                  </a:lnTo>
                  <a:lnTo>
                    <a:pt x="1899424" y="58138"/>
                  </a:lnTo>
                  <a:lnTo>
                    <a:pt x="1953693" y="56451"/>
                  </a:lnTo>
                  <a:lnTo>
                    <a:pt x="2007962" y="54779"/>
                  </a:lnTo>
                  <a:lnTo>
                    <a:pt x="2062231" y="53099"/>
                  </a:lnTo>
                  <a:lnTo>
                    <a:pt x="2116501" y="51393"/>
                  </a:lnTo>
                  <a:lnTo>
                    <a:pt x="2170770" y="49651"/>
                  </a:lnTo>
                  <a:lnTo>
                    <a:pt x="2225039" y="47873"/>
                  </a:lnTo>
                  <a:lnTo>
                    <a:pt x="2279308" y="46067"/>
                  </a:lnTo>
                  <a:lnTo>
                    <a:pt x="2333578" y="44251"/>
                  </a:lnTo>
                  <a:lnTo>
                    <a:pt x="2387847" y="42449"/>
                  </a:lnTo>
                  <a:lnTo>
                    <a:pt x="2442116" y="40694"/>
                  </a:lnTo>
                  <a:lnTo>
                    <a:pt x="2496385" y="39020"/>
                  </a:lnTo>
                  <a:lnTo>
                    <a:pt x="2550655" y="37467"/>
                  </a:lnTo>
                  <a:lnTo>
                    <a:pt x="2604924" y="36071"/>
                  </a:lnTo>
                  <a:lnTo>
                    <a:pt x="2659193" y="34870"/>
                  </a:lnTo>
                  <a:lnTo>
                    <a:pt x="2713463" y="33897"/>
                  </a:lnTo>
                  <a:lnTo>
                    <a:pt x="2767732" y="33178"/>
                  </a:lnTo>
                  <a:lnTo>
                    <a:pt x="2822001" y="32676"/>
                  </a:lnTo>
                  <a:lnTo>
                    <a:pt x="2876270" y="32302"/>
                  </a:lnTo>
                  <a:lnTo>
                    <a:pt x="2930540" y="32049"/>
                  </a:lnTo>
                  <a:lnTo>
                    <a:pt x="2984809" y="31905"/>
                  </a:lnTo>
                  <a:lnTo>
                    <a:pt x="3039078" y="31857"/>
                  </a:lnTo>
                  <a:lnTo>
                    <a:pt x="3093347" y="31888"/>
                  </a:lnTo>
                  <a:lnTo>
                    <a:pt x="3147617" y="31980"/>
                  </a:lnTo>
                  <a:lnTo>
                    <a:pt x="3201886" y="32110"/>
                  </a:lnTo>
                  <a:lnTo>
                    <a:pt x="3256155" y="32255"/>
                  </a:lnTo>
                  <a:lnTo>
                    <a:pt x="3310424" y="32386"/>
                  </a:lnTo>
                  <a:lnTo>
                    <a:pt x="3364694" y="32472"/>
                  </a:lnTo>
                  <a:lnTo>
                    <a:pt x="3418963" y="32481"/>
                  </a:lnTo>
                  <a:lnTo>
                    <a:pt x="3473232" y="32379"/>
                  </a:lnTo>
                  <a:lnTo>
                    <a:pt x="3527501" y="32130"/>
                  </a:lnTo>
                  <a:lnTo>
                    <a:pt x="3581771" y="31702"/>
                  </a:lnTo>
                  <a:lnTo>
                    <a:pt x="3636040" y="31060"/>
                  </a:lnTo>
                  <a:lnTo>
                    <a:pt x="3690309" y="30176"/>
                  </a:lnTo>
                  <a:lnTo>
                    <a:pt x="3744578" y="29024"/>
                  </a:lnTo>
                  <a:lnTo>
                    <a:pt x="3798848" y="27581"/>
                  </a:lnTo>
                  <a:lnTo>
                    <a:pt x="3853117" y="25830"/>
                  </a:lnTo>
                  <a:lnTo>
                    <a:pt x="3907386" y="23759"/>
                  </a:lnTo>
                  <a:lnTo>
                    <a:pt x="3961656" y="21361"/>
                  </a:lnTo>
                  <a:lnTo>
                    <a:pt x="4015925" y="18629"/>
                  </a:lnTo>
                  <a:lnTo>
                    <a:pt x="4070194" y="15563"/>
                  </a:lnTo>
                  <a:lnTo>
                    <a:pt x="4124463" y="12165"/>
                  </a:lnTo>
                  <a:lnTo>
                    <a:pt x="4178733" y="8435"/>
                  </a:lnTo>
                  <a:lnTo>
                    <a:pt x="4233002" y="4379"/>
                  </a:lnTo>
                  <a:lnTo>
                    <a:pt x="4287271" y="0"/>
                  </a:lnTo>
                  <a:lnTo>
                    <a:pt x="4287271" y="254788"/>
                  </a:lnTo>
                  <a:lnTo>
                    <a:pt x="4233002" y="244833"/>
                  </a:lnTo>
                  <a:lnTo>
                    <a:pt x="4178733" y="235527"/>
                  </a:lnTo>
                  <a:lnTo>
                    <a:pt x="4124463" y="226869"/>
                  </a:lnTo>
                  <a:lnTo>
                    <a:pt x="4070194" y="218856"/>
                  </a:lnTo>
                  <a:lnTo>
                    <a:pt x="4015925" y="211483"/>
                  </a:lnTo>
                  <a:lnTo>
                    <a:pt x="3961656" y="204746"/>
                  </a:lnTo>
                  <a:lnTo>
                    <a:pt x="3907386" y="198637"/>
                  </a:lnTo>
                  <a:lnTo>
                    <a:pt x="3853117" y="193144"/>
                  </a:lnTo>
                  <a:lnTo>
                    <a:pt x="3798848" y="188254"/>
                  </a:lnTo>
                  <a:lnTo>
                    <a:pt x="3744578" y="183947"/>
                  </a:lnTo>
                  <a:lnTo>
                    <a:pt x="3690309" y="180200"/>
                  </a:lnTo>
                  <a:lnTo>
                    <a:pt x="3636040" y="176985"/>
                  </a:lnTo>
                  <a:lnTo>
                    <a:pt x="3581771" y="174269"/>
                  </a:lnTo>
                  <a:lnTo>
                    <a:pt x="3527501" y="172017"/>
                  </a:lnTo>
                  <a:lnTo>
                    <a:pt x="3473232" y="170189"/>
                  </a:lnTo>
                  <a:lnTo>
                    <a:pt x="3418963" y="168745"/>
                  </a:lnTo>
                  <a:lnTo>
                    <a:pt x="3364694" y="167644"/>
                  </a:lnTo>
                  <a:lnTo>
                    <a:pt x="3310424" y="166844"/>
                  </a:lnTo>
                  <a:lnTo>
                    <a:pt x="3256155" y="166308"/>
                  </a:lnTo>
                  <a:lnTo>
                    <a:pt x="3201886" y="165998"/>
                  </a:lnTo>
                  <a:lnTo>
                    <a:pt x="3147617" y="165881"/>
                  </a:lnTo>
                  <a:lnTo>
                    <a:pt x="3093347" y="165923"/>
                  </a:lnTo>
                  <a:lnTo>
                    <a:pt x="3039078" y="166099"/>
                  </a:lnTo>
                  <a:lnTo>
                    <a:pt x="2984809" y="166381"/>
                  </a:lnTo>
                  <a:lnTo>
                    <a:pt x="2930540" y="166749"/>
                  </a:lnTo>
                  <a:lnTo>
                    <a:pt x="2876270" y="167181"/>
                  </a:lnTo>
                  <a:lnTo>
                    <a:pt x="2822001" y="167662"/>
                  </a:lnTo>
                  <a:lnTo>
                    <a:pt x="2767732" y="168174"/>
                  </a:lnTo>
                  <a:lnTo>
                    <a:pt x="2713463" y="168577"/>
                  </a:lnTo>
                  <a:lnTo>
                    <a:pt x="2659193" y="168808"/>
                  </a:lnTo>
                  <a:lnTo>
                    <a:pt x="2604924" y="168905"/>
                  </a:lnTo>
                  <a:lnTo>
                    <a:pt x="2550655" y="168913"/>
                  </a:lnTo>
                  <a:lnTo>
                    <a:pt x="2496385" y="168877"/>
                  </a:lnTo>
                  <a:lnTo>
                    <a:pt x="2442116" y="168849"/>
                  </a:lnTo>
                  <a:lnTo>
                    <a:pt x="2387847" y="168875"/>
                  </a:lnTo>
                  <a:lnTo>
                    <a:pt x="2333578" y="169004"/>
                  </a:lnTo>
                  <a:lnTo>
                    <a:pt x="2279308" y="169277"/>
                  </a:lnTo>
                  <a:lnTo>
                    <a:pt x="2225039" y="169730"/>
                  </a:lnTo>
                  <a:lnTo>
                    <a:pt x="2170770" y="170391"/>
                  </a:lnTo>
                  <a:lnTo>
                    <a:pt x="2116501" y="171281"/>
                  </a:lnTo>
                  <a:lnTo>
                    <a:pt x="2062231" y="172408"/>
                  </a:lnTo>
                  <a:lnTo>
                    <a:pt x="2007962" y="173775"/>
                  </a:lnTo>
                  <a:lnTo>
                    <a:pt x="1953693" y="175374"/>
                  </a:lnTo>
                  <a:lnTo>
                    <a:pt x="1899424" y="177192"/>
                  </a:lnTo>
                  <a:lnTo>
                    <a:pt x="1845154" y="179213"/>
                  </a:lnTo>
                  <a:lnTo>
                    <a:pt x="1790885" y="181418"/>
                  </a:lnTo>
                  <a:lnTo>
                    <a:pt x="1736616" y="183389"/>
                  </a:lnTo>
                  <a:lnTo>
                    <a:pt x="1682347" y="183151"/>
                  </a:lnTo>
                  <a:lnTo>
                    <a:pt x="1628077" y="180927"/>
                  </a:lnTo>
                  <a:lnTo>
                    <a:pt x="1573808" y="177344"/>
                  </a:lnTo>
                  <a:lnTo>
                    <a:pt x="1519539" y="173038"/>
                  </a:lnTo>
                  <a:lnTo>
                    <a:pt x="1465270" y="168599"/>
                  </a:lnTo>
                  <a:lnTo>
                    <a:pt x="1411000" y="164524"/>
                  </a:lnTo>
                  <a:lnTo>
                    <a:pt x="1356731" y="161185"/>
                  </a:lnTo>
                  <a:lnTo>
                    <a:pt x="1302462" y="158831"/>
                  </a:lnTo>
                  <a:lnTo>
                    <a:pt x="1248192" y="157610"/>
                  </a:lnTo>
                  <a:lnTo>
                    <a:pt x="1193923" y="157612"/>
                  </a:lnTo>
                  <a:lnTo>
                    <a:pt x="1139654" y="158907"/>
                  </a:lnTo>
                  <a:lnTo>
                    <a:pt x="1085385" y="161581"/>
                  </a:lnTo>
                  <a:lnTo>
                    <a:pt x="1031115" y="165770"/>
                  </a:lnTo>
                  <a:lnTo>
                    <a:pt x="976846" y="172787"/>
                  </a:lnTo>
                  <a:lnTo>
                    <a:pt x="922577" y="186561"/>
                  </a:lnTo>
                  <a:lnTo>
                    <a:pt x="868308" y="205638"/>
                  </a:lnTo>
                  <a:lnTo>
                    <a:pt x="814038" y="227812"/>
                  </a:lnTo>
                  <a:lnTo>
                    <a:pt x="759769" y="250074"/>
                  </a:lnTo>
                  <a:lnTo>
                    <a:pt x="705500" y="268206"/>
                  </a:lnTo>
                  <a:lnTo>
                    <a:pt x="651231" y="278950"/>
                  </a:lnTo>
                  <a:lnTo>
                    <a:pt x="596961" y="289940"/>
                  </a:lnTo>
                  <a:lnTo>
                    <a:pt x="542692" y="296233"/>
                  </a:lnTo>
                  <a:lnTo>
                    <a:pt x="488423" y="299699"/>
                  </a:lnTo>
                  <a:lnTo>
                    <a:pt x="434154" y="300320"/>
                  </a:lnTo>
                  <a:lnTo>
                    <a:pt x="379884" y="299513"/>
                  </a:lnTo>
                  <a:lnTo>
                    <a:pt x="325615" y="296787"/>
                  </a:lnTo>
                  <a:lnTo>
                    <a:pt x="271346" y="291814"/>
                  </a:lnTo>
                  <a:lnTo>
                    <a:pt x="217077" y="284896"/>
                  </a:lnTo>
                  <a:lnTo>
                    <a:pt x="162807" y="277622"/>
                  </a:lnTo>
                  <a:lnTo>
                    <a:pt x="108538" y="270032"/>
                  </a:lnTo>
                  <a:lnTo>
                    <a:pt x="54269" y="261368"/>
                  </a:lnTo>
                  <a:lnTo>
                    <a:pt x="0" y="250822"/>
                  </a:lnTo>
                  <a:close/>
                </a:path>
              </a:pathLst>
            </a:custGeom>
            <a:solidFill>
              <a:srgbClr val="7C8181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3" name="pg163"/>
            <p:cNvSpPr/>
            <p:nvPr/>
          </p:nvSpPr>
          <p:spPr>
            <a:xfrm>
              <a:off x="1737174" y="1463462"/>
              <a:ext cx="4287271" cy="233188"/>
            </a:xfrm>
            <a:custGeom>
              <a:avLst/>
              <a:gdLst/>
              <a:ahLst/>
              <a:cxnLst/>
              <a:rect l="0" t="0" r="0" b="0"/>
              <a:pathLst>
                <a:path w="4287271" h="233188">
                  <a:moveTo>
                    <a:pt x="0" y="0"/>
                  </a:moveTo>
                  <a:lnTo>
                    <a:pt x="54269" y="25130"/>
                  </a:lnTo>
                  <a:lnTo>
                    <a:pt x="108538" y="48062"/>
                  </a:lnTo>
                  <a:lnTo>
                    <a:pt x="162807" y="68670"/>
                  </a:lnTo>
                  <a:lnTo>
                    <a:pt x="217077" y="86835"/>
                  </a:lnTo>
                  <a:lnTo>
                    <a:pt x="271346" y="102471"/>
                  </a:lnTo>
                  <a:lnTo>
                    <a:pt x="325615" y="115577"/>
                  </a:lnTo>
                  <a:lnTo>
                    <a:pt x="379884" y="126175"/>
                  </a:lnTo>
                  <a:lnTo>
                    <a:pt x="434154" y="134481"/>
                  </a:lnTo>
                  <a:lnTo>
                    <a:pt x="488423" y="141066"/>
                  </a:lnTo>
                  <a:lnTo>
                    <a:pt x="542692" y="146313"/>
                  </a:lnTo>
                  <a:lnTo>
                    <a:pt x="596961" y="150138"/>
                  </a:lnTo>
                  <a:lnTo>
                    <a:pt x="651231" y="152757"/>
                  </a:lnTo>
                  <a:lnTo>
                    <a:pt x="705500" y="154404"/>
                  </a:lnTo>
                  <a:lnTo>
                    <a:pt x="759769" y="155339"/>
                  </a:lnTo>
                  <a:lnTo>
                    <a:pt x="814038" y="154672"/>
                  </a:lnTo>
                  <a:lnTo>
                    <a:pt x="868308" y="151661"/>
                  </a:lnTo>
                  <a:lnTo>
                    <a:pt x="922577" y="146417"/>
                  </a:lnTo>
                  <a:lnTo>
                    <a:pt x="976846" y="139133"/>
                  </a:lnTo>
                  <a:lnTo>
                    <a:pt x="1031115" y="130240"/>
                  </a:lnTo>
                  <a:lnTo>
                    <a:pt x="1085385" y="120471"/>
                  </a:lnTo>
                  <a:lnTo>
                    <a:pt x="1139654" y="110806"/>
                  </a:lnTo>
                  <a:lnTo>
                    <a:pt x="1193923" y="102363"/>
                  </a:lnTo>
                  <a:lnTo>
                    <a:pt x="1248192" y="96278"/>
                  </a:lnTo>
                  <a:lnTo>
                    <a:pt x="1302462" y="92757"/>
                  </a:lnTo>
                  <a:lnTo>
                    <a:pt x="1356731" y="90098"/>
                  </a:lnTo>
                  <a:lnTo>
                    <a:pt x="1411000" y="87849"/>
                  </a:lnTo>
                  <a:lnTo>
                    <a:pt x="1465270" y="85623"/>
                  </a:lnTo>
                  <a:lnTo>
                    <a:pt x="1519539" y="83094"/>
                  </a:lnTo>
                  <a:lnTo>
                    <a:pt x="1573808" y="80099"/>
                  </a:lnTo>
                  <a:lnTo>
                    <a:pt x="1628077" y="76701"/>
                  </a:lnTo>
                  <a:lnTo>
                    <a:pt x="1682347" y="73200"/>
                  </a:lnTo>
                  <a:lnTo>
                    <a:pt x="1736616" y="70036"/>
                  </a:lnTo>
                  <a:lnTo>
                    <a:pt x="1790885" y="67586"/>
                  </a:lnTo>
                  <a:lnTo>
                    <a:pt x="1845154" y="65469"/>
                  </a:lnTo>
                  <a:lnTo>
                    <a:pt x="1899424" y="63300"/>
                  </a:lnTo>
                  <a:lnTo>
                    <a:pt x="1953693" y="61001"/>
                  </a:lnTo>
                  <a:lnTo>
                    <a:pt x="2007962" y="58767"/>
                  </a:lnTo>
                  <a:lnTo>
                    <a:pt x="2062231" y="56886"/>
                  </a:lnTo>
                  <a:lnTo>
                    <a:pt x="2116501" y="55401"/>
                  </a:lnTo>
                  <a:lnTo>
                    <a:pt x="2170770" y="54269"/>
                  </a:lnTo>
                  <a:lnTo>
                    <a:pt x="2225039" y="53442"/>
                  </a:lnTo>
                  <a:lnTo>
                    <a:pt x="2279308" y="52874"/>
                  </a:lnTo>
                  <a:lnTo>
                    <a:pt x="2333578" y="52516"/>
                  </a:lnTo>
                  <a:lnTo>
                    <a:pt x="2387847" y="52326"/>
                  </a:lnTo>
                  <a:lnTo>
                    <a:pt x="2442116" y="52262"/>
                  </a:lnTo>
                  <a:lnTo>
                    <a:pt x="2496385" y="52292"/>
                  </a:lnTo>
                  <a:lnTo>
                    <a:pt x="2550655" y="52387"/>
                  </a:lnTo>
                  <a:lnTo>
                    <a:pt x="2604924" y="52526"/>
                  </a:lnTo>
                  <a:lnTo>
                    <a:pt x="2659193" y="52696"/>
                  </a:lnTo>
                  <a:lnTo>
                    <a:pt x="2713463" y="52887"/>
                  </a:lnTo>
                  <a:lnTo>
                    <a:pt x="2767732" y="53095"/>
                  </a:lnTo>
                  <a:lnTo>
                    <a:pt x="2822001" y="53320"/>
                  </a:lnTo>
                  <a:lnTo>
                    <a:pt x="2876270" y="53563"/>
                  </a:lnTo>
                  <a:lnTo>
                    <a:pt x="2930540" y="53827"/>
                  </a:lnTo>
                  <a:lnTo>
                    <a:pt x="2984809" y="54113"/>
                  </a:lnTo>
                  <a:lnTo>
                    <a:pt x="3039078" y="54422"/>
                  </a:lnTo>
                  <a:lnTo>
                    <a:pt x="3093347" y="54750"/>
                  </a:lnTo>
                  <a:lnTo>
                    <a:pt x="3147617" y="55089"/>
                  </a:lnTo>
                  <a:lnTo>
                    <a:pt x="3201886" y="55424"/>
                  </a:lnTo>
                  <a:lnTo>
                    <a:pt x="3256155" y="55728"/>
                  </a:lnTo>
                  <a:lnTo>
                    <a:pt x="3310424" y="55977"/>
                  </a:lnTo>
                  <a:lnTo>
                    <a:pt x="3364694" y="56180"/>
                  </a:lnTo>
                  <a:lnTo>
                    <a:pt x="3418963" y="56306"/>
                  </a:lnTo>
                  <a:lnTo>
                    <a:pt x="3473232" y="56313"/>
                  </a:lnTo>
                  <a:lnTo>
                    <a:pt x="3527501" y="56155"/>
                  </a:lnTo>
                  <a:lnTo>
                    <a:pt x="3581771" y="55784"/>
                  </a:lnTo>
                  <a:lnTo>
                    <a:pt x="3636040" y="55149"/>
                  </a:lnTo>
                  <a:lnTo>
                    <a:pt x="3690309" y="54200"/>
                  </a:lnTo>
                  <a:lnTo>
                    <a:pt x="3744578" y="52888"/>
                  </a:lnTo>
                  <a:lnTo>
                    <a:pt x="3798848" y="51172"/>
                  </a:lnTo>
                  <a:lnTo>
                    <a:pt x="3853117" y="49013"/>
                  </a:lnTo>
                  <a:lnTo>
                    <a:pt x="3907386" y="46385"/>
                  </a:lnTo>
                  <a:lnTo>
                    <a:pt x="3961656" y="43269"/>
                  </a:lnTo>
                  <a:lnTo>
                    <a:pt x="4015925" y="39651"/>
                  </a:lnTo>
                  <a:lnTo>
                    <a:pt x="4070194" y="35529"/>
                  </a:lnTo>
                  <a:lnTo>
                    <a:pt x="4124463" y="30901"/>
                  </a:lnTo>
                  <a:lnTo>
                    <a:pt x="4178733" y="25773"/>
                  </a:lnTo>
                  <a:lnTo>
                    <a:pt x="4233002" y="20150"/>
                  </a:lnTo>
                  <a:lnTo>
                    <a:pt x="4287271" y="14038"/>
                  </a:lnTo>
                  <a:lnTo>
                    <a:pt x="4287271" y="176829"/>
                  </a:lnTo>
                  <a:lnTo>
                    <a:pt x="4233002" y="172453"/>
                  </a:lnTo>
                  <a:lnTo>
                    <a:pt x="4178733" y="168430"/>
                  </a:lnTo>
                  <a:lnTo>
                    <a:pt x="4124463" y="164775"/>
                  </a:lnTo>
                  <a:lnTo>
                    <a:pt x="4070194" y="161499"/>
                  </a:lnTo>
                  <a:lnTo>
                    <a:pt x="4015925" y="158613"/>
                  </a:lnTo>
                  <a:lnTo>
                    <a:pt x="3961656" y="156124"/>
                  </a:lnTo>
                  <a:lnTo>
                    <a:pt x="3907386" y="154034"/>
                  </a:lnTo>
                  <a:lnTo>
                    <a:pt x="3853117" y="152337"/>
                  </a:lnTo>
                  <a:lnTo>
                    <a:pt x="3798848" y="151021"/>
                  </a:lnTo>
                  <a:lnTo>
                    <a:pt x="3744578" y="150064"/>
                  </a:lnTo>
                  <a:lnTo>
                    <a:pt x="3690309" y="149436"/>
                  </a:lnTo>
                  <a:lnTo>
                    <a:pt x="3636040" y="149101"/>
                  </a:lnTo>
                  <a:lnTo>
                    <a:pt x="3581771" y="149017"/>
                  </a:lnTo>
                  <a:lnTo>
                    <a:pt x="3527501" y="149141"/>
                  </a:lnTo>
                  <a:lnTo>
                    <a:pt x="3473232" y="149427"/>
                  </a:lnTo>
                  <a:lnTo>
                    <a:pt x="3418963" y="149835"/>
                  </a:lnTo>
                  <a:lnTo>
                    <a:pt x="3364694" y="150324"/>
                  </a:lnTo>
                  <a:lnTo>
                    <a:pt x="3310424" y="150860"/>
                  </a:lnTo>
                  <a:lnTo>
                    <a:pt x="3256155" y="151380"/>
                  </a:lnTo>
                  <a:lnTo>
                    <a:pt x="3201886" y="151580"/>
                  </a:lnTo>
                  <a:lnTo>
                    <a:pt x="3147617" y="151406"/>
                  </a:lnTo>
                  <a:lnTo>
                    <a:pt x="3093347" y="150885"/>
                  </a:lnTo>
                  <a:lnTo>
                    <a:pt x="3039078" y="150055"/>
                  </a:lnTo>
                  <a:lnTo>
                    <a:pt x="2984809" y="148958"/>
                  </a:lnTo>
                  <a:lnTo>
                    <a:pt x="2930540" y="147645"/>
                  </a:lnTo>
                  <a:lnTo>
                    <a:pt x="2876270" y="146167"/>
                  </a:lnTo>
                  <a:lnTo>
                    <a:pt x="2822001" y="144579"/>
                  </a:lnTo>
                  <a:lnTo>
                    <a:pt x="2767732" y="142935"/>
                  </a:lnTo>
                  <a:lnTo>
                    <a:pt x="2713463" y="141290"/>
                  </a:lnTo>
                  <a:lnTo>
                    <a:pt x="2659193" y="139695"/>
                  </a:lnTo>
                  <a:lnTo>
                    <a:pt x="2604924" y="138199"/>
                  </a:lnTo>
                  <a:lnTo>
                    <a:pt x="2550655" y="136844"/>
                  </a:lnTo>
                  <a:lnTo>
                    <a:pt x="2496385" y="135670"/>
                  </a:lnTo>
                  <a:lnTo>
                    <a:pt x="2442116" y="134707"/>
                  </a:lnTo>
                  <a:lnTo>
                    <a:pt x="2387847" y="133980"/>
                  </a:lnTo>
                  <a:lnTo>
                    <a:pt x="2333578" y="133508"/>
                  </a:lnTo>
                  <a:lnTo>
                    <a:pt x="2279308" y="133302"/>
                  </a:lnTo>
                  <a:lnTo>
                    <a:pt x="2225039" y="133372"/>
                  </a:lnTo>
                  <a:lnTo>
                    <a:pt x="2170770" y="133723"/>
                  </a:lnTo>
                  <a:lnTo>
                    <a:pt x="2116501" y="134358"/>
                  </a:lnTo>
                  <a:lnTo>
                    <a:pt x="2062231" y="135284"/>
                  </a:lnTo>
                  <a:lnTo>
                    <a:pt x="2007962" y="136502"/>
                  </a:lnTo>
                  <a:lnTo>
                    <a:pt x="1953693" y="137713"/>
                  </a:lnTo>
                  <a:lnTo>
                    <a:pt x="1899424" y="139094"/>
                  </a:lnTo>
                  <a:lnTo>
                    <a:pt x="1845154" y="140941"/>
                  </a:lnTo>
                  <a:lnTo>
                    <a:pt x="1790885" y="143279"/>
                  </a:lnTo>
                  <a:lnTo>
                    <a:pt x="1736616" y="145883"/>
                  </a:lnTo>
                  <a:lnTo>
                    <a:pt x="1682347" y="148686"/>
                  </a:lnTo>
                  <a:lnTo>
                    <a:pt x="1628077" y="151970"/>
                  </a:lnTo>
                  <a:lnTo>
                    <a:pt x="1573808" y="156025"/>
                  </a:lnTo>
                  <a:lnTo>
                    <a:pt x="1519539" y="160999"/>
                  </a:lnTo>
                  <a:lnTo>
                    <a:pt x="1465270" y="166808"/>
                  </a:lnTo>
                  <a:lnTo>
                    <a:pt x="1411000" y="173135"/>
                  </a:lnTo>
                  <a:lnTo>
                    <a:pt x="1356731" y="179506"/>
                  </a:lnTo>
                  <a:lnTo>
                    <a:pt x="1302462" y="185383"/>
                  </a:lnTo>
                  <a:lnTo>
                    <a:pt x="1248192" y="190292"/>
                  </a:lnTo>
                  <a:lnTo>
                    <a:pt x="1193923" y="195256"/>
                  </a:lnTo>
                  <a:lnTo>
                    <a:pt x="1139654" y="200732"/>
                  </a:lnTo>
                  <a:lnTo>
                    <a:pt x="1085385" y="206652"/>
                  </a:lnTo>
                  <a:lnTo>
                    <a:pt x="1031115" y="212928"/>
                  </a:lnTo>
                  <a:lnTo>
                    <a:pt x="976846" y="219336"/>
                  </a:lnTo>
                  <a:lnTo>
                    <a:pt x="922577" y="225405"/>
                  </a:lnTo>
                  <a:lnTo>
                    <a:pt x="868308" y="230359"/>
                  </a:lnTo>
                  <a:lnTo>
                    <a:pt x="814038" y="233188"/>
                  </a:lnTo>
                  <a:lnTo>
                    <a:pt x="759769" y="232798"/>
                  </a:lnTo>
                  <a:lnTo>
                    <a:pt x="705500" y="229857"/>
                  </a:lnTo>
                  <a:lnTo>
                    <a:pt x="651231" y="226059"/>
                  </a:lnTo>
                  <a:lnTo>
                    <a:pt x="596961" y="221291"/>
                  </a:lnTo>
                  <a:lnTo>
                    <a:pt x="542692" y="215401"/>
                  </a:lnTo>
                  <a:lnTo>
                    <a:pt x="488423" y="208302"/>
                  </a:lnTo>
                  <a:lnTo>
                    <a:pt x="434154" y="200736"/>
                  </a:lnTo>
                  <a:lnTo>
                    <a:pt x="379884" y="192837"/>
                  </a:lnTo>
                  <a:lnTo>
                    <a:pt x="325615" y="184452"/>
                  </a:lnTo>
                  <a:lnTo>
                    <a:pt x="271346" y="175848"/>
                  </a:lnTo>
                  <a:lnTo>
                    <a:pt x="217077" y="167306"/>
                  </a:lnTo>
                  <a:lnTo>
                    <a:pt x="162807" y="158869"/>
                  </a:lnTo>
                  <a:lnTo>
                    <a:pt x="108538" y="150501"/>
                  </a:lnTo>
                  <a:lnTo>
                    <a:pt x="54269" y="142127"/>
                  </a:lnTo>
                  <a:lnTo>
                    <a:pt x="0" y="133668"/>
                  </a:lnTo>
                  <a:close/>
                </a:path>
              </a:pathLst>
            </a:custGeom>
            <a:solidFill>
              <a:srgbClr val="D73027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4" name="pg164"/>
            <p:cNvSpPr/>
            <p:nvPr/>
          </p:nvSpPr>
          <p:spPr>
            <a:xfrm>
              <a:off x="1737174" y="1449345"/>
              <a:ext cx="4287271" cy="374446"/>
            </a:xfrm>
            <a:custGeom>
              <a:avLst/>
              <a:gdLst/>
              <a:ahLst/>
              <a:cxnLst/>
              <a:rect l="0" t="0" r="0" b="0"/>
              <a:pathLst>
                <a:path w="4287271" h="374446">
                  <a:moveTo>
                    <a:pt x="0" y="0"/>
                  </a:moveTo>
                  <a:lnTo>
                    <a:pt x="54269" y="35064"/>
                  </a:lnTo>
                  <a:lnTo>
                    <a:pt x="108538" y="67585"/>
                  </a:lnTo>
                  <a:lnTo>
                    <a:pt x="162807" y="97055"/>
                  </a:lnTo>
                  <a:lnTo>
                    <a:pt x="217077" y="123408"/>
                  </a:lnTo>
                  <a:lnTo>
                    <a:pt x="271346" y="146458"/>
                  </a:lnTo>
                  <a:lnTo>
                    <a:pt x="325615" y="166234"/>
                  </a:lnTo>
                  <a:lnTo>
                    <a:pt x="379884" y="183199"/>
                  </a:lnTo>
                  <a:lnTo>
                    <a:pt x="434154" y="198031"/>
                  </a:lnTo>
                  <a:lnTo>
                    <a:pt x="488423" y="210843"/>
                  </a:lnTo>
                  <a:lnTo>
                    <a:pt x="542692" y="222191"/>
                  </a:lnTo>
                  <a:lnTo>
                    <a:pt x="596961" y="232269"/>
                  </a:lnTo>
                  <a:lnTo>
                    <a:pt x="651231" y="242152"/>
                  </a:lnTo>
                  <a:lnTo>
                    <a:pt x="705500" y="251511"/>
                  </a:lnTo>
                  <a:lnTo>
                    <a:pt x="759769" y="258189"/>
                  </a:lnTo>
                  <a:lnTo>
                    <a:pt x="814038" y="261462"/>
                  </a:lnTo>
                  <a:lnTo>
                    <a:pt x="868308" y="261787"/>
                  </a:lnTo>
                  <a:lnTo>
                    <a:pt x="922577" y="259210"/>
                  </a:lnTo>
                  <a:lnTo>
                    <a:pt x="976846" y="253936"/>
                  </a:lnTo>
                  <a:lnTo>
                    <a:pt x="1031115" y="246510"/>
                  </a:lnTo>
                  <a:lnTo>
                    <a:pt x="1085385" y="237881"/>
                  </a:lnTo>
                  <a:lnTo>
                    <a:pt x="1139654" y="229294"/>
                  </a:lnTo>
                  <a:lnTo>
                    <a:pt x="1193923" y="222122"/>
                  </a:lnTo>
                  <a:lnTo>
                    <a:pt x="1248192" y="217727"/>
                  </a:lnTo>
                  <a:lnTo>
                    <a:pt x="1302462" y="214867"/>
                  </a:lnTo>
                  <a:lnTo>
                    <a:pt x="1356731" y="209241"/>
                  </a:lnTo>
                  <a:lnTo>
                    <a:pt x="1411000" y="202637"/>
                  </a:lnTo>
                  <a:lnTo>
                    <a:pt x="1465270" y="197541"/>
                  </a:lnTo>
                  <a:lnTo>
                    <a:pt x="1519539" y="196759"/>
                  </a:lnTo>
                  <a:lnTo>
                    <a:pt x="1573808" y="199173"/>
                  </a:lnTo>
                  <a:lnTo>
                    <a:pt x="1628077" y="202733"/>
                  </a:lnTo>
                  <a:lnTo>
                    <a:pt x="1682347" y="207127"/>
                  </a:lnTo>
                  <a:lnTo>
                    <a:pt x="1736616" y="212040"/>
                  </a:lnTo>
                  <a:lnTo>
                    <a:pt x="1790885" y="217169"/>
                  </a:lnTo>
                  <a:lnTo>
                    <a:pt x="1845154" y="222242"/>
                  </a:lnTo>
                  <a:lnTo>
                    <a:pt x="1899424" y="227040"/>
                  </a:lnTo>
                  <a:lnTo>
                    <a:pt x="1953693" y="231412"/>
                  </a:lnTo>
                  <a:lnTo>
                    <a:pt x="2007962" y="235283"/>
                  </a:lnTo>
                  <a:lnTo>
                    <a:pt x="2062231" y="238642"/>
                  </a:lnTo>
                  <a:lnTo>
                    <a:pt x="2116501" y="241526"/>
                  </a:lnTo>
                  <a:lnTo>
                    <a:pt x="2170770" y="243998"/>
                  </a:lnTo>
                  <a:lnTo>
                    <a:pt x="2225039" y="246117"/>
                  </a:lnTo>
                  <a:lnTo>
                    <a:pt x="2279308" y="247931"/>
                  </a:lnTo>
                  <a:lnTo>
                    <a:pt x="2333578" y="249808"/>
                  </a:lnTo>
                  <a:lnTo>
                    <a:pt x="2387847" y="251873"/>
                  </a:lnTo>
                  <a:lnTo>
                    <a:pt x="2442116" y="254047"/>
                  </a:lnTo>
                  <a:lnTo>
                    <a:pt x="2496385" y="256254"/>
                  </a:lnTo>
                  <a:lnTo>
                    <a:pt x="2550655" y="258420"/>
                  </a:lnTo>
                  <a:lnTo>
                    <a:pt x="2604924" y="260477"/>
                  </a:lnTo>
                  <a:lnTo>
                    <a:pt x="2659193" y="262365"/>
                  </a:lnTo>
                  <a:lnTo>
                    <a:pt x="2713463" y="264031"/>
                  </a:lnTo>
                  <a:lnTo>
                    <a:pt x="2767732" y="265430"/>
                  </a:lnTo>
                  <a:lnTo>
                    <a:pt x="2822001" y="266525"/>
                  </a:lnTo>
                  <a:lnTo>
                    <a:pt x="2876270" y="267287"/>
                  </a:lnTo>
                  <a:lnTo>
                    <a:pt x="2930540" y="267693"/>
                  </a:lnTo>
                  <a:lnTo>
                    <a:pt x="2984809" y="267724"/>
                  </a:lnTo>
                  <a:lnTo>
                    <a:pt x="3039078" y="267363"/>
                  </a:lnTo>
                  <a:lnTo>
                    <a:pt x="3093347" y="266594"/>
                  </a:lnTo>
                  <a:lnTo>
                    <a:pt x="3147617" y="265397"/>
                  </a:lnTo>
                  <a:lnTo>
                    <a:pt x="3201886" y="263745"/>
                  </a:lnTo>
                  <a:lnTo>
                    <a:pt x="3256155" y="261601"/>
                  </a:lnTo>
                  <a:lnTo>
                    <a:pt x="3310424" y="258957"/>
                  </a:lnTo>
                  <a:lnTo>
                    <a:pt x="3364694" y="255938"/>
                  </a:lnTo>
                  <a:lnTo>
                    <a:pt x="3418963" y="252526"/>
                  </a:lnTo>
                  <a:lnTo>
                    <a:pt x="3473232" y="248678"/>
                  </a:lnTo>
                  <a:lnTo>
                    <a:pt x="3527501" y="244349"/>
                  </a:lnTo>
                  <a:lnTo>
                    <a:pt x="3581771" y="239495"/>
                  </a:lnTo>
                  <a:lnTo>
                    <a:pt x="3636040" y="234069"/>
                  </a:lnTo>
                  <a:lnTo>
                    <a:pt x="3690309" y="228030"/>
                  </a:lnTo>
                  <a:lnTo>
                    <a:pt x="3744578" y="221340"/>
                  </a:lnTo>
                  <a:lnTo>
                    <a:pt x="3798848" y="213967"/>
                  </a:lnTo>
                  <a:lnTo>
                    <a:pt x="3853117" y="205888"/>
                  </a:lnTo>
                  <a:lnTo>
                    <a:pt x="3907386" y="197083"/>
                  </a:lnTo>
                  <a:lnTo>
                    <a:pt x="3961656" y="187544"/>
                  </a:lnTo>
                  <a:lnTo>
                    <a:pt x="4015925" y="177266"/>
                  </a:lnTo>
                  <a:lnTo>
                    <a:pt x="4070194" y="166248"/>
                  </a:lnTo>
                  <a:lnTo>
                    <a:pt x="4124463" y="154494"/>
                  </a:lnTo>
                  <a:lnTo>
                    <a:pt x="4178733" y="142010"/>
                  </a:lnTo>
                  <a:lnTo>
                    <a:pt x="4233002" y="128802"/>
                  </a:lnTo>
                  <a:lnTo>
                    <a:pt x="4287271" y="114875"/>
                  </a:lnTo>
                  <a:lnTo>
                    <a:pt x="4287271" y="297213"/>
                  </a:lnTo>
                  <a:lnTo>
                    <a:pt x="4233002" y="300076"/>
                  </a:lnTo>
                  <a:lnTo>
                    <a:pt x="4178733" y="303020"/>
                  </a:lnTo>
                  <a:lnTo>
                    <a:pt x="4124463" y="306058"/>
                  </a:lnTo>
                  <a:lnTo>
                    <a:pt x="4070194" y="309201"/>
                  </a:lnTo>
                  <a:lnTo>
                    <a:pt x="4015925" y="312462"/>
                  </a:lnTo>
                  <a:lnTo>
                    <a:pt x="3961656" y="315848"/>
                  </a:lnTo>
                  <a:lnTo>
                    <a:pt x="3907386" y="319367"/>
                  </a:lnTo>
                  <a:lnTo>
                    <a:pt x="3853117" y="323019"/>
                  </a:lnTo>
                  <a:lnTo>
                    <a:pt x="3798848" y="326799"/>
                  </a:lnTo>
                  <a:lnTo>
                    <a:pt x="3744578" y="330697"/>
                  </a:lnTo>
                  <a:lnTo>
                    <a:pt x="3690309" y="334694"/>
                  </a:lnTo>
                  <a:lnTo>
                    <a:pt x="3636040" y="338763"/>
                  </a:lnTo>
                  <a:lnTo>
                    <a:pt x="3581771" y="342873"/>
                  </a:lnTo>
                  <a:lnTo>
                    <a:pt x="3527501" y="346988"/>
                  </a:lnTo>
                  <a:lnTo>
                    <a:pt x="3473232" y="351067"/>
                  </a:lnTo>
                  <a:lnTo>
                    <a:pt x="3418963" y="355072"/>
                  </a:lnTo>
                  <a:lnTo>
                    <a:pt x="3364694" y="358964"/>
                  </a:lnTo>
                  <a:lnTo>
                    <a:pt x="3310424" y="362706"/>
                  </a:lnTo>
                  <a:lnTo>
                    <a:pt x="3256155" y="366221"/>
                  </a:lnTo>
                  <a:lnTo>
                    <a:pt x="3201886" y="369115"/>
                  </a:lnTo>
                  <a:lnTo>
                    <a:pt x="3147617" y="371327"/>
                  </a:lnTo>
                  <a:lnTo>
                    <a:pt x="3093347" y="372906"/>
                  </a:lnTo>
                  <a:lnTo>
                    <a:pt x="3039078" y="373909"/>
                  </a:lnTo>
                  <a:lnTo>
                    <a:pt x="2984809" y="374400"/>
                  </a:lnTo>
                  <a:lnTo>
                    <a:pt x="2930540" y="374446"/>
                  </a:lnTo>
                  <a:lnTo>
                    <a:pt x="2876270" y="374115"/>
                  </a:lnTo>
                  <a:lnTo>
                    <a:pt x="2822001" y="373473"/>
                  </a:lnTo>
                  <a:lnTo>
                    <a:pt x="2767732" y="372579"/>
                  </a:lnTo>
                  <a:lnTo>
                    <a:pt x="2713463" y="371489"/>
                  </a:lnTo>
                  <a:lnTo>
                    <a:pt x="2659193" y="370251"/>
                  </a:lnTo>
                  <a:lnTo>
                    <a:pt x="2604924" y="368903"/>
                  </a:lnTo>
                  <a:lnTo>
                    <a:pt x="2550655" y="367476"/>
                  </a:lnTo>
                  <a:lnTo>
                    <a:pt x="2496385" y="365994"/>
                  </a:lnTo>
                  <a:lnTo>
                    <a:pt x="2442116" y="364474"/>
                  </a:lnTo>
                  <a:lnTo>
                    <a:pt x="2387847" y="362925"/>
                  </a:lnTo>
                  <a:lnTo>
                    <a:pt x="2333578" y="361356"/>
                  </a:lnTo>
                  <a:lnTo>
                    <a:pt x="2279308" y="359771"/>
                  </a:lnTo>
                  <a:lnTo>
                    <a:pt x="2225039" y="357765"/>
                  </a:lnTo>
                  <a:lnTo>
                    <a:pt x="2170770" y="354701"/>
                  </a:lnTo>
                  <a:lnTo>
                    <a:pt x="2116501" y="350838"/>
                  </a:lnTo>
                  <a:lnTo>
                    <a:pt x="2062231" y="346476"/>
                  </a:lnTo>
                  <a:lnTo>
                    <a:pt x="2007962" y="341917"/>
                  </a:lnTo>
                  <a:lnTo>
                    <a:pt x="1953693" y="337437"/>
                  </a:lnTo>
                  <a:lnTo>
                    <a:pt x="1899424" y="333266"/>
                  </a:lnTo>
                  <a:lnTo>
                    <a:pt x="1845154" y="329567"/>
                  </a:lnTo>
                  <a:lnTo>
                    <a:pt x="1790885" y="326430"/>
                  </a:lnTo>
                  <a:lnTo>
                    <a:pt x="1736616" y="323876"/>
                  </a:lnTo>
                  <a:lnTo>
                    <a:pt x="1682347" y="321872"/>
                  </a:lnTo>
                  <a:lnTo>
                    <a:pt x="1628077" y="320354"/>
                  </a:lnTo>
                  <a:lnTo>
                    <a:pt x="1573808" y="319247"/>
                  </a:lnTo>
                  <a:lnTo>
                    <a:pt x="1519539" y="318480"/>
                  </a:lnTo>
                  <a:lnTo>
                    <a:pt x="1465270" y="319327"/>
                  </a:lnTo>
                  <a:lnTo>
                    <a:pt x="1411000" y="322981"/>
                  </a:lnTo>
                  <a:lnTo>
                    <a:pt x="1356731" y="327956"/>
                  </a:lnTo>
                  <a:lnTo>
                    <a:pt x="1302462" y="332379"/>
                  </a:lnTo>
                  <a:lnTo>
                    <a:pt x="1248192" y="334087"/>
                  </a:lnTo>
                  <a:lnTo>
                    <a:pt x="1193923" y="335228"/>
                  </a:lnTo>
                  <a:lnTo>
                    <a:pt x="1139654" y="337146"/>
                  </a:lnTo>
                  <a:lnTo>
                    <a:pt x="1085385" y="339740"/>
                  </a:lnTo>
                  <a:lnTo>
                    <a:pt x="1031115" y="342921"/>
                  </a:lnTo>
                  <a:lnTo>
                    <a:pt x="976846" y="346473"/>
                  </a:lnTo>
                  <a:lnTo>
                    <a:pt x="922577" y="349880"/>
                  </a:lnTo>
                  <a:lnTo>
                    <a:pt x="868308" y="352229"/>
                  </a:lnTo>
                  <a:lnTo>
                    <a:pt x="814038" y="352261"/>
                  </a:lnTo>
                  <a:lnTo>
                    <a:pt x="759769" y="348560"/>
                  </a:lnTo>
                  <a:lnTo>
                    <a:pt x="705500" y="340081"/>
                  </a:lnTo>
                  <a:lnTo>
                    <a:pt x="651231" y="328314"/>
                  </a:lnTo>
                  <a:lnTo>
                    <a:pt x="596961" y="315575"/>
                  </a:lnTo>
                  <a:lnTo>
                    <a:pt x="542692" y="302177"/>
                  </a:lnTo>
                  <a:lnTo>
                    <a:pt x="488423" y="287267"/>
                  </a:lnTo>
                  <a:lnTo>
                    <a:pt x="434154" y="271104"/>
                  </a:lnTo>
                  <a:lnTo>
                    <a:pt x="379884" y="253835"/>
                  </a:lnTo>
                  <a:lnTo>
                    <a:pt x="325615" y="236137"/>
                  </a:lnTo>
                  <a:lnTo>
                    <a:pt x="271346" y="218401"/>
                  </a:lnTo>
                  <a:lnTo>
                    <a:pt x="217077" y="201005"/>
                  </a:lnTo>
                  <a:lnTo>
                    <a:pt x="162807" y="184258"/>
                  </a:lnTo>
                  <a:lnTo>
                    <a:pt x="108538" y="168288"/>
                  </a:lnTo>
                  <a:lnTo>
                    <a:pt x="54269" y="152831"/>
                  </a:lnTo>
                  <a:lnTo>
                    <a:pt x="0" y="138123"/>
                  </a:lnTo>
                  <a:close/>
                </a:path>
              </a:pathLst>
            </a:custGeom>
            <a:solidFill>
              <a:srgbClr val="FC8D59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5" name="pg165"/>
            <p:cNvSpPr/>
            <p:nvPr/>
          </p:nvSpPr>
          <p:spPr>
            <a:xfrm>
              <a:off x="1737174" y="1474003"/>
              <a:ext cx="4287271" cy="162516"/>
            </a:xfrm>
            <a:custGeom>
              <a:avLst/>
              <a:gdLst/>
              <a:ahLst/>
              <a:cxnLst/>
              <a:rect l="0" t="0" r="0" b="0"/>
              <a:pathLst>
                <a:path w="4287271" h="162516">
                  <a:moveTo>
                    <a:pt x="0" y="70773"/>
                  </a:moveTo>
                  <a:lnTo>
                    <a:pt x="54269" y="71749"/>
                  </a:lnTo>
                  <a:lnTo>
                    <a:pt x="108538" y="72081"/>
                  </a:lnTo>
                  <a:lnTo>
                    <a:pt x="162807" y="71566"/>
                  </a:lnTo>
                  <a:lnTo>
                    <a:pt x="217077" y="70142"/>
                  </a:lnTo>
                  <a:lnTo>
                    <a:pt x="271346" y="67797"/>
                  </a:lnTo>
                  <a:lnTo>
                    <a:pt x="325615" y="64482"/>
                  </a:lnTo>
                  <a:lnTo>
                    <a:pt x="379884" y="60327"/>
                  </a:lnTo>
                  <a:lnTo>
                    <a:pt x="434154" y="55558"/>
                  </a:lnTo>
                  <a:lnTo>
                    <a:pt x="488423" y="50312"/>
                  </a:lnTo>
                  <a:lnTo>
                    <a:pt x="542692" y="44875"/>
                  </a:lnTo>
                  <a:lnTo>
                    <a:pt x="596961" y="39566"/>
                  </a:lnTo>
                  <a:lnTo>
                    <a:pt x="651231" y="34263"/>
                  </a:lnTo>
                  <a:lnTo>
                    <a:pt x="705500" y="29033"/>
                  </a:lnTo>
                  <a:lnTo>
                    <a:pt x="759769" y="24312"/>
                  </a:lnTo>
                  <a:lnTo>
                    <a:pt x="814038" y="20387"/>
                  </a:lnTo>
                  <a:lnTo>
                    <a:pt x="868308" y="17111"/>
                  </a:lnTo>
                  <a:lnTo>
                    <a:pt x="922577" y="14316"/>
                  </a:lnTo>
                  <a:lnTo>
                    <a:pt x="976846" y="11818"/>
                  </a:lnTo>
                  <a:lnTo>
                    <a:pt x="1031115" y="9464"/>
                  </a:lnTo>
                  <a:lnTo>
                    <a:pt x="1085385" y="7170"/>
                  </a:lnTo>
                  <a:lnTo>
                    <a:pt x="1139654" y="4950"/>
                  </a:lnTo>
                  <a:lnTo>
                    <a:pt x="1193923" y="2914"/>
                  </a:lnTo>
                  <a:lnTo>
                    <a:pt x="1248192" y="1253"/>
                  </a:lnTo>
                  <a:lnTo>
                    <a:pt x="1302462" y="199"/>
                  </a:lnTo>
                  <a:lnTo>
                    <a:pt x="1356731" y="0"/>
                  </a:lnTo>
                  <a:lnTo>
                    <a:pt x="1411000" y="898"/>
                  </a:lnTo>
                  <a:lnTo>
                    <a:pt x="1465270" y="3118"/>
                  </a:lnTo>
                  <a:lnTo>
                    <a:pt x="1519539" y="6887"/>
                  </a:lnTo>
                  <a:lnTo>
                    <a:pt x="1573808" y="14588"/>
                  </a:lnTo>
                  <a:lnTo>
                    <a:pt x="1628077" y="25014"/>
                  </a:lnTo>
                  <a:lnTo>
                    <a:pt x="1682347" y="34895"/>
                  </a:lnTo>
                  <a:lnTo>
                    <a:pt x="1736616" y="41947"/>
                  </a:lnTo>
                  <a:lnTo>
                    <a:pt x="1790885" y="45364"/>
                  </a:lnTo>
                  <a:lnTo>
                    <a:pt x="1845154" y="48615"/>
                  </a:lnTo>
                  <a:lnTo>
                    <a:pt x="1899424" y="52167"/>
                  </a:lnTo>
                  <a:lnTo>
                    <a:pt x="1953693" y="55727"/>
                  </a:lnTo>
                  <a:lnTo>
                    <a:pt x="2007962" y="59038"/>
                  </a:lnTo>
                  <a:lnTo>
                    <a:pt x="2062231" y="61909"/>
                  </a:lnTo>
                  <a:lnTo>
                    <a:pt x="2116501" y="64217"/>
                  </a:lnTo>
                  <a:lnTo>
                    <a:pt x="2170770" y="65907"/>
                  </a:lnTo>
                  <a:lnTo>
                    <a:pt x="2225039" y="66963"/>
                  </a:lnTo>
                  <a:lnTo>
                    <a:pt x="2279308" y="67387"/>
                  </a:lnTo>
                  <a:lnTo>
                    <a:pt x="2333578" y="67462"/>
                  </a:lnTo>
                  <a:lnTo>
                    <a:pt x="2387847" y="67339"/>
                  </a:lnTo>
                  <a:lnTo>
                    <a:pt x="2442116" y="67022"/>
                  </a:lnTo>
                  <a:lnTo>
                    <a:pt x="2496385" y="66516"/>
                  </a:lnTo>
                  <a:lnTo>
                    <a:pt x="2550655" y="65829"/>
                  </a:lnTo>
                  <a:lnTo>
                    <a:pt x="2604924" y="64974"/>
                  </a:lnTo>
                  <a:lnTo>
                    <a:pt x="2659193" y="63970"/>
                  </a:lnTo>
                  <a:lnTo>
                    <a:pt x="2713463" y="62842"/>
                  </a:lnTo>
                  <a:lnTo>
                    <a:pt x="2767732" y="61624"/>
                  </a:lnTo>
                  <a:lnTo>
                    <a:pt x="2822001" y="60356"/>
                  </a:lnTo>
                  <a:lnTo>
                    <a:pt x="2876270" y="59082"/>
                  </a:lnTo>
                  <a:lnTo>
                    <a:pt x="2930540" y="57854"/>
                  </a:lnTo>
                  <a:lnTo>
                    <a:pt x="2984809" y="56723"/>
                  </a:lnTo>
                  <a:lnTo>
                    <a:pt x="3039078" y="55746"/>
                  </a:lnTo>
                  <a:lnTo>
                    <a:pt x="3093347" y="54975"/>
                  </a:lnTo>
                  <a:lnTo>
                    <a:pt x="3147617" y="54463"/>
                  </a:lnTo>
                  <a:lnTo>
                    <a:pt x="3201886" y="54256"/>
                  </a:lnTo>
                  <a:lnTo>
                    <a:pt x="3256155" y="54395"/>
                  </a:lnTo>
                  <a:lnTo>
                    <a:pt x="3310424" y="54839"/>
                  </a:lnTo>
                  <a:lnTo>
                    <a:pt x="3364694" y="55300"/>
                  </a:lnTo>
                  <a:lnTo>
                    <a:pt x="3418963" y="55731"/>
                  </a:lnTo>
                  <a:lnTo>
                    <a:pt x="3473232" y="56113"/>
                  </a:lnTo>
                  <a:lnTo>
                    <a:pt x="3527501" y="56424"/>
                  </a:lnTo>
                  <a:lnTo>
                    <a:pt x="3581771" y="56643"/>
                  </a:lnTo>
                  <a:lnTo>
                    <a:pt x="3636040" y="56744"/>
                  </a:lnTo>
                  <a:lnTo>
                    <a:pt x="3690309" y="56703"/>
                  </a:lnTo>
                  <a:lnTo>
                    <a:pt x="3744578" y="56498"/>
                  </a:lnTo>
                  <a:lnTo>
                    <a:pt x="3798848" y="56109"/>
                  </a:lnTo>
                  <a:lnTo>
                    <a:pt x="3853117" y="55519"/>
                  </a:lnTo>
                  <a:lnTo>
                    <a:pt x="3907386" y="54720"/>
                  </a:lnTo>
                  <a:lnTo>
                    <a:pt x="3961656" y="53706"/>
                  </a:lnTo>
                  <a:lnTo>
                    <a:pt x="4015925" y="52477"/>
                  </a:lnTo>
                  <a:lnTo>
                    <a:pt x="4070194" y="51037"/>
                  </a:lnTo>
                  <a:lnTo>
                    <a:pt x="4124463" y="49394"/>
                  </a:lnTo>
                  <a:lnTo>
                    <a:pt x="4178733" y="47558"/>
                  </a:lnTo>
                  <a:lnTo>
                    <a:pt x="4233002" y="45541"/>
                  </a:lnTo>
                  <a:lnTo>
                    <a:pt x="4287271" y="43354"/>
                  </a:lnTo>
                  <a:lnTo>
                    <a:pt x="4287271" y="151339"/>
                  </a:lnTo>
                  <a:lnTo>
                    <a:pt x="4233002" y="146574"/>
                  </a:lnTo>
                  <a:lnTo>
                    <a:pt x="4178733" y="142204"/>
                  </a:lnTo>
                  <a:lnTo>
                    <a:pt x="4124463" y="138228"/>
                  </a:lnTo>
                  <a:lnTo>
                    <a:pt x="4070194" y="134645"/>
                  </a:lnTo>
                  <a:lnTo>
                    <a:pt x="4015925" y="131454"/>
                  </a:lnTo>
                  <a:lnTo>
                    <a:pt x="3961656" y="128649"/>
                  </a:lnTo>
                  <a:lnTo>
                    <a:pt x="3907386" y="126223"/>
                  </a:lnTo>
                  <a:lnTo>
                    <a:pt x="3853117" y="124163"/>
                  </a:lnTo>
                  <a:lnTo>
                    <a:pt x="3798848" y="122452"/>
                  </a:lnTo>
                  <a:lnTo>
                    <a:pt x="3744578" y="121069"/>
                  </a:lnTo>
                  <a:lnTo>
                    <a:pt x="3690309" y="119983"/>
                  </a:lnTo>
                  <a:lnTo>
                    <a:pt x="3636040" y="119165"/>
                  </a:lnTo>
                  <a:lnTo>
                    <a:pt x="3581771" y="118579"/>
                  </a:lnTo>
                  <a:lnTo>
                    <a:pt x="3527501" y="118187"/>
                  </a:lnTo>
                  <a:lnTo>
                    <a:pt x="3473232" y="117955"/>
                  </a:lnTo>
                  <a:lnTo>
                    <a:pt x="3418963" y="117846"/>
                  </a:lnTo>
                  <a:lnTo>
                    <a:pt x="3364694" y="117826"/>
                  </a:lnTo>
                  <a:lnTo>
                    <a:pt x="3310424" y="117867"/>
                  </a:lnTo>
                  <a:lnTo>
                    <a:pt x="3256155" y="117951"/>
                  </a:lnTo>
                  <a:lnTo>
                    <a:pt x="3201886" y="118161"/>
                  </a:lnTo>
                  <a:lnTo>
                    <a:pt x="3147617" y="118493"/>
                  </a:lnTo>
                  <a:lnTo>
                    <a:pt x="3093347" y="118927"/>
                  </a:lnTo>
                  <a:lnTo>
                    <a:pt x="3039078" y="119449"/>
                  </a:lnTo>
                  <a:lnTo>
                    <a:pt x="2984809" y="120053"/>
                  </a:lnTo>
                  <a:lnTo>
                    <a:pt x="2930540" y="120733"/>
                  </a:lnTo>
                  <a:lnTo>
                    <a:pt x="2876270" y="121483"/>
                  </a:lnTo>
                  <a:lnTo>
                    <a:pt x="2822001" y="122298"/>
                  </a:lnTo>
                  <a:lnTo>
                    <a:pt x="2767732" y="123167"/>
                  </a:lnTo>
                  <a:lnTo>
                    <a:pt x="2713463" y="124078"/>
                  </a:lnTo>
                  <a:lnTo>
                    <a:pt x="2659193" y="125009"/>
                  </a:lnTo>
                  <a:lnTo>
                    <a:pt x="2604924" y="125934"/>
                  </a:lnTo>
                  <a:lnTo>
                    <a:pt x="2550655" y="126819"/>
                  </a:lnTo>
                  <a:lnTo>
                    <a:pt x="2496385" y="127625"/>
                  </a:lnTo>
                  <a:lnTo>
                    <a:pt x="2442116" y="128304"/>
                  </a:lnTo>
                  <a:lnTo>
                    <a:pt x="2387847" y="128805"/>
                  </a:lnTo>
                  <a:lnTo>
                    <a:pt x="2333578" y="129072"/>
                  </a:lnTo>
                  <a:lnTo>
                    <a:pt x="2279308" y="129051"/>
                  </a:lnTo>
                  <a:lnTo>
                    <a:pt x="2225039" y="128453"/>
                  </a:lnTo>
                  <a:lnTo>
                    <a:pt x="2170770" y="126965"/>
                  </a:lnTo>
                  <a:lnTo>
                    <a:pt x="2116501" y="124853"/>
                  </a:lnTo>
                  <a:lnTo>
                    <a:pt x="2062231" y="122387"/>
                  </a:lnTo>
                  <a:lnTo>
                    <a:pt x="2007962" y="119792"/>
                  </a:lnTo>
                  <a:lnTo>
                    <a:pt x="1953693" y="117230"/>
                  </a:lnTo>
                  <a:lnTo>
                    <a:pt x="1899424" y="114792"/>
                  </a:lnTo>
                  <a:lnTo>
                    <a:pt x="1845154" y="112506"/>
                  </a:lnTo>
                  <a:lnTo>
                    <a:pt x="1790885" y="110360"/>
                  </a:lnTo>
                  <a:lnTo>
                    <a:pt x="1736616" y="107617"/>
                  </a:lnTo>
                  <a:lnTo>
                    <a:pt x="1682347" y="101623"/>
                  </a:lnTo>
                  <a:lnTo>
                    <a:pt x="1628077" y="94519"/>
                  </a:lnTo>
                  <a:lnTo>
                    <a:pt x="1573808" y="88290"/>
                  </a:lnTo>
                  <a:lnTo>
                    <a:pt x="1519539" y="83933"/>
                  </a:lnTo>
                  <a:lnTo>
                    <a:pt x="1465270" y="80969"/>
                  </a:lnTo>
                  <a:lnTo>
                    <a:pt x="1411000" y="77991"/>
                  </a:lnTo>
                  <a:lnTo>
                    <a:pt x="1356731" y="75095"/>
                  </a:lnTo>
                  <a:lnTo>
                    <a:pt x="1302462" y="72425"/>
                  </a:lnTo>
                  <a:lnTo>
                    <a:pt x="1248192" y="70148"/>
                  </a:lnTo>
                  <a:lnTo>
                    <a:pt x="1193923" y="68431"/>
                  </a:lnTo>
                  <a:lnTo>
                    <a:pt x="1139654" y="67430"/>
                  </a:lnTo>
                  <a:lnTo>
                    <a:pt x="1085385" y="67255"/>
                  </a:lnTo>
                  <a:lnTo>
                    <a:pt x="1031115" y="67938"/>
                  </a:lnTo>
                  <a:lnTo>
                    <a:pt x="976846" y="69417"/>
                  </a:lnTo>
                  <a:lnTo>
                    <a:pt x="922577" y="71527"/>
                  </a:lnTo>
                  <a:lnTo>
                    <a:pt x="868308" y="74037"/>
                  </a:lnTo>
                  <a:lnTo>
                    <a:pt x="814038" y="76685"/>
                  </a:lnTo>
                  <a:lnTo>
                    <a:pt x="759769" y="79224"/>
                  </a:lnTo>
                  <a:lnTo>
                    <a:pt x="705500" y="81807"/>
                  </a:lnTo>
                  <a:lnTo>
                    <a:pt x="651231" y="84716"/>
                  </a:lnTo>
                  <a:lnTo>
                    <a:pt x="596961" y="87675"/>
                  </a:lnTo>
                  <a:lnTo>
                    <a:pt x="542692" y="90643"/>
                  </a:lnTo>
                  <a:lnTo>
                    <a:pt x="488423" y="94061"/>
                  </a:lnTo>
                  <a:lnTo>
                    <a:pt x="434154" y="97899"/>
                  </a:lnTo>
                  <a:lnTo>
                    <a:pt x="379884" y="102288"/>
                  </a:lnTo>
                  <a:lnTo>
                    <a:pt x="325615" y="107655"/>
                  </a:lnTo>
                  <a:lnTo>
                    <a:pt x="271346" y="114123"/>
                  </a:lnTo>
                  <a:lnTo>
                    <a:pt x="217077" y="121714"/>
                  </a:lnTo>
                  <a:lnTo>
                    <a:pt x="162807" y="130451"/>
                  </a:lnTo>
                  <a:lnTo>
                    <a:pt x="108538" y="140206"/>
                  </a:lnTo>
                  <a:lnTo>
                    <a:pt x="54269" y="150895"/>
                  </a:lnTo>
                  <a:lnTo>
                    <a:pt x="0" y="162516"/>
                  </a:lnTo>
                  <a:close/>
                </a:path>
              </a:pathLst>
            </a:custGeom>
            <a:solidFill>
              <a:srgbClr val="FEE090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6" name="pg166"/>
            <p:cNvSpPr/>
            <p:nvPr/>
          </p:nvSpPr>
          <p:spPr>
            <a:xfrm>
              <a:off x="1737174" y="1314077"/>
              <a:ext cx="4287271" cy="855792"/>
            </a:xfrm>
            <a:custGeom>
              <a:avLst/>
              <a:gdLst/>
              <a:ahLst/>
              <a:cxnLst/>
              <a:rect l="0" t="0" r="0" b="0"/>
              <a:pathLst>
                <a:path w="4287271" h="855792">
                  <a:moveTo>
                    <a:pt x="0" y="0"/>
                  </a:moveTo>
                  <a:lnTo>
                    <a:pt x="54269" y="61784"/>
                  </a:lnTo>
                  <a:lnTo>
                    <a:pt x="108538" y="120471"/>
                  </a:lnTo>
                  <a:lnTo>
                    <a:pt x="162807" y="175779"/>
                  </a:lnTo>
                  <a:lnTo>
                    <a:pt x="217077" y="227441"/>
                  </a:lnTo>
                  <a:lnTo>
                    <a:pt x="271346" y="275244"/>
                  </a:lnTo>
                  <a:lnTo>
                    <a:pt x="325615" y="319217"/>
                  </a:lnTo>
                  <a:lnTo>
                    <a:pt x="379884" y="359492"/>
                  </a:lnTo>
                  <a:lnTo>
                    <a:pt x="434154" y="396281"/>
                  </a:lnTo>
                  <a:lnTo>
                    <a:pt x="488423" y="429905"/>
                  </a:lnTo>
                  <a:lnTo>
                    <a:pt x="542692" y="460639"/>
                  </a:lnTo>
                  <a:lnTo>
                    <a:pt x="596961" y="488626"/>
                  </a:lnTo>
                  <a:lnTo>
                    <a:pt x="651231" y="514287"/>
                  </a:lnTo>
                  <a:lnTo>
                    <a:pt x="705500" y="537997"/>
                  </a:lnTo>
                  <a:lnTo>
                    <a:pt x="759769" y="560091"/>
                  </a:lnTo>
                  <a:lnTo>
                    <a:pt x="814038" y="580561"/>
                  </a:lnTo>
                  <a:lnTo>
                    <a:pt x="868308" y="599220"/>
                  </a:lnTo>
                  <a:lnTo>
                    <a:pt x="922577" y="615982"/>
                  </a:lnTo>
                  <a:lnTo>
                    <a:pt x="976846" y="630787"/>
                  </a:lnTo>
                  <a:lnTo>
                    <a:pt x="1031115" y="643671"/>
                  </a:lnTo>
                  <a:lnTo>
                    <a:pt x="1085385" y="654793"/>
                  </a:lnTo>
                  <a:lnTo>
                    <a:pt x="1139654" y="664435"/>
                  </a:lnTo>
                  <a:lnTo>
                    <a:pt x="1193923" y="672962"/>
                  </a:lnTo>
                  <a:lnTo>
                    <a:pt x="1248192" y="680773"/>
                  </a:lnTo>
                  <a:lnTo>
                    <a:pt x="1302462" y="687609"/>
                  </a:lnTo>
                  <a:lnTo>
                    <a:pt x="1356731" y="692217"/>
                  </a:lnTo>
                  <a:lnTo>
                    <a:pt x="1411000" y="694617"/>
                  </a:lnTo>
                  <a:lnTo>
                    <a:pt x="1465270" y="694876"/>
                  </a:lnTo>
                  <a:lnTo>
                    <a:pt x="1519539" y="693075"/>
                  </a:lnTo>
                  <a:lnTo>
                    <a:pt x="1573808" y="689343"/>
                  </a:lnTo>
                  <a:lnTo>
                    <a:pt x="1628077" y="683903"/>
                  </a:lnTo>
                  <a:lnTo>
                    <a:pt x="1682347" y="677094"/>
                  </a:lnTo>
                  <a:lnTo>
                    <a:pt x="1736616" y="669390"/>
                  </a:lnTo>
                  <a:lnTo>
                    <a:pt x="1790885" y="661378"/>
                  </a:lnTo>
                  <a:lnTo>
                    <a:pt x="1845154" y="653730"/>
                  </a:lnTo>
                  <a:lnTo>
                    <a:pt x="1899424" y="647159"/>
                  </a:lnTo>
                  <a:lnTo>
                    <a:pt x="1953693" y="642385"/>
                  </a:lnTo>
                  <a:lnTo>
                    <a:pt x="2007962" y="640106"/>
                  </a:lnTo>
                  <a:lnTo>
                    <a:pt x="2062231" y="639916"/>
                  </a:lnTo>
                  <a:lnTo>
                    <a:pt x="2116501" y="640048"/>
                  </a:lnTo>
                  <a:lnTo>
                    <a:pt x="2170770" y="640406"/>
                  </a:lnTo>
                  <a:lnTo>
                    <a:pt x="2225039" y="640928"/>
                  </a:lnTo>
                  <a:lnTo>
                    <a:pt x="2279308" y="641549"/>
                  </a:lnTo>
                  <a:lnTo>
                    <a:pt x="2333578" y="642201"/>
                  </a:lnTo>
                  <a:lnTo>
                    <a:pt x="2387847" y="642819"/>
                  </a:lnTo>
                  <a:lnTo>
                    <a:pt x="2442116" y="643343"/>
                  </a:lnTo>
                  <a:lnTo>
                    <a:pt x="2496385" y="643723"/>
                  </a:lnTo>
                  <a:lnTo>
                    <a:pt x="2550655" y="643921"/>
                  </a:lnTo>
                  <a:lnTo>
                    <a:pt x="2604924" y="643915"/>
                  </a:lnTo>
                  <a:lnTo>
                    <a:pt x="2659193" y="643702"/>
                  </a:lnTo>
                  <a:lnTo>
                    <a:pt x="2713463" y="643296"/>
                  </a:lnTo>
                  <a:lnTo>
                    <a:pt x="2767732" y="642728"/>
                  </a:lnTo>
                  <a:lnTo>
                    <a:pt x="2822001" y="642048"/>
                  </a:lnTo>
                  <a:lnTo>
                    <a:pt x="2876270" y="641317"/>
                  </a:lnTo>
                  <a:lnTo>
                    <a:pt x="2930540" y="640606"/>
                  </a:lnTo>
                  <a:lnTo>
                    <a:pt x="2984809" y="639990"/>
                  </a:lnTo>
                  <a:lnTo>
                    <a:pt x="3039078" y="639545"/>
                  </a:lnTo>
                  <a:lnTo>
                    <a:pt x="3093347" y="639344"/>
                  </a:lnTo>
                  <a:lnTo>
                    <a:pt x="3147617" y="639447"/>
                  </a:lnTo>
                  <a:lnTo>
                    <a:pt x="3201886" y="639901"/>
                  </a:lnTo>
                  <a:lnTo>
                    <a:pt x="3256155" y="640727"/>
                  </a:lnTo>
                  <a:lnTo>
                    <a:pt x="3310424" y="641836"/>
                  </a:lnTo>
                  <a:lnTo>
                    <a:pt x="3364694" y="642844"/>
                  </a:lnTo>
                  <a:lnTo>
                    <a:pt x="3418963" y="643648"/>
                  </a:lnTo>
                  <a:lnTo>
                    <a:pt x="3473232" y="644167"/>
                  </a:lnTo>
                  <a:lnTo>
                    <a:pt x="3527501" y="644309"/>
                  </a:lnTo>
                  <a:lnTo>
                    <a:pt x="3581771" y="643971"/>
                  </a:lnTo>
                  <a:lnTo>
                    <a:pt x="3636040" y="643043"/>
                  </a:lnTo>
                  <a:lnTo>
                    <a:pt x="3690309" y="641413"/>
                  </a:lnTo>
                  <a:lnTo>
                    <a:pt x="3744578" y="638976"/>
                  </a:lnTo>
                  <a:lnTo>
                    <a:pt x="3798848" y="635639"/>
                  </a:lnTo>
                  <a:lnTo>
                    <a:pt x="3853117" y="631321"/>
                  </a:lnTo>
                  <a:lnTo>
                    <a:pt x="3907386" y="625979"/>
                  </a:lnTo>
                  <a:lnTo>
                    <a:pt x="3961656" y="619608"/>
                  </a:lnTo>
                  <a:lnTo>
                    <a:pt x="4015925" y="612231"/>
                  </a:lnTo>
                  <a:lnTo>
                    <a:pt x="4070194" y="603893"/>
                  </a:lnTo>
                  <a:lnTo>
                    <a:pt x="4124463" y="594648"/>
                  </a:lnTo>
                  <a:lnTo>
                    <a:pt x="4178733" y="584556"/>
                  </a:lnTo>
                  <a:lnTo>
                    <a:pt x="4233002" y="573676"/>
                  </a:lnTo>
                  <a:lnTo>
                    <a:pt x="4287271" y="562065"/>
                  </a:lnTo>
                  <a:lnTo>
                    <a:pt x="4287271" y="846346"/>
                  </a:lnTo>
                  <a:lnTo>
                    <a:pt x="4233002" y="836230"/>
                  </a:lnTo>
                  <a:lnTo>
                    <a:pt x="4178733" y="826813"/>
                  </a:lnTo>
                  <a:lnTo>
                    <a:pt x="4124463" y="818155"/>
                  </a:lnTo>
                  <a:lnTo>
                    <a:pt x="4070194" y="810315"/>
                  </a:lnTo>
                  <a:lnTo>
                    <a:pt x="4015925" y="803357"/>
                  </a:lnTo>
                  <a:lnTo>
                    <a:pt x="3961656" y="797336"/>
                  </a:lnTo>
                  <a:lnTo>
                    <a:pt x="3907386" y="792299"/>
                  </a:lnTo>
                  <a:lnTo>
                    <a:pt x="3853117" y="788271"/>
                  </a:lnTo>
                  <a:lnTo>
                    <a:pt x="3798848" y="785248"/>
                  </a:lnTo>
                  <a:lnTo>
                    <a:pt x="3744578" y="783191"/>
                  </a:lnTo>
                  <a:lnTo>
                    <a:pt x="3690309" y="782024"/>
                  </a:lnTo>
                  <a:lnTo>
                    <a:pt x="3636040" y="781652"/>
                  </a:lnTo>
                  <a:lnTo>
                    <a:pt x="3581771" y="781964"/>
                  </a:lnTo>
                  <a:lnTo>
                    <a:pt x="3527501" y="782846"/>
                  </a:lnTo>
                  <a:lnTo>
                    <a:pt x="3473232" y="784185"/>
                  </a:lnTo>
                  <a:lnTo>
                    <a:pt x="3418963" y="785873"/>
                  </a:lnTo>
                  <a:lnTo>
                    <a:pt x="3364694" y="787815"/>
                  </a:lnTo>
                  <a:lnTo>
                    <a:pt x="3310424" y="789928"/>
                  </a:lnTo>
                  <a:lnTo>
                    <a:pt x="3256155" y="792113"/>
                  </a:lnTo>
                  <a:lnTo>
                    <a:pt x="3201886" y="794073"/>
                  </a:lnTo>
                  <a:lnTo>
                    <a:pt x="3147617" y="795726"/>
                  </a:lnTo>
                  <a:lnTo>
                    <a:pt x="3093347" y="797083"/>
                  </a:lnTo>
                  <a:lnTo>
                    <a:pt x="3039078" y="798177"/>
                  </a:lnTo>
                  <a:lnTo>
                    <a:pt x="2984809" y="799059"/>
                  </a:lnTo>
                  <a:lnTo>
                    <a:pt x="2930540" y="799788"/>
                  </a:lnTo>
                  <a:lnTo>
                    <a:pt x="2876270" y="800428"/>
                  </a:lnTo>
                  <a:lnTo>
                    <a:pt x="2822001" y="801042"/>
                  </a:lnTo>
                  <a:lnTo>
                    <a:pt x="2767732" y="801690"/>
                  </a:lnTo>
                  <a:lnTo>
                    <a:pt x="2713463" y="802421"/>
                  </a:lnTo>
                  <a:lnTo>
                    <a:pt x="2659193" y="803271"/>
                  </a:lnTo>
                  <a:lnTo>
                    <a:pt x="2604924" y="804261"/>
                  </a:lnTo>
                  <a:lnTo>
                    <a:pt x="2550655" y="805394"/>
                  </a:lnTo>
                  <a:lnTo>
                    <a:pt x="2496385" y="806653"/>
                  </a:lnTo>
                  <a:lnTo>
                    <a:pt x="2442116" y="808004"/>
                  </a:lnTo>
                  <a:lnTo>
                    <a:pt x="2387847" y="809398"/>
                  </a:lnTo>
                  <a:lnTo>
                    <a:pt x="2333578" y="810772"/>
                  </a:lnTo>
                  <a:lnTo>
                    <a:pt x="2279308" y="812056"/>
                  </a:lnTo>
                  <a:lnTo>
                    <a:pt x="2225039" y="813170"/>
                  </a:lnTo>
                  <a:lnTo>
                    <a:pt x="2170770" y="814037"/>
                  </a:lnTo>
                  <a:lnTo>
                    <a:pt x="2116501" y="814579"/>
                  </a:lnTo>
                  <a:lnTo>
                    <a:pt x="2062231" y="814722"/>
                  </a:lnTo>
                  <a:lnTo>
                    <a:pt x="2007962" y="814430"/>
                  </a:lnTo>
                  <a:lnTo>
                    <a:pt x="1953693" y="814808"/>
                  </a:lnTo>
                  <a:lnTo>
                    <a:pt x="1899424" y="816335"/>
                  </a:lnTo>
                  <a:lnTo>
                    <a:pt x="1845154" y="818895"/>
                  </a:lnTo>
                  <a:lnTo>
                    <a:pt x="1790885" y="822397"/>
                  </a:lnTo>
                  <a:lnTo>
                    <a:pt x="1736616" y="826739"/>
                  </a:lnTo>
                  <a:lnTo>
                    <a:pt x="1682347" y="831779"/>
                  </a:lnTo>
                  <a:lnTo>
                    <a:pt x="1628077" y="837293"/>
                  </a:lnTo>
                  <a:lnTo>
                    <a:pt x="1573808" y="842940"/>
                  </a:lnTo>
                  <a:lnTo>
                    <a:pt x="1519539" y="848246"/>
                  </a:lnTo>
                  <a:lnTo>
                    <a:pt x="1465270" y="852621"/>
                  </a:lnTo>
                  <a:lnTo>
                    <a:pt x="1411000" y="855380"/>
                  </a:lnTo>
                  <a:lnTo>
                    <a:pt x="1356731" y="855792"/>
                  </a:lnTo>
                  <a:lnTo>
                    <a:pt x="1302462" y="853109"/>
                  </a:lnTo>
                  <a:lnTo>
                    <a:pt x="1248192" y="846653"/>
                  </a:lnTo>
                  <a:lnTo>
                    <a:pt x="1193923" y="837353"/>
                  </a:lnTo>
                  <a:lnTo>
                    <a:pt x="1139654" y="825914"/>
                  </a:lnTo>
                  <a:lnTo>
                    <a:pt x="1085385" y="812543"/>
                  </a:lnTo>
                  <a:lnTo>
                    <a:pt x="1031115" y="797412"/>
                  </a:lnTo>
                  <a:lnTo>
                    <a:pt x="976846" y="780608"/>
                  </a:lnTo>
                  <a:lnTo>
                    <a:pt x="922577" y="762101"/>
                  </a:lnTo>
                  <a:lnTo>
                    <a:pt x="868308" y="741732"/>
                  </a:lnTo>
                  <a:lnTo>
                    <a:pt x="814038" y="719248"/>
                  </a:lnTo>
                  <a:lnTo>
                    <a:pt x="759769" y="694370"/>
                  </a:lnTo>
                  <a:lnTo>
                    <a:pt x="705500" y="667460"/>
                  </a:lnTo>
                  <a:lnTo>
                    <a:pt x="651231" y="639102"/>
                  </a:lnTo>
                  <a:lnTo>
                    <a:pt x="596961" y="609210"/>
                  </a:lnTo>
                  <a:lnTo>
                    <a:pt x="542692" y="577738"/>
                  </a:lnTo>
                  <a:lnTo>
                    <a:pt x="488423" y="544738"/>
                  </a:lnTo>
                  <a:lnTo>
                    <a:pt x="434154" y="510891"/>
                  </a:lnTo>
                  <a:lnTo>
                    <a:pt x="379884" y="476603"/>
                  </a:lnTo>
                  <a:lnTo>
                    <a:pt x="325615" y="442026"/>
                  </a:lnTo>
                  <a:lnTo>
                    <a:pt x="271346" y="407213"/>
                  </a:lnTo>
                  <a:lnTo>
                    <a:pt x="217077" y="372086"/>
                  </a:lnTo>
                  <a:lnTo>
                    <a:pt x="162807" y="336542"/>
                  </a:lnTo>
                  <a:lnTo>
                    <a:pt x="108538" y="300580"/>
                  </a:lnTo>
                  <a:lnTo>
                    <a:pt x="54269" y="264164"/>
                  </a:lnTo>
                  <a:lnTo>
                    <a:pt x="0" y="227245"/>
                  </a:lnTo>
                  <a:close/>
                </a:path>
              </a:pathLst>
            </a:custGeom>
            <a:solidFill>
              <a:srgbClr val="4575B4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7" name="pg167"/>
            <p:cNvSpPr/>
            <p:nvPr/>
          </p:nvSpPr>
          <p:spPr>
            <a:xfrm>
              <a:off x="1737174" y="1355637"/>
              <a:ext cx="4287271" cy="810310"/>
            </a:xfrm>
            <a:custGeom>
              <a:avLst/>
              <a:gdLst/>
              <a:ahLst/>
              <a:cxnLst/>
              <a:rect l="0" t="0" r="0" b="0"/>
              <a:pathLst>
                <a:path w="4287271" h="810310">
                  <a:moveTo>
                    <a:pt x="0" y="0"/>
                  </a:moveTo>
                  <a:lnTo>
                    <a:pt x="54269" y="70573"/>
                  </a:lnTo>
                  <a:lnTo>
                    <a:pt x="108538" y="136550"/>
                  </a:lnTo>
                  <a:lnTo>
                    <a:pt x="162807" y="197716"/>
                  </a:lnTo>
                  <a:lnTo>
                    <a:pt x="217077" y="253753"/>
                  </a:lnTo>
                  <a:lnTo>
                    <a:pt x="271346" y="304713"/>
                  </a:lnTo>
                  <a:lnTo>
                    <a:pt x="325615" y="350781"/>
                  </a:lnTo>
                  <a:lnTo>
                    <a:pt x="379884" y="392424"/>
                  </a:lnTo>
                  <a:lnTo>
                    <a:pt x="434154" y="430309"/>
                  </a:lnTo>
                  <a:lnTo>
                    <a:pt x="488423" y="464872"/>
                  </a:lnTo>
                  <a:lnTo>
                    <a:pt x="542692" y="496419"/>
                  </a:lnTo>
                  <a:lnTo>
                    <a:pt x="596961" y="525215"/>
                  </a:lnTo>
                  <a:lnTo>
                    <a:pt x="651231" y="552785"/>
                  </a:lnTo>
                  <a:lnTo>
                    <a:pt x="705500" y="577204"/>
                  </a:lnTo>
                  <a:lnTo>
                    <a:pt x="759769" y="600237"/>
                  </a:lnTo>
                  <a:lnTo>
                    <a:pt x="814038" y="620729"/>
                  </a:lnTo>
                  <a:lnTo>
                    <a:pt x="868308" y="637516"/>
                  </a:lnTo>
                  <a:lnTo>
                    <a:pt x="922577" y="650304"/>
                  </a:lnTo>
                  <a:lnTo>
                    <a:pt x="976846" y="659513"/>
                  </a:lnTo>
                  <a:lnTo>
                    <a:pt x="1031115" y="665559"/>
                  </a:lnTo>
                  <a:lnTo>
                    <a:pt x="1085385" y="666991"/>
                  </a:lnTo>
                  <a:lnTo>
                    <a:pt x="1139654" y="663927"/>
                  </a:lnTo>
                  <a:lnTo>
                    <a:pt x="1193923" y="657000"/>
                  </a:lnTo>
                  <a:lnTo>
                    <a:pt x="1248192" y="647047"/>
                  </a:lnTo>
                  <a:lnTo>
                    <a:pt x="1302462" y="635238"/>
                  </a:lnTo>
                  <a:lnTo>
                    <a:pt x="1356731" y="623129"/>
                  </a:lnTo>
                  <a:lnTo>
                    <a:pt x="1411000" y="612578"/>
                  </a:lnTo>
                  <a:lnTo>
                    <a:pt x="1465270" y="605583"/>
                  </a:lnTo>
                  <a:lnTo>
                    <a:pt x="1519539" y="604060"/>
                  </a:lnTo>
                  <a:lnTo>
                    <a:pt x="1573808" y="604877"/>
                  </a:lnTo>
                  <a:lnTo>
                    <a:pt x="1628077" y="604635"/>
                  </a:lnTo>
                  <a:lnTo>
                    <a:pt x="1682347" y="603123"/>
                  </a:lnTo>
                  <a:lnTo>
                    <a:pt x="1736616" y="601545"/>
                  </a:lnTo>
                  <a:lnTo>
                    <a:pt x="1790885" y="601760"/>
                  </a:lnTo>
                  <a:lnTo>
                    <a:pt x="1845154" y="602745"/>
                  </a:lnTo>
                  <a:lnTo>
                    <a:pt x="1899424" y="603858"/>
                  </a:lnTo>
                  <a:lnTo>
                    <a:pt x="1953693" y="604826"/>
                  </a:lnTo>
                  <a:lnTo>
                    <a:pt x="2007962" y="605460"/>
                  </a:lnTo>
                  <a:lnTo>
                    <a:pt x="2062231" y="605692"/>
                  </a:lnTo>
                  <a:lnTo>
                    <a:pt x="2116501" y="605584"/>
                  </a:lnTo>
                  <a:lnTo>
                    <a:pt x="2170770" y="605311"/>
                  </a:lnTo>
                  <a:lnTo>
                    <a:pt x="2225039" y="605120"/>
                  </a:lnTo>
                  <a:lnTo>
                    <a:pt x="2279308" y="605267"/>
                  </a:lnTo>
                  <a:lnTo>
                    <a:pt x="2333578" y="605704"/>
                  </a:lnTo>
                  <a:lnTo>
                    <a:pt x="2387847" y="606290"/>
                  </a:lnTo>
                  <a:lnTo>
                    <a:pt x="2442116" y="606963"/>
                  </a:lnTo>
                  <a:lnTo>
                    <a:pt x="2496385" y="607668"/>
                  </a:lnTo>
                  <a:lnTo>
                    <a:pt x="2550655" y="608357"/>
                  </a:lnTo>
                  <a:lnTo>
                    <a:pt x="2604924" y="608992"/>
                  </a:lnTo>
                  <a:lnTo>
                    <a:pt x="2659193" y="609547"/>
                  </a:lnTo>
                  <a:lnTo>
                    <a:pt x="2713463" y="610010"/>
                  </a:lnTo>
                  <a:lnTo>
                    <a:pt x="2767732" y="610385"/>
                  </a:lnTo>
                  <a:lnTo>
                    <a:pt x="2822001" y="610684"/>
                  </a:lnTo>
                  <a:lnTo>
                    <a:pt x="2876270" y="610934"/>
                  </a:lnTo>
                  <a:lnTo>
                    <a:pt x="2930540" y="611168"/>
                  </a:lnTo>
                  <a:lnTo>
                    <a:pt x="2984809" y="611423"/>
                  </a:lnTo>
                  <a:lnTo>
                    <a:pt x="3039078" y="611742"/>
                  </a:lnTo>
                  <a:lnTo>
                    <a:pt x="3093347" y="612161"/>
                  </a:lnTo>
                  <a:lnTo>
                    <a:pt x="3147617" y="612714"/>
                  </a:lnTo>
                  <a:lnTo>
                    <a:pt x="3201886" y="613423"/>
                  </a:lnTo>
                  <a:lnTo>
                    <a:pt x="3256155" y="614294"/>
                  </a:lnTo>
                  <a:lnTo>
                    <a:pt x="3310424" y="615278"/>
                  </a:lnTo>
                  <a:lnTo>
                    <a:pt x="3364694" y="616190"/>
                  </a:lnTo>
                  <a:lnTo>
                    <a:pt x="3418963" y="616966"/>
                  </a:lnTo>
                  <a:lnTo>
                    <a:pt x="3473232" y="617550"/>
                  </a:lnTo>
                  <a:lnTo>
                    <a:pt x="3527501" y="617884"/>
                  </a:lnTo>
                  <a:lnTo>
                    <a:pt x="3581771" y="617904"/>
                  </a:lnTo>
                  <a:lnTo>
                    <a:pt x="3636040" y="617549"/>
                  </a:lnTo>
                  <a:lnTo>
                    <a:pt x="3690309" y="616757"/>
                  </a:lnTo>
                  <a:lnTo>
                    <a:pt x="3744578" y="615471"/>
                  </a:lnTo>
                  <a:lnTo>
                    <a:pt x="3798848" y="613642"/>
                  </a:lnTo>
                  <a:lnTo>
                    <a:pt x="3853117" y="611233"/>
                  </a:lnTo>
                  <a:lnTo>
                    <a:pt x="3907386" y="608213"/>
                  </a:lnTo>
                  <a:lnTo>
                    <a:pt x="3961656" y="604565"/>
                  </a:lnTo>
                  <a:lnTo>
                    <a:pt x="4015925" y="600282"/>
                  </a:lnTo>
                  <a:lnTo>
                    <a:pt x="4070194" y="595363"/>
                  </a:lnTo>
                  <a:lnTo>
                    <a:pt x="4124463" y="589813"/>
                  </a:lnTo>
                  <a:lnTo>
                    <a:pt x="4178733" y="583642"/>
                  </a:lnTo>
                  <a:lnTo>
                    <a:pt x="4233002" y="576861"/>
                  </a:lnTo>
                  <a:lnTo>
                    <a:pt x="4287271" y="569482"/>
                  </a:lnTo>
                  <a:lnTo>
                    <a:pt x="4287271" y="810310"/>
                  </a:lnTo>
                  <a:lnTo>
                    <a:pt x="4233002" y="802616"/>
                  </a:lnTo>
                  <a:lnTo>
                    <a:pt x="4178733" y="795480"/>
                  </a:lnTo>
                  <a:lnTo>
                    <a:pt x="4124463" y="788916"/>
                  </a:lnTo>
                  <a:lnTo>
                    <a:pt x="4070194" y="782936"/>
                  </a:lnTo>
                  <a:lnTo>
                    <a:pt x="4015925" y="777551"/>
                  </a:lnTo>
                  <a:lnTo>
                    <a:pt x="3961656" y="772768"/>
                  </a:lnTo>
                  <a:lnTo>
                    <a:pt x="3907386" y="768588"/>
                  </a:lnTo>
                  <a:lnTo>
                    <a:pt x="3853117" y="765003"/>
                  </a:lnTo>
                  <a:lnTo>
                    <a:pt x="3798848" y="761998"/>
                  </a:lnTo>
                  <a:lnTo>
                    <a:pt x="3744578" y="759544"/>
                  </a:lnTo>
                  <a:lnTo>
                    <a:pt x="3690309" y="757604"/>
                  </a:lnTo>
                  <a:lnTo>
                    <a:pt x="3636040" y="756131"/>
                  </a:lnTo>
                  <a:lnTo>
                    <a:pt x="3581771" y="755069"/>
                  </a:lnTo>
                  <a:lnTo>
                    <a:pt x="3527501" y="754359"/>
                  </a:lnTo>
                  <a:lnTo>
                    <a:pt x="3473232" y="753937"/>
                  </a:lnTo>
                  <a:lnTo>
                    <a:pt x="3418963" y="753744"/>
                  </a:lnTo>
                  <a:lnTo>
                    <a:pt x="3364694" y="753721"/>
                  </a:lnTo>
                  <a:lnTo>
                    <a:pt x="3310424" y="753814"/>
                  </a:lnTo>
                  <a:lnTo>
                    <a:pt x="3256155" y="753950"/>
                  </a:lnTo>
                  <a:lnTo>
                    <a:pt x="3201886" y="753861"/>
                  </a:lnTo>
                  <a:lnTo>
                    <a:pt x="3147617" y="753491"/>
                  </a:lnTo>
                  <a:lnTo>
                    <a:pt x="3093347" y="752860"/>
                  </a:lnTo>
                  <a:lnTo>
                    <a:pt x="3039078" y="752006"/>
                  </a:lnTo>
                  <a:lnTo>
                    <a:pt x="2984809" y="750975"/>
                  </a:lnTo>
                  <a:lnTo>
                    <a:pt x="2930540" y="749821"/>
                  </a:lnTo>
                  <a:lnTo>
                    <a:pt x="2876270" y="748599"/>
                  </a:lnTo>
                  <a:lnTo>
                    <a:pt x="2822001" y="747363"/>
                  </a:lnTo>
                  <a:lnTo>
                    <a:pt x="2767732" y="746160"/>
                  </a:lnTo>
                  <a:lnTo>
                    <a:pt x="2713463" y="745029"/>
                  </a:lnTo>
                  <a:lnTo>
                    <a:pt x="2659193" y="744002"/>
                  </a:lnTo>
                  <a:lnTo>
                    <a:pt x="2604924" y="743093"/>
                  </a:lnTo>
                  <a:lnTo>
                    <a:pt x="2550655" y="742306"/>
                  </a:lnTo>
                  <a:lnTo>
                    <a:pt x="2496385" y="741631"/>
                  </a:lnTo>
                  <a:lnTo>
                    <a:pt x="2442116" y="741044"/>
                  </a:lnTo>
                  <a:lnTo>
                    <a:pt x="2387847" y="740512"/>
                  </a:lnTo>
                  <a:lnTo>
                    <a:pt x="2333578" y="739993"/>
                  </a:lnTo>
                  <a:lnTo>
                    <a:pt x="2279308" y="739442"/>
                  </a:lnTo>
                  <a:lnTo>
                    <a:pt x="2225039" y="738719"/>
                  </a:lnTo>
                  <a:lnTo>
                    <a:pt x="2170770" y="737756"/>
                  </a:lnTo>
                  <a:lnTo>
                    <a:pt x="2116501" y="736790"/>
                  </a:lnTo>
                  <a:lnTo>
                    <a:pt x="2062231" y="736050"/>
                  </a:lnTo>
                  <a:lnTo>
                    <a:pt x="2007962" y="735696"/>
                  </a:lnTo>
                  <a:lnTo>
                    <a:pt x="1953693" y="735774"/>
                  </a:lnTo>
                  <a:lnTo>
                    <a:pt x="1899424" y="736198"/>
                  </a:lnTo>
                  <a:lnTo>
                    <a:pt x="1845154" y="736762"/>
                  </a:lnTo>
                  <a:lnTo>
                    <a:pt x="1790885" y="737177"/>
                  </a:lnTo>
                  <a:lnTo>
                    <a:pt x="1736616" y="737401"/>
                  </a:lnTo>
                  <a:lnTo>
                    <a:pt x="1682347" y="738920"/>
                  </a:lnTo>
                  <a:lnTo>
                    <a:pt x="1628077" y="742163"/>
                  </a:lnTo>
                  <a:lnTo>
                    <a:pt x="1573808" y="746341"/>
                  </a:lnTo>
                  <a:lnTo>
                    <a:pt x="1519539" y="749252"/>
                  </a:lnTo>
                  <a:lnTo>
                    <a:pt x="1465270" y="751473"/>
                  </a:lnTo>
                  <a:lnTo>
                    <a:pt x="1411000" y="756740"/>
                  </a:lnTo>
                  <a:lnTo>
                    <a:pt x="1356731" y="764420"/>
                  </a:lnTo>
                  <a:lnTo>
                    <a:pt x="1302462" y="773853"/>
                  </a:lnTo>
                  <a:lnTo>
                    <a:pt x="1248192" y="784236"/>
                  </a:lnTo>
                  <a:lnTo>
                    <a:pt x="1193923" y="794466"/>
                  </a:lnTo>
                  <a:lnTo>
                    <a:pt x="1139654" y="803058"/>
                  </a:lnTo>
                  <a:lnTo>
                    <a:pt x="1085385" y="808187"/>
                  </a:lnTo>
                  <a:lnTo>
                    <a:pt x="1031115" y="807829"/>
                  </a:lnTo>
                  <a:lnTo>
                    <a:pt x="976846" y="800135"/>
                  </a:lnTo>
                  <a:lnTo>
                    <a:pt x="922577" y="785671"/>
                  </a:lnTo>
                  <a:lnTo>
                    <a:pt x="868308" y="766476"/>
                  </a:lnTo>
                  <a:lnTo>
                    <a:pt x="814038" y="744368"/>
                  </a:lnTo>
                  <a:lnTo>
                    <a:pt x="759769" y="720453"/>
                  </a:lnTo>
                  <a:lnTo>
                    <a:pt x="705500" y="694964"/>
                  </a:lnTo>
                  <a:lnTo>
                    <a:pt x="651231" y="667385"/>
                  </a:lnTo>
                  <a:lnTo>
                    <a:pt x="596961" y="636186"/>
                  </a:lnTo>
                  <a:lnTo>
                    <a:pt x="542692" y="603021"/>
                  </a:lnTo>
                  <a:lnTo>
                    <a:pt x="488423" y="567182"/>
                  </a:lnTo>
                  <a:lnTo>
                    <a:pt x="434154" y="528859"/>
                  </a:lnTo>
                  <a:lnTo>
                    <a:pt x="379884" y="488362"/>
                  </a:lnTo>
                  <a:lnTo>
                    <a:pt x="325615" y="446131"/>
                  </a:lnTo>
                  <a:lnTo>
                    <a:pt x="271346" y="402782"/>
                  </a:lnTo>
                  <a:lnTo>
                    <a:pt x="217077" y="358786"/>
                  </a:lnTo>
                  <a:lnTo>
                    <a:pt x="162807" y="314365"/>
                  </a:lnTo>
                  <a:lnTo>
                    <a:pt x="108538" y="269498"/>
                  </a:lnTo>
                  <a:lnTo>
                    <a:pt x="54269" y="224188"/>
                  </a:lnTo>
                  <a:lnTo>
                    <a:pt x="0" y="178412"/>
                  </a:lnTo>
                  <a:close/>
                </a:path>
              </a:pathLst>
            </a:custGeom>
            <a:solidFill>
              <a:srgbClr val="91BFDB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8" name="pg168"/>
            <p:cNvSpPr/>
            <p:nvPr/>
          </p:nvSpPr>
          <p:spPr>
            <a:xfrm>
              <a:off x="1821238" y="1470724"/>
              <a:ext cx="4203207" cy="186086"/>
            </a:xfrm>
            <a:custGeom>
              <a:avLst/>
              <a:gdLst/>
              <a:ahLst/>
              <a:cxnLst/>
              <a:rect l="0" t="0" r="0" b="0"/>
              <a:pathLst>
                <a:path w="4203207" h="186086">
                  <a:moveTo>
                    <a:pt x="0" y="5315"/>
                  </a:moveTo>
                  <a:lnTo>
                    <a:pt x="53205" y="16430"/>
                  </a:lnTo>
                  <a:lnTo>
                    <a:pt x="106410" y="25605"/>
                  </a:lnTo>
                  <a:lnTo>
                    <a:pt x="159615" y="32991"/>
                  </a:lnTo>
                  <a:lnTo>
                    <a:pt x="212820" y="38284"/>
                  </a:lnTo>
                  <a:lnTo>
                    <a:pt x="266025" y="41601"/>
                  </a:lnTo>
                  <a:lnTo>
                    <a:pt x="319230" y="43215"/>
                  </a:lnTo>
                  <a:lnTo>
                    <a:pt x="372436" y="43482"/>
                  </a:lnTo>
                  <a:lnTo>
                    <a:pt x="425641" y="42722"/>
                  </a:lnTo>
                  <a:lnTo>
                    <a:pt x="478846" y="41542"/>
                  </a:lnTo>
                  <a:lnTo>
                    <a:pt x="532051" y="40323"/>
                  </a:lnTo>
                  <a:lnTo>
                    <a:pt x="585256" y="39032"/>
                  </a:lnTo>
                  <a:lnTo>
                    <a:pt x="638461" y="37652"/>
                  </a:lnTo>
                  <a:lnTo>
                    <a:pt x="691667" y="35232"/>
                  </a:lnTo>
                  <a:lnTo>
                    <a:pt x="744872" y="31901"/>
                  </a:lnTo>
                  <a:lnTo>
                    <a:pt x="798077" y="28128"/>
                  </a:lnTo>
                  <a:lnTo>
                    <a:pt x="851282" y="24852"/>
                  </a:lnTo>
                  <a:lnTo>
                    <a:pt x="904487" y="23353"/>
                  </a:lnTo>
                  <a:lnTo>
                    <a:pt x="957692" y="24559"/>
                  </a:lnTo>
                  <a:lnTo>
                    <a:pt x="1010897" y="27331"/>
                  </a:lnTo>
                  <a:lnTo>
                    <a:pt x="1064103" y="30920"/>
                  </a:lnTo>
                  <a:lnTo>
                    <a:pt x="1117308" y="34736"/>
                  </a:lnTo>
                  <a:lnTo>
                    <a:pt x="1170513" y="38351"/>
                  </a:lnTo>
                  <a:lnTo>
                    <a:pt x="1223718" y="41591"/>
                  </a:lnTo>
                  <a:lnTo>
                    <a:pt x="1276923" y="44549"/>
                  </a:lnTo>
                  <a:lnTo>
                    <a:pt x="1330128" y="47515"/>
                  </a:lnTo>
                  <a:lnTo>
                    <a:pt x="1383334" y="50860"/>
                  </a:lnTo>
                  <a:lnTo>
                    <a:pt x="1436539" y="54959"/>
                  </a:lnTo>
                  <a:lnTo>
                    <a:pt x="1489744" y="61768"/>
                  </a:lnTo>
                  <a:lnTo>
                    <a:pt x="1542949" y="70199"/>
                  </a:lnTo>
                  <a:lnTo>
                    <a:pt x="1596154" y="77794"/>
                  </a:lnTo>
                  <a:lnTo>
                    <a:pt x="1649359" y="83020"/>
                  </a:lnTo>
                  <a:lnTo>
                    <a:pt x="1702565" y="85373"/>
                  </a:lnTo>
                  <a:lnTo>
                    <a:pt x="1755770" y="87159"/>
                  </a:lnTo>
                  <a:lnTo>
                    <a:pt x="1808975" y="88829"/>
                  </a:lnTo>
                  <a:lnTo>
                    <a:pt x="1862180" y="90198"/>
                  </a:lnTo>
                  <a:lnTo>
                    <a:pt x="1915385" y="91145"/>
                  </a:lnTo>
                  <a:lnTo>
                    <a:pt x="1968590" y="91638"/>
                  </a:lnTo>
                  <a:lnTo>
                    <a:pt x="2021795" y="91744"/>
                  </a:lnTo>
                  <a:lnTo>
                    <a:pt x="2075001" y="91615"/>
                  </a:lnTo>
                  <a:lnTo>
                    <a:pt x="2128206" y="91454"/>
                  </a:lnTo>
                  <a:lnTo>
                    <a:pt x="2181411" y="91482"/>
                  </a:lnTo>
                  <a:lnTo>
                    <a:pt x="2234616" y="91641"/>
                  </a:lnTo>
                  <a:lnTo>
                    <a:pt x="2287821" y="91644"/>
                  </a:lnTo>
                  <a:lnTo>
                    <a:pt x="2341026" y="91475"/>
                  </a:lnTo>
                  <a:lnTo>
                    <a:pt x="2394232" y="91120"/>
                  </a:lnTo>
                  <a:lnTo>
                    <a:pt x="2447437" y="90569"/>
                  </a:lnTo>
                  <a:lnTo>
                    <a:pt x="2500642" y="89816"/>
                  </a:lnTo>
                  <a:lnTo>
                    <a:pt x="2553847" y="88864"/>
                  </a:lnTo>
                  <a:lnTo>
                    <a:pt x="2607052" y="87719"/>
                  </a:lnTo>
                  <a:lnTo>
                    <a:pt x="2660257" y="86399"/>
                  </a:lnTo>
                  <a:lnTo>
                    <a:pt x="2713463" y="84927"/>
                  </a:lnTo>
                  <a:lnTo>
                    <a:pt x="2766668" y="83334"/>
                  </a:lnTo>
                  <a:lnTo>
                    <a:pt x="2819873" y="81658"/>
                  </a:lnTo>
                  <a:lnTo>
                    <a:pt x="2873078" y="79941"/>
                  </a:lnTo>
                  <a:lnTo>
                    <a:pt x="2926283" y="78227"/>
                  </a:lnTo>
                  <a:lnTo>
                    <a:pt x="2979488" y="76561"/>
                  </a:lnTo>
                  <a:lnTo>
                    <a:pt x="3032693" y="74988"/>
                  </a:lnTo>
                  <a:lnTo>
                    <a:pt x="3085899" y="73545"/>
                  </a:lnTo>
                  <a:lnTo>
                    <a:pt x="3139104" y="72266"/>
                  </a:lnTo>
                  <a:lnTo>
                    <a:pt x="3192309" y="71171"/>
                  </a:lnTo>
                  <a:lnTo>
                    <a:pt x="3245514" y="70127"/>
                  </a:lnTo>
                  <a:lnTo>
                    <a:pt x="3298719" y="68956"/>
                  </a:lnTo>
                  <a:lnTo>
                    <a:pt x="3351924" y="67625"/>
                  </a:lnTo>
                  <a:lnTo>
                    <a:pt x="3405130" y="66101"/>
                  </a:lnTo>
                  <a:lnTo>
                    <a:pt x="3458335" y="64347"/>
                  </a:lnTo>
                  <a:lnTo>
                    <a:pt x="3511540" y="62325"/>
                  </a:lnTo>
                  <a:lnTo>
                    <a:pt x="3564745" y="59998"/>
                  </a:lnTo>
                  <a:lnTo>
                    <a:pt x="3617950" y="57327"/>
                  </a:lnTo>
                  <a:lnTo>
                    <a:pt x="3671155" y="54280"/>
                  </a:lnTo>
                  <a:lnTo>
                    <a:pt x="3724361" y="50830"/>
                  </a:lnTo>
                  <a:lnTo>
                    <a:pt x="3777566" y="46954"/>
                  </a:lnTo>
                  <a:lnTo>
                    <a:pt x="3830771" y="42637"/>
                  </a:lnTo>
                  <a:lnTo>
                    <a:pt x="3883976" y="37872"/>
                  </a:lnTo>
                  <a:lnTo>
                    <a:pt x="3937181" y="32656"/>
                  </a:lnTo>
                  <a:lnTo>
                    <a:pt x="3990386" y="26992"/>
                  </a:lnTo>
                  <a:lnTo>
                    <a:pt x="4043591" y="20885"/>
                  </a:lnTo>
                  <a:lnTo>
                    <a:pt x="4096797" y="14344"/>
                  </a:lnTo>
                  <a:lnTo>
                    <a:pt x="4150002" y="7379"/>
                  </a:lnTo>
                  <a:lnTo>
                    <a:pt x="4203207" y="0"/>
                  </a:lnTo>
                  <a:lnTo>
                    <a:pt x="4203207" y="164531"/>
                  </a:lnTo>
                  <a:lnTo>
                    <a:pt x="4150002" y="161807"/>
                  </a:lnTo>
                  <a:lnTo>
                    <a:pt x="4096797" y="159428"/>
                  </a:lnTo>
                  <a:lnTo>
                    <a:pt x="4043591" y="157400"/>
                  </a:lnTo>
                  <a:lnTo>
                    <a:pt x="3990386" y="155728"/>
                  </a:lnTo>
                  <a:lnTo>
                    <a:pt x="3937181" y="154418"/>
                  </a:lnTo>
                  <a:lnTo>
                    <a:pt x="3883976" y="153472"/>
                  </a:lnTo>
                  <a:lnTo>
                    <a:pt x="3830771" y="152889"/>
                  </a:lnTo>
                  <a:lnTo>
                    <a:pt x="3777566" y="152663"/>
                  </a:lnTo>
                  <a:lnTo>
                    <a:pt x="3724361" y="152781"/>
                  </a:lnTo>
                  <a:lnTo>
                    <a:pt x="3671155" y="153226"/>
                  </a:lnTo>
                  <a:lnTo>
                    <a:pt x="3617950" y="153971"/>
                  </a:lnTo>
                  <a:lnTo>
                    <a:pt x="3564745" y="154986"/>
                  </a:lnTo>
                  <a:lnTo>
                    <a:pt x="3511540" y="156233"/>
                  </a:lnTo>
                  <a:lnTo>
                    <a:pt x="3458335" y="157672"/>
                  </a:lnTo>
                  <a:lnTo>
                    <a:pt x="3405130" y="159260"/>
                  </a:lnTo>
                  <a:lnTo>
                    <a:pt x="3351924" y="160957"/>
                  </a:lnTo>
                  <a:lnTo>
                    <a:pt x="3298719" y="162722"/>
                  </a:lnTo>
                  <a:lnTo>
                    <a:pt x="3245514" y="164517"/>
                  </a:lnTo>
                  <a:lnTo>
                    <a:pt x="3192309" y="166308"/>
                  </a:lnTo>
                  <a:lnTo>
                    <a:pt x="3139104" y="168063"/>
                  </a:lnTo>
                  <a:lnTo>
                    <a:pt x="3085899" y="169754"/>
                  </a:lnTo>
                  <a:lnTo>
                    <a:pt x="3032693" y="171367"/>
                  </a:lnTo>
                  <a:lnTo>
                    <a:pt x="2979488" y="172897"/>
                  </a:lnTo>
                  <a:lnTo>
                    <a:pt x="2926283" y="174347"/>
                  </a:lnTo>
                  <a:lnTo>
                    <a:pt x="2873078" y="175725"/>
                  </a:lnTo>
                  <a:lnTo>
                    <a:pt x="2819873" y="177039"/>
                  </a:lnTo>
                  <a:lnTo>
                    <a:pt x="2766668" y="178298"/>
                  </a:lnTo>
                  <a:lnTo>
                    <a:pt x="2713463" y="179508"/>
                  </a:lnTo>
                  <a:lnTo>
                    <a:pt x="2660257" y="180669"/>
                  </a:lnTo>
                  <a:lnTo>
                    <a:pt x="2607052" y="181777"/>
                  </a:lnTo>
                  <a:lnTo>
                    <a:pt x="2553847" y="182819"/>
                  </a:lnTo>
                  <a:lnTo>
                    <a:pt x="2500642" y="183776"/>
                  </a:lnTo>
                  <a:lnTo>
                    <a:pt x="2447437" y="184619"/>
                  </a:lnTo>
                  <a:lnTo>
                    <a:pt x="2394232" y="185313"/>
                  </a:lnTo>
                  <a:lnTo>
                    <a:pt x="2341026" y="185818"/>
                  </a:lnTo>
                  <a:lnTo>
                    <a:pt x="2287821" y="186086"/>
                  </a:lnTo>
                  <a:lnTo>
                    <a:pt x="2234616" y="186068"/>
                  </a:lnTo>
                  <a:lnTo>
                    <a:pt x="2181411" y="185712"/>
                  </a:lnTo>
                  <a:lnTo>
                    <a:pt x="2128206" y="184944"/>
                  </a:lnTo>
                  <a:lnTo>
                    <a:pt x="2075001" y="183860"/>
                  </a:lnTo>
                  <a:lnTo>
                    <a:pt x="2021795" y="182647"/>
                  </a:lnTo>
                  <a:lnTo>
                    <a:pt x="1968590" y="181478"/>
                  </a:lnTo>
                  <a:lnTo>
                    <a:pt x="1915385" y="180473"/>
                  </a:lnTo>
                  <a:lnTo>
                    <a:pt x="1862180" y="179668"/>
                  </a:lnTo>
                  <a:lnTo>
                    <a:pt x="1808975" y="179000"/>
                  </a:lnTo>
                  <a:lnTo>
                    <a:pt x="1755770" y="178317"/>
                  </a:lnTo>
                  <a:lnTo>
                    <a:pt x="1702565" y="177403"/>
                  </a:lnTo>
                  <a:lnTo>
                    <a:pt x="1649359" y="175397"/>
                  </a:lnTo>
                  <a:lnTo>
                    <a:pt x="1596154" y="170629"/>
                  </a:lnTo>
                  <a:lnTo>
                    <a:pt x="1542949" y="164981"/>
                  </a:lnTo>
                  <a:lnTo>
                    <a:pt x="1489744" y="159954"/>
                  </a:lnTo>
                  <a:lnTo>
                    <a:pt x="1436539" y="156129"/>
                  </a:lnTo>
                  <a:lnTo>
                    <a:pt x="1383334" y="152597"/>
                  </a:lnTo>
                  <a:lnTo>
                    <a:pt x="1330128" y="147936"/>
                  </a:lnTo>
                  <a:lnTo>
                    <a:pt x="1276923" y="142688"/>
                  </a:lnTo>
                  <a:lnTo>
                    <a:pt x="1223718" y="137453"/>
                  </a:lnTo>
                  <a:lnTo>
                    <a:pt x="1170513" y="132754"/>
                  </a:lnTo>
                  <a:lnTo>
                    <a:pt x="1117308" y="128914"/>
                  </a:lnTo>
                  <a:lnTo>
                    <a:pt x="1064103" y="125992"/>
                  </a:lnTo>
                  <a:lnTo>
                    <a:pt x="1010897" y="123790"/>
                  </a:lnTo>
                  <a:lnTo>
                    <a:pt x="957692" y="121949"/>
                  </a:lnTo>
                  <a:lnTo>
                    <a:pt x="904487" y="120123"/>
                  </a:lnTo>
                  <a:lnTo>
                    <a:pt x="851282" y="118664"/>
                  </a:lnTo>
                  <a:lnTo>
                    <a:pt x="798077" y="117831"/>
                  </a:lnTo>
                  <a:lnTo>
                    <a:pt x="744872" y="117683"/>
                  </a:lnTo>
                  <a:lnTo>
                    <a:pt x="691667" y="117945"/>
                  </a:lnTo>
                  <a:lnTo>
                    <a:pt x="638461" y="117867"/>
                  </a:lnTo>
                  <a:lnTo>
                    <a:pt x="585256" y="116373"/>
                  </a:lnTo>
                  <a:lnTo>
                    <a:pt x="532051" y="114408"/>
                  </a:lnTo>
                  <a:lnTo>
                    <a:pt x="478846" y="112074"/>
                  </a:lnTo>
                  <a:lnTo>
                    <a:pt x="425641" y="109994"/>
                  </a:lnTo>
                  <a:lnTo>
                    <a:pt x="372436" y="108336"/>
                  </a:lnTo>
                  <a:lnTo>
                    <a:pt x="319230" y="107119"/>
                  </a:lnTo>
                  <a:lnTo>
                    <a:pt x="266025" y="107070"/>
                  </a:lnTo>
                  <a:lnTo>
                    <a:pt x="212820" y="108592"/>
                  </a:lnTo>
                  <a:lnTo>
                    <a:pt x="159615" y="111728"/>
                  </a:lnTo>
                  <a:lnTo>
                    <a:pt x="106410" y="116337"/>
                  </a:lnTo>
                  <a:lnTo>
                    <a:pt x="53205" y="122417"/>
                  </a:lnTo>
                  <a:lnTo>
                    <a:pt x="0" y="129599"/>
                  </a:lnTo>
                  <a:close/>
                </a:path>
              </a:pathLst>
            </a:custGeom>
            <a:solidFill>
              <a:srgbClr val="E0F3F8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9" name="rc169"/>
            <p:cNvSpPr/>
            <p:nvPr/>
          </p:nvSpPr>
          <p:spPr>
            <a:xfrm>
              <a:off x="1522810" y="2282979"/>
              <a:ext cx="4715998" cy="9574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0" name="pg170"/>
            <p:cNvSpPr/>
            <p:nvPr/>
          </p:nvSpPr>
          <p:spPr>
            <a:xfrm>
              <a:off x="1685489" y="2566187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1" name="pg171"/>
            <p:cNvSpPr/>
            <p:nvPr/>
          </p:nvSpPr>
          <p:spPr>
            <a:xfrm>
              <a:off x="1769553" y="2530548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2" name="pg172"/>
            <p:cNvSpPr/>
            <p:nvPr/>
          </p:nvSpPr>
          <p:spPr>
            <a:xfrm>
              <a:off x="1853617" y="2551931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3" name="rc173"/>
            <p:cNvSpPr/>
            <p:nvPr/>
          </p:nvSpPr>
          <p:spPr>
            <a:xfrm>
              <a:off x="1955356" y="256334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rc174"/>
            <p:cNvSpPr/>
            <p:nvPr/>
          </p:nvSpPr>
          <p:spPr>
            <a:xfrm>
              <a:off x="2039420" y="2527706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rc175"/>
            <p:cNvSpPr/>
            <p:nvPr/>
          </p:nvSpPr>
          <p:spPr>
            <a:xfrm>
              <a:off x="2207548" y="2606112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rc176"/>
            <p:cNvSpPr/>
            <p:nvPr/>
          </p:nvSpPr>
          <p:spPr>
            <a:xfrm>
              <a:off x="2291612" y="2584729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rc177"/>
            <p:cNvSpPr/>
            <p:nvPr/>
          </p:nvSpPr>
          <p:spPr>
            <a:xfrm>
              <a:off x="2375677" y="2584729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rc178"/>
            <p:cNvSpPr/>
            <p:nvPr/>
          </p:nvSpPr>
          <p:spPr>
            <a:xfrm>
              <a:off x="2459741" y="2598984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g179"/>
            <p:cNvSpPr/>
            <p:nvPr/>
          </p:nvSpPr>
          <p:spPr>
            <a:xfrm>
              <a:off x="1769553" y="2559059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0" name="pg180"/>
            <p:cNvSpPr/>
            <p:nvPr/>
          </p:nvSpPr>
          <p:spPr>
            <a:xfrm>
              <a:off x="1853617" y="2587570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1" name="pg181"/>
            <p:cNvSpPr/>
            <p:nvPr/>
          </p:nvSpPr>
          <p:spPr>
            <a:xfrm>
              <a:off x="1937682" y="2551931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2" name="pg182"/>
            <p:cNvSpPr/>
            <p:nvPr/>
          </p:nvSpPr>
          <p:spPr>
            <a:xfrm>
              <a:off x="2021746" y="2566187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3" name="pg183"/>
            <p:cNvSpPr/>
            <p:nvPr/>
          </p:nvSpPr>
          <p:spPr>
            <a:xfrm>
              <a:off x="2105810" y="2559059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4" name="pg184"/>
            <p:cNvSpPr/>
            <p:nvPr/>
          </p:nvSpPr>
          <p:spPr>
            <a:xfrm>
              <a:off x="2189874" y="2566187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5" name="pg185"/>
            <p:cNvSpPr/>
            <p:nvPr/>
          </p:nvSpPr>
          <p:spPr>
            <a:xfrm>
              <a:off x="2273938" y="2551931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6" name="pg186"/>
            <p:cNvSpPr/>
            <p:nvPr/>
          </p:nvSpPr>
          <p:spPr>
            <a:xfrm>
              <a:off x="2442067" y="2580442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7" name="pt187"/>
            <p:cNvSpPr/>
            <p:nvPr/>
          </p:nvSpPr>
          <p:spPr>
            <a:xfrm>
              <a:off x="1698797" y="2537596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t188"/>
            <p:cNvSpPr/>
            <p:nvPr/>
          </p:nvSpPr>
          <p:spPr>
            <a:xfrm>
              <a:off x="1782861" y="2516212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t189"/>
            <p:cNvSpPr/>
            <p:nvPr/>
          </p:nvSpPr>
          <p:spPr>
            <a:xfrm>
              <a:off x="1866925" y="2566107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t190"/>
            <p:cNvSpPr/>
            <p:nvPr/>
          </p:nvSpPr>
          <p:spPr>
            <a:xfrm>
              <a:off x="1950990" y="2537596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t191"/>
            <p:cNvSpPr/>
            <p:nvPr/>
          </p:nvSpPr>
          <p:spPr>
            <a:xfrm>
              <a:off x="2035054" y="2758557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t192"/>
            <p:cNvSpPr/>
            <p:nvPr/>
          </p:nvSpPr>
          <p:spPr>
            <a:xfrm>
              <a:off x="2287246" y="3057925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t193"/>
            <p:cNvSpPr/>
            <p:nvPr/>
          </p:nvSpPr>
          <p:spPr>
            <a:xfrm>
              <a:off x="2371310" y="2979519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t194"/>
            <p:cNvSpPr/>
            <p:nvPr/>
          </p:nvSpPr>
          <p:spPr>
            <a:xfrm>
              <a:off x="2455374" y="3029414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t195"/>
            <p:cNvSpPr/>
            <p:nvPr/>
          </p:nvSpPr>
          <p:spPr>
            <a:xfrm>
              <a:off x="2539439" y="3015158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rc196"/>
            <p:cNvSpPr/>
            <p:nvPr/>
          </p:nvSpPr>
          <p:spPr>
            <a:xfrm>
              <a:off x="1703163" y="2506323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rc197"/>
            <p:cNvSpPr/>
            <p:nvPr/>
          </p:nvSpPr>
          <p:spPr>
            <a:xfrm>
              <a:off x="1871292" y="2492067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rc198"/>
            <p:cNvSpPr/>
            <p:nvPr/>
          </p:nvSpPr>
          <p:spPr>
            <a:xfrm>
              <a:off x="1955356" y="247068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rc199"/>
            <p:cNvSpPr/>
            <p:nvPr/>
          </p:nvSpPr>
          <p:spPr>
            <a:xfrm>
              <a:off x="2291612" y="252770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rc200"/>
            <p:cNvSpPr/>
            <p:nvPr/>
          </p:nvSpPr>
          <p:spPr>
            <a:xfrm>
              <a:off x="2459741" y="2549090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rc201"/>
            <p:cNvSpPr/>
            <p:nvPr/>
          </p:nvSpPr>
          <p:spPr>
            <a:xfrm>
              <a:off x="2543805" y="2541962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pt202"/>
            <p:cNvSpPr/>
            <p:nvPr/>
          </p:nvSpPr>
          <p:spPr>
            <a:xfrm>
              <a:off x="1782861" y="2501957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t203"/>
            <p:cNvSpPr/>
            <p:nvPr/>
          </p:nvSpPr>
          <p:spPr>
            <a:xfrm>
              <a:off x="1866925" y="2566107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t204"/>
            <p:cNvSpPr/>
            <p:nvPr/>
          </p:nvSpPr>
          <p:spPr>
            <a:xfrm>
              <a:off x="2035054" y="2730046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pt205"/>
            <p:cNvSpPr/>
            <p:nvPr/>
          </p:nvSpPr>
          <p:spPr>
            <a:xfrm>
              <a:off x="2119118" y="2879730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t206"/>
            <p:cNvSpPr/>
            <p:nvPr/>
          </p:nvSpPr>
          <p:spPr>
            <a:xfrm>
              <a:off x="2203182" y="3008030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t207"/>
            <p:cNvSpPr/>
            <p:nvPr/>
          </p:nvSpPr>
          <p:spPr>
            <a:xfrm>
              <a:off x="2287246" y="2986647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t208"/>
            <p:cNvSpPr/>
            <p:nvPr/>
          </p:nvSpPr>
          <p:spPr>
            <a:xfrm>
              <a:off x="2371310" y="2979519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t209"/>
            <p:cNvSpPr/>
            <p:nvPr/>
          </p:nvSpPr>
          <p:spPr>
            <a:xfrm>
              <a:off x="2539439" y="3057925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rc210"/>
            <p:cNvSpPr/>
            <p:nvPr/>
          </p:nvSpPr>
          <p:spPr>
            <a:xfrm>
              <a:off x="1703163" y="249206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rc211"/>
            <p:cNvSpPr/>
            <p:nvPr/>
          </p:nvSpPr>
          <p:spPr>
            <a:xfrm>
              <a:off x="1787228" y="2527706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rc212"/>
            <p:cNvSpPr/>
            <p:nvPr/>
          </p:nvSpPr>
          <p:spPr>
            <a:xfrm>
              <a:off x="1871292" y="2456429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rc213"/>
            <p:cNvSpPr/>
            <p:nvPr/>
          </p:nvSpPr>
          <p:spPr>
            <a:xfrm>
              <a:off x="2039420" y="2598984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rc214"/>
            <p:cNvSpPr/>
            <p:nvPr/>
          </p:nvSpPr>
          <p:spPr>
            <a:xfrm>
              <a:off x="2123484" y="2933991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rc215"/>
            <p:cNvSpPr/>
            <p:nvPr/>
          </p:nvSpPr>
          <p:spPr>
            <a:xfrm>
              <a:off x="2207548" y="259185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rc216"/>
            <p:cNvSpPr/>
            <p:nvPr/>
          </p:nvSpPr>
          <p:spPr>
            <a:xfrm>
              <a:off x="2291612" y="2584729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rc217"/>
            <p:cNvSpPr/>
            <p:nvPr/>
          </p:nvSpPr>
          <p:spPr>
            <a:xfrm>
              <a:off x="2375677" y="255621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rc218"/>
            <p:cNvSpPr/>
            <p:nvPr/>
          </p:nvSpPr>
          <p:spPr>
            <a:xfrm>
              <a:off x="2459741" y="2641751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rc219"/>
            <p:cNvSpPr/>
            <p:nvPr/>
          </p:nvSpPr>
          <p:spPr>
            <a:xfrm>
              <a:off x="2543805" y="2777179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t220"/>
            <p:cNvSpPr/>
            <p:nvPr/>
          </p:nvSpPr>
          <p:spPr>
            <a:xfrm>
              <a:off x="1698797" y="2587490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t221"/>
            <p:cNvSpPr/>
            <p:nvPr/>
          </p:nvSpPr>
          <p:spPr>
            <a:xfrm>
              <a:off x="1782861" y="2544724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t222"/>
            <p:cNvSpPr/>
            <p:nvPr/>
          </p:nvSpPr>
          <p:spPr>
            <a:xfrm>
              <a:off x="1866925" y="2530468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t223"/>
            <p:cNvSpPr/>
            <p:nvPr/>
          </p:nvSpPr>
          <p:spPr>
            <a:xfrm>
              <a:off x="1950990" y="2551851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pt224"/>
            <p:cNvSpPr/>
            <p:nvPr/>
          </p:nvSpPr>
          <p:spPr>
            <a:xfrm>
              <a:off x="2035054" y="2829835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t225"/>
            <p:cNvSpPr/>
            <p:nvPr/>
          </p:nvSpPr>
          <p:spPr>
            <a:xfrm>
              <a:off x="2119118" y="298664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t226"/>
            <p:cNvSpPr/>
            <p:nvPr/>
          </p:nvSpPr>
          <p:spPr>
            <a:xfrm>
              <a:off x="2203182" y="3093564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t227"/>
            <p:cNvSpPr/>
            <p:nvPr/>
          </p:nvSpPr>
          <p:spPr>
            <a:xfrm>
              <a:off x="2287246" y="3079308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t228"/>
            <p:cNvSpPr/>
            <p:nvPr/>
          </p:nvSpPr>
          <p:spPr>
            <a:xfrm>
              <a:off x="2539439" y="311494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rc229"/>
            <p:cNvSpPr/>
            <p:nvPr/>
          </p:nvSpPr>
          <p:spPr>
            <a:xfrm>
              <a:off x="1703163" y="2549090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rc230"/>
            <p:cNvSpPr/>
            <p:nvPr/>
          </p:nvSpPr>
          <p:spPr>
            <a:xfrm>
              <a:off x="1787228" y="2527706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rc231"/>
            <p:cNvSpPr/>
            <p:nvPr/>
          </p:nvSpPr>
          <p:spPr>
            <a:xfrm>
              <a:off x="1871292" y="2520579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rc232"/>
            <p:cNvSpPr/>
            <p:nvPr/>
          </p:nvSpPr>
          <p:spPr>
            <a:xfrm>
              <a:off x="2039420" y="2634623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rc233"/>
            <p:cNvSpPr/>
            <p:nvPr/>
          </p:nvSpPr>
          <p:spPr>
            <a:xfrm>
              <a:off x="2123484" y="2677390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rc234"/>
            <p:cNvSpPr/>
            <p:nvPr/>
          </p:nvSpPr>
          <p:spPr>
            <a:xfrm>
              <a:off x="2207548" y="2670262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rc235"/>
            <p:cNvSpPr/>
            <p:nvPr/>
          </p:nvSpPr>
          <p:spPr>
            <a:xfrm>
              <a:off x="2291612" y="2634623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" name="rc236"/>
            <p:cNvSpPr/>
            <p:nvPr/>
          </p:nvSpPr>
          <p:spPr>
            <a:xfrm>
              <a:off x="2375677" y="2648879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" name="rc237"/>
            <p:cNvSpPr/>
            <p:nvPr/>
          </p:nvSpPr>
          <p:spPr>
            <a:xfrm>
              <a:off x="2543805" y="2620368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" name="pt238"/>
            <p:cNvSpPr/>
            <p:nvPr/>
          </p:nvSpPr>
          <p:spPr>
            <a:xfrm>
              <a:off x="1698797" y="2516212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" name="pt239"/>
            <p:cNvSpPr/>
            <p:nvPr/>
          </p:nvSpPr>
          <p:spPr>
            <a:xfrm>
              <a:off x="1950990" y="2587490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" name="pt240"/>
            <p:cNvSpPr/>
            <p:nvPr/>
          </p:nvSpPr>
          <p:spPr>
            <a:xfrm>
              <a:off x="2035054" y="2701535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" name="pt241"/>
            <p:cNvSpPr/>
            <p:nvPr/>
          </p:nvSpPr>
          <p:spPr>
            <a:xfrm>
              <a:off x="2119118" y="2979519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pt242"/>
            <p:cNvSpPr/>
            <p:nvPr/>
          </p:nvSpPr>
          <p:spPr>
            <a:xfrm>
              <a:off x="2203182" y="2993775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pt243"/>
            <p:cNvSpPr/>
            <p:nvPr/>
          </p:nvSpPr>
          <p:spPr>
            <a:xfrm>
              <a:off x="2287246" y="2986647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pt244"/>
            <p:cNvSpPr/>
            <p:nvPr/>
          </p:nvSpPr>
          <p:spPr>
            <a:xfrm>
              <a:off x="2371310" y="3057925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pt245"/>
            <p:cNvSpPr/>
            <p:nvPr/>
          </p:nvSpPr>
          <p:spPr>
            <a:xfrm>
              <a:off x="2539439" y="3150586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" name="rc246"/>
            <p:cNvSpPr/>
            <p:nvPr/>
          </p:nvSpPr>
          <p:spPr>
            <a:xfrm>
              <a:off x="1871292" y="2499195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rc247"/>
            <p:cNvSpPr/>
            <p:nvPr/>
          </p:nvSpPr>
          <p:spPr>
            <a:xfrm>
              <a:off x="1955356" y="2598984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rc248"/>
            <p:cNvSpPr/>
            <p:nvPr/>
          </p:nvSpPr>
          <p:spPr>
            <a:xfrm>
              <a:off x="2039420" y="2663135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rc249"/>
            <p:cNvSpPr/>
            <p:nvPr/>
          </p:nvSpPr>
          <p:spPr>
            <a:xfrm>
              <a:off x="2123484" y="2656007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" name="rc250"/>
            <p:cNvSpPr/>
            <p:nvPr/>
          </p:nvSpPr>
          <p:spPr>
            <a:xfrm>
              <a:off x="2291612" y="2698773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" name="rc251"/>
            <p:cNvSpPr/>
            <p:nvPr/>
          </p:nvSpPr>
          <p:spPr>
            <a:xfrm>
              <a:off x="2459741" y="2663135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" name="rc252"/>
            <p:cNvSpPr/>
            <p:nvPr/>
          </p:nvSpPr>
          <p:spPr>
            <a:xfrm>
              <a:off x="2543805" y="2805690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" name="pt253"/>
            <p:cNvSpPr/>
            <p:nvPr/>
          </p:nvSpPr>
          <p:spPr>
            <a:xfrm>
              <a:off x="1782861" y="2573235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" name="pt254"/>
            <p:cNvSpPr/>
            <p:nvPr/>
          </p:nvSpPr>
          <p:spPr>
            <a:xfrm>
              <a:off x="1866925" y="2601746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" name="pt255"/>
            <p:cNvSpPr/>
            <p:nvPr/>
          </p:nvSpPr>
          <p:spPr>
            <a:xfrm>
              <a:off x="1950990" y="2558979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" name="pt256"/>
            <p:cNvSpPr/>
            <p:nvPr/>
          </p:nvSpPr>
          <p:spPr>
            <a:xfrm>
              <a:off x="2035054" y="2566107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" name="pt257"/>
            <p:cNvSpPr/>
            <p:nvPr/>
          </p:nvSpPr>
          <p:spPr>
            <a:xfrm>
              <a:off x="2119118" y="2566107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" name="pt258"/>
            <p:cNvSpPr/>
            <p:nvPr/>
          </p:nvSpPr>
          <p:spPr>
            <a:xfrm>
              <a:off x="2203182" y="2566107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pt259"/>
            <p:cNvSpPr/>
            <p:nvPr/>
          </p:nvSpPr>
          <p:spPr>
            <a:xfrm>
              <a:off x="2287246" y="2566107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" name="pt260"/>
            <p:cNvSpPr/>
            <p:nvPr/>
          </p:nvSpPr>
          <p:spPr>
            <a:xfrm>
              <a:off x="2455374" y="2580363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" name="pt261"/>
            <p:cNvSpPr/>
            <p:nvPr/>
          </p:nvSpPr>
          <p:spPr>
            <a:xfrm>
              <a:off x="2539439" y="2530468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rc262"/>
            <p:cNvSpPr/>
            <p:nvPr/>
          </p:nvSpPr>
          <p:spPr>
            <a:xfrm>
              <a:off x="1703163" y="2591857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rc263"/>
            <p:cNvSpPr/>
            <p:nvPr/>
          </p:nvSpPr>
          <p:spPr>
            <a:xfrm>
              <a:off x="1787228" y="2577601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rc264"/>
            <p:cNvSpPr/>
            <p:nvPr/>
          </p:nvSpPr>
          <p:spPr>
            <a:xfrm>
              <a:off x="1955356" y="2527706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rc265"/>
            <p:cNvSpPr/>
            <p:nvPr/>
          </p:nvSpPr>
          <p:spPr>
            <a:xfrm>
              <a:off x="2039420" y="2499195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" name="rc266"/>
            <p:cNvSpPr/>
            <p:nvPr/>
          </p:nvSpPr>
          <p:spPr>
            <a:xfrm>
              <a:off x="2375677" y="2541962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" name="pt267"/>
            <p:cNvSpPr/>
            <p:nvPr/>
          </p:nvSpPr>
          <p:spPr>
            <a:xfrm>
              <a:off x="1782861" y="2594618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" name="pt268"/>
            <p:cNvSpPr/>
            <p:nvPr/>
          </p:nvSpPr>
          <p:spPr>
            <a:xfrm>
              <a:off x="1866925" y="2616002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" name="pt269"/>
            <p:cNvSpPr/>
            <p:nvPr/>
          </p:nvSpPr>
          <p:spPr>
            <a:xfrm>
              <a:off x="1950990" y="2551851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pt270"/>
            <p:cNvSpPr/>
            <p:nvPr/>
          </p:nvSpPr>
          <p:spPr>
            <a:xfrm>
              <a:off x="2035054" y="2601746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" name="pt271"/>
            <p:cNvSpPr/>
            <p:nvPr/>
          </p:nvSpPr>
          <p:spPr>
            <a:xfrm>
              <a:off x="2119118" y="2580363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pt272"/>
            <p:cNvSpPr/>
            <p:nvPr/>
          </p:nvSpPr>
          <p:spPr>
            <a:xfrm>
              <a:off x="2203182" y="2594618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pt273"/>
            <p:cNvSpPr/>
            <p:nvPr/>
          </p:nvSpPr>
          <p:spPr>
            <a:xfrm>
              <a:off x="2287246" y="2608874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" name="pt274"/>
            <p:cNvSpPr/>
            <p:nvPr/>
          </p:nvSpPr>
          <p:spPr>
            <a:xfrm>
              <a:off x="2371310" y="2580363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" name="pt275"/>
            <p:cNvSpPr/>
            <p:nvPr/>
          </p:nvSpPr>
          <p:spPr>
            <a:xfrm>
              <a:off x="2455374" y="2573235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" name="rc276"/>
            <p:cNvSpPr/>
            <p:nvPr/>
          </p:nvSpPr>
          <p:spPr>
            <a:xfrm>
              <a:off x="1703163" y="2484940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" name="rc277"/>
            <p:cNvSpPr/>
            <p:nvPr/>
          </p:nvSpPr>
          <p:spPr>
            <a:xfrm>
              <a:off x="1871292" y="2520579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" name="rc278"/>
            <p:cNvSpPr/>
            <p:nvPr/>
          </p:nvSpPr>
          <p:spPr>
            <a:xfrm>
              <a:off x="1955356" y="2513451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" name="rc279"/>
            <p:cNvSpPr/>
            <p:nvPr/>
          </p:nvSpPr>
          <p:spPr>
            <a:xfrm>
              <a:off x="2039420" y="249919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" name="rc280"/>
            <p:cNvSpPr/>
            <p:nvPr/>
          </p:nvSpPr>
          <p:spPr>
            <a:xfrm>
              <a:off x="2207548" y="2492067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" name="rc281"/>
            <p:cNvSpPr/>
            <p:nvPr/>
          </p:nvSpPr>
          <p:spPr>
            <a:xfrm>
              <a:off x="2291612" y="2549090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" name="rc282"/>
            <p:cNvSpPr/>
            <p:nvPr/>
          </p:nvSpPr>
          <p:spPr>
            <a:xfrm>
              <a:off x="2375677" y="2556218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" name="rc283"/>
            <p:cNvSpPr/>
            <p:nvPr/>
          </p:nvSpPr>
          <p:spPr>
            <a:xfrm>
              <a:off x="2543805" y="250632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" name="pl284"/>
            <p:cNvSpPr/>
            <p:nvPr/>
          </p:nvSpPr>
          <p:spPr>
            <a:xfrm>
              <a:off x="1821238" y="2590228"/>
              <a:ext cx="672513" cy="64150"/>
            </a:xfrm>
            <a:custGeom>
              <a:avLst/>
              <a:gdLst/>
              <a:ahLst/>
              <a:cxnLst/>
              <a:rect l="0" t="0" r="0" b="0"/>
              <a:pathLst>
                <a:path w="672513" h="64150">
                  <a:moveTo>
                    <a:pt x="0" y="42766"/>
                  </a:moveTo>
                  <a:lnTo>
                    <a:pt x="84064" y="64150"/>
                  </a:lnTo>
                  <a:lnTo>
                    <a:pt x="168128" y="0"/>
                  </a:lnTo>
                  <a:lnTo>
                    <a:pt x="252192" y="49894"/>
                  </a:lnTo>
                  <a:lnTo>
                    <a:pt x="336256" y="28511"/>
                  </a:lnTo>
                  <a:lnTo>
                    <a:pt x="420320" y="42766"/>
                  </a:lnTo>
                  <a:lnTo>
                    <a:pt x="504384" y="57022"/>
                  </a:lnTo>
                  <a:lnTo>
                    <a:pt x="588449" y="28511"/>
                  </a:lnTo>
                  <a:lnTo>
                    <a:pt x="672513" y="21383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" name="pl285"/>
            <p:cNvSpPr/>
            <p:nvPr/>
          </p:nvSpPr>
          <p:spPr>
            <a:xfrm>
              <a:off x="1737174" y="2518950"/>
              <a:ext cx="840641" cy="71277"/>
            </a:xfrm>
            <a:custGeom>
              <a:avLst/>
              <a:gdLst/>
              <a:ahLst/>
              <a:cxnLst/>
              <a:rect l="0" t="0" r="0" b="0"/>
              <a:pathLst>
                <a:path w="840641" h="71277">
                  <a:moveTo>
                    <a:pt x="0" y="0"/>
                  </a:moveTo>
                  <a:lnTo>
                    <a:pt x="168128" y="35638"/>
                  </a:lnTo>
                  <a:lnTo>
                    <a:pt x="252192" y="28511"/>
                  </a:lnTo>
                  <a:lnTo>
                    <a:pt x="336256" y="14255"/>
                  </a:lnTo>
                  <a:lnTo>
                    <a:pt x="504384" y="7127"/>
                  </a:lnTo>
                  <a:lnTo>
                    <a:pt x="588449" y="64150"/>
                  </a:lnTo>
                  <a:lnTo>
                    <a:pt x="672513" y="71277"/>
                  </a:lnTo>
                  <a:lnTo>
                    <a:pt x="840641" y="21383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" name="pl286"/>
            <p:cNvSpPr/>
            <p:nvPr/>
          </p:nvSpPr>
          <p:spPr>
            <a:xfrm>
              <a:off x="1737174" y="2561717"/>
              <a:ext cx="756577" cy="78405"/>
            </a:xfrm>
            <a:custGeom>
              <a:avLst/>
              <a:gdLst/>
              <a:ahLst/>
              <a:cxnLst/>
              <a:rect l="0" t="0" r="0" b="0"/>
              <a:pathLst>
                <a:path w="756577" h="78405">
                  <a:moveTo>
                    <a:pt x="0" y="64150"/>
                  </a:moveTo>
                  <a:lnTo>
                    <a:pt x="84064" y="28511"/>
                  </a:lnTo>
                  <a:lnTo>
                    <a:pt x="168128" y="49894"/>
                  </a:lnTo>
                  <a:lnTo>
                    <a:pt x="252192" y="35638"/>
                  </a:lnTo>
                  <a:lnTo>
                    <a:pt x="336256" y="0"/>
                  </a:lnTo>
                  <a:lnTo>
                    <a:pt x="504384" y="78405"/>
                  </a:lnTo>
                  <a:lnTo>
                    <a:pt x="588449" y="57022"/>
                  </a:lnTo>
                  <a:lnTo>
                    <a:pt x="672513" y="57022"/>
                  </a:lnTo>
                  <a:lnTo>
                    <a:pt x="756577" y="71277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" name="pl287"/>
            <p:cNvSpPr/>
            <p:nvPr/>
          </p:nvSpPr>
          <p:spPr>
            <a:xfrm>
              <a:off x="1821238" y="2611611"/>
              <a:ext cx="672513" cy="35638"/>
            </a:xfrm>
            <a:custGeom>
              <a:avLst/>
              <a:gdLst/>
              <a:ahLst/>
              <a:cxnLst/>
              <a:rect l="0" t="0" r="0" b="0"/>
              <a:pathLst>
                <a:path w="672513" h="35638">
                  <a:moveTo>
                    <a:pt x="0" y="7127"/>
                  </a:moveTo>
                  <a:lnTo>
                    <a:pt x="84064" y="35638"/>
                  </a:lnTo>
                  <a:lnTo>
                    <a:pt x="168128" y="0"/>
                  </a:lnTo>
                  <a:lnTo>
                    <a:pt x="252192" y="14255"/>
                  </a:lnTo>
                  <a:lnTo>
                    <a:pt x="336256" y="7127"/>
                  </a:lnTo>
                  <a:lnTo>
                    <a:pt x="420320" y="14255"/>
                  </a:lnTo>
                  <a:lnTo>
                    <a:pt x="504384" y="0"/>
                  </a:lnTo>
                  <a:lnTo>
                    <a:pt x="672513" y="28511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" name="pl288"/>
            <p:cNvSpPr/>
            <p:nvPr/>
          </p:nvSpPr>
          <p:spPr>
            <a:xfrm>
              <a:off x="1737174" y="2490439"/>
              <a:ext cx="840641" cy="477562"/>
            </a:xfrm>
            <a:custGeom>
              <a:avLst/>
              <a:gdLst/>
              <a:ahLst/>
              <a:cxnLst/>
              <a:rect l="0" t="0" r="0" b="0"/>
              <a:pathLst>
                <a:path w="840641" h="477562">
                  <a:moveTo>
                    <a:pt x="0" y="35638"/>
                  </a:moveTo>
                  <a:lnTo>
                    <a:pt x="84064" y="71277"/>
                  </a:lnTo>
                  <a:lnTo>
                    <a:pt x="168128" y="0"/>
                  </a:lnTo>
                  <a:lnTo>
                    <a:pt x="336256" y="142555"/>
                  </a:lnTo>
                  <a:lnTo>
                    <a:pt x="420320" y="477562"/>
                  </a:lnTo>
                  <a:lnTo>
                    <a:pt x="504384" y="135428"/>
                  </a:lnTo>
                  <a:lnTo>
                    <a:pt x="588449" y="128300"/>
                  </a:lnTo>
                  <a:lnTo>
                    <a:pt x="672513" y="99789"/>
                  </a:lnTo>
                  <a:lnTo>
                    <a:pt x="756577" y="185322"/>
                  </a:lnTo>
                  <a:lnTo>
                    <a:pt x="840641" y="320750"/>
                  </a:lnTo>
                </a:path>
              </a:pathLst>
            </a:custGeom>
            <a:ln w="13550" cap="flat">
              <a:solidFill>
                <a:srgbClr val="FC8D59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pl289"/>
            <p:cNvSpPr/>
            <p:nvPr/>
          </p:nvSpPr>
          <p:spPr>
            <a:xfrm>
              <a:off x="1737174" y="2504694"/>
              <a:ext cx="840641" cy="78405"/>
            </a:xfrm>
            <a:custGeom>
              <a:avLst/>
              <a:gdLst/>
              <a:ahLst/>
              <a:cxnLst/>
              <a:rect l="0" t="0" r="0" b="0"/>
              <a:pathLst>
                <a:path w="840641" h="78405">
                  <a:moveTo>
                    <a:pt x="0" y="35638"/>
                  </a:moveTo>
                  <a:lnTo>
                    <a:pt x="168128" y="21383"/>
                  </a:lnTo>
                  <a:lnTo>
                    <a:pt x="252192" y="0"/>
                  </a:lnTo>
                  <a:lnTo>
                    <a:pt x="588449" y="57022"/>
                  </a:lnTo>
                  <a:lnTo>
                    <a:pt x="756577" y="78405"/>
                  </a:lnTo>
                  <a:lnTo>
                    <a:pt x="840641" y="71277"/>
                  </a:lnTo>
                </a:path>
              </a:pathLst>
            </a:custGeom>
            <a:ln w="13550" cap="flat">
              <a:solidFill>
                <a:srgbClr val="D73027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" name="pl290"/>
            <p:cNvSpPr/>
            <p:nvPr/>
          </p:nvSpPr>
          <p:spPr>
            <a:xfrm>
              <a:off x="1737174" y="2554589"/>
              <a:ext cx="840641" cy="541712"/>
            </a:xfrm>
            <a:custGeom>
              <a:avLst/>
              <a:gdLst/>
              <a:ahLst/>
              <a:cxnLst/>
              <a:rect l="0" t="0" r="0" b="0"/>
              <a:pathLst>
                <a:path w="840641" h="541712">
                  <a:moveTo>
                    <a:pt x="0" y="21383"/>
                  </a:moveTo>
                  <a:lnTo>
                    <a:pt x="84064" y="0"/>
                  </a:lnTo>
                  <a:lnTo>
                    <a:pt x="168128" y="49894"/>
                  </a:lnTo>
                  <a:lnTo>
                    <a:pt x="252192" y="21383"/>
                  </a:lnTo>
                  <a:lnTo>
                    <a:pt x="336256" y="242344"/>
                  </a:lnTo>
                  <a:lnTo>
                    <a:pt x="588449" y="541712"/>
                  </a:lnTo>
                  <a:lnTo>
                    <a:pt x="672513" y="463306"/>
                  </a:lnTo>
                  <a:lnTo>
                    <a:pt x="756577" y="513201"/>
                  </a:lnTo>
                  <a:lnTo>
                    <a:pt x="840641" y="498945"/>
                  </a:lnTo>
                </a:path>
              </a:pathLst>
            </a:custGeom>
            <a:ln w="13550" cap="flat">
              <a:solidFill>
                <a:srgbClr val="4575B4">
                  <a:alpha val="73333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pl291"/>
            <p:cNvSpPr/>
            <p:nvPr/>
          </p:nvSpPr>
          <p:spPr>
            <a:xfrm>
              <a:off x="1821238" y="2540333"/>
              <a:ext cx="756577" cy="555967"/>
            </a:xfrm>
            <a:custGeom>
              <a:avLst/>
              <a:gdLst/>
              <a:ahLst/>
              <a:cxnLst/>
              <a:rect l="0" t="0" r="0" b="0"/>
              <a:pathLst>
                <a:path w="756577" h="555967">
                  <a:moveTo>
                    <a:pt x="0" y="0"/>
                  </a:moveTo>
                  <a:lnTo>
                    <a:pt x="84064" y="64150"/>
                  </a:lnTo>
                  <a:lnTo>
                    <a:pt x="252192" y="228089"/>
                  </a:lnTo>
                  <a:lnTo>
                    <a:pt x="336256" y="377773"/>
                  </a:lnTo>
                  <a:lnTo>
                    <a:pt x="420320" y="506073"/>
                  </a:lnTo>
                  <a:lnTo>
                    <a:pt x="504384" y="484689"/>
                  </a:lnTo>
                  <a:lnTo>
                    <a:pt x="588449" y="477562"/>
                  </a:lnTo>
                  <a:lnTo>
                    <a:pt x="756577" y="555967"/>
                  </a:lnTo>
                </a:path>
              </a:pathLst>
            </a:custGeom>
            <a:ln w="13550" cap="flat">
              <a:solidFill>
                <a:srgbClr val="91BFDB">
                  <a:alpha val="73333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pl292"/>
            <p:cNvSpPr/>
            <p:nvPr/>
          </p:nvSpPr>
          <p:spPr>
            <a:xfrm>
              <a:off x="1737174" y="2554589"/>
              <a:ext cx="840641" cy="156811"/>
            </a:xfrm>
            <a:custGeom>
              <a:avLst/>
              <a:gdLst/>
              <a:ahLst/>
              <a:cxnLst/>
              <a:rect l="0" t="0" r="0" b="0"/>
              <a:pathLst>
                <a:path w="840641" h="156811">
                  <a:moveTo>
                    <a:pt x="0" y="28511"/>
                  </a:moveTo>
                  <a:lnTo>
                    <a:pt x="84064" y="7127"/>
                  </a:lnTo>
                  <a:lnTo>
                    <a:pt x="168128" y="0"/>
                  </a:lnTo>
                  <a:lnTo>
                    <a:pt x="336256" y="114044"/>
                  </a:lnTo>
                  <a:lnTo>
                    <a:pt x="420320" y="156811"/>
                  </a:lnTo>
                  <a:lnTo>
                    <a:pt x="504384" y="149683"/>
                  </a:lnTo>
                  <a:lnTo>
                    <a:pt x="588449" y="114044"/>
                  </a:lnTo>
                  <a:lnTo>
                    <a:pt x="672513" y="128300"/>
                  </a:lnTo>
                  <a:lnTo>
                    <a:pt x="840641" y="99789"/>
                  </a:lnTo>
                </a:path>
              </a:pathLst>
            </a:custGeom>
            <a:ln w="13550" cap="flat">
              <a:solidFill>
                <a:srgbClr val="D73027">
                  <a:alpha val="86666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pl293"/>
            <p:cNvSpPr/>
            <p:nvPr/>
          </p:nvSpPr>
          <p:spPr>
            <a:xfrm>
              <a:off x="1737174" y="2568845"/>
              <a:ext cx="840641" cy="584478"/>
            </a:xfrm>
            <a:custGeom>
              <a:avLst/>
              <a:gdLst/>
              <a:ahLst/>
              <a:cxnLst/>
              <a:rect l="0" t="0" r="0" b="0"/>
              <a:pathLst>
                <a:path w="840641" h="584478">
                  <a:moveTo>
                    <a:pt x="0" y="57022"/>
                  </a:moveTo>
                  <a:lnTo>
                    <a:pt x="84064" y="14255"/>
                  </a:lnTo>
                  <a:lnTo>
                    <a:pt x="168128" y="0"/>
                  </a:lnTo>
                  <a:lnTo>
                    <a:pt x="252192" y="21383"/>
                  </a:lnTo>
                  <a:lnTo>
                    <a:pt x="336256" y="299367"/>
                  </a:lnTo>
                  <a:lnTo>
                    <a:pt x="420320" y="456178"/>
                  </a:lnTo>
                  <a:lnTo>
                    <a:pt x="504384" y="563095"/>
                  </a:lnTo>
                  <a:lnTo>
                    <a:pt x="588449" y="548840"/>
                  </a:lnTo>
                  <a:lnTo>
                    <a:pt x="840641" y="584478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pl294"/>
            <p:cNvSpPr/>
            <p:nvPr/>
          </p:nvSpPr>
          <p:spPr>
            <a:xfrm>
              <a:off x="1905302" y="2533206"/>
              <a:ext cx="672513" cy="306495"/>
            </a:xfrm>
            <a:custGeom>
              <a:avLst/>
              <a:gdLst/>
              <a:ahLst/>
              <a:cxnLst/>
              <a:rect l="0" t="0" r="0" b="0"/>
              <a:pathLst>
                <a:path w="672513" h="306495">
                  <a:moveTo>
                    <a:pt x="0" y="0"/>
                  </a:moveTo>
                  <a:lnTo>
                    <a:pt x="84064" y="99789"/>
                  </a:lnTo>
                  <a:lnTo>
                    <a:pt x="168128" y="163939"/>
                  </a:lnTo>
                  <a:lnTo>
                    <a:pt x="252192" y="156811"/>
                  </a:lnTo>
                  <a:lnTo>
                    <a:pt x="420320" y="199578"/>
                  </a:lnTo>
                  <a:lnTo>
                    <a:pt x="588449" y="163939"/>
                  </a:lnTo>
                  <a:lnTo>
                    <a:pt x="672513" y="306495"/>
                  </a:lnTo>
                </a:path>
              </a:pathLst>
            </a:custGeom>
            <a:ln w="13550" cap="flat">
              <a:solidFill>
                <a:srgbClr val="FC8D59">
                  <a:alpha val="86666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pl295"/>
            <p:cNvSpPr/>
            <p:nvPr/>
          </p:nvSpPr>
          <p:spPr>
            <a:xfrm>
              <a:off x="1737174" y="2554589"/>
              <a:ext cx="840641" cy="634373"/>
            </a:xfrm>
            <a:custGeom>
              <a:avLst/>
              <a:gdLst/>
              <a:ahLst/>
              <a:cxnLst/>
              <a:rect l="0" t="0" r="0" b="0"/>
              <a:pathLst>
                <a:path w="840641" h="634373">
                  <a:moveTo>
                    <a:pt x="0" y="0"/>
                  </a:moveTo>
                  <a:lnTo>
                    <a:pt x="252192" y="71277"/>
                  </a:lnTo>
                  <a:lnTo>
                    <a:pt x="336256" y="185322"/>
                  </a:lnTo>
                  <a:lnTo>
                    <a:pt x="420320" y="463306"/>
                  </a:lnTo>
                  <a:lnTo>
                    <a:pt x="504384" y="477562"/>
                  </a:lnTo>
                  <a:lnTo>
                    <a:pt x="588449" y="470434"/>
                  </a:lnTo>
                  <a:lnTo>
                    <a:pt x="672513" y="541712"/>
                  </a:lnTo>
                  <a:lnTo>
                    <a:pt x="840641" y="634373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" name="pl296"/>
            <p:cNvSpPr/>
            <p:nvPr/>
          </p:nvSpPr>
          <p:spPr>
            <a:xfrm>
              <a:off x="1821238" y="2568845"/>
              <a:ext cx="756577" cy="71277"/>
            </a:xfrm>
            <a:custGeom>
              <a:avLst/>
              <a:gdLst/>
              <a:ahLst/>
              <a:cxnLst/>
              <a:rect l="0" t="0" r="0" b="0"/>
              <a:pathLst>
                <a:path w="756577" h="71277">
                  <a:moveTo>
                    <a:pt x="0" y="42766"/>
                  </a:moveTo>
                  <a:lnTo>
                    <a:pt x="84064" y="71277"/>
                  </a:lnTo>
                  <a:lnTo>
                    <a:pt x="168128" y="28511"/>
                  </a:lnTo>
                  <a:lnTo>
                    <a:pt x="252192" y="35638"/>
                  </a:lnTo>
                  <a:lnTo>
                    <a:pt x="336256" y="35638"/>
                  </a:lnTo>
                  <a:lnTo>
                    <a:pt x="420320" y="35638"/>
                  </a:lnTo>
                  <a:lnTo>
                    <a:pt x="504384" y="35638"/>
                  </a:lnTo>
                  <a:lnTo>
                    <a:pt x="672513" y="49894"/>
                  </a:lnTo>
                  <a:lnTo>
                    <a:pt x="756577" y="0"/>
                  </a:lnTo>
                </a:path>
              </a:pathLst>
            </a:custGeom>
            <a:ln w="13550" cap="flat">
              <a:solidFill>
                <a:srgbClr val="E0F3F8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" name="pl297"/>
            <p:cNvSpPr/>
            <p:nvPr/>
          </p:nvSpPr>
          <p:spPr>
            <a:xfrm>
              <a:off x="1737174" y="2533206"/>
              <a:ext cx="672513" cy="92661"/>
            </a:xfrm>
            <a:custGeom>
              <a:avLst/>
              <a:gdLst/>
              <a:ahLst/>
              <a:cxnLst/>
              <a:rect l="0" t="0" r="0" b="0"/>
              <a:pathLst>
                <a:path w="672513" h="92661">
                  <a:moveTo>
                    <a:pt x="0" y="92661"/>
                  </a:moveTo>
                  <a:lnTo>
                    <a:pt x="84064" y="78405"/>
                  </a:lnTo>
                  <a:lnTo>
                    <a:pt x="252192" y="28511"/>
                  </a:lnTo>
                  <a:lnTo>
                    <a:pt x="336256" y="0"/>
                  </a:lnTo>
                  <a:lnTo>
                    <a:pt x="672513" y="42766"/>
                  </a:lnTo>
                </a:path>
              </a:pathLst>
            </a:custGeom>
            <a:ln w="13550" cap="flat">
              <a:solidFill>
                <a:srgbClr val="FEE09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" name="pl298"/>
            <p:cNvSpPr/>
            <p:nvPr/>
          </p:nvSpPr>
          <p:spPr>
            <a:xfrm>
              <a:off x="1989366" y="2282979"/>
              <a:ext cx="0" cy="957459"/>
            </a:xfrm>
            <a:custGeom>
              <a:avLst/>
              <a:gdLst/>
              <a:ahLst/>
              <a:cxnLst/>
              <a:rect l="0" t="0" r="0" b="0"/>
              <a:pathLst>
                <a:path h="957459">
                  <a:moveTo>
                    <a:pt x="0" y="957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" name="pg299"/>
            <p:cNvSpPr/>
            <p:nvPr/>
          </p:nvSpPr>
          <p:spPr>
            <a:xfrm>
              <a:off x="1737174" y="2452172"/>
              <a:ext cx="840641" cy="198308"/>
            </a:xfrm>
            <a:custGeom>
              <a:avLst/>
              <a:gdLst/>
              <a:ahLst/>
              <a:cxnLst/>
              <a:rect l="0" t="0" r="0" b="0"/>
              <a:pathLst>
                <a:path w="840641" h="198308">
                  <a:moveTo>
                    <a:pt x="0" y="0"/>
                  </a:moveTo>
                  <a:lnTo>
                    <a:pt x="10641" y="7419"/>
                  </a:lnTo>
                  <a:lnTo>
                    <a:pt x="21282" y="14313"/>
                  </a:lnTo>
                  <a:lnTo>
                    <a:pt x="31923" y="20691"/>
                  </a:lnTo>
                  <a:lnTo>
                    <a:pt x="42564" y="26564"/>
                  </a:lnTo>
                  <a:lnTo>
                    <a:pt x="53205" y="31948"/>
                  </a:lnTo>
                  <a:lnTo>
                    <a:pt x="63846" y="36855"/>
                  </a:lnTo>
                  <a:lnTo>
                    <a:pt x="74487" y="41306"/>
                  </a:lnTo>
                  <a:lnTo>
                    <a:pt x="85128" y="45320"/>
                  </a:lnTo>
                  <a:lnTo>
                    <a:pt x="95769" y="48922"/>
                  </a:lnTo>
                  <a:lnTo>
                    <a:pt x="106410" y="52141"/>
                  </a:lnTo>
                  <a:lnTo>
                    <a:pt x="117051" y="55007"/>
                  </a:lnTo>
                  <a:lnTo>
                    <a:pt x="127692" y="57555"/>
                  </a:lnTo>
                  <a:lnTo>
                    <a:pt x="138333" y="59818"/>
                  </a:lnTo>
                  <a:lnTo>
                    <a:pt x="148974" y="61833"/>
                  </a:lnTo>
                  <a:lnTo>
                    <a:pt x="159615" y="63634"/>
                  </a:lnTo>
                  <a:lnTo>
                    <a:pt x="170256" y="65255"/>
                  </a:lnTo>
                  <a:lnTo>
                    <a:pt x="180897" y="66696"/>
                  </a:lnTo>
                  <a:lnTo>
                    <a:pt x="191538" y="67974"/>
                  </a:lnTo>
                  <a:lnTo>
                    <a:pt x="202179" y="69117"/>
                  </a:lnTo>
                  <a:lnTo>
                    <a:pt x="212820" y="70147"/>
                  </a:lnTo>
                  <a:lnTo>
                    <a:pt x="223461" y="71081"/>
                  </a:lnTo>
                  <a:lnTo>
                    <a:pt x="234102" y="71940"/>
                  </a:lnTo>
                  <a:lnTo>
                    <a:pt x="244743" y="72745"/>
                  </a:lnTo>
                  <a:lnTo>
                    <a:pt x="255384" y="73506"/>
                  </a:lnTo>
                  <a:lnTo>
                    <a:pt x="266025" y="74017"/>
                  </a:lnTo>
                  <a:lnTo>
                    <a:pt x="276666" y="74066"/>
                  </a:lnTo>
                  <a:lnTo>
                    <a:pt x="287307" y="73515"/>
                  </a:lnTo>
                  <a:lnTo>
                    <a:pt x="297948" y="72342"/>
                  </a:lnTo>
                  <a:lnTo>
                    <a:pt x="308589" y="70705"/>
                  </a:lnTo>
                  <a:lnTo>
                    <a:pt x="319230" y="68931"/>
                  </a:lnTo>
                  <a:lnTo>
                    <a:pt x="329871" y="67466"/>
                  </a:lnTo>
                  <a:lnTo>
                    <a:pt x="340513" y="66777"/>
                  </a:lnTo>
                  <a:lnTo>
                    <a:pt x="351154" y="66995"/>
                  </a:lnTo>
                  <a:lnTo>
                    <a:pt x="361795" y="67989"/>
                  </a:lnTo>
                  <a:lnTo>
                    <a:pt x="372436" y="69592"/>
                  </a:lnTo>
                  <a:lnTo>
                    <a:pt x="383077" y="71612"/>
                  </a:lnTo>
                  <a:lnTo>
                    <a:pt x="393718" y="73851"/>
                  </a:lnTo>
                  <a:lnTo>
                    <a:pt x="404359" y="76120"/>
                  </a:lnTo>
                  <a:lnTo>
                    <a:pt x="415000" y="78260"/>
                  </a:lnTo>
                  <a:lnTo>
                    <a:pt x="425641" y="80167"/>
                  </a:lnTo>
                  <a:lnTo>
                    <a:pt x="436282" y="81806"/>
                  </a:lnTo>
                  <a:lnTo>
                    <a:pt x="446923" y="83207"/>
                  </a:lnTo>
                  <a:lnTo>
                    <a:pt x="457564" y="84461"/>
                  </a:lnTo>
                  <a:lnTo>
                    <a:pt x="468205" y="85693"/>
                  </a:lnTo>
                  <a:lnTo>
                    <a:pt x="478846" y="87046"/>
                  </a:lnTo>
                  <a:lnTo>
                    <a:pt x="489487" y="88660"/>
                  </a:lnTo>
                  <a:lnTo>
                    <a:pt x="500128" y="90663"/>
                  </a:lnTo>
                  <a:lnTo>
                    <a:pt x="510769" y="93222"/>
                  </a:lnTo>
                  <a:lnTo>
                    <a:pt x="521410" y="96446"/>
                  </a:lnTo>
                  <a:lnTo>
                    <a:pt x="532051" y="99832"/>
                  </a:lnTo>
                  <a:lnTo>
                    <a:pt x="542692" y="102780"/>
                  </a:lnTo>
                  <a:lnTo>
                    <a:pt x="553333" y="104807"/>
                  </a:lnTo>
                  <a:lnTo>
                    <a:pt x="563974" y="105763"/>
                  </a:lnTo>
                  <a:lnTo>
                    <a:pt x="574615" y="105943"/>
                  </a:lnTo>
                  <a:lnTo>
                    <a:pt x="585256" y="105973"/>
                  </a:lnTo>
                  <a:lnTo>
                    <a:pt x="595897" y="106842"/>
                  </a:lnTo>
                  <a:lnTo>
                    <a:pt x="606538" y="109356"/>
                  </a:lnTo>
                  <a:lnTo>
                    <a:pt x="617179" y="112863"/>
                  </a:lnTo>
                  <a:lnTo>
                    <a:pt x="627820" y="116597"/>
                  </a:lnTo>
                  <a:lnTo>
                    <a:pt x="638461" y="119901"/>
                  </a:lnTo>
                  <a:lnTo>
                    <a:pt x="649102" y="122328"/>
                  </a:lnTo>
                  <a:lnTo>
                    <a:pt x="659743" y="123670"/>
                  </a:lnTo>
                  <a:lnTo>
                    <a:pt x="670384" y="123868"/>
                  </a:lnTo>
                  <a:lnTo>
                    <a:pt x="681026" y="123184"/>
                  </a:lnTo>
                  <a:lnTo>
                    <a:pt x="691667" y="122258"/>
                  </a:lnTo>
                  <a:lnTo>
                    <a:pt x="702308" y="121065"/>
                  </a:lnTo>
                  <a:lnTo>
                    <a:pt x="712949" y="119542"/>
                  </a:lnTo>
                  <a:lnTo>
                    <a:pt x="723590" y="117607"/>
                  </a:lnTo>
                  <a:lnTo>
                    <a:pt x="734231" y="115155"/>
                  </a:lnTo>
                  <a:lnTo>
                    <a:pt x="744872" y="112060"/>
                  </a:lnTo>
                  <a:lnTo>
                    <a:pt x="755513" y="108184"/>
                  </a:lnTo>
                  <a:lnTo>
                    <a:pt x="766154" y="103381"/>
                  </a:lnTo>
                  <a:lnTo>
                    <a:pt x="776795" y="97519"/>
                  </a:lnTo>
                  <a:lnTo>
                    <a:pt x="787436" y="90489"/>
                  </a:lnTo>
                  <a:lnTo>
                    <a:pt x="798077" y="82221"/>
                  </a:lnTo>
                  <a:lnTo>
                    <a:pt x="808718" y="72682"/>
                  </a:lnTo>
                  <a:lnTo>
                    <a:pt x="819359" y="61868"/>
                  </a:lnTo>
                  <a:lnTo>
                    <a:pt x="830000" y="49793"/>
                  </a:lnTo>
                  <a:lnTo>
                    <a:pt x="840641" y="36484"/>
                  </a:lnTo>
                  <a:lnTo>
                    <a:pt x="840641" y="167699"/>
                  </a:lnTo>
                  <a:lnTo>
                    <a:pt x="830000" y="168271"/>
                  </a:lnTo>
                  <a:lnTo>
                    <a:pt x="819359" y="169159"/>
                  </a:lnTo>
                  <a:lnTo>
                    <a:pt x="808718" y="170399"/>
                  </a:lnTo>
                  <a:lnTo>
                    <a:pt x="798077" y="172017"/>
                  </a:lnTo>
                  <a:lnTo>
                    <a:pt x="787436" y="174022"/>
                  </a:lnTo>
                  <a:lnTo>
                    <a:pt x="776795" y="176391"/>
                  </a:lnTo>
                  <a:lnTo>
                    <a:pt x="766154" y="179063"/>
                  </a:lnTo>
                  <a:lnTo>
                    <a:pt x="755513" y="181943"/>
                  </a:lnTo>
                  <a:lnTo>
                    <a:pt x="744872" y="184908"/>
                  </a:lnTo>
                  <a:lnTo>
                    <a:pt x="734231" y="187824"/>
                  </a:lnTo>
                  <a:lnTo>
                    <a:pt x="723590" y="190562"/>
                  </a:lnTo>
                  <a:lnTo>
                    <a:pt x="712949" y="193010"/>
                  </a:lnTo>
                  <a:lnTo>
                    <a:pt x="702308" y="195073"/>
                  </a:lnTo>
                  <a:lnTo>
                    <a:pt x="691667" y="196679"/>
                  </a:lnTo>
                  <a:lnTo>
                    <a:pt x="681026" y="197776"/>
                  </a:lnTo>
                  <a:lnTo>
                    <a:pt x="670384" y="198308"/>
                  </a:lnTo>
                  <a:lnTo>
                    <a:pt x="659743" y="197642"/>
                  </a:lnTo>
                  <a:lnTo>
                    <a:pt x="649102" y="195901"/>
                  </a:lnTo>
                  <a:lnTo>
                    <a:pt x="638461" y="193640"/>
                  </a:lnTo>
                  <a:lnTo>
                    <a:pt x="627820" y="191266"/>
                  </a:lnTo>
                  <a:lnTo>
                    <a:pt x="617179" y="188950"/>
                  </a:lnTo>
                  <a:lnTo>
                    <a:pt x="606538" y="186647"/>
                  </a:lnTo>
                  <a:lnTo>
                    <a:pt x="595897" y="184210"/>
                  </a:lnTo>
                  <a:lnTo>
                    <a:pt x="585256" y="181529"/>
                  </a:lnTo>
                  <a:lnTo>
                    <a:pt x="574615" y="178674"/>
                  </a:lnTo>
                  <a:lnTo>
                    <a:pt x="563974" y="176187"/>
                  </a:lnTo>
                  <a:lnTo>
                    <a:pt x="553333" y="174577"/>
                  </a:lnTo>
                  <a:lnTo>
                    <a:pt x="542692" y="174023"/>
                  </a:lnTo>
                  <a:lnTo>
                    <a:pt x="532051" y="174262"/>
                  </a:lnTo>
                  <a:lnTo>
                    <a:pt x="521410" y="174694"/>
                  </a:lnTo>
                  <a:lnTo>
                    <a:pt x="510769" y="174605"/>
                  </a:lnTo>
                  <a:lnTo>
                    <a:pt x="500128" y="173401"/>
                  </a:lnTo>
                  <a:lnTo>
                    <a:pt x="489487" y="171362"/>
                  </a:lnTo>
                  <a:lnTo>
                    <a:pt x="478846" y="168758"/>
                  </a:lnTo>
                  <a:lnTo>
                    <a:pt x="468205" y="165774"/>
                  </a:lnTo>
                  <a:lnTo>
                    <a:pt x="457564" y="162609"/>
                  </a:lnTo>
                  <a:lnTo>
                    <a:pt x="446923" y="159462"/>
                  </a:lnTo>
                  <a:lnTo>
                    <a:pt x="436282" y="156517"/>
                  </a:lnTo>
                  <a:lnTo>
                    <a:pt x="425641" y="153922"/>
                  </a:lnTo>
                  <a:lnTo>
                    <a:pt x="415000" y="151765"/>
                  </a:lnTo>
                  <a:lnTo>
                    <a:pt x="404359" y="150068"/>
                  </a:lnTo>
                  <a:lnTo>
                    <a:pt x="393718" y="148784"/>
                  </a:lnTo>
                  <a:lnTo>
                    <a:pt x="383077" y="147814"/>
                  </a:lnTo>
                  <a:lnTo>
                    <a:pt x="372436" y="147025"/>
                  </a:lnTo>
                  <a:lnTo>
                    <a:pt x="361795" y="146276"/>
                  </a:lnTo>
                  <a:lnTo>
                    <a:pt x="351154" y="145434"/>
                  </a:lnTo>
                  <a:lnTo>
                    <a:pt x="340513" y="144388"/>
                  </a:lnTo>
                  <a:lnTo>
                    <a:pt x="329871" y="143118"/>
                  </a:lnTo>
                  <a:lnTo>
                    <a:pt x="319230" y="141882"/>
                  </a:lnTo>
                  <a:lnTo>
                    <a:pt x="308589" y="140910"/>
                  </a:lnTo>
                  <a:lnTo>
                    <a:pt x="297948" y="140375"/>
                  </a:lnTo>
                  <a:lnTo>
                    <a:pt x="287307" y="140337"/>
                  </a:lnTo>
                  <a:lnTo>
                    <a:pt x="276666" y="140681"/>
                  </a:lnTo>
                  <a:lnTo>
                    <a:pt x="266025" y="141117"/>
                  </a:lnTo>
                  <a:lnTo>
                    <a:pt x="255384" y="141235"/>
                  </a:lnTo>
                  <a:lnTo>
                    <a:pt x="244743" y="140849"/>
                  </a:lnTo>
                  <a:lnTo>
                    <a:pt x="234102" y="140440"/>
                  </a:lnTo>
                  <a:lnTo>
                    <a:pt x="223461" y="140021"/>
                  </a:lnTo>
                  <a:lnTo>
                    <a:pt x="212820" y="139564"/>
                  </a:lnTo>
                  <a:lnTo>
                    <a:pt x="202179" y="139037"/>
                  </a:lnTo>
                  <a:lnTo>
                    <a:pt x="191538" y="138410"/>
                  </a:lnTo>
                  <a:lnTo>
                    <a:pt x="180897" y="137657"/>
                  </a:lnTo>
                  <a:lnTo>
                    <a:pt x="170256" y="136753"/>
                  </a:lnTo>
                  <a:lnTo>
                    <a:pt x="159615" y="135746"/>
                  </a:lnTo>
                  <a:lnTo>
                    <a:pt x="148974" y="134769"/>
                  </a:lnTo>
                  <a:lnTo>
                    <a:pt x="138333" y="133851"/>
                  </a:lnTo>
                  <a:lnTo>
                    <a:pt x="127692" y="133017"/>
                  </a:lnTo>
                  <a:lnTo>
                    <a:pt x="117051" y="132293"/>
                  </a:lnTo>
                  <a:lnTo>
                    <a:pt x="106410" y="131705"/>
                  </a:lnTo>
                  <a:lnTo>
                    <a:pt x="95769" y="131277"/>
                  </a:lnTo>
                  <a:lnTo>
                    <a:pt x="85128" y="131030"/>
                  </a:lnTo>
                  <a:lnTo>
                    <a:pt x="74487" y="130983"/>
                  </a:lnTo>
                  <a:lnTo>
                    <a:pt x="63846" y="131150"/>
                  </a:lnTo>
                  <a:lnTo>
                    <a:pt x="53205" y="131545"/>
                  </a:lnTo>
                  <a:lnTo>
                    <a:pt x="42564" y="132174"/>
                  </a:lnTo>
                  <a:lnTo>
                    <a:pt x="31923" y="133044"/>
                  </a:lnTo>
                  <a:lnTo>
                    <a:pt x="21282" y="134159"/>
                  </a:lnTo>
                  <a:lnTo>
                    <a:pt x="10641" y="135520"/>
                  </a:lnTo>
                  <a:lnTo>
                    <a:pt x="0" y="137130"/>
                  </a:lnTo>
                  <a:close/>
                </a:path>
              </a:pathLst>
            </a:custGeom>
            <a:solidFill>
              <a:srgbClr val="7C8181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0" name="pg300"/>
            <p:cNvSpPr/>
            <p:nvPr/>
          </p:nvSpPr>
          <p:spPr>
            <a:xfrm>
              <a:off x="1821238" y="2547798"/>
              <a:ext cx="672513" cy="153843"/>
            </a:xfrm>
            <a:custGeom>
              <a:avLst/>
              <a:gdLst/>
              <a:ahLst/>
              <a:cxnLst/>
              <a:rect l="0" t="0" r="0" b="0"/>
              <a:pathLst>
                <a:path w="672513" h="153843">
                  <a:moveTo>
                    <a:pt x="0" y="32781"/>
                  </a:moveTo>
                  <a:lnTo>
                    <a:pt x="8512" y="36609"/>
                  </a:lnTo>
                  <a:lnTo>
                    <a:pt x="17025" y="39690"/>
                  </a:lnTo>
                  <a:lnTo>
                    <a:pt x="25538" y="42009"/>
                  </a:lnTo>
                  <a:lnTo>
                    <a:pt x="34051" y="43564"/>
                  </a:lnTo>
                  <a:lnTo>
                    <a:pt x="42564" y="44377"/>
                  </a:lnTo>
                  <a:lnTo>
                    <a:pt x="51076" y="44499"/>
                  </a:lnTo>
                  <a:lnTo>
                    <a:pt x="59589" y="44017"/>
                  </a:lnTo>
                  <a:lnTo>
                    <a:pt x="68102" y="43042"/>
                  </a:lnTo>
                  <a:lnTo>
                    <a:pt x="76615" y="41697"/>
                  </a:lnTo>
                  <a:lnTo>
                    <a:pt x="85128" y="40110"/>
                  </a:lnTo>
                  <a:lnTo>
                    <a:pt x="93641" y="38426"/>
                  </a:lnTo>
                  <a:lnTo>
                    <a:pt x="102153" y="36753"/>
                  </a:lnTo>
                  <a:lnTo>
                    <a:pt x="110666" y="35141"/>
                  </a:lnTo>
                  <a:lnTo>
                    <a:pt x="119179" y="33620"/>
                  </a:lnTo>
                  <a:lnTo>
                    <a:pt x="127692" y="32210"/>
                  </a:lnTo>
                  <a:lnTo>
                    <a:pt x="136205" y="30928"/>
                  </a:lnTo>
                  <a:lnTo>
                    <a:pt x="144718" y="29792"/>
                  </a:lnTo>
                  <a:lnTo>
                    <a:pt x="153230" y="28823"/>
                  </a:lnTo>
                  <a:lnTo>
                    <a:pt x="161743" y="28045"/>
                  </a:lnTo>
                  <a:lnTo>
                    <a:pt x="170256" y="27500"/>
                  </a:lnTo>
                  <a:lnTo>
                    <a:pt x="178769" y="27464"/>
                  </a:lnTo>
                  <a:lnTo>
                    <a:pt x="187282" y="27802"/>
                  </a:lnTo>
                  <a:lnTo>
                    <a:pt x="195794" y="28197"/>
                  </a:lnTo>
                  <a:lnTo>
                    <a:pt x="204307" y="28368"/>
                  </a:lnTo>
                  <a:lnTo>
                    <a:pt x="212820" y="28141"/>
                  </a:lnTo>
                  <a:lnTo>
                    <a:pt x="221333" y="27498"/>
                  </a:lnTo>
                  <a:lnTo>
                    <a:pt x="229846" y="26588"/>
                  </a:lnTo>
                  <a:lnTo>
                    <a:pt x="238359" y="25688"/>
                  </a:lnTo>
                  <a:lnTo>
                    <a:pt x="246871" y="25139"/>
                  </a:lnTo>
                  <a:lnTo>
                    <a:pt x="255384" y="25297"/>
                  </a:lnTo>
                  <a:lnTo>
                    <a:pt x="263897" y="26457"/>
                  </a:lnTo>
                  <a:lnTo>
                    <a:pt x="272410" y="28310"/>
                  </a:lnTo>
                  <a:lnTo>
                    <a:pt x="280923" y="30433"/>
                  </a:lnTo>
                  <a:lnTo>
                    <a:pt x="289436" y="32447"/>
                  </a:lnTo>
                  <a:lnTo>
                    <a:pt x="297948" y="34089"/>
                  </a:lnTo>
                  <a:lnTo>
                    <a:pt x="306461" y="35254"/>
                  </a:lnTo>
                  <a:lnTo>
                    <a:pt x="314974" y="36004"/>
                  </a:lnTo>
                  <a:lnTo>
                    <a:pt x="323487" y="36520"/>
                  </a:lnTo>
                  <a:lnTo>
                    <a:pt x="332000" y="37038"/>
                  </a:lnTo>
                  <a:lnTo>
                    <a:pt x="340513" y="37812"/>
                  </a:lnTo>
                  <a:lnTo>
                    <a:pt x="349025" y="39021"/>
                  </a:lnTo>
                  <a:lnTo>
                    <a:pt x="357538" y="40405"/>
                  </a:lnTo>
                  <a:lnTo>
                    <a:pt x="366051" y="41648"/>
                  </a:lnTo>
                  <a:lnTo>
                    <a:pt x="374564" y="42488"/>
                  </a:lnTo>
                  <a:lnTo>
                    <a:pt x="383077" y="42785"/>
                  </a:lnTo>
                  <a:lnTo>
                    <a:pt x="391589" y="42562"/>
                  </a:lnTo>
                  <a:lnTo>
                    <a:pt x="400102" y="42002"/>
                  </a:lnTo>
                  <a:lnTo>
                    <a:pt x="408615" y="41405"/>
                  </a:lnTo>
                  <a:lnTo>
                    <a:pt x="417128" y="41113"/>
                  </a:lnTo>
                  <a:lnTo>
                    <a:pt x="425641" y="41489"/>
                  </a:lnTo>
                  <a:lnTo>
                    <a:pt x="434154" y="42658"/>
                  </a:lnTo>
                  <a:lnTo>
                    <a:pt x="442666" y="44250"/>
                  </a:lnTo>
                  <a:lnTo>
                    <a:pt x="451179" y="45859"/>
                  </a:lnTo>
                  <a:lnTo>
                    <a:pt x="459692" y="47146"/>
                  </a:lnTo>
                  <a:lnTo>
                    <a:pt x="468205" y="47899"/>
                  </a:lnTo>
                  <a:lnTo>
                    <a:pt x="476718" y="48073"/>
                  </a:lnTo>
                  <a:lnTo>
                    <a:pt x="485231" y="47778"/>
                  </a:lnTo>
                  <a:lnTo>
                    <a:pt x="493743" y="47233"/>
                  </a:lnTo>
                  <a:lnTo>
                    <a:pt x="502256" y="46693"/>
                  </a:lnTo>
                  <a:lnTo>
                    <a:pt x="510769" y="46289"/>
                  </a:lnTo>
                  <a:lnTo>
                    <a:pt x="519282" y="45878"/>
                  </a:lnTo>
                  <a:lnTo>
                    <a:pt x="527795" y="45439"/>
                  </a:lnTo>
                  <a:lnTo>
                    <a:pt x="536307" y="44963"/>
                  </a:lnTo>
                  <a:lnTo>
                    <a:pt x="544820" y="44445"/>
                  </a:lnTo>
                  <a:lnTo>
                    <a:pt x="553333" y="43884"/>
                  </a:lnTo>
                  <a:lnTo>
                    <a:pt x="561846" y="43277"/>
                  </a:lnTo>
                  <a:lnTo>
                    <a:pt x="570359" y="42622"/>
                  </a:lnTo>
                  <a:lnTo>
                    <a:pt x="578872" y="41903"/>
                  </a:lnTo>
                  <a:lnTo>
                    <a:pt x="587384" y="41086"/>
                  </a:lnTo>
                  <a:lnTo>
                    <a:pt x="595897" y="40039"/>
                  </a:lnTo>
                  <a:lnTo>
                    <a:pt x="604410" y="38561"/>
                  </a:lnTo>
                  <a:lnTo>
                    <a:pt x="612923" y="36535"/>
                  </a:lnTo>
                  <a:lnTo>
                    <a:pt x="621436" y="33843"/>
                  </a:lnTo>
                  <a:lnTo>
                    <a:pt x="629949" y="30384"/>
                  </a:lnTo>
                  <a:lnTo>
                    <a:pt x="638461" y="26082"/>
                  </a:lnTo>
                  <a:lnTo>
                    <a:pt x="646974" y="20892"/>
                  </a:lnTo>
                  <a:lnTo>
                    <a:pt x="655487" y="14805"/>
                  </a:lnTo>
                  <a:lnTo>
                    <a:pt x="664000" y="7831"/>
                  </a:lnTo>
                  <a:lnTo>
                    <a:pt x="672513" y="0"/>
                  </a:lnTo>
                  <a:lnTo>
                    <a:pt x="672513" y="121088"/>
                  </a:lnTo>
                  <a:lnTo>
                    <a:pt x="664000" y="118279"/>
                  </a:lnTo>
                  <a:lnTo>
                    <a:pt x="655487" y="116144"/>
                  </a:lnTo>
                  <a:lnTo>
                    <a:pt x="646974" y="114704"/>
                  </a:lnTo>
                  <a:lnTo>
                    <a:pt x="638461" y="113966"/>
                  </a:lnTo>
                  <a:lnTo>
                    <a:pt x="629949" y="113911"/>
                  </a:lnTo>
                  <a:lnTo>
                    <a:pt x="621436" y="114490"/>
                  </a:lnTo>
                  <a:lnTo>
                    <a:pt x="612923" y="115620"/>
                  </a:lnTo>
                  <a:lnTo>
                    <a:pt x="604410" y="117193"/>
                  </a:lnTo>
                  <a:lnTo>
                    <a:pt x="595897" y="119086"/>
                  </a:lnTo>
                  <a:lnTo>
                    <a:pt x="587384" y="121175"/>
                  </a:lnTo>
                  <a:lnTo>
                    <a:pt x="578872" y="123316"/>
                  </a:lnTo>
                  <a:lnTo>
                    <a:pt x="570359" y="125401"/>
                  </a:lnTo>
                  <a:lnTo>
                    <a:pt x="561846" y="127376"/>
                  </a:lnTo>
                  <a:lnTo>
                    <a:pt x="553333" y="129207"/>
                  </a:lnTo>
                  <a:lnTo>
                    <a:pt x="544820" y="130870"/>
                  </a:lnTo>
                  <a:lnTo>
                    <a:pt x="536307" y="132343"/>
                  </a:lnTo>
                  <a:lnTo>
                    <a:pt x="527795" y="133606"/>
                  </a:lnTo>
                  <a:lnTo>
                    <a:pt x="519282" y="134634"/>
                  </a:lnTo>
                  <a:lnTo>
                    <a:pt x="510769" y="135398"/>
                  </a:lnTo>
                  <a:lnTo>
                    <a:pt x="502256" y="135841"/>
                  </a:lnTo>
                  <a:lnTo>
                    <a:pt x="493743" y="135466"/>
                  </a:lnTo>
                  <a:lnTo>
                    <a:pt x="485231" y="134388"/>
                  </a:lnTo>
                  <a:lnTo>
                    <a:pt x="476718" y="133018"/>
                  </a:lnTo>
                  <a:lnTo>
                    <a:pt x="468205" y="131727"/>
                  </a:lnTo>
                  <a:lnTo>
                    <a:pt x="459692" y="130783"/>
                  </a:lnTo>
                  <a:lnTo>
                    <a:pt x="451179" y="130295"/>
                  </a:lnTo>
                  <a:lnTo>
                    <a:pt x="442666" y="130205"/>
                  </a:lnTo>
                  <a:lnTo>
                    <a:pt x="434154" y="130329"/>
                  </a:lnTo>
                  <a:lnTo>
                    <a:pt x="425641" y="130418"/>
                  </a:lnTo>
                  <a:lnTo>
                    <a:pt x="417128" y="130208"/>
                  </a:lnTo>
                  <a:lnTo>
                    <a:pt x="408615" y="129459"/>
                  </a:lnTo>
                  <a:lnTo>
                    <a:pt x="400102" y="128392"/>
                  </a:lnTo>
                  <a:lnTo>
                    <a:pt x="391589" y="127327"/>
                  </a:lnTo>
                  <a:lnTo>
                    <a:pt x="383077" y="126534"/>
                  </a:lnTo>
                  <a:lnTo>
                    <a:pt x="374564" y="126174"/>
                  </a:lnTo>
                  <a:lnTo>
                    <a:pt x="366051" y="126243"/>
                  </a:lnTo>
                  <a:lnTo>
                    <a:pt x="357538" y="126577"/>
                  </a:lnTo>
                  <a:lnTo>
                    <a:pt x="349025" y="126888"/>
                  </a:lnTo>
                  <a:lnTo>
                    <a:pt x="340513" y="126833"/>
                  </a:lnTo>
                  <a:lnTo>
                    <a:pt x="332000" y="126059"/>
                  </a:lnTo>
                  <a:lnTo>
                    <a:pt x="323487" y="124386"/>
                  </a:lnTo>
                  <a:lnTo>
                    <a:pt x="314974" y="122176"/>
                  </a:lnTo>
                  <a:lnTo>
                    <a:pt x="306461" y="119849"/>
                  </a:lnTo>
                  <a:lnTo>
                    <a:pt x="297948" y="117774"/>
                  </a:lnTo>
                  <a:lnTo>
                    <a:pt x="289436" y="116196"/>
                  </a:lnTo>
                  <a:lnTo>
                    <a:pt x="280923" y="115198"/>
                  </a:lnTo>
                  <a:lnTo>
                    <a:pt x="272410" y="114700"/>
                  </a:lnTo>
                  <a:lnTo>
                    <a:pt x="263897" y="114511"/>
                  </a:lnTo>
                  <a:lnTo>
                    <a:pt x="255384" y="114392"/>
                  </a:lnTo>
                  <a:lnTo>
                    <a:pt x="246871" y="114068"/>
                  </a:lnTo>
                  <a:lnTo>
                    <a:pt x="238359" y="113359"/>
                  </a:lnTo>
                  <a:lnTo>
                    <a:pt x="229846" y="112544"/>
                  </a:lnTo>
                  <a:lnTo>
                    <a:pt x="221333" y="111934"/>
                  </a:lnTo>
                  <a:lnTo>
                    <a:pt x="212820" y="111778"/>
                  </a:lnTo>
                  <a:lnTo>
                    <a:pt x="204307" y="112196"/>
                  </a:lnTo>
                  <a:lnTo>
                    <a:pt x="195794" y="113142"/>
                  </a:lnTo>
                  <a:lnTo>
                    <a:pt x="187282" y="114411"/>
                  </a:lnTo>
                  <a:lnTo>
                    <a:pt x="178769" y="115696"/>
                  </a:lnTo>
                  <a:lnTo>
                    <a:pt x="170256" y="116649"/>
                  </a:lnTo>
                  <a:lnTo>
                    <a:pt x="161743" y="117154"/>
                  </a:lnTo>
                  <a:lnTo>
                    <a:pt x="153230" y="117579"/>
                  </a:lnTo>
                  <a:lnTo>
                    <a:pt x="144718" y="117959"/>
                  </a:lnTo>
                  <a:lnTo>
                    <a:pt x="136205" y="118308"/>
                  </a:lnTo>
                  <a:lnTo>
                    <a:pt x="127692" y="118634"/>
                  </a:lnTo>
                  <a:lnTo>
                    <a:pt x="119179" y="118943"/>
                  </a:lnTo>
                  <a:lnTo>
                    <a:pt x="110666" y="119240"/>
                  </a:lnTo>
                  <a:lnTo>
                    <a:pt x="102153" y="119532"/>
                  </a:lnTo>
                  <a:lnTo>
                    <a:pt x="93641" y="119839"/>
                  </a:lnTo>
                  <a:lnTo>
                    <a:pt x="85128" y="120199"/>
                  </a:lnTo>
                  <a:lnTo>
                    <a:pt x="76615" y="120746"/>
                  </a:lnTo>
                  <a:lnTo>
                    <a:pt x="68102" y="121679"/>
                  </a:lnTo>
                  <a:lnTo>
                    <a:pt x="59589" y="123113"/>
                  </a:lnTo>
                  <a:lnTo>
                    <a:pt x="51076" y="125159"/>
                  </a:lnTo>
                  <a:lnTo>
                    <a:pt x="42564" y="127916"/>
                  </a:lnTo>
                  <a:lnTo>
                    <a:pt x="34051" y="131456"/>
                  </a:lnTo>
                  <a:lnTo>
                    <a:pt x="25538" y="135821"/>
                  </a:lnTo>
                  <a:lnTo>
                    <a:pt x="17025" y="141019"/>
                  </a:lnTo>
                  <a:lnTo>
                    <a:pt x="8512" y="147036"/>
                  </a:lnTo>
                  <a:lnTo>
                    <a:pt x="0" y="153843"/>
                  </a:lnTo>
                  <a:close/>
                </a:path>
              </a:pathLst>
            </a:custGeom>
            <a:solidFill>
              <a:srgbClr val="7C8181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1" name="pg301"/>
            <p:cNvSpPr/>
            <p:nvPr/>
          </p:nvSpPr>
          <p:spPr>
            <a:xfrm>
              <a:off x="1737174" y="2583522"/>
              <a:ext cx="756577" cy="91971"/>
            </a:xfrm>
            <a:custGeom>
              <a:avLst/>
              <a:gdLst/>
              <a:ahLst/>
              <a:cxnLst/>
              <a:rect l="0" t="0" r="0" b="0"/>
              <a:pathLst>
                <a:path w="756577" h="91971">
                  <a:moveTo>
                    <a:pt x="0" y="0"/>
                  </a:moveTo>
                  <a:lnTo>
                    <a:pt x="9576" y="3128"/>
                  </a:lnTo>
                  <a:lnTo>
                    <a:pt x="19153" y="5902"/>
                  </a:lnTo>
                  <a:lnTo>
                    <a:pt x="28730" y="8295"/>
                  </a:lnTo>
                  <a:lnTo>
                    <a:pt x="38307" y="10285"/>
                  </a:lnTo>
                  <a:lnTo>
                    <a:pt x="47884" y="11855"/>
                  </a:lnTo>
                  <a:lnTo>
                    <a:pt x="57461" y="13009"/>
                  </a:lnTo>
                  <a:lnTo>
                    <a:pt x="67038" y="13772"/>
                  </a:lnTo>
                  <a:lnTo>
                    <a:pt x="76615" y="14194"/>
                  </a:lnTo>
                  <a:lnTo>
                    <a:pt x="86192" y="14351"/>
                  </a:lnTo>
                  <a:lnTo>
                    <a:pt x="95769" y="14400"/>
                  </a:lnTo>
                  <a:lnTo>
                    <a:pt x="105346" y="14429"/>
                  </a:lnTo>
                  <a:lnTo>
                    <a:pt x="114923" y="14465"/>
                  </a:lnTo>
                  <a:lnTo>
                    <a:pt x="124500" y="14522"/>
                  </a:lnTo>
                  <a:lnTo>
                    <a:pt x="134076" y="14604"/>
                  </a:lnTo>
                  <a:lnTo>
                    <a:pt x="143653" y="14713"/>
                  </a:lnTo>
                  <a:lnTo>
                    <a:pt x="153230" y="14851"/>
                  </a:lnTo>
                  <a:lnTo>
                    <a:pt x="162807" y="15020"/>
                  </a:lnTo>
                  <a:lnTo>
                    <a:pt x="172384" y="15265"/>
                  </a:lnTo>
                  <a:lnTo>
                    <a:pt x="181961" y="15834"/>
                  </a:lnTo>
                  <a:lnTo>
                    <a:pt x="191538" y="16560"/>
                  </a:lnTo>
                  <a:lnTo>
                    <a:pt x="201115" y="17214"/>
                  </a:lnTo>
                  <a:lnTo>
                    <a:pt x="210692" y="17643"/>
                  </a:lnTo>
                  <a:lnTo>
                    <a:pt x="220269" y="17799"/>
                  </a:lnTo>
                  <a:lnTo>
                    <a:pt x="229846" y="17736"/>
                  </a:lnTo>
                  <a:lnTo>
                    <a:pt x="239423" y="17577"/>
                  </a:lnTo>
                  <a:lnTo>
                    <a:pt x="249000" y="17466"/>
                  </a:lnTo>
                  <a:lnTo>
                    <a:pt x="258577" y="17449"/>
                  </a:lnTo>
                  <a:lnTo>
                    <a:pt x="268153" y="17255"/>
                  </a:lnTo>
                  <a:lnTo>
                    <a:pt x="277730" y="16714"/>
                  </a:lnTo>
                  <a:lnTo>
                    <a:pt x="287307" y="15707"/>
                  </a:lnTo>
                  <a:lnTo>
                    <a:pt x="296884" y="14234"/>
                  </a:lnTo>
                  <a:lnTo>
                    <a:pt x="306461" y="12455"/>
                  </a:lnTo>
                  <a:lnTo>
                    <a:pt x="316038" y="10680"/>
                  </a:lnTo>
                  <a:lnTo>
                    <a:pt x="325615" y="9305"/>
                  </a:lnTo>
                  <a:lnTo>
                    <a:pt x="335192" y="8740"/>
                  </a:lnTo>
                  <a:lnTo>
                    <a:pt x="344769" y="9073"/>
                  </a:lnTo>
                  <a:lnTo>
                    <a:pt x="354346" y="9878"/>
                  </a:lnTo>
                  <a:lnTo>
                    <a:pt x="363923" y="10923"/>
                  </a:lnTo>
                  <a:lnTo>
                    <a:pt x="373500" y="12003"/>
                  </a:lnTo>
                  <a:lnTo>
                    <a:pt x="383077" y="12959"/>
                  </a:lnTo>
                  <a:lnTo>
                    <a:pt x="392654" y="13706"/>
                  </a:lnTo>
                  <a:lnTo>
                    <a:pt x="402230" y="14229"/>
                  </a:lnTo>
                  <a:lnTo>
                    <a:pt x="411807" y="14563"/>
                  </a:lnTo>
                  <a:lnTo>
                    <a:pt x="421384" y="14760"/>
                  </a:lnTo>
                  <a:lnTo>
                    <a:pt x="430961" y="14994"/>
                  </a:lnTo>
                  <a:lnTo>
                    <a:pt x="440538" y="15242"/>
                  </a:lnTo>
                  <a:lnTo>
                    <a:pt x="450115" y="15344"/>
                  </a:lnTo>
                  <a:lnTo>
                    <a:pt x="459692" y="15179"/>
                  </a:lnTo>
                  <a:lnTo>
                    <a:pt x="469269" y="14715"/>
                  </a:lnTo>
                  <a:lnTo>
                    <a:pt x="478846" y="14026"/>
                  </a:lnTo>
                  <a:lnTo>
                    <a:pt x="488423" y="13283"/>
                  </a:lnTo>
                  <a:lnTo>
                    <a:pt x="498000" y="12709"/>
                  </a:lnTo>
                  <a:lnTo>
                    <a:pt x="507577" y="12501"/>
                  </a:lnTo>
                  <a:lnTo>
                    <a:pt x="517154" y="12418"/>
                  </a:lnTo>
                  <a:lnTo>
                    <a:pt x="526731" y="12364"/>
                  </a:lnTo>
                  <a:lnTo>
                    <a:pt x="536307" y="12353"/>
                  </a:lnTo>
                  <a:lnTo>
                    <a:pt x="545884" y="12402"/>
                  </a:lnTo>
                  <a:lnTo>
                    <a:pt x="555461" y="12531"/>
                  </a:lnTo>
                  <a:lnTo>
                    <a:pt x="565038" y="12761"/>
                  </a:lnTo>
                  <a:lnTo>
                    <a:pt x="574615" y="13115"/>
                  </a:lnTo>
                  <a:lnTo>
                    <a:pt x="584192" y="13614"/>
                  </a:lnTo>
                  <a:lnTo>
                    <a:pt x="593769" y="14256"/>
                  </a:lnTo>
                  <a:lnTo>
                    <a:pt x="603346" y="14948"/>
                  </a:lnTo>
                  <a:lnTo>
                    <a:pt x="612923" y="15666"/>
                  </a:lnTo>
                  <a:lnTo>
                    <a:pt x="622500" y="16396"/>
                  </a:lnTo>
                  <a:lnTo>
                    <a:pt x="632077" y="17120"/>
                  </a:lnTo>
                  <a:lnTo>
                    <a:pt x="641654" y="17819"/>
                  </a:lnTo>
                  <a:lnTo>
                    <a:pt x="651231" y="18472"/>
                  </a:lnTo>
                  <a:lnTo>
                    <a:pt x="660808" y="19059"/>
                  </a:lnTo>
                  <a:lnTo>
                    <a:pt x="670384" y="19557"/>
                  </a:lnTo>
                  <a:lnTo>
                    <a:pt x="679961" y="19946"/>
                  </a:lnTo>
                  <a:lnTo>
                    <a:pt x="689538" y="20208"/>
                  </a:lnTo>
                  <a:lnTo>
                    <a:pt x="699115" y="20327"/>
                  </a:lnTo>
                  <a:lnTo>
                    <a:pt x="708692" y="20291"/>
                  </a:lnTo>
                  <a:lnTo>
                    <a:pt x="718269" y="20093"/>
                  </a:lnTo>
                  <a:lnTo>
                    <a:pt x="727846" y="19728"/>
                  </a:lnTo>
                  <a:lnTo>
                    <a:pt x="737423" y="19196"/>
                  </a:lnTo>
                  <a:lnTo>
                    <a:pt x="747000" y="18497"/>
                  </a:lnTo>
                  <a:lnTo>
                    <a:pt x="756577" y="17635"/>
                  </a:lnTo>
                  <a:lnTo>
                    <a:pt x="756577" y="91971"/>
                  </a:lnTo>
                  <a:lnTo>
                    <a:pt x="747000" y="88157"/>
                  </a:lnTo>
                  <a:lnTo>
                    <a:pt x="737423" y="84647"/>
                  </a:lnTo>
                  <a:lnTo>
                    <a:pt x="727846" y="81440"/>
                  </a:lnTo>
                  <a:lnTo>
                    <a:pt x="718269" y="78534"/>
                  </a:lnTo>
                  <a:lnTo>
                    <a:pt x="708692" y="75923"/>
                  </a:lnTo>
                  <a:lnTo>
                    <a:pt x="699115" y="73601"/>
                  </a:lnTo>
                  <a:lnTo>
                    <a:pt x="689538" y="71555"/>
                  </a:lnTo>
                  <a:lnTo>
                    <a:pt x="679961" y="69769"/>
                  </a:lnTo>
                  <a:lnTo>
                    <a:pt x="670384" y="68226"/>
                  </a:lnTo>
                  <a:lnTo>
                    <a:pt x="660808" y="66903"/>
                  </a:lnTo>
                  <a:lnTo>
                    <a:pt x="651231" y="65775"/>
                  </a:lnTo>
                  <a:lnTo>
                    <a:pt x="641654" y="64818"/>
                  </a:lnTo>
                  <a:lnTo>
                    <a:pt x="632077" y="64005"/>
                  </a:lnTo>
                  <a:lnTo>
                    <a:pt x="622500" y="63314"/>
                  </a:lnTo>
                  <a:lnTo>
                    <a:pt x="612923" y="62720"/>
                  </a:lnTo>
                  <a:lnTo>
                    <a:pt x="603346" y="62203"/>
                  </a:lnTo>
                  <a:lnTo>
                    <a:pt x="593769" y="61745"/>
                  </a:lnTo>
                  <a:lnTo>
                    <a:pt x="584192" y="61331"/>
                  </a:lnTo>
                  <a:lnTo>
                    <a:pt x="574615" y="60954"/>
                  </a:lnTo>
                  <a:lnTo>
                    <a:pt x="565038" y="60610"/>
                  </a:lnTo>
                  <a:lnTo>
                    <a:pt x="555461" y="60295"/>
                  </a:lnTo>
                  <a:lnTo>
                    <a:pt x="545884" y="60006"/>
                  </a:lnTo>
                  <a:lnTo>
                    <a:pt x="536307" y="59739"/>
                  </a:lnTo>
                  <a:lnTo>
                    <a:pt x="526731" y="59491"/>
                  </a:lnTo>
                  <a:lnTo>
                    <a:pt x="517154" y="59254"/>
                  </a:lnTo>
                  <a:lnTo>
                    <a:pt x="507577" y="59015"/>
                  </a:lnTo>
                  <a:lnTo>
                    <a:pt x="498000" y="58731"/>
                  </a:lnTo>
                  <a:lnTo>
                    <a:pt x="488423" y="58360"/>
                  </a:lnTo>
                  <a:lnTo>
                    <a:pt x="478846" y="58056"/>
                  </a:lnTo>
                  <a:lnTo>
                    <a:pt x="469269" y="57975"/>
                  </a:lnTo>
                  <a:lnTo>
                    <a:pt x="459692" y="58219"/>
                  </a:lnTo>
                  <a:lnTo>
                    <a:pt x="450115" y="58799"/>
                  </a:lnTo>
                  <a:lnTo>
                    <a:pt x="440538" y="59615"/>
                  </a:lnTo>
                  <a:lnTo>
                    <a:pt x="430961" y="60481"/>
                  </a:lnTo>
                  <a:lnTo>
                    <a:pt x="421384" y="61168"/>
                  </a:lnTo>
                  <a:lnTo>
                    <a:pt x="411807" y="61479"/>
                  </a:lnTo>
                  <a:lnTo>
                    <a:pt x="402230" y="61461"/>
                  </a:lnTo>
                  <a:lnTo>
                    <a:pt x="392654" y="61286"/>
                  </a:lnTo>
                  <a:lnTo>
                    <a:pt x="383077" y="61110"/>
                  </a:lnTo>
                  <a:lnTo>
                    <a:pt x="373500" y="61040"/>
                  </a:lnTo>
                  <a:lnTo>
                    <a:pt x="363923" y="61109"/>
                  </a:lnTo>
                  <a:lnTo>
                    <a:pt x="354346" y="61281"/>
                  </a:lnTo>
                  <a:lnTo>
                    <a:pt x="344769" y="61471"/>
                  </a:lnTo>
                  <a:lnTo>
                    <a:pt x="335192" y="61573"/>
                  </a:lnTo>
                  <a:lnTo>
                    <a:pt x="325615" y="61516"/>
                  </a:lnTo>
                  <a:lnTo>
                    <a:pt x="316038" y="61405"/>
                  </a:lnTo>
                  <a:lnTo>
                    <a:pt x="306461" y="61415"/>
                  </a:lnTo>
                  <a:lnTo>
                    <a:pt x="296884" y="61704"/>
                  </a:lnTo>
                  <a:lnTo>
                    <a:pt x="287307" y="62345"/>
                  </a:lnTo>
                  <a:lnTo>
                    <a:pt x="277730" y="63262"/>
                  </a:lnTo>
                  <a:lnTo>
                    <a:pt x="268153" y="64219"/>
                  </a:lnTo>
                  <a:lnTo>
                    <a:pt x="258577" y="64861"/>
                  </a:lnTo>
                  <a:lnTo>
                    <a:pt x="249000" y="64807"/>
                  </a:lnTo>
                  <a:lnTo>
                    <a:pt x="239423" y="64018"/>
                  </a:lnTo>
                  <a:lnTo>
                    <a:pt x="229846" y="62749"/>
                  </a:lnTo>
                  <a:lnTo>
                    <a:pt x="220269" y="61263"/>
                  </a:lnTo>
                  <a:lnTo>
                    <a:pt x="210692" y="59805"/>
                  </a:lnTo>
                  <a:lnTo>
                    <a:pt x="201115" y="58549"/>
                  </a:lnTo>
                  <a:lnTo>
                    <a:pt x="191538" y="57571"/>
                  </a:lnTo>
                  <a:lnTo>
                    <a:pt x="181961" y="56838"/>
                  </a:lnTo>
                  <a:lnTo>
                    <a:pt x="172384" y="56243"/>
                  </a:lnTo>
                  <a:lnTo>
                    <a:pt x="162807" y="55652"/>
                  </a:lnTo>
                  <a:lnTo>
                    <a:pt x="153230" y="54973"/>
                  </a:lnTo>
                  <a:lnTo>
                    <a:pt x="143653" y="54238"/>
                  </a:lnTo>
                  <a:lnTo>
                    <a:pt x="134076" y="53489"/>
                  </a:lnTo>
                  <a:lnTo>
                    <a:pt x="124500" y="52768"/>
                  </a:lnTo>
                  <a:lnTo>
                    <a:pt x="114923" y="52116"/>
                  </a:lnTo>
                  <a:lnTo>
                    <a:pt x="105346" y="51579"/>
                  </a:lnTo>
                  <a:lnTo>
                    <a:pt x="95769" y="51208"/>
                  </a:lnTo>
                  <a:lnTo>
                    <a:pt x="86192" y="51071"/>
                  </a:lnTo>
                  <a:lnTo>
                    <a:pt x="76615" y="51241"/>
                  </a:lnTo>
                  <a:lnTo>
                    <a:pt x="67038" y="51780"/>
                  </a:lnTo>
                  <a:lnTo>
                    <a:pt x="57461" y="52765"/>
                  </a:lnTo>
                  <a:lnTo>
                    <a:pt x="47884" y="54254"/>
                  </a:lnTo>
                  <a:lnTo>
                    <a:pt x="38307" y="56281"/>
                  </a:lnTo>
                  <a:lnTo>
                    <a:pt x="28730" y="58855"/>
                  </a:lnTo>
                  <a:lnTo>
                    <a:pt x="19153" y="61968"/>
                  </a:lnTo>
                  <a:lnTo>
                    <a:pt x="9576" y="65606"/>
                  </a:lnTo>
                  <a:lnTo>
                    <a:pt x="0" y="69748"/>
                  </a:lnTo>
                  <a:close/>
                </a:path>
              </a:pathLst>
            </a:custGeom>
            <a:solidFill>
              <a:srgbClr val="7C8181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2" name="pg302"/>
            <p:cNvSpPr/>
            <p:nvPr/>
          </p:nvSpPr>
          <p:spPr>
            <a:xfrm>
              <a:off x="1737174" y="2491678"/>
              <a:ext cx="840641" cy="249055"/>
            </a:xfrm>
            <a:custGeom>
              <a:avLst/>
              <a:gdLst/>
              <a:ahLst/>
              <a:cxnLst/>
              <a:rect l="0" t="0" r="0" b="0"/>
              <a:pathLst>
                <a:path w="840641" h="249055">
                  <a:moveTo>
                    <a:pt x="0" y="12917"/>
                  </a:moveTo>
                  <a:lnTo>
                    <a:pt x="10641" y="12898"/>
                  </a:lnTo>
                  <a:lnTo>
                    <a:pt x="21282" y="12628"/>
                  </a:lnTo>
                  <a:lnTo>
                    <a:pt x="31923" y="12082"/>
                  </a:lnTo>
                  <a:lnTo>
                    <a:pt x="42564" y="11244"/>
                  </a:lnTo>
                  <a:lnTo>
                    <a:pt x="53205" y="10121"/>
                  </a:lnTo>
                  <a:lnTo>
                    <a:pt x="63846" y="8743"/>
                  </a:lnTo>
                  <a:lnTo>
                    <a:pt x="74487" y="7170"/>
                  </a:lnTo>
                  <a:lnTo>
                    <a:pt x="85128" y="5488"/>
                  </a:lnTo>
                  <a:lnTo>
                    <a:pt x="95769" y="3880"/>
                  </a:lnTo>
                  <a:lnTo>
                    <a:pt x="106410" y="2485"/>
                  </a:lnTo>
                  <a:lnTo>
                    <a:pt x="117051" y="1364"/>
                  </a:lnTo>
                  <a:lnTo>
                    <a:pt x="127692" y="559"/>
                  </a:lnTo>
                  <a:lnTo>
                    <a:pt x="138333" y="98"/>
                  </a:lnTo>
                  <a:lnTo>
                    <a:pt x="148974" y="0"/>
                  </a:lnTo>
                  <a:lnTo>
                    <a:pt x="159615" y="270"/>
                  </a:lnTo>
                  <a:lnTo>
                    <a:pt x="170256" y="941"/>
                  </a:lnTo>
                  <a:lnTo>
                    <a:pt x="180897" y="2975"/>
                  </a:lnTo>
                  <a:lnTo>
                    <a:pt x="191538" y="6650"/>
                  </a:lnTo>
                  <a:lnTo>
                    <a:pt x="202179" y="11697"/>
                  </a:lnTo>
                  <a:lnTo>
                    <a:pt x="212820" y="17825"/>
                  </a:lnTo>
                  <a:lnTo>
                    <a:pt x="223461" y="24736"/>
                  </a:lnTo>
                  <a:lnTo>
                    <a:pt x="234102" y="32143"/>
                  </a:lnTo>
                  <a:lnTo>
                    <a:pt x="244743" y="39782"/>
                  </a:lnTo>
                  <a:lnTo>
                    <a:pt x="255384" y="47425"/>
                  </a:lnTo>
                  <a:lnTo>
                    <a:pt x="266025" y="54894"/>
                  </a:lnTo>
                  <a:lnTo>
                    <a:pt x="276666" y="62062"/>
                  </a:lnTo>
                  <a:lnTo>
                    <a:pt x="287307" y="68846"/>
                  </a:lnTo>
                  <a:lnTo>
                    <a:pt x="297948" y="75198"/>
                  </a:lnTo>
                  <a:lnTo>
                    <a:pt x="308589" y="81090"/>
                  </a:lnTo>
                  <a:lnTo>
                    <a:pt x="319230" y="86505"/>
                  </a:lnTo>
                  <a:lnTo>
                    <a:pt x="329871" y="91424"/>
                  </a:lnTo>
                  <a:lnTo>
                    <a:pt x="340513" y="96017"/>
                  </a:lnTo>
                  <a:lnTo>
                    <a:pt x="351154" y="101869"/>
                  </a:lnTo>
                  <a:lnTo>
                    <a:pt x="361795" y="108731"/>
                  </a:lnTo>
                  <a:lnTo>
                    <a:pt x="372436" y="115891"/>
                  </a:lnTo>
                  <a:lnTo>
                    <a:pt x="383077" y="122746"/>
                  </a:lnTo>
                  <a:lnTo>
                    <a:pt x="393718" y="128849"/>
                  </a:lnTo>
                  <a:lnTo>
                    <a:pt x="404359" y="133916"/>
                  </a:lnTo>
                  <a:lnTo>
                    <a:pt x="415000" y="137779"/>
                  </a:lnTo>
                  <a:lnTo>
                    <a:pt x="425641" y="140426"/>
                  </a:lnTo>
                  <a:lnTo>
                    <a:pt x="436282" y="142501"/>
                  </a:lnTo>
                  <a:lnTo>
                    <a:pt x="446923" y="144096"/>
                  </a:lnTo>
                  <a:lnTo>
                    <a:pt x="457564" y="145173"/>
                  </a:lnTo>
                  <a:lnTo>
                    <a:pt x="468205" y="145686"/>
                  </a:lnTo>
                  <a:lnTo>
                    <a:pt x="478846" y="145588"/>
                  </a:lnTo>
                  <a:lnTo>
                    <a:pt x="489487" y="144842"/>
                  </a:lnTo>
                  <a:lnTo>
                    <a:pt x="500128" y="143430"/>
                  </a:lnTo>
                  <a:lnTo>
                    <a:pt x="510769" y="141372"/>
                  </a:lnTo>
                  <a:lnTo>
                    <a:pt x="521410" y="138740"/>
                  </a:lnTo>
                  <a:lnTo>
                    <a:pt x="532051" y="135659"/>
                  </a:lnTo>
                  <a:lnTo>
                    <a:pt x="542692" y="132310"/>
                  </a:lnTo>
                  <a:lnTo>
                    <a:pt x="553333" y="128911"/>
                  </a:lnTo>
                  <a:lnTo>
                    <a:pt x="563974" y="125705"/>
                  </a:lnTo>
                  <a:lnTo>
                    <a:pt x="574615" y="122941"/>
                  </a:lnTo>
                  <a:lnTo>
                    <a:pt x="585256" y="120858"/>
                  </a:lnTo>
                  <a:lnTo>
                    <a:pt x="595897" y="119334"/>
                  </a:lnTo>
                  <a:lnTo>
                    <a:pt x="606538" y="117534"/>
                  </a:lnTo>
                  <a:lnTo>
                    <a:pt x="617179" y="115494"/>
                  </a:lnTo>
                  <a:lnTo>
                    <a:pt x="627820" y="113319"/>
                  </a:lnTo>
                  <a:lnTo>
                    <a:pt x="638461" y="111118"/>
                  </a:lnTo>
                  <a:lnTo>
                    <a:pt x="649102" y="109008"/>
                  </a:lnTo>
                  <a:lnTo>
                    <a:pt x="659743" y="107109"/>
                  </a:lnTo>
                  <a:lnTo>
                    <a:pt x="670384" y="105541"/>
                  </a:lnTo>
                  <a:lnTo>
                    <a:pt x="681026" y="104233"/>
                  </a:lnTo>
                  <a:lnTo>
                    <a:pt x="691667" y="102852"/>
                  </a:lnTo>
                  <a:lnTo>
                    <a:pt x="702308" y="101357"/>
                  </a:lnTo>
                  <a:lnTo>
                    <a:pt x="712949" y="99712"/>
                  </a:lnTo>
                  <a:lnTo>
                    <a:pt x="723590" y="97875"/>
                  </a:lnTo>
                  <a:lnTo>
                    <a:pt x="734231" y="95798"/>
                  </a:lnTo>
                  <a:lnTo>
                    <a:pt x="744872" y="93432"/>
                  </a:lnTo>
                  <a:lnTo>
                    <a:pt x="755513" y="90726"/>
                  </a:lnTo>
                  <a:lnTo>
                    <a:pt x="766154" y="87636"/>
                  </a:lnTo>
                  <a:lnTo>
                    <a:pt x="776795" y="84124"/>
                  </a:lnTo>
                  <a:lnTo>
                    <a:pt x="787436" y="80163"/>
                  </a:lnTo>
                  <a:lnTo>
                    <a:pt x="798077" y="75738"/>
                  </a:lnTo>
                  <a:lnTo>
                    <a:pt x="808718" y="70846"/>
                  </a:lnTo>
                  <a:lnTo>
                    <a:pt x="819359" y="65493"/>
                  </a:lnTo>
                  <a:lnTo>
                    <a:pt x="830000" y="59692"/>
                  </a:lnTo>
                  <a:lnTo>
                    <a:pt x="840641" y="53461"/>
                  </a:lnTo>
                  <a:lnTo>
                    <a:pt x="840641" y="175997"/>
                  </a:lnTo>
                  <a:lnTo>
                    <a:pt x="830000" y="173686"/>
                  </a:lnTo>
                  <a:lnTo>
                    <a:pt x="819359" y="171907"/>
                  </a:lnTo>
                  <a:lnTo>
                    <a:pt x="808718" y="170661"/>
                  </a:lnTo>
                  <a:lnTo>
                    <a:pt x="798077" y="169948"/>
                  </a:lnTo>
                  <a:lnTo>
                    <a:pt x="787436" y="169759"/>
                  </a:lnTo>
                  <a:lnTo>
                    <a:pt x="776795" y="170075"/>
                  </a:lnTo>
                  <a:lnTo>
                    <a:pt x="766154" y="170867"/>
                  </a:lnTo>
                  <a:lnTo>
                    <a:pt x="755513" y="172093"/>
                  </a:lnTo>
                  <a:lnTo>
                    <a:pt x="744872" y="173700"/>
                  </a:lnTo>
                  <a:lnTo>
                    <a:pt x="734231" y="175628"/>
                  </a:lnTo>
                  <a:lnTo>
                    <a:pt x="723590" y="177812"/>
                  </a:lnTo>
                  <a:lnTo>
                    <a:pt x="712949" y="180188"/>
                  </a:lnTo>
                  <a:lnTo>
                    <a:pt x="702308" y="182693"/>
                  </a:lnTo>
                  <a:lnTo>
                    <a:pt x="691667" y="185270"/>
                  </a:lnTo>
                  <a:lnTo>
                    <a:pt x="681026" y="187868"/>
                  </a:lnTo>
                  <a:lnTo>
                    <a:pt x="670384" y="190448"/>
                  </a:lnTo>
                  <a:lnTo>
                    <a:pt x="659743" y="193166"/>
                  </a:lnTo>
                  <a:lnTo>
                    <a:pt x="649102" y="196032"/>
                  </a:lnTo>
                  <a:lnTo>
                    <a:pt x="638461" y="198954"/>
                  </a:lnTo>
                  <a:lnTo>
                    <a:pt x="627820" y="201843"/>
                  </a:lnTo>
                  <a:lnTo>
                    <a:pt x="617179" y="204606"/>
                  </a:lnTo>
                  <a:lnTo>
                    <a:pt x="606538" y="207142"/>
                  </a:lnTo>
                  <a:lnTo>
                    <a:pt x="595897" y="209346"/>
                  </a:lnTo>
                  <a:lnTo>
                    <a:pt x="585256" y="211137"/>
                  </a:lnTo>
                  <a:lnTo>
                    <a:pt x="574615" y="212931"/>
                  </a:lnTo>
                  <a:lnTo>
                    <a:pt x="563974" y="214906"/>
                  </a:lnTo>
                  <a:lnTo>
                    <a:pt x="553333" y="217100"/>
                  </a:lnTo>
                  <a:lnTo>
                    <a:pt x="542692" y="219562"/>
                  </a:lnTo>
                  <a:lnTo>
                    <a:pt x="532051" y="222332"/>
                  </a:lnTo>
                  <a:lnTo>
                    <a:pt x="521410" y="225430"/>
                  </a:lnTo>
                  <a:lnTo>
                    <a:pt x="510769" y="228833"/>
                  </a:lnTo>
                  <a:lnTo>
                    <a:pt x="500128" y="232466"/>
                  </a:lnTo>
                  <a:lnTo>
                    <a:pt x="489487" y="236200"/>
                  </a:lnTo>
                  <a:lnTo>
                    <a:pt x="478846" y="239853"/>
                  </a:lnTo>
                  <a:lnTo>
                    <a:pt x="468205" y="243208"/>
                  </a:lnTo>
                  <a:lnTo>
                    <a:pt x="457564" y="246025"/>
                  </a:lnTo>
                  <a:lnTo>
                    <a:pt x="446923" y="248057"/>
                  </a:lnTo>
                  <a:lnTo>
                    <a:pt x="436282" y="249055"/>
                  </a:lnTo>
                  <a:lnTo>
                    <a:pt x="425641" y="248782"/>
                  </a:lnTo>
                  <a:lnTo>
                    <a:pt x="415000" y="246894"/>
                  </a:lnTo>
                  <a:lnTo>
                    <a:pt x="404359" y="242833"/>
                  </a:lnTo>
                  <a:lnTo>
                    <a:pt x="393718" y="237183"/>
                  </a:lnTo>
                  <a:lnTo>
                    <a:pt x="383077" y="230649"/>
                  </a:lnTo>
                  <a:lnTo>
                    <a:pt x="372436" y="223820"/>
                  </a:lnTo>
                  <a:lnTo>
                    <a:pt x="361795" y="217125"/>
                  </a:lnTo>
                  <a:lnTo>
                    <a:pt x="351154" y="210833"/>
                  </a:lnTo>
                  <a:lnTo>
                    <a:pt x="340513" y="205107"/>
                  </a:lnTo>
                  <a:lnTo>
                    <a:pt x="329871" y="199670"/>
                  </a:lnTo>
                  <a:lnTo>
                    <a:pt x="319230" y="193035"/>
                  </a:lnTo>
                  <a:lnTo>
                    <a:pt x="308589" y="185304"/>
                  </a:lnTo>
                  <a:lnTo>
                    <a:pt x="297948" y="176773"/>
                  </a:lnTo>
                  <a:lnTo>
                    <a:pt x="287307" y="167741"/>
                  </a:lnTo>
                  <a:lnTo>
                    <a:pt x="276666" y="158496"/>
                  </a:lnTo>
                  <a:lnTo>
                    <a:pt x="266025" y="149306"/>
                  </a:lnTo>
                  <a:lnTo>
                    <a:pt x="255384" y="140404"/>
                  </a:lnTo>
                  <a:lnTo>
                    <a:pt x="244743" y="131979"/>
                  </a:lnTo>
                  <a:lnTo>
                    <a:pt x="234102" y="124167"/>
                  </a:lnTo>
                  <a:lnTo>
                    <a:pt x="223461" y="117058"/>
                  </a:lnTo>
                  <a:lnTo>
                    <a:pt x="212820" y="110705"/>
                  </a:lnTo>
                  <a:lnTo>
                    <a:pt x="202179" y="105133"/>
                  </a:lnTo>
                  <a:lnTo>
                    <a:pt x="191538" y="100363"/>
                  </a:lnTo>
                  <a:lnTo>
                    <a:pt x="180897" y="96419"/>
                  </a:lnTo>
                  <a:lnTo>
                    <a:pt x="170256" y="93347"/>
                  </a:lnTo>
                  <a:lnTo>
                    <a:pt x="159615" y="91006"/>
                  </a:lnTo>
                  <a:lnTo>
                    <a:pt x="148974" y="89009"/>
                  </a:lnTo>
                  <a:lnTo>
                    <a:pt x="138333" y="87398"/>
                  </a:lnTo>
                  <a:lnTo>
                    <a:pt x="127692" y="86235"/>
                  </a:lnTo>
                  <a:lnTo>
                    <a:pt x="117051" y="85591"/>
                  </a:lnTo>
                  <a:lnTo>
                    <a:pt x="106410" y="85548"/>
                  </a:lnTo>
                  <a:lnTo>
                    <a:pt x="95769" y="86205"/>
                  </a:lnTo>
                  <a:lnTo>
                    <a:pt x="85128" y="87675"/>
                  </a:lnTo>
                  <a:lnTo>
                    <a:pt x="74487" y="90073"/>
                  </a:lnTo>
                  <a:lnTo>
                    <a:pt x="63846" y="93480"/>
                  </a:lnTo>
                  <a:lnTo>
                    <a:pt x="53205" y="97979"/>
                  </a:lnTo>
                  <a:lnTo>
                    <a:pt x="42564" y="103625"/>
                  </a:lnTo>
                  <a:lnTo>
                    <a:pt x="31923" y="110442"/>
                  </a:lnTo>
                  <a:lnTo>
                    <a:pt x="21282" y="118433"/>
                  </a:lnTo>
                  <a:lnTo>
                    <a:pt x="10641" y="127577"/>
                  </a:lnTo>
                  <a:lnTo>
                    <a:pt x="0" y="137844"/>
                  </a:lnTo>
                  <a:close/>
                </a:path>
              </a:pathLst>
            </a:custGeom>
            <a:solidFill>
              <a:srgbClr val="D73027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3" name="pg303"/>
            <p:cNvSpPr/>
            <p:nvPr/>
          </p:nvSpPr>
          <p:spPr>
            <a:xfrm>
              <a:off x="1737174" y="2395417"/>
              <a:ext cx="840641" cy="523799"/>
            </a:xfrm>
            <a:custGeom>
              <a:avLst/>
              <a:gdLst/>
              <a:ahLst/>
              <a:cxnLst/>
              <a:rect l="0" t="0" r="0" b="0"/>
              <a:pathLst>
                <a:path w="840641" h="523799">
                  <a:moveTo>
                    <a:pt x="0" y="0"/>
                  </a:moveTo>
                  <a:lnTo>
                    <a:pt x="10641" y="8682"/>
                  </a:lnTo>
                  <a:lnTo>
                    <a:pt x="21282" y="16819"/>
                  </a:lnTo>
                  <a:lnTo>
                    <a:pt x="31923" y="24374"/>
                  </a:lnTo>
                  <a:lnTo>
                    <a:pt x="42564" y="31310"/>
                  </a:lnTo>
                  <a:lnTo>
                    <a:pt x="53205" y="37607"/>
                  </a:lnTo>
                  <a:lnTo>
                    <a:pt x="63846" y="43262"/>
                  </a:lnTo>
                  <a:lnTo>
                    <a:pt x="74487" y="48307"/>
                  </a:lnTo>
                  <a:lnTo>
                    <a:pt x="85128" y="52812"/>
                  </a:lnTo>
                  <a:lnTo>
                    <a:pt x="95769" y="56957"/>
                  </a:lnTo>
                  <a:lnTo>
                    <a:pt x="106410" y="60877"/>
                  </a:lnTo>
                  <a:lnTo>
                    <a:pt x="117051" y="64645"/>
                  </a:lnTo>
                  <a:lnTo>
                    <a:pt x="127692" y="68336"/>
                  </a:lnTo>
                  <a:lnTo>
                    <a:pt x="138333" y="72018"/>
                  </a:lnTo>
                  <a:lnTo>
                    <a:pt x="148974" y="75748"/>
                  </a:lnTo>
                  <a:lnTo>
                    <a:pt x="159615" y="79570"/>
                  </a:lnTo>
                  <a:lnTo>
                    <a:pt x="170256" y="83537"/>
                  </a:lnTo>
                  <a:lnTo>
                    <a:pt x="180897" y="88387"/>
                  </a:lnTo>
                  <a:lnTo>
                    <a:pt x="191538" y="94294"/>
                  </a:lnTo>
                  <a:lnTo>
                    <a:pt x="202179" y="101003"/>
                  </a:lnTo>
                  <a:lnTo>
                    <a:pt x="212820" y="108269"/>
                  </a:lnTo>
                  <a:lnTo>
                    <a:pt x="223461" y="115896"/>
                  </a:lnTo>
                  <a:lnTo>
                    <a:pt x="234102" y="123750"/>
                  </a:lnTo>
                  <a:lnTo>
                    <a:pt x="244743" y="131760"/>
                  </a:lnTo>
                  <a:lnTo>
                    <a:pt x="255384" y="140142"/>
                  </a:lnTo>
                  <a:lnTo>
                    <a:pt x="266025" y="152270"/>
                  </a:lnTo>
                  <a:lnTo>
                    <a:pt x="276666" y="167755"/>
                  </a:lnTo>
                  <a:lnTo>
                    <a:pt x="287307" y="184711"/>
                  </a:lnTo>
                  <a:lnTo>
                    <a:pt x="297948" y="201442"/>
                  </a:lnTo>
                  <a:lnTo>
                    <a:pt x="308589" y="216620"/>
                  </a:lnTo>
                  <a:lnTo>
                    <a:pt x="319230" y="229348"/>
                  </a:lnTo>
                  <a:lnTo>
                    <a:pt x="329871" y="239063"/>
                  </a:lnTo>
                  <a:lnTo>
                    <a:pt x="340513" y="245689"/>
                  </a:lnTo>
                  <a:lnTo>
                    <a:pt x="351154" y="252182"/>
                  </a:lnTo>
                  <a:lnTo>
                    <a:pt x="361795" y="258832"/>
                  </a:lnTo>
                  <a:lnTo>
                    <a:pt x="372436" y="265119"/>
                  </a:lnTo>
                  <a:lnTo>
                    <a:pt x="383077" y="270644"/>
                  </a:lnTo>
                  <a:lnTo>
                    <a:pt x="393718" y="275169"/>
                  </a:lnTo>
                  <a:lnTo>
                    <a:pt x="404359" y="278625"/>
                  </a:lnTo>
                  <a:lnTo>
                    <a:pt x="415000" y="281064"/>
                  </a:lnTo>
                  <a:lnTo>
                    <a:pt x="425641" y="282481"/>
                  </a:lnTo>
                  <a:lnTo>
                    <a:pt x="436282" y="282310"/>
                  </a:lnTo>
                  <a:lnTo>
                    <a:pt x="446923" y="280446"/>
                  </a:lnTo>
                  <a:lnTo>
                    <a:pt x="457564" y="276844"/>
                  </a:lnTo>
                  <a:lnTo>
                    <a:pt x="468205" y="271454"/>
                  </a:lnTo>
                  <a:lnTo>
                    <a:pt x="478846" y="264254"/>
                  </a:lnTo>
                  <a:lnTo>
                    <a:pt x="489487" y="255297"/>
                  </a:lnTo>
                  <a:lnTo>
                    <a:pt x="500128" y="244759"/>
                  </a:lnTo>
                  <a:lnTo>
                    <a:pt x="510769" y="232948"/>
                  </a:lnTo>
                  <a:lnTo>
                    <a:pt x="521410" y="220298"/>
                  </a:lnTo>
                  <a:lnTo>
                    <a:pt x="532051" y="207326"/>
                  </a:lnTo>
                  <a:lnTo>
                    <a:pt x="542692" y="194597"/>
                  </a:lnTo>
                  <a:lnTo>
                    <a:pt x="553333" y="182685"/>
                  </a:lnTo>
                  <a:lnTo>
                    <a:pt x="563974" y="172151"/>
                  </a:lnTo>
                  <a:lnTo>
                    <a:pt x="574615" y="163533"/>
                  </a:lnTo>
                  <a:lnTo>
                    <a:pt x="585256" y="157328"/>
                  </a:lnTo>
                  <a:lnTo>
                    <a:pt x="595897" y="153782"/>
                  </a:lnTo>
                  <a:lnTo>
                    <a:pt x="606538" y="152210"/>
                  </a:lnTo>
                  <a:lnTo>
                    <a:pt x="617179" y="151930"/>
                  </a:lnTo>
                  <a:lnTo>
                    <a:pt x="627820" y="152368"/>
                  </a:lnTo>
                  <a:lnTo>
                    <a:pt x="638461" y="153205"/>
                  </a:lnTo>
                  <a:lnTo>
                    <a:pt x="649102" y="154491"/>
                  </a:lnTo>
                  <a:lnTo>
                    <a:pt x="659743" y="156645"/>
                  </a:lnTo>
                  <a:lnTo>
                    <a:pt x="670384" y="160298"/>
                  </a:lnTo>
                  <a:lnTo>
                    <a:pt x="681026" y="165630"/>
                  </a:lnTo>
                  <a:lnTo>
                    <a:pt x="691667" y="172022"/>
                  </a:lnTo>
                  <a:lnTo>
                    <a:pt x="702308" y="179443"/>
                  </a:lnTo>
                  <a:lnTo>
                    <a:pt x="712949" y="187879"/>
                  </a:lnTo>
                  <a:lnTo>
                    <a:pt x="723590" y="197311"/>
                  </a:lnTo>
                  <a:lnTo>
                    <a:pt x="734231" y="207705"/>
                  </a:lnTo>
                  <a:lnTo>
                    <a:pt x="744872" y="219001"/>
                  </a:lnTo>
                  <a:lnTo>
                    <a:pt x="755513" y="231088"/>
                  </a:lnTo>
                  <a:lnTo>
                    <a:pt x="766154" y="243655"/>
                  </a:lnTo>
                  <a:lnTo>
                    <a:pt x="776795" y="256277"/>
                  </a:lnTo>
                  <a:lnTo>
                    <a:pt x="787436" y="268725"/>
                  </a:lnTo>
                  <a:lnTo>
                    <a:pt x="798077" y="280819"/>
                  </a:lnTo>
                  <a:lnTo>
                    <a:pt x="808718" y="292451"/>
                  </a:lnTo>
                  <a:lnTo>
                    <a:pt x="819359" y="303587"/>
                  </a:lnTo>
                  <a:lnTo>
                    <a:pt x="830000" y="314257"/>
                  </a:lnTo>
                  <a:lnTo>
                    <a:pt x="840641" y="324525"/>
                  </a:lnTo>
                  <a:lnTo>
                    <a:pt x="840641" y="523799"/>
                  </a:lnTo>
                  <a:lnTo>
                    <a:pt x="830000" y="494903"/>
                  </a:lnTo>
                  <a:lnTo>
                    <a:pt x="819359" y="468569"/>
                  </a:lnTo>
                  <a:lnTo>
                    <a:pt x="808718" y="444843"/>
                  </a:lnTo>
                  <a:lnTo>
                    <a:pt x="798077" y="423731"/>
                  </a:lnTo>
                  <a:lnTo>
                    <a:pt x="787436" y="405182"/>
                  </a:lnTo>
                  <a:lnTo>
                    <a:pt x="776795" y="389067"/>
                  </a:lnTo>
                  <a:lnTo>
                    <a:pt x="766154" y="375185"/>
                  </a:lnTo>
                  <a:lnTo>
                    <a:pt x="755513" y="363287"/>
                  </a:lnTo>
                  <a:lnTo>
                    <a:pt x="744872" y="353077"/>
                  </a:lnTo>
                  <a:lnTo>
                    <a:pt x="734231" y="344288"/>
                  </a:lnTo>
                  <a:lnTo>
                    <a:pt x="723590" y="336738"/>
                  </a:lnTo>
                  <a:lnTo>
                    <a:pt x="712949" y="330294"/>
                  </a:lnTo>
                  <a:lnTo>
                    <a:pt x="702308" y="324852"/>
                  </a:lnTo>
                  <a:lnTo>
                    <a:pt x="691667" y="320322"/>
                  </a:lnTo>
                  <a:lnTo>
                    <a:pt x="681026" y="316619"/>
                  </a:lnTo>
                  <a:lnTo>
                    <a:pt x="670384" y="313664"/>
                  </a:lnTo>
                  <a:lnTo>
                    <a:pt x="659743" y="311526"/>
                  </a:lnTo>
                  <a:lnTo>
                    <a:pt x="649102" y="310548"/>
                  </a:lnTo>
                  <a:lnTo>
                    <a:pt x="638461" y="311118"/>
                  </a:lnTo>
                  <a:lnTo>
                    <a:pt x="627820" y="313409"/>
                  </a:lnTo>
                  <a:lnTo>
                    <a:pt x="617179" y="317231"/>
                  </a:lnTo>
                  <a:lnTo>
                    <a:pt x="606538" y="322020"/>
                  </a:lnTo>
                  <a:lnTo>
                    <a:pt x="595897" y="326957"/>
                  </a:lnTo>
                  <a:lnTo>
                    <a:pt x="585256" y="331231"/>
                  </a:lnTo>
                  <a:lnTo>
                    <a:pt x="574615" y="335615"/>
                  </a:lnTo>
                  <a:lnTo>
                    <a:pt x="563974" y="340455"/>
                  </a:lnTo>
                  <a:lnTo>
                    <a:pt x="553333" y="345715"/>
                  </a:lnTo>
                  <a:lnTo>
                    <a:pt x="542692" y="351395"/>
                  </a:lnTo>
                  <a:lnTo>
                    <a:pt x="532051" y="357521"/>
                  </a:lnTo>
                  <a:lnTo>
                    <a:pt x="521410" y="364133"/>
                  </a:lnTo>
                  <a:lnTo>
                    <a:pt x="510769" y="371258"/>
                  </a:lnTo>
                  <a:lnTo>
                    <a:pt x="500128" y="378880"/>
                  </a:lnTo>
                  <a:lnTo>
                    <a:pt x="489487" y="386894"/>
                  </a:lnTo>
                  <a:lnTo>
                    <a:pt x="478846" y="395076"/>
                  </a:lnTo>
                  <a:lnTo>
                    <a:pt x="468205" y="403063"/>
                  </a:lnTo>
                  <a:lnTo>
                    <a:pt x="457564" y="410373"/>
                  </a:lnTo>
                  <a:lnTo>
                    <a:pt x="446923" y="416451"/>
                  </a:lnTo>
                  <a:lnTo>
                    <a:pt x="436282" y="420707"/>
                  </a:lnTo>
                  <a:lnTo>
                    <a:pt x="425641" y="422564"/>
                  </a:lnTo>
                  <a:lnTo>
                    <a:pt x="415000" y="421634"/>
                  </a:lnTo>
                  <a:lnTo>
                    <a:pt x="404359" y="418715"/>
                  </a:lnTo>
                  <a:lnTo>
                    <a:pt x="393718" y="414469"/>
                  </a:lnTo>
                  <a:lnTo>
                    <a:pt x="383077" y="409406"/>
                  </a:lnTo>
                  <a:lnTo>
                    <a:pt x="372436" y="403913"/>
                  </a:lnTo>
                  <a:lnTo>
                    <a:pt x="361795" y="398207"/>
                  </a:lnTo>
                  <a:lnTo>
                    <a:pt x="351154" y="392345"/>
                  </a:lnTo>
                  <a:lnTo>
                    <a:pt x="340513" y="386264"/>
                  </a:lnTo>
                  <a:lnTo>
                    <a:pt x="329871" y="378986"/>
                  </a:lnTo>
                  <a:lnTo>
                    <a:pt x="319230" y="367599"/>
                  </a:lnTo>
                  <a:lnTo>
                    <a:pt x="308589" y="353470"/>
                  </a:lnTo>
                  <a:lnTo>
                    <a:pt x="297948" y="338288"/>
                  </a:lnTo>
                  <a:lnTo>
                    <a:pt x="287307" y="323411"/>
                  </a:lnTo>
                  <a:lnTo>
                    <a:pt x="276666" y="309767"/>
                  </a:lnTo>
                  <a:lnTo>
                    <a:pt x="266025" y="297914"/>
                  </a:lnTo>
                  <a:lnTo>
                    <a:pt x="255384" y="288220"/>
                  </a:lnTo>
                  <a:lnTo>
                    <a:pt x="244743" y="280264"/>
                  </a:lnTo>
                  <a:lnTo>
                    <a:pt x="234102" y="272108"/>
                  </a:lnTo>
                  <a:lnTo>
                    <a:pt x="223461" y="263895"/>
                  </a:lnTo>
                  <a:lnTo>
                    <a:pt x="212820" y="255866"/>
                  </a:lnTo>
                  <a:lnTo>
                    <a:pt x="202179" y="248205"/>
                  </a:lnTo>
                  <a:lnTo>
                    <a:pt x="191538" y="241030"/>
                  </a:lnTo>
                  <a:lnTo>
                    <a:pt x="180897" y="234412"/>
                  </a:lnTo>
                  <a:lnTo>
                    <a:pt x="170256" y="228410"/>
                  </a:lnTo>
                  <a:lnTo>
                    <a:pt x="159615" y="222980"/>
                  </a:lnTo>
                  <a:lnTo>
                    <a:pt x="148974" y="217965"/>
                  </a:lnTo>
                  <a:lnTo>
                    <a:pt x="138333" y="213504"/>
                  </a:lnTo>
                  <a:lnTo>
                    <a:pt x="127692" y="209759"/>
                  </a:lnTo>
                  <a:lnTo>
                    <a:pt x="117051" y="206907"/>
                  </a:lnTo>
                  <a:lnTo>
                    <a:pt x="106410" y="205133"/>
                  </a:lnTo>
                  <a:lnTo>
                    <a:pt x="95769" y="204630"/>
                  </a:lnTo>
                  <a:lnTo>
                    <a:pt x="85128" y="205591"/>
                  </a:lnTo>
                  <a:lnTo>
                    <a:pt x="74487" y="208150"/>
                  </a:lnTo>
                  <a:lnTo>
                    <a:pt x="63846" y="212340"/>
                  </a:lnTo>
                  <a:lnTo>
                    <a:pt x="53205" y="218199"/>
                  </a:lnTo>
                  <a:lnTo>
                    <a:pt x="42564" y="225722"/>
                  </a:lnTo>
                  <a:lnTo>
                    <a:pt x="31923" y="234875"/>
                  </a:lnTo>
                  <a:lnTo>
                    <a:pt x="21282" y="245603"/>
                  </a:lnTo>
                  <a:lnTo>
                    <a:pt x="10641" y="257838"/>
                  </a:lnTo>
                  <a:lnTo>
                    <a:pt x="0" y="271507"/>
                  </a:lnTo>
                  <a:close/>
                </a:path>
              </a:pathLst>
            </a:custGeom>
            <a:solidFill>
              <a:srgbClr val="FC8D59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4" name="pg304"/>
            <p:cNvSpPr/>
            <p:nvPr/>
          </p:nvSpPr>
          <p:spPr>
            <a:xfrm>
              <a:off x="1737174" y="2513950"/>
              <a:ext cx="840641" cy="651079"/>
            </a:xfrm>
            <a:custGeom>
              <a:avLst/>
              <a:gdLst/>
              <a:ahLst/>
              <a:cxnLst/>
              <a:rect l="0" t="0" r="0" b="0"/>
              <a:pathLst>
                <a:path w="840641" h="651079">
                  <a:moveTo>
                    <a:pt x="0" y="33506"/>
                  </a:moveTo>
                  <a:lnTo>
                    <a:pt x="10641" y="28232"/>
                  </a:lnTo>
                  <a:lnTo>
                    <a:pt x="21282" y="23372"/>
                  </a:lnTo>
                  <a:lnTo>
                    <a:pt x="31923" y="18902"/>
                  </a:lnTo>
                  <a:lnTo>
                    <a:pt x="42564" y="14808"/>
                  </a:lnTo>
                  <a:lnTo>
                    <a:pt x="53205" y="11090"/>
                  </a:lnTo>
                  <a:lnTo>
                    <a:pt x="63846" y="7770"/>
                  </a:lnTo>
                  <a:lnTo>
                    <a:pt x="74487" y="4895"/>
                  </a:lnTo>
                  <a:lnTo>
                    <a:pt x="85128" y="2541"/>
                  </a:lnTo>
                  <a:lnTo>
                    <a:pt x="95769" y="867"/>
                  </a:lnTo>
                  <a:lnTo>
                    <a:pt x="106410" y="0"/>
                  </a:lnTo>
                  <a:lnTo>
                    <a:pt x="117051" y="2"/>
                  </a:lnTo>
                  <a:lnTo>
                    <a:pt x="127692" y="920"/>
                  </a:lnTo>
                  <a:lnTo>
                    <a:pt x="138333" y="2787"/>
                  </a:lnTo>
                  <a:lnTo>
                    <a:pt x="148974" y="5622"/>
                  </a:lnTo>
                  <a:lnTo>
                    <a:pt x="159615" y="9438"/>
                  </a:lnTo>
                  <a:lnTo>
                    <a:pt x="170256" y="14248"/>
                  </a:lnTo>
                  <a:lnTo>
                    <a:pt x="180897" y="20330"/>
                  </a:lnTo>
                  <a:lnTo>
                    <a:pt x="191538" y="27725"/>
                  </a:lnTo>
                  <a:lnTo>
                    <a:pt x="202179" y="36305"/>
                  </a:lnTo>
                  <a:lnTo>
                    <a:pt x="212820" y="45956"/>
                  </a:lnTo>
                  <a:lnTo>
                    <a:pt x="223461" y="56606"/>
                  </a:lnTo>
                  <a:lnTo>
                    <a:pt x="234102" y="68223"/>
                  </a:lnTo>
                  <a:lnTo>
                    <a:pt x="244743" y="80820"/>
                  </a:lnTo>
                  <a:lnTo>
                    <a:pt x="255384" y="94579"/>
                  </a:lnTo>
                  <a:lnTo>
                    <a:pt x="266025" y="111473"/>
                  </a:lnTo>
                  <a:lnTo>
                    <a:pt x="276666" y="131146"/>
                  </a:lnTo>
                  <a:lnTo>
                    <a:pt x="287307" y="152392"/>
                  </a:lnTo>
                  <a:lnTo>
                    <a:pt x="297948" y="174138"/>
                  </a:lnTo>
                  <a:lnTo>
                    <a:pt x="308589" y="195502"/>
                  </a:lnTo>
                  <a:lnTo>
                    <a:pt x="319230" y="215775"/>
                  </a:lnTo>
                  <a:lnTo>
                    <a:pt x="329871" y="234362"/>
                  </a:lnTo>
                  <a:lnTo>
                    <a:pt x="340513" y="251111"/>
                  </a:lnTo>
                  <a:lnTo>
                    <a:pt x="351154" y="269301"/>
                  </a:lnTo>
                  <a:lnTo>
                    <a:pt x="361795" y="289388"/>
                  </a:lnTo>
                  <a:lnTo>
                    <a:pt x="372436" y="310892"/>
                  </a:lnTo>
                  <a:lnTo>
                    <a:pt x="383077" y="333327"/>
                  </a:lnTo>
                  <a:lnTo>
                    <a:pt x="393718" y="356217"/>
                  </a:lnTo>
                  <a:lnTo>
                    <a:pt x="404359" y="379111"/>
                  </a:lnTo>
                  <a:lnTo>
                    <a:pt x="415000" y="401601"/>
                  </a:lnTo>
                  <a:lnTo>
                    <a:pt x="425641" y="423331"/>
                  </a:lnTo>
                  <a:lnTo>
                    <a:pt x="436282" y="443999"/>
                  </a:lnTo>
                  <a:lnTo>
                    <a:pt x="446923" y="463350"/>
                  </a:lnTo>
                  <a:lnTo>
                    <a:pt x="457564" y="481166"/>
                  </a:lnTo>
                  <a:lnTo>
                    <a:pt x="468205" y="497246"/>
                  </a:lnTo>
                  <a:lnTo>
                    <a:pt x="478846" y="511398"/>
                  </a:lnTo>
                  <a:lnTo>
                    <a:pt x="489487" y="523425"/>
                  </a:lnTo>
                  <a:lnTo>
                    <a:pt x="500128" y="533118"/>
                  </a:lnTo>
                  <a:lnTo>
                    <a:pt x="510769" y="540189"/>
                  </a:lnTo>
                  <a:lnTo>
                    <a:pt x="521410" y="544476"/>
                  </a:lnTo>
                  <a:lnTo>
                    <a:pt x="532051" y="546452"/>
                  </a:lnTo>
                  <a:lnTo>
                    <a:pt x="542692" y="546689"/>
                  </a:lnTo>
                  <a:lnTo>
                    <a:pt x="553333" y="545883"/>
                  </a:lnTo>
                  <a:lnTo>
                    <a:pt x="563974" y="544909"/>
                  </a:lnTo>
                  <a:lnTo>
                    <a:pt x="574615" y="544815"/>
                  </a:lnTo>
                  <a:lnTo>
                    <a:pt x="585256" y="546754"/>
                  </a:lnTo>
                  <a:lnTo>
                    <a:pt x="595897" y="550796"/>
                  </a:lnTo>
                  <a:lnTo>
                    <a:pt x="606538" y="554416"/>
                  </a:lnTo>
                  <a:lnTo>
                    <a:pt x="617179" y="557462"/>
                  </a:lnTo>
                  <a:lnTo>
                    <a:pt x="627820" y="559960"/>
                  </a:lnTo>
                  <a:lnTo>
                    <a:pt x="638461" y="561934"/>
                  </a:lnTo>
                  <a:lnTo>
                    <a:pt x="649102" y="563406"/>
                  </a:lnTo>
                  <a:lnTo>
                    <a:pt x="659743" y="564394"/>
                  </a:lnTo>
                  <a:lnTo>
                    <a:pt x="670384" y="564916"/>
                  </a:lnTo>
                  <a:lnTo>
                    <a:pt x="681026" y="564983"/>
                  </a:lnTo>
                  <a:lnTo>
                    <a:pt x="691667" y="564603"/>
                  </a:lnTo>
                  <a:lnTo>
                    <a:pt x="702308" y="563777"/>
                  </a:lnTo>
                  <a:lnTo>
                    <a:pt x="712949" y="562504"/>
                  </a:lnTo>
                  <a:lnTo>
                    <a:pt x="723590" y="560772"/>
                  </a:lnTo>
                  <a:lnTo>
                    <a:pt x="734231" y="558569"/>
                  </a:lnTo>
                  <a:lnTo>
                    <a:pt x="744872" y="555876"/>
                  </a:lnTo>
                  <a:lnTo>
                    <a:pt x="755513" y="552674"/>
                  </a:lnTo>
                  <a:lnTo>
                    <a:pt x="766154" y="548855"/>
                  </a:lnTo>
                  <a:lnTo>
                    <a:pt x="776795" y="544264"/>
                  </a:lnTo>
                  <a:lnTo>
                    <a:pt x="787436" y="538871"/>
                  </a:lnTo>
                  <a:lnTo>
                    <a:pt x="798077" y="532664"/>
                  </a:lnTo>
                  <a:lnTo>
                    <a:pt x="808718" y="525637"/>
                  </a:lnTo>
                  <a:lnTo>
                    <a:pt x="819359" y="517800"/>
                  </a:lnTo>
                  <a:lnTo>
                    <a:pt x="830000" y="509164"/>
                  </a:lnTo>
                  <a:lnTo>
                    <a:pt x="840641" y="499748"/>
                  </a:lnTo>
                  <a:lnTo>
                    <a:pt x="840641" y="626724"/>
                  </a:lnTo>
                  <a:lnTo>
                    <a:pt x="830000" y="627543"/>
                  </a:lnTo>
                  <a:lnTo>
                    <a:pt x="819359" y="628462"/>
                  </a:lnTo>
                  <a:lnTo>
                    <a:pt x="808718" y="629499"/>
                  </a:lnTo>
                  <a:lnTo>
                    <a:pt x="798077" y="630669"/>
                  </a:lnTo>
                  <a:lnTo>
                    <a:pt x="787436" y="631978"/>
                  </a:lnTo>
                  <a:lnTo>
                    <a:pt x="776795" y="633425"/>
                  </a:lnTo>
                  <a:lnTo>
                    <a:pt x="766154" y="634997"/>
                  </a:lnTo>
                  <a:lnTo>
                    <a:pt x="755513" y="636666"/>
                  </a:lnTo>
                  <a:lnTo>
                    <a:pt x="744872" y="638490"/>
                  </a:lnTo>
                  <a:lnTo>
                    <a:pt x="734231" y="640454"/>
                  </a:lnTo>
                  <a:lnTo>
                    <a:pt x="723590" y="642469"/>
                  </a:lnTo>
                  <a:lnTo>
                    <a:pt x="712949" y="644445"/>
                  </a:lnTo>
                  <a:lnTo>
                    <a:pt x="702308" y="646297"/>
                  </a:lnTo>
                  <a:lnTo>
                    <a:pt x="691667" y="647944"/>
                  </a:lnTo>
                  <a:lnTo>
                    <a:pt x="681026" y="649312"/>
                  </a:lnTo>
                  <a:lnTo>
                    <a:pt x="670384" y="650332"/>
                  </a:lnTo>
                  <a:lnTo>
                    <a:pt x="659743" y="650941"/>
                  </a:lnTo>
                  <a:lnTo>
                    <a:pt x="649102" y="651079"/>
                  </a:lnTo>
                  <a:lnTo>
                    <a:pt x="638461" y="650692"/>
                  </a:lnTo>
                  <a:lnTo>
                    <a:pt x="627820" y="649727"/>
                  </a:lnTo>
                  <a:lnTo>
                    <a:pt x="617179" y="648135"/>
                  </a:lnTo>
                  <a:lnTo>
                    <a:pt x="606538" y="645870"/>
                  </a:lnTo>
                  <a:lnTo>
                    <a:pt x="595897" y="642886"/>
                  </a:lnTo>
                  <a:lnTo>
                    <a:pt x="585256" y="639303"/>
                  </a:lnTo>
                  <a:lnTo>
                    <a:pt x="574615" y="637481"/>
                  </a:lnTo>
                  <a:lnTo>
                    <a:pt x="563974" y="637685"/>
                  </a:lnTo>
                  <a:lnTo>
                    <a:pt x="553333" y="639241"/>
                  </a:lnTo>
                  <a:lnTo>
                    <a:pt x="542692" y="641373"/>
                  </a:lnTo>
                  <a:lnTo>
                    <a:pt x="532051" y="643130"/>
                  </a:lnTo>
                  <a:lnTo>
                    <a:pt x="521410" y="643382"/>
                  </a:lnTo>
                  <a:lnTo>
                    <a:pt x="510769" y="640875"/>
                  </a:lnTo>
                  <a:lnTo>
                    <a:pt x="500128" y="634400"/>
                  </a:lnTo>
                  <a:lnTo>
                    <a:pt x="489487" y="624132"/>
                  </a:lnTo>
                  <a:lnTo>
                    <a:pt x="478846" y="610636"/>
                  </a:lnTo>
                  <a:lnTo>
                    <a:pt x="468205" y="594378"/>
                  </a:lnTo>
                  <a:lnTo>
                    <a:pt x="457564" y="575839"/>
                  </a:lnTo>
                  <a:lnTo>
                    <a:pt x="446923" y="555502"/>
                  </a:lnTo>
                  <a:lnTo>
                    <a:pt x="436282" y="533846"/>
                  </a:lnTo>
                  <a:lnTo>
                    <a:pt x="425641" y="511327"/>
                  </a:lnTo>
                  <a:lnTo>
                    <a:pt x="415000" y="488368"/>
                  </a:lnTo>
                  <a:lnTo>
                    <a:pt x="404359" y="465344"/>
                  </a:lnTo>
                  <a:lnTo>
                    <a:pt x="393718" y="442575"/>
                  </a:lnTo>
                  <a:lnTo>
                    <a:pt x="383077" y="420330"/>
                  </a:lnTo>
                  <a:lnTo>
                    <a:pt x="372436" y="398834"/>
                  </a:lnTo>
                  <a:lnTo>
                    <a:pt x="361795" y="378290"/>
                  </a:lnTo>
                  <a:lnTo>
                    <a:pt x="351154" y="358887"/>
                  </a:lnTo>
                  <a:lnTo>
                    <a:pt x="340513" y="340821"/>
                  </a:lnTo>
                  <a:lnTo>
                    <a:pt x="329871" y="323323"/>
                  </a:lnTo>
                  <a:lnTo>
                    <a:pt x="319230" y="303019"/>
                  </a:lnTo>
                  <a:lnTo>
                    <a:pt x="308589" y="280725"/>
                  </a:lnTo>
                  <a:lnTo>
                    <a:pt x="297948" y="257690"/>
                  </a:lnTo>
                  <a:lnTo>
                    <a:pt x="287307" y="235050"/>
                  </a:lnTo>
                  <a:lnTo>
                    <a:pt x="276666" y="213769"/>
                  </a:lnTo>
                  <a:lnTo>
                    <a:pt x="266025" y="194619"/>
                  </a:lnTo>
                  <a:lnTo>
                    <a:pt x="255384" y="178237"/>
                  </a:lnTo>
                  <a:lnTo>
                    <a:pt x="244743" y="164483"/>
                  </a:lnTo>
                  <a:lnTo>
                    <a:pt x="234102" y="151606"/>
                  </a:lnTo>
                  <a:lnTo>
                    <a:pt x="223461" y="139605"/>
                  </a:lnTo>
                  <a:lnTo>
                    <a:pt x="212820" y="128581"/>
                  </a:lnTo>
                  <a:lnTo>
                    <a:pt x="202179" y="118594"/>
                  </a:lnTo>
                  <a:lnTo>
                    <a:pt x="191538" y="109658"/>
                  </a:lnTo>
                  <a:lnTo>
                    <a:pt x="180897" y="101752"/>
                  </a:lnTo>
                  <a:lnTo>
                    <a:pt x="170256" y="94836"/>
                  </a:lnTo>
                  <a:lnTo>
                    <a:pt x="159615" y="88888"/>
                  </a:lnTo>
                  <a:lnTo>
                    <a:pt x="148974" y="83936"/>
                  </a:lnTo>
                  <a:lnTo>
                    <a:pt x="138333" y="80032"/>
                  </a:lnTo>
                  <a:lnTo>
                    <a:pt x="127692" y="77232"/>
                  </a:lnTo>
                  <a:lnTo>
                    <a:pt x="117051" y="75603"/>
                  </a:lnTo>
                  <a:lnTo>
                    <a:pt x="106410" y="75224"/>
                  </a:lnTo>
                  <a:lnTo>
                    <a:pt x="95769" y="76186"/>
                  </a:lnTo>
                  <a:lnTo>
                    <a:pt x="85128" y="78598"/>
                  </a:lnTo>
                  <a:lnTo>
                    <a:pt x="74487" y="82568"/>
                  </a:lnTo>
                  <a:lnTo>
                    <a:pt x="63846" y="88175"/>
                  </a:lnTo>
                  <a:lnTo>
                    <a:pt x="53205" y="95481"/>
                  </a:lnTo>
                  <a:lnTo>
                    <a:pt x="42564" y="104525"/>
                  </a:lnTo>
                  <a:lnTo>
                    <a:pt x="31923" y="115320"/>
                  </a:lnTo>
                  <a:lnTo>
                    <a:pt x="21282" y="127854"/>
                  </a:lnTo>
                  <a:lnTo>
                    <a:pt x="10641" y="142104"/>
                  </a:lnTo>
                  <a:lnTo>
                    <a:pt x="0" y="158037"/>
                  </a:lnTo>
                  <a:close/>
                </a:path>
              </a:pathLst>
            </a:custGeom>
            <a:solidFill>
              <a:srgbClr val="4575B4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5" name="pg305"/>
            <p:cNvSpPr/>
            <p:nvPr/>
          </p:nvSpPr>
          <p:spPr>
            <a:xfrm>
              <a:off x="1737174" y="2486417"/>
              <a:ext cx="840641" cy="710500"/>
            </a:xfrm>
            <a:custGeom>
              <a:avLst/>
              <a:gdLst/>
              <a:ahLst/>
              <a:cxnLst/>
              <a:rect l="0" t="0" r="0" b="0"/>
              <a:pathLst>
                <a:path w="840641" h="710500">
                  <a:moveTo>
                    <a:pt x="0" y="0"/>
                  </a:moveTo>
                  <a:lnTo>
                    <a:pt x="10641" y="1876"/>
                  </a:lnTo>
                  <a:lnTo>
                    <a:pt x="21282" y="3882"/>
                  </a:lnTo>
                  <a:lnTo>
                    <a:pt x="31923" y="5996"/>
                  </a:lnTo>
                  <a:lnTo>
                    <a:pt x="42564" y="8204"/>
                  </a:lnTo>
                  <a:lnTo>
                    <a:pt x="53205" y="10497"/>
                  </a:lnTo>
                  <a:lnTo>
                    <a:pt x="63846" y="12882"/>
                  </a:lnTo>
                  <a:lnTo>
                    <a:pt x="74487" y="15384"/>
                  </a:lnTo>
                  <a:lnTo>
                    <a:pt x="85128" y="18044"/>
                  </a:lnTo>
                  <a:lnTo>
                    <a:pt x="95769" y="20983"/>
                  </a:lnTo>
                  <a:lnTo>
                    <a:pt x="106410" y="24306"/>
                  </a:lnTo>
                  <a:lnTo>
                    <a:pt x="117051" y="28076"/>
                  </a:lnTo>
                  <a:lnTo>
                    <a:pt x="127692" y="32347"/>
                  </a:lnTo>
                  <a:lnTo>
                    <a:pt x="138333" y="37163"/>
                  </a:lnTo>
                  <a:lnTo>
                    <a:pt x="148974" y="42562"/>
                  </a:lnTo>
                  <a:lnTo>
                    <a:pt x="159615" y="48570"/>
                  </a:lnTo>
                  <a:lnTo>
                    <a:pt x="170256" y="55206"/>
                  </a:lnTo>
                  <a:lnTo>
                    <a:pt x="180897" y="62484"/>
                  </a:lnTo>
                  <a:lnTo>
                    <a:pt x="191538" y="70414"/>
                  </a:lnTo>
                  <a:lnTo>
                    <a:pt x="202179" y="78999"/>
                  </a:lnTo>
                  <a:lnTo>
                    <a:pt x="212820" y="88242"/>
                  </a:lnTo>
                  <a:lnTo>
                    <a:pt x="223461" y="98146"/>
                  </a:lnTo>
                  <a:lnTo>
                    <a:pt x="234102" y="108710"/>
                  </a:lnTo>
                  <a:lnTo>
                    <a:pt x="244743" y="119933"/>
                  </a:lnTo>
                  <a:lnTo>
                    <a:pt x="255384" y="131985"/>
                  </a:lnTo>
                  <a:lnTo>
                    <a:pt x="266025" y="147202"/>
                  </a:lnTo>
                  <a:lnTo>
                    <a:pt x="276666" y="165411"/>
                  </a:lnTo>
                  <a:lnTo>
                    <a:pt x="287307" y="185417"/>
                  </a:lnTo>
                  <a:lnTo>
                    <a:pt x="297948" y="206086"/>
                  </a:lnTo>
                  <a:lnTo>
                    <a:pt x="308589" y="226407"/>
                  </a:lnTo>
                  <a:lnTo>
                    <a:pt x="319230" y="245524"/>
                  </a:lnTo>
                  <a:lnTo>
                    <a:pt x="329871" y="262725"/>
                  </a:lnTo>
                  <a:lnTo>
                    <a:pt x="340513" y="277915"/>
                  </a:lnTo>
                  <a:lnTo>
                    <a:pt x="351154" y="295385"/>
                  </a:lnTo>
                  <a:lnTo>
                    <a:pt x="361795" y="315239"/>
                  </a:lnTo>
                  <a:lnTo>
                    <a:pt x="372436" y="336324"/>
                  </a:lnTo>
                  <a:lnTo>
                    <a:pt x="383077" y="357614"/>
                  </a:lnTo>
                  <a:lnTo>
                    <a:pt x="393718" y="378270"/>
                  </a:lnTo>
                  <a:lnTo>
                    <a:pt x="404359" y="397640"/>
                  </a:lnTo>
                  <a:lnTo>
                    <a:pt x="415000" y="415185"/>
                  </a:lnTo>
                  <a:lnTo>
                    <a:pt x="425641" y="430592"/>
                  </a:lnTo>
                  <a:lnTo>
                    <a:pt x="436282" y="444673"/>
                  </a:lnTo>
                  <a:lnTo>
                    <a:pt x="446923" y="457479"/>
                  </a:lnTo>
                  <a:lnTo>
                    <a:pt x="457564" y="468894"/>
                  </a:lnTo>
                  <a:lnTo>
                    <a:pt x="468205" y="478917"/>
                  </a:lnTo>
                  <a:lnTo>
                    <a:pt x="478846" y="487747"/>
                  </a:lnTo>
                  <a:lnTo>
                    <a:pt x="489487" y="495798"/>
                  </a:lnTo>
                  <a:lnTo>
                    <a:pt x="500128" y="503628"/>
                  </a:lnTo>
                  <a:lnTo>
                    <a:pt x="510769" y="511117"/>
                  </a:lnTo>
                  <a:lnTo>
                    <a:pt x="521410" y="515914"/>
                  </a:lnTo>
                  <a:lnTo>
                    <a:pt x="532051" y="518001"/>
                  </a:lnTo>
                  <a:lnTo>
                    <a:pt x="542692" y="517787"/>
                  </a:lnTo>
                  <a:lnTo>
                    <a:pt x="553333" y="516041"/>
                  </a:lnTo>
                  <a:lnTo>
                    <a:pt x="563974" y="513881"/>
                  </a:lnTo>
                  <a:lnTo>
                    <a:pt x="574615" y="512604"/>
                  </a:lnTo>
                  <a:lnTo>
                    <a:pt x="585256" y="513486"/>
                  </a:lnTo>
                  <a:lnTo>
                    <a:pt x="595897" y="516609"/>
                  </a:lnTo>
                  <a:lnTo>
                    <a:pt x="606538" y="519554"/>
                  </a:lnTo>
                  <a:lnTo>
                    <a:pt x="617179" y="522057"/>
                  </a:lnTo>
                  <a:lnTo>
                    <a:pt x="627820" y="524145"/>
                  </a:lnTo>
                  <a:lnTo>
                    <a:pt x="638461" y="525998"/>
                  </a:lnTo>
                  <a:lnTo>
                    <a:pt x="649102" y="527929"/>
                  </a:lnTo>
                  <a:lnTo>
                    <a:pt x="659743" y="530328"/>
                  </a:lnTo>
                  <a:lnTo>
                    <a:pt x="670384" y="533586"/>
                  </a:lnTo>
                  <a:lnTo>
                    <a:pt x="681026" y="537678"/>
                  </a:lnTo>
                  <a:lnTo>
                    <a:pt x="691667" y="542002"/>
                  </a:lnTo>
                  <a:lnTo>
                    <a:pt x="702308" y="546521"/>
                  </a:lnTo>
                  <a:lnTo>
                    <a:pt x="712949" y="551206"/>
                  </a:lnTo>
                  <a:lnTo>
                    <a:pt x="723590" y="556024"/>
                  </a:lnTo>
                  <a:lnTo>
                    <a:pt x="734231" y="560928"/>
                  </a:lnTo>
                  <a:lnTo>
                    <a:pt x="744872" y="565862"/>
                  </a:lnTo>
                  <a:lnTo>
                    <a:pt x="755513" y="570762"/>
                  </a:lnTo>
                  <a:lnTo>
                    <a:pt x="766154" y="575555"/>
                  </a:lnTo>
                  <a:lnTo>
                    <a:pt x="776795" y="580164"/>
                  </a:lnTo>
                  <a:lnTo>
                    <a:pt x="787436" y="584515"/>
                  </a:lnTo>
                  <a:lnTo>
                    <a:pt x="798077" y="588542"/>
                  </a:lnTo>
                  <a:lnTo>
                    <a:pt x="808718" y="592194"/>
                  </a:lnTo>
                  <a:lnTo>
                    <a:pt x="819359" y="595438"/>
                  </a:lnTo>
                  <a:lnTo>
                    <a:pt x="830000" y="598256"/>
                  </a:lnTo>
                  <a:lnTo>
                    <a:pt x="840641" y="600644"/>
                  </a:lnTo>
                  <a:lnTo>
                    <a:pt x="840641" y="710500"/>
                  </a:lnTo>
                  <a:lnTo>
                    <a:pt x="830000" y="699778"/>
                  </a:lnTo>
                  <a:lnTo>
                    <a:pt x="819359" y="689919"/>
                  </a:lnTo>
                  <a:lnTo>
                    <a:pt x="808718" y="680906"/>
                  </a:lnTo>
                  <a:lnTo>
                    <a:pt x="798077" y="672710"/>
                  </a:lnTo>
                  <a:lnTo>
                    <a:pt x="787436" y="665282"/>
                  </a:lnTo>
                  <a:lnTo>
                    <a:pt x="776795" y="658559"/>
                  </a:lnTo>
                  <a:lnTo>
                    <a:pt x="766154" y="652461"/>
                  </a:lnTo>
                  <a:lnTo>
                    <a:pt x="755513" y="646900"/>
                  </a:lnTo>
                  <a:lnTo>
                    <a:pt x="744872" y="641788"/>
                  </a:lnTo>
                  <a:lnTo>
                    <a:pt x="734231" y="637038"/>
                  </a:lnTo>
                  <a:lnTo>
                    <a:pt x="723590" y="632572"/>
                  </a:lnTo>
                  <a:lnTo>
                    <a:pt x="712949" y="628320"/>
                  </a:lnTo>
                  <a:lnTo>
                    <a:pt x="702308" y="624224"/>
                  </a:lnTo>
                  <a:lnTo>
                    <a:pt x="691667" y="620234"/>
                  </a:lnTo>
                  <a:lnTo>
                    <a:pt x="681026" y="616313"/>
                  </a:lnTo>
                  <a:lnTo>
                    <a:pt x="670384" y="612431"/>
                  </a:lnTo>
                  <a:lnTo>
                    <a:pt x="659743" y="608758"/>
                  </a:lnTo>
                  <a:lnTo>
                    <a:pt x="649102" y="605446"/>
                  </a:lnTo>
                  <a:lnTo>
                    <a:pt x="638461" y="602629"/>
                  </a:lnTo>
                  <a:lnTo>
                    <a:pt x="627820" y="600438"/>
                  </a:lnTo>
                  <a:lnTo>
                    <a:pt x="617179" y="598930"/>
                  </a:lnTo>
                  <a:lnTo>
                    <a:pt x="606538" y="598029"/>
                  </a:lnTo>
                  <a:lnTo>
                    <a:pt x="595897" y="597504"/>
                  </a:lnTo>
                  <a:lnTo>
                    <a:pt x="585256" y="597008"/>
                  </a:lnTo>
                  <a:lnTo>
                    <a:pt x="574615" y="596283"/>
                  </a:lnTo>
                  <a:lnTo>
                    <a:pt x="563974" y="595192"/>
                  </a:lnTo>
                  <a:lnTo>
                    <a:pt x="553333" y="593774"/>
                  </a:lnTo>
                  <a:lnTo>
                    <a:pt x="542692" y="592090"/>
                  </a:lnTo>
                  <a:lnTo>
                    <a:pt x="532051" y="590026"/>
                  </a:lnTo>
                  <a:lnTo>
                    <a:pt x="521410" y="587115"/>
                  </a:lnTo>
                  <a:lnTo>
                    <a:pt x="510769" y="582531"/>
                  </a:lnTo>
                  <a:lnTo>
                    <a:pt x="500128" y="575556"/>
                  </a:lnTo>
                  <a:lnTo>
                    <a:pt x="489487" y="567779"/>
                  </a:lnTo>
                  <a:lnTo>
                    <a:pt x="478846" y="559693"/>
                  </a:lnTo>
                  <a:lnTo>
                    <a:pt x="468205" y="551303"/>
                  </a:lnTo>
                  <a:lnTo>
                    <a:pt x="457564" y="542474"/>
                  </a:lnTo>
                  <a:lnTo>
                    <a:pt x="446923" y="532854"/>
                  </a:lnTo>
                  <a:lnTo>
                    <a:pt x="436282" y="521892"/>
                  </a:lnTo>
                  <a:lnTo>
                    <a:pt x="425641" y="508919"/>
                  </a:lnTo>
                  <a:lnTo>
                    <a:pt x="415000" y="493148"/>
                  </a:lnTo>
                  <a:lnTo>
                    <a:pt x="404359" y="473983"/>
                  </a:lnTo>
                  <a:lnTo>
                    <a:pt x="393718" y="452530"/>
                  </a:lnTo>
                  <a:lnTo>
                    <a:pt x="383077" y="430053"/>
                  </a:lnTo>
                  <a:lnTo>
                    <a:pt x="372436" y="407702"/>
                  </a:lnTo>
                  <a:lnTo>
                    <a:pt x="361795" y="386443"/>
                  </a:lnTo>
                  <a:lnTo>
                    <a:pt x="351154" y="367054"/>
                  </a:lnTo>
                  <a:lnTo>
                    <a:pt x="340513" y="350185"/>
                  </a:lnTo>
                  <a:lnTo>
                    <a:pt x="329871" y="335263"/>
                  </a:lnTo>
                  <a:lnTo>
                    <a:pt x="319230" y="318164"/>
                  </a:lnTo>
                  <a:lnTo>
                    <a:pt x="308589" y="299454"/>
                  </a:lnTo>
                  <a:lnTo>
                    <a:pt x="297948" y="280175"/>
                  </a:lnTo>
                  <a:lnTo>
                    <a:pt x="287307" y="261232"/>
                  </a:lnTo>
                  <a:lnTo>
                    <a:pt x="276666" y="243370"/>
                  </a:lnTo>
                  <a:lnTo>
                    <a:pt x="266025" y="227213"/>
                  </a:lnTo>
                  <a:lnTo>
                    <a:pt x="255384" y="213325"/>
                  </a:lnTo>
                  <a:lnTo>
                    <a:pt x="244743" y="201618"/>
                  </a:lnTo>
                  <a:lnTo>
                    <a:pt x="234102" y="190503"/>
                  </a:lnTo>
                  <a:lnTo>
                    <a:pt x="223461" y="179893"/>
                  </a:lnTo>
                  <a:lnTo>
                    <a:pt x="212820" y="169811"/>
                  </a:lnTo>
                  <a:lnTo>
                    <a:pt x="202179" y="160282"/>
                  </a:lnTo>
                  <a:lnTo>
                    <a:pt x="191538" y="151332"/>
                  </a:lnTo>
                  <a:lnTo>
                    <a:pt x="180897" y="142989"/>
                  </a:lnTo>
                  <a:lnTo>
                    <a:pt x="170256" y="135281"/>
                  </a:lnTo>
                  <a:lnTo>
                    <a:pt x="159615" y="128243"/>
                  </a:lnTo>
                  <a:lnTo>
                    <a:pt x="148974" y="121911"/>
                  </a:lnTo>
                  <a:lnTo>
                    <a:pt x="138333" y="116330"/>
                  </a:lnTo>
                  <a:lnTo>
                    <a:pt x="127692" y="111553"/>
                  </a:lnTo>
                  <a:lnTo>
                    <a:pt x="117051" y="107638"/>
                  </a:lnTo>
                  <a:lnTo>
                    <a:pt x="106410" y="104657"/>
                  </a:lnTo>
                  <a:lnTo>
                    <a:pt x="95769" y="102687"/>
                  </a:lnTo>
                  <a:lnTo>
                    <a:pt x="85128" y="101815"/>
                  </a:lnTo>
                  <a:lnTo>
                    <a:pt x="74487" y="102106"/>
                  </a:lnTo>
                  <a:lnTo>
                    <a:pt x="63846" y="103587"/>
                  </a:lnTo>
                  <a:lnTo>
                    <a:pt x="53205" y="106296"/>
                  </a:lnTo>
                  <a:lnTo>
                    <a:pt x="42564" y="110250"/>
                  </a:lnTo>
                  <a:lnTo>
                    <a:pt x="31923" y="115450"/>
                  </a:lnTo>
                  <a:lnTo>
                    <a:pt x="21282" y="121881"/>
                  </a:lnTo>
                  <a:lnTo>
                    <a:pt x="10641" y="129524"/>
                  </a:lnTo>
                  <a:lnTo>
                    <a:pt x="0" y="138350"/>
                  </a:lnTo>
                  <a:close/>
                </a:path>
              </a:pathLst>
            </a:custGeom>
            <a:solidFill>
              <a:srgbClr val="91BFDB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6" name="pg306"/>
            <p:cNvSpPr/>
            <p:nvPr/>
          </p:nvSpPr>
          <p:spPr>
            <a:xfrm>
              <a:off x="1821238" y="2534185"/>
              <a:ext cx="756577" cy="127502"/>
            </a:xfrm>
            <a:custGeom>
              <a:avLst/>
              <a:gdLst/>
              <a:ahLst/>
              <a:cxnLst/>
              <a:rect l="0" t="0" r="0" b="0"/>
              <a:pathLst>
                <a:path w="756577" h="127502">
                  <a:moveTo>
                    <a:pt x="0" y="41677"/>
                  </a:moveTo>
                  <a:lnTo>
                    <a:pt x="9576" y="46369"/>
                  </a:lnTo>
                  <a:lnTo>
                    <a:pt x="19153" y="50223"/>
                  </a:lnTo>
                  <a:lnTo>
                    <a:pt x="28730" y="53230"/>
                  </a:lnTo>
                  <a:lnTo>
                    <a:pt x="38307" y="55402"/>
                  </a:lnTo>
                  <a:lnTo>
                    <a:pt x="47884" y="56780"/>
                  </a:lnTo>
                  <a:lnTo>
                    <a:pt x="57461" y="57444"/>
                  </a:lnTo>
                  <a:lnTo>
                    <a:pt x="67038" y="57504"/>
                  </a:lnTo>
                  <a:lnTo>
                    <a:pt x="76615" y="57090"/>
                  </a:lnTo>
                  <a:lnTo>
                    <a:pt x="86192" y="56333"/>
                  </a:lnTo>
                  <a:lnTo>
                    <a:pt x="95769" y="55290"/>
                  </a:lnTo>
                  <a:lnTo>
                    <a:pt x="105346" y="54038"/>
                  </a:lnTo>
                  <a:lnTo>
                    <a:pt x="114923" y="52660"/>
                  </a:lnTo>
                  <a:lnTo>
                    <a:pt x="124500" y="51216"/>
                  </a:lnTo>
                  <a:lnTo>
                    <a:pt x="134076" y="49761"/>
                  </a:lnTo>
                  <a:lnTo>
                    <a:pt x="143653" y="48349"/>
                  </a:lnTo>
                  <a:lnTo>
                    <a:pt x="153230" y="47036"/>
                  </a:lnTo>
                  <a:lnTo>
                    <a:pt x="162807" y="45883"/>
                  </a:lnTo>
                  <a:lnTo>
                    <a:pt x="172384" y="44953"/>
                  </a:lnTo>
                  <a:lnTo>
                    <a:pt x="181961" y="44203"/>
                  </a:lnTo>
                  <a:lnTo>
                    <a:pt x="191538" y="43418"/>
                  </a:lnTo>
                  <a:lnTo>
                    <a:pt x="201115" y="42373"/>
                  </a:lnTo>
                  <a:lnTo>
                    <a:pt x="210692" y="40923"/>
                  </a:lnTo>
                  <a:lnTo>
                    <a:pt x="220269" y="39082"/>
                  </a:lnTo>
                  <a:lnTo>
                    <a:pt x="229846" y="37055"/>
                  </a:lnTo>
                  <a:lnTo>
                    <a:pt x="239423" y="35197"/>
                  </a:lnTo>
                  <a:lnTo>
                    <a:pt x="249000" y="33935"/>
                  </a:lnTo>
                  <a:lnTo>
                    <a:pt x="258577" y="33675"/>
                  </a:lnTo>
                  <a:lnTo>
                    <a:pt x="268153" y="34392"/>
                  </a:lnTo>
                  <a:lnTo>
                    <a:pt x="277730" y="35642"/>
                  </a:lnTo>
                  <a:lnTo>
                    <a:pt x="287307" y="36988"/>
                  </a:lnTo>
                  <a:lnTo>
                    <a:pt x="296884" y="38092"/>
                  </a:lnTo>
                  <a:lnTo>
                    <a:pt x="306461" y="38788"/>
                  </a:lnTo>
                  <a:lnTo>
                    <a:pt x="316038" y="39095"/>
                  </a:lnTo>
                  <a:lnTo>
                    <a:pt x="325615" y="39170"/>
                  </a:lnTo>
                  <a:lnTo>
                    <a:pt x="335192" y="39220"/>
                  </a:lnTo>
                  <a:lnTo>
                    <a:pt x="344769" y="39341"/>
                  </a:lnTo>
                  <a:lnTo>
                    <a:pt x="354346" y="39367"/>
                  </a:lnTo>
                  <a:lnTo>
                    <a:pt x="363923" y="39145"/>
                  </a:lnTo>
                  <a:lnTo>
                    <a:pt x="373500" y="38593"/>
                  </a:lnTo>
                  <a:lnTo>
                    <a:pt x="383077" y="37766"/>
                  </a:lnTo>
                  <a:lnTo>
                    <a:pt x="392654" y="36863"/>
                  </a:lnTo>
                  <a:lnTo>
                    <a:pt x="402230" y="36177"/>
                  </a:lnTo>
                  <a:lnTo>
                    <a:pt x="411807" y="36032"/>
                  </a:lnTo>
                  <a:lnTo>
                    <a:pt x="421384" y="36698"/>
                  </a:lnTo>
                  <a:lnTo>
                    <a:pt x="430961" y="37831"/>
                  </a:lnTo>
                  <a:lnTo>
                    <a:pt x="440538" y="38812"/>
                  </a:lnTo>
                  <a:lnTo>
                    <a:pt x="450115" y="39255"/>
                  </a:lnTo>
                  <a:lnTo>
                    <a:pt x="459692" y="38935"/>
                  </a:lnTo>
                  <a:lnTo>
                    <a:pt x="469269" y="37890"/>
                  </a:lnTo>
                  <a:lnTo>
                    <a:pt x="478846" y="36401"/>
                  </a:lnTo>
                  <a:lnTo>
                    <a:pt x="488423" y="34895"/>
                  </a:lnTo>
                  <a:lnTo>
                    <a:pt x="498000" y="33829"/>
                  </a:lnTo>
                  <a:lnTo>
                    <a:pt x="507577" y="33571"/>
                  </a:lnTo>
                  <a:lnTo>
                    <a:pt x="517154" y="33811"/>
                  </a:lnTo>
                  <a:lnTo>
                    <a:pt x="526731" y="34343"/>
                  </a:lnTo>
                  <a:lnTo>
                    <a:pt x="536307" y="35095"/>
                  </a:lnTo>
                  <a:lnTo>
                    <a:pt x="545884" y="35995"/>
                  </a:lnTo>
                  <a:lnTo>
                    <a:pt x="555461" y="36976"/>
                  </a:lnTo>
                  <a:lnTo>
                    <a:pt x="565038" y="37974"/>
                  </a:lnTo>
                  <a:lnTo>
                    <a:pt x="574615" y="38933"/>
                  </a:lnTo>
                  <a:lnTo>
                    <a:pt x="584192" y="39805"/>
                  </a:lnTo>
                  <a:lnTo>
                    <a:pt x="593769" y="40550"/>
                  </a:lnTo>
                  <a:lnTo>
                    <a:pt x="603346" y="41137"/>
                  </a:lnTo>
                  <a:lnTo>
                    <a:pt x="612923" y="41541"/>
                  </a:lnTo>
                  <a:lnTo>
                    <a:pt x="622500" y="41745"/>
                  </a:lnTo>
                  <a:lnTo>
                    <a:pt x="632077" y="41731"/>
                  </a:lnTo>
                  <a:lnTo>
                    <a:pt x="641654" y="41481"/>
                  </a:lnTo>
                  <a:lnTo>
                    <a:pt x="651231" y="40967"/>
                  </a:lnTo>
                  <a:lnTo>
                    <a:pt x="660808" y="40146"/>
                  </a:lnTo>
                  <a:lnTo>
                    <a:pt x="670384" y="38948"/>
                  </a:lnTo>
                  <a:lnTo>
                    <a:pt x="679961" y="37311"/>
                  </a:lnTo>
                  <a:lnTo>
                    <a:pt x="689538" y="35217"/>
                  </a:lnTo>
                  <a:lnTo>
                    <a:pt x="699115" y="32557"/>
                  </a:lnTo>
                  <a:lnTo>
                    <a:pt x="708692" y="29222"/>
                  </a:lnTo>
                  <a:lnTo>
                    <a:pt x="718269" y="25117"/>
                  </a:lnTo>
                  <a:lnTo>
                    <a:pt x="727846" y="20171"/>
                  </a:lnTo>
                  <a:lnTo>
                    <a:pt x="737423" y="14342"/>
                  </a:lnTo>
                  <a:lnTo>
                    <a:pt x="747000" y="7616"/>
                  </a:lnTo>
                  <a:lnTo>
                    <a:pt x="756577" y="0"/>
                  </a:lnTo>
                  <a:lnTo>
                    <a:pt x="756577" y="83453"/>
                  </a:lnTo>
                  <a:lnTo>
                    <a:pt x="747000" y="83902"/>
                  </a:lnTo>
                  <a:lnTo>
                    <a:pt x="737423" y="84732"/>
                  </a:lnTo>
                  <a:lnTo>
                    <a:pt x="727846" y="85971"/>
                  </a:lnTo>
                  <a:lnTo>
                    <a:pt x="718269" y="87627"/>
                  </a:lnTo>
                  <a:lnTo>
                    <a:pt x="708692" y="89680"/>
                  </a:lnTo>
                  <a:lnTo>
                    <a:pt x="699115" y="92082"/>
                  </a:lnTo>
                  <a:lnTo>
                    <a:pt x="689538" y="94757"/>
                  </a:lnTo>
                  <a:lnTo>
                    <a:pt x="679961" y="97619"/>
                  </a:lnTo>
                  <a:lnTo>
                    <a:pt x="670384" y="100569"/>
                  </a:lnTo>
                  <a:lnTo>
                    <a:pt x="660808" y="103262"/>
                  </a:lnTo>
                  <a:lnTo>
                    <a:pt x="651231" y="105535"/>
                  </a:lnTo>
                  <a:lnTo>
                    <a:pt x="641654" y="107384"/>
                  </a:lnTo>
                  <a:lnTo>
                    <a:pt x="632077" y="108833"/>
                  </a:lnTo>
                  <a:lnTo>
                    <a:pt x="622500" y="109919"/>
                  </a:lnTo>
                  <a:lnTo>
                    <a:pt x="612923" y="110689"/>
                  </a:lnTo>
                  <a:lnTo>
                    <a:pt x="603346" y="111193"/>
                  </a:lnTo>
                  <a:lnTo>
                    <a:pt x="593769" y="111477"/>
                  </a:lnTo>
                  <a:lnTo>
                    <a:pt x="584192" y="111584"/>
                  </a:lnTo>
                  <a:lnTo>
                    <a:pt x="574615" y="111549"/>
                  </a:lnTo>
                  <a:lnTo>
                    <a:pt x="565038" y="111397"/>
                  </a:lnTo>
                  <a:lnTo>
                    <a:pt x="555461" y="111146"/>
                  </a:lnTo>
                  <a:lnTo>
                    <a:pt x="545884" y="110806"/>
                  </a:lnTo>
                  <a:lnTo>
                    <a:pt x="536307" y="110379"/>
                  </a:lnTo>
                  <a:lnTo>
                    <a:pt x="526731" y="109863"/>
                  </a:lnTo>
                  <a:lnTo>
                    <a:pt x="517154" y="109252"/>
                  </a:lnTo>
                  <a:lnTo>
                    <a:pt x="507577" y="108542"/>
                  </a:lnTo>
                  <a:lnTo>
                    <a:pt x="498000" y="107577"/>
                  </a:lnTo>
                  <a:lnTo>
                    <a:pt x="488423" y="106023"/>
                  </a:lnTo>
                  <a:lnTo>
                    <a:pt x="478846" y="104211"/>
                  </a:lnTo>
                  <a:lnTo>
                    <a:pt x="469269" y="102562"/>
                  </a:lnTo>
                  <a:lnTo>
                    <a:pt x="459692" y="101467"/>
                  </a:lnTo>
                  <a:lnTo>
                    <a:pt x="450115" y="101172"/>
                  </a:lnTo>
                  <a:lnTo>
                    <a:pt x="440538" y="101679"/>
                  </a:lnTo>
                  <a:lnTo>
                    <a:pt x="430961" y="102729"/>
                  </a:lnTo>
                  <a:lnTo>
                    <a:pt x="421384" y="103897"/>
                  </a:lnTo>
                  <a:lnTo>
                    <a:pt x="411807" y="104615"/>
                  </a:lnTo>
                  <a:lnTo>
                    <a:pt x="402230" y="104629"/>
                  </a:lnTo>
                  <a:lnTo>
                    <a:pt x="392654" y="104170"/>
                  </a:lnTo>
                  <a:lnTo>
                    <a:pt x="383077" y="103524"/>
                  </a:lnTo>
                  <a:lnTo>
                    <a:pt x="373500" y="102946"/>
                  </a:lnTo>
                  <a:lnTo>
                    <a:pt x="363923" y="102595"/>
                  </a:lnTo>
                  <a:lnTo>
                    <a:pt x="354346" y="102488"/>
                  </a:lnTo>
                  <a:lnTo>
                    <a:pt x="344769" y="102503"/>
                  </a:lnTo>
                  <a:lnTo>
                    <a:pt x="335192" y="102444"/>
                  </a:lnTo>
                  <a:lnTo>
                    <a:pt x="325615" y="101720"/>
                  </a:lnTo>
                  <a:lnTo>
                    <a:pt x="316038" y="100340"/>
                  </a:lnTo>
                  <a:lnTo>
                    <a:pt x="306461" y="98761"/>
                  </a:lnTo>
                  <a:lnTo>
                    <a:pt x="296884" y="97386"/>
                  </a:lnTo>
                  <a:lnTo>
                    <a:pt x="287307" y="96484"/>
                  </a:lnTo>
                  <a:lnTo>
                    <a:pt x="277730" y="96136"/>
                  </a:lnTo>
                  <a:lnTo>
                    <a:pt x="268153" y="96252"/>
                  </a:lnTo>
                  <a:lnTo>
                    <a:pt x="258577" y="96643"/>
                  </a:lnTo>
                  <a:lnTo>
                    <a:pt x="249000" y="97097"/>
                  </a:lnTo>
                  <a:lnTo>
                    <a:pt x="239423" y="97488"/>
                  </a:lnTo>
                  <a:lnTo>
                    <a:pt x="229846" y="97992"/>
                  </a:lnTo>
                  <a:lnTo>
                    <a:pt x="220269" y="98837"/>
                  </a:lnTo>
                  <a:lnTo>
                    <a:pt x="210692" y="100182"/>
                  </a:lnTo>
                  <a:lnTo>
                    <a:pt x="201115" y="102032"/>
                  </a:lnTo>
                  <a:lnTo>
                    <a:pt x="191538" y="104204"/>
                  </a:lnTo>
                  <a:lnTo>
                    <a:pt x="181961" y="106356"/>
                  </a:lnTo>
                  <a:lnTo>
                    <a:pt x="172384" y="108064"/>
                  </a:lnTo>
                  <a:lnTo>
                    <a:pt x="162807" y="109074"/>
                  </a:lnTo>
                  <a:lnTo>
                    <a:pt x="153230" y="109958"/>
                  </a:lnTo>
                  <a:lnTo>
                    <a:pt x="143653" y="110791"/>
                  </a:lnTo>
                  <a:lnTo>
                    <a:pt x="134076" y="111549"/>
                  </a:lnTo>
                  <a:lnTo>
                    <a:pt x="124500" y="112204"/>
                  </a:lnTo>
                  <a:lnTo>
                    <a:pt x="114923" y="112724"/>
                  </a:lnTo>
                  <a:lnTo>
                    <a:pt x="105346" y="113080"/>
                  </a:lnTo>
                  <a:lnTo>
                    <a:pt x="95769" y="113248"/>
                  </a:lnTo>
                  <a:lnTo>
                    <a:pt x="86192" y="113224"/>
                  </a:lnTo>
                  <a:lnTo>
                    <a:pt x="76615" y="113131"/>
                  </a:lnTo>
                  <a:lnTo>
                    <a:pt x="67038" y="113256"/>
                  </a:lnTo>
                  <a:lnTo>
                    <a:pt x="57461" y="113715"/>
                  </a:lnTo>
                  <a:lnTo>
                    <a:pt x="47884" y="114612"/>
                  </a:lnTo>
                  <a:lnTo>
                    <a:pt x="38307" y="116033"/>
                  </a:lnTo>
                  <a:lnTo>
                    <a:pt x="28730" y="118030"/>
                  </a:lnTo>
                  <a:lnTo>
                    <a:pt x="19153" y="120620"/>
                  </a:lnTo>
                  <a:lnTo>
                    <a:pt x="9576" y="123788"/>
                  </a:lnTo>
                  <a:lnTo>
                    <a:pt x="0" y="127502"/>
                  </a:lnTo>
                  <a:close/>
                </a:path>
              </a:pathLst>
            </a:custGeom>
            <a:solidFill>
              <a:srgbClr val="E0F3F8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7" name="rc307"/>
            <p:cNvSpPr/>
            <p:nvPr/>
          </p:nvSpPr>
          <p:spPr>
            <a:xfrm>
              <a:off x="1522810" y="1039703"/>
              <a:ext cx="4715998" cy="216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tx308"/>
            <p:cNvSpPr/>
            <p:nvPr/>
          </p:nvSpPr>
          <p:spPr>
            <a:xfrm>
              <a:off x="3638545" y="1103206"/>
              <a:ext cx="484529" cy="846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Observed</a:t>
              </a:r>
            </a:p>
          </p:txBody>
        </p:sp>
        <p:sp>
          <p:nvSpPr>
            <p:cNvPr id="309" name="rc309"/>
            <p:cNvSpPr/>
            <p:nvPr/>
          </p:nvSpPr>
          <p:spPr>
            <a:xfrm>
              <a:off x="6238809" y="1255930"/>
              <a:ext cx="216226" cy="9574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" name="tx310"/>
            <p:cNvSpPr/>
            <p:nvPr/>
          </p:nvSpPr>
          <p:spPr>
            <a:xfrm rot="5400000">
              <a:off x="6147168" y="1692450"/>
              <a:ext cx="403765" cy="844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Chicken</a:t>
              </a:r>
            </a:p>
          </p:txBody>
        </p:sp>
        <p:sp>
          <p:nvSpPr>
            <p:cNvPr id="311" name="rc311"/>
            <p:cNvSpPr/>
            <p:nvPr/>
          </p:nvSpPr>
          <p:spPr>
            <a:xfrm>
              <a:off x="6238809" y="2282979"/>
              <a:ext cx="216226" cy="9574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" name="tx312"/>
            <p:cNvSpPr/>
            <p:nvPr/>
          </p:nvSpPr>
          <p:spPr>
            <a:xfrm rot="5400000">
              <a:off x="6167768" y="2720644"/>
              <a:ext cx="360273" cy="821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Human</a:t>
              </a:r>
            </a:p>
          </p:txBody>
        </p:sp>
        <p:sp>
          <p:nvSpPr>
            <p:cNvPr id="313" name="pl313"/>
            <p:cNvSpPr/>
            <p:nvPr/>
          </p:nvSpPr>
          <p:spPr>
            <a:xfrm>
              <a:off x="1522810" y="3240438"/>
              <a:ext cx="4715998" cy="0"/>
            </a:xfrm>
            <a:custGeom>
              <a:avLst/>
              <a:gdLst/>
              <a:ahLst/>
              <a:cxnLst/>
              <a:rect l="0" t="0" r="0" b="0"/>
              <a:pathLst>
                <a:path w="4715998">
                  <a:moveTo>
                    <a:pt x="0" y="0"/>
                  </a:moveTo>
                  <a:lnTo>
                    <a:pt x="47159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pl314"/>
            <p:cNvSpPr/>
            <p:nvPr/>
          </p:nvSpPr>
          <p:spPr>
            <a:xfrm>
              <a:off x="1989366" y="32404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" name="pl315"/>
            <p:cNvSpPr/>
            <p:nvPr/>
          </p:nvSpPr>
          <p:spPr>
            <a:xfrm>
              <a:off x="2830008" y="32404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" name="pl316"/>
            <p:cNvSpPr/>
            <p:nvPr/>
          </p:nvSpPr>
          <p:spPr>
            <a:xfrm>
              <a:off x="3670649" y="32404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pl317"/>
            <p:cNvSpPr/>
            <p:nvPr/>
          </p:nvSpPr>
          <p:spPr>
            <a:xfrm>
              <a:off x="4511291" y="32404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" name="pl318"/>
            <p:cNvSpPr/>
            <p:nvPr/>
          </p:nvSpPr>
          <p:spPr>
            <a:xfrm>
              <a:off x="5351932" y="32404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pl319"/>
            <p:cNvSpPr/>
            <p:nvPr/>
          </p:nvSpPr>
          <p:spPr>
            <a:xfrm>
              <a:off x="6192574" y="32404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tx320"/>
            <p:cNvSpPr/>
            <p:nvPr/>
          </p:nvSpPr>
          <p:spPr>
            <a:xfrm>
              <a:off x="1958288" y="3302959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2767852" y="3302959"/>
              <a:ext cx="12431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322" name="tx322"/>
            <p:cNvSpPr/>
            <p:nvPr/>
          </p:nvSpPr>
          <p:spPr>
            <a:xfrm>
              <a:off x="3608494" y="3302687"/>
              <a:ext cx="124311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323" name="tx323"/>
            <p:cNvSpPr/>
            <p:nvPr/>
          </p:nvSpPr>
          <p:spPr>
            <a:xfrm>
              <a:off x="4449135" y="3302850"/>
              <a:ext cx="124311" cy="80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324" name="tx324"/>
            <p:cNvSpPr/>
            <p:nvPr/>
          </p:nvSpPr>
          <p:spPr>
            <a:xfrm>
              <a:off x="5289777" y="3302741"/>
              <a:ext cx="124311" cy="804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6130418" y="3302959"/>
              <a:ext cx="12431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326" name="pl326"/>
            <p:cNvSpPr/>
            <p:nvPr/>
          </p:nvSpPr>
          <p:spPr>
            <a:xfrm>
              <a:off x="1522810" y="1255930"/>
              <a:ext cx="0" cy="957459"/>
            </a:xfrm>
            <a:custGeom>
              <a:avLst/>
              <a:gdLst/>
              <a:ahLst/>
              <a:cxnLst/>
              <a:rect l="0" t="0" r="0" b="0"/>
              <a:pathLst>
                <a:path h="957459">
                  <a:moveTo>
                    <a:pt x="0" y="9574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" name="tx327"/>
            <p:cNvSpPr/>
            <p:nvPr/>
          </p:nvSpPr>
          <p:spPr>
            <a:xfrm>
              <a:off x="1398024" y="2091580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1335869" y="1845331"/>
              <a:ext cx="12431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329" name="tx329"/>
            <p:cNvSpPr/>
            <p:nvPr/>
          </p:nvSpPr>
          <p:spPr>
            <a:xfrm>
              <a:off x="1273713" y="1599083"/>
              <a:ext cx="186466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330" name="tx330"/>
            <p:cNvSpPr/>
            <p:nvPr/>
          </p:nvSpPr>
          <p:spPr>
            <a:xfrm>
              <a:off x="1273713" y="1352834"/>
              <a:ext cx="186466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150</a:t>
              </a:r>
            </a:p>
          </p:txBody>
        </p:sp>
        <p:sp>
          <p:nvSpPr>
            <p:cNvPr id="331" name="pl331"/>
            <p:cNvSpPr/>
            <p:nvPr/>
          </p:nvSpPr>
          <p:spPr>
            <a:xfrm>
              <a:off x="1488016" y="213177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" name="pl332"/>
            <p:cNvSpPr/>
            <p:nvPr/>
          </p:nvSpPr>
          <p:spPr>
            <a:xfrm>
              <a:off x="1488016" y="188552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" name="pl333"/>
            <p:cNvSpPr/>
            <p:nvPr/>
          </p:nvSpPr>
          <p:spPr>
            <a:xfrm>
              <a:off x="1488016" y="163927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" name="pl334"/>
            <p:cNvSpPr/>
            <p:nvPr/>
          </p:nvSpPr>
          <p:spPr>
            <a:xfrm>
              <a:off x="1488016" y="139302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" name="pl335"/>
            <p:cNvSpPr/>
            <p:nvPr/>
          </p:nvSpPr>
          <p:spPr>
            <a:xfrm>
              <a:off x="1522810" y="2282979"/>
              <a:ext cx="0" cy="957459"/>
            </a:xfrm>
            <a:custGeom>
              <a:avLst/>
              <a:gdLst/>
              <a:ahLst/>
              <a:cxnLst/>
              <a:rect l="0" t="0" r="0" b="0"/>
              <a:pathLst>
                <a:path h="957459">
                  <a:moveTo>
                    <a:pt x="0" y="9574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" name="tx336"/>
            <p:cNvSpPr/>
            <p:nvPr/>
          </p:nvSpPr>
          <p:spPr>
            <a:xfrm>
              <a:off x="1335869" y="2963449"/>
              <a:ext cx="12431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337" name="tx337"/>
            <p:cNvSpPr/>
            <p:nvPr/>
          </p:nvSpPr>
          <p:spPr>
            <a:xfrm>
              <a:off x="1273713" y="2607059"/>
              <a:ext cx="186466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338" name="tx338"/>
            <p:cNvSpPr/>
            <p:nvPr/>
          </p:nvSpPr>
          <p:spPr>
            <a:xfrm>
              <a:off x="1273713" y="2250670"/>
              <a:ext cx="186466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150</a:t>
              </a:r>
            </a:p>
          </p:txBody>
        </p:sp>
        <p:sp>
          <p:nvSpPr>
            <p:cNvPr id="339" name="pl339"/>
            <p:cNvSpPr/>
            <p:nvPr/>
          </p:nvSpPr>
          <p:spPr>
            <a:xfrm>
              <a:off x="1488016" y="30036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" name="pl340"/>
            <p:cNvSpPr/>
            <p:nvPr/>
          </p:nvSpPr>
          <p:spPr>
            <a:xfrm>
              <a:off x="1488016" y="264725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" name="pl341"/>
            <p:cNvSpPr/>
            <p:nvPr/>
          </p:nvSpPr>
          <p:spPr>
            <a:xfrm>
              <a:off x="1488016" y="229086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" name="tx342"/>
            <p:cNvSpPr/>
            <p:nvPr/>
          </p:nvSpPr>
          <p:spPr>
            <a:xfrm>
              <a:off x="3337426" y="3411165"/>
              <a:ext cx="1086767" cy="1317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Days (Treatment)</a:t>
              </a:r>
            </a:p>
          </p:txBody>
        </p:sp>
        <p:sp>
          <p:nvSpPr>
            <p:cNvPr id="343" name="tx343"/>
            <p:cNvSpPr/>
            <p:nvPr/>
          </p:nvSpPr>
          <p:spPr>
            <a:xfrm rot="-5400000">
              <a:off x="44170" y="2182939"/>
              <a:ext cx="2197205" cy="1304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Bacterial community alpha-diversity</a:t>
              </a:r>
            </a:p>
          </p:txBody>
        </p:sp>
        <p:sp>
          <p:nvSpPr>
            <p:cNvPr id="344" name="rc344"/>
            <p:cNvSpPr/>
            <p:nvPr/>
          </p:nvSpPr>
          <p:spPr>
            <a:xfrm>
              <a:off x="-2147483648" y="-2147483648"/>
              <a:ext cx="0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5" name="rc345"/>
            <p:cNvSpPr/>
            <p:nvPr/>
          </p:nvSpPr>
          <p:spPr>
            <a:xfrm>
              <a:off x="-2147483648" y="-2147483648"/>
              <a:ext cx="0" cy="0"/>
            </a:xfrm>
            <a:prstGeom prst="rect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" name="pt346"/>
            <p:cNvSpPr/>
            <p:nvPr/>
          </p:nvSpPr>
          <p:spPr>
            <a:xfrm>
              <a:off x="247274" y="3853971"/>
              <a:ext cx="76753" cy="7675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" name="tx347"/>
            <p:cNvSpPr/>
            <p:nvPr/>
          </p:nvSpPr>
          <p:spPr>
            <a:xfrm>
              <a:off x="-117186" y="3848009"/>
              <a:ext cx="223520" cy="844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348" name="tx348"/>
            <p:cNvSpPr/>
            <p:nvPr/>
          </p:nvSpPr>
          <p:spPr>
            <a:xfrm>
              <a:off x="464968" y="3852266"/>
              <a:ext cx="229795" cy="80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349" name="rc349"/>
            <p:cNvSpPr/>
            <p:nvPr/>
          </p:nvSpPr>
          <p:spPr>
            <a:xfrm>
              <a:off x="1038225" y="3713030"/>
              <a:ext cx="257446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0" name="pt350"/>
            <p:cNvSpPr/>
            <p:nvPr/>
          </p:nvSpPr>
          <p:spPr>
            <a:xfrm>
              <a:off x="1114060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" name="pl351"/>
            <p:cNvSpPr/>
            <p:nvPr/>
          </p:nvSpPr>
          <p:spPr>
            <a:xfrm>
              <a:off x="1064654" y="389234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" name="pt352"/>
            <p:cNvSpPr/>
            <p:nvPr/>
          </p:nvSpPr>
          <p:spPr>
            <a:xfrm>
              <a:off x="1597005" y="3853971"/>
              <a:ext cx="76753" cy="76753"/>
            </a:xfrm>
            <a:prstGeom prst="ellipse">
              <a:avLst/>
            </a:prstGeom>
            <a:solidFill>
              <a:srgbClr val="000000">
                <a:alpha val="73333"/>
              </a:srgbClr>
            </a:solidFill>
            <a:ln w="9000" cap="rnd">
              <a:solidFill>
                <a:srgbClr val="000000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" name="pl353"/>
            <p:cNvSpPr/>
            <p:nvPr/>
          </p:nvSpPr>
          <p:spPr>
            <a:xfrm>
              <a:off x="1547599" y="389234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73333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" name="pt354"/>
            <p:cNvSpPr/>
            <p:nvPr/>
          </p:nvSpPr>
          <p:spPr>
            <a:xfrm>
              <a:off x="2079950" y="3853971"/>
              <a:ext cx="76753" cy="76753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000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" name="pl355"/>
            <p:cNvSpPr/>
            <p:nvPr/>
          </p:nvSpPr>
          <p:spPr>
            <a:xfrm>
              <a:off x="2030544" y="389234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86666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" name="pt356"/>
            <p:cNvSpPr/>
            <p:nvPr/>
          </p:nvSpPr>
          <p:spPr>
            <a:xfrm>
              <a:off x="2625051" y="385397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" name="pl357"/>
            <p:cNvSpPr/>
            <p:nvPr/>
          </p:nvSpPr>
          <p:spPr>
            <a:xfrm>
              <a:off x="2575645" y="389234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" name="pt358"/>
            <p:cNvSpPr/>
            <p:nvPr/>
          </p:nvSpPr>
          <p:spPr>
            <a:xfrm>
              <a:off x="3170152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" name="pl359"/>
            <p:cNvSpPr/>
            <p:nvPr/>
          </p:nvSpPr>
          <p:spPr>
            <a:xfrm>
              <a:off x="3120746" y="389234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" name="tx360"/>
            <p:cNvSpPr/>
            <p:nvPr/>
          </p:nvSpPr>
          <p:spPr>
            <a:xfrm>
              <a:off x="1331753" y="3851884"/>
              <a:ext cx="124311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361" name="tx361"/>
            <p:cNvSpPr/>
            <p:nvPr/>
          </p:nvSpPr>
          <p:spPr>
            <a:xfrm>
              <a:off x="1814699" y="3851993"/>
              <a:ext cx="124311" cy="804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362" name="tx362"/>
            <p:cNvSpPr/>
            <p:nvPr/>
          </p:nvSpPr>
          <p:spPr>
            <a:xfrm>
              <a:off x="2297644" y="3851884"/>
              <a:ext cx="186466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363" name="tx363"/>
            <p:cNvSpPr/>
            <p:nvPr/>
          </p:nvSpPr>
          <p:spPr>
            <a:xfrm>
              <a:off x="2842745" y="3851829"/>
              <a:ext cx="186466" cy="80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364" name="tx364"/>
            <p:cNvSpPr/>
            <p:nvPr/>
          </p:nvSpPr>
          <p:spPr>
            <a:xfrm>
              <a:off x="3387846" y="3852266"/>
              <a:ext cx="155252" cy="80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365" name="rc365"/>
            <p:cNvSpPr/>
            <p:nvPr/>
          </p:nvSpPr>
          <p:spPr>
            <a:xfrm>
              <a:off x="3751865" y="3713030"/>
              <a:ext cx="2772759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6" name="pt366"/>
            <p:cNvSpPr/>
            <p:nvPr/>
          </p:nvSpPr>
          <p:spPr>
            <a:xfrm>
              <a:off x="3962395" y="3853971"/>
              <a:ext cx="76753" cy="76753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" name="pl367"/>
            <p:cNvSpPr/>
            <p:nvPr/>
          </p:nvSpPr>
          <p:spPr>
            <a:xfrm>
              <a:off x="3912989" y="389234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CB3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" name="rc368"/>
            <p:cNvSpPr/>
            <p:nvPr/>
          </p:nvSpPr>
          <p:spPr>
            <a:xfrm>
              <a:off x="3891043" y="3782620"/>
              <a:ext cx="219455" cy="219456"/>
            </a:xfrm>
            <a:prstGeom prst="rect">
              <a:avLst/>
            </a:prstGeom>
            <a:solidFill>
              <a:srgbClr val="3CB371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9" name="pt369"/>
            <p:cNvSpPr/>
            <p:nvPr/>
          </p:nvSpPr>
          <p:spPr>
            <a:xfrm>
              <a:off x="3962395" y="4073427"/>
              <a:ext cx="76753" cy="76753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" name="pl370"/>
            <p:cNvSpPr/>
            <p:nvPr/>
          </p:nvSpPr>
          <p:spPr>
            <a:xfrm>
              <a:off x="3912989" y="41118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" name="rc371"/>
            <p:cNvSpPr/>
            <p:nvPr/>
          </p:nvSpPr>
          <p:spPr>
            <a:xfrm>
              <a:off x="3891043" y="4002076"/>
              <a:ext cx="219455" cy="219456"/>
            </a:xfrm>
            <a:prstGeom prst="rect">
              <a:avLst/>
            </a:prstGeom>
            <a:solidFill>
              <a:srgbClr val="7C8181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2" name="pt372"/>
            <p:cNvSpPr/>
            <p:nvPr/>
          </p:nvSpPr>
          <p:spPr>
            <a:xfrm>
              <a:off x="5004031" y="3853971"/>
              <a:ext cx="76753" cy="7675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" name="pl373"/>
            <p:cNvSpPr/>
            <p:nvPr/>
          </p:nvSpPr>
          <p:spPr>
            <a:xfrm>
              <a:off x="4954625" y="389234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" name="rc374"/>
            <p:cNvSpPr/>
            <p:nvPr/>
          </p:nvSpPr>
          <p:spPr>
            <a:xfrm>
              <a:off x="4932679" y="3782620"/>
              <a:ext cx="219455" cy="219456"/>
            </a:xfrm>
            <a:prstGeom prst="rect">
              <a:avLst/>
            </a:prstGeom>
            <a:solidFill>
              <a:srgbClr val="D73027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5" name="pt375"/>
            <p:cNvSpPr/>
            <p:nvPr/>
          </p:nvSpPr>
          <p:spPr>
            <a:xfrm>
              <a:off x="5004031" y="4073427"/>
              <a:ext cx="76753" cy="7675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" name="pl376"/>
            <p:cNvSpPr/>
            <p:nvPr/>
          </p:nvSpPr>
          <p:spPr>
            <a:xfrm>
              <a:off x="4954625" y="41118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" name="rc377"/>
            <p:cNvSpPr/>
            <p:nvPr/>
          </p:nvSpPr>
          <p:spPr>
            <a:xfrm>
              <a:off x="4932679" y="4002076"/>
              <a:ext cx="219455" cy="219456"/>
            </a:xfrm>
            <a:prstGeom prst="rect">
              <a:avLst/>
            </a:prstGeom>
            <a:solidFill>
              <a:srgbClr val="FC8D59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8" name="pt378"/>
            <p:cNvSpPr/>
            <p:nvPr/>
          </p:nvSpPr>
          <p:spPr>
            <a:xfrm>
              <a:off x="6086376" y="3853971"/>
              <a:ext cx="76753" cy="76753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" name="pl379"/>
            <p:cNvSpPr/>
            <p:nvPr/>
          </p:nvSpPr>
          <p:spPr>
            <a:xfrm>
              <a:off x="6036971" y="389234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" name="rc380"/>
            <p:cNvSpPr/>
            <p:nvPr/>
          </p:nvSpPr>
          <p:spPr>
            <a:xfrm>
              <a:off x="6015025" y="3782620"/>
              <a:ext cx="219455" cy="219456"/>
            </a:xfrm>
            <a:prstGeom prst="rect">
              <a:avLst/>
            </a:prstGeom>
            <a:solidFill>
              <a:srgbClr val="FEE090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1" name="pt381"/>
            <p:cNvSpPr/>
            <p:nvPr/>
          </p:nvSpPr>
          <p:spPr>
            <a:xfrm>
              <a:off x="6086376" y="407342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" name="pl382"/>
            <p:cNvSpPr/>
            <p:nvPr/>
          </p:nvSpPr>
          <p:spPr>
            <a:xfrm>
              <a:off x="6036971" y="41118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" name="rc383"/>
            <p:cNvSpPr/>
            <p:nvPr/>
          </p:nvSpPr>
          <p:spPr>
            <a:xfrm>
              <a:off x="6015025" y="4002076"/>
              <a:ext cx="219455" cy="219456"/>
            </a:xfrm>
            <a:prstGeom prst="rect">
              <a:avLst/>
            </a:prstGeom>
            <a:solidFill>
              <a:srgbClr val="4575B4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4" name="pt384"/>
            <p:cNvSpPr/>
            <p:nvPr/>
          </p:nvSpPr>
          <p:spPr>
            <a:xfrm>
              <a:off x="7379909" y="385397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" name="rc385"/>
            <p:cNvSpPr/>
            <p:nvPr/>
          </p:nvSpPr>
          <p:spPr>
            <a:xfrm>
              <a:off x="-2147483648" y="-2147483648"/>
              <a:ext cx="0" cy="0"/>
            </a:xfrm>
            <a:prstGeom prst="rect">
              <a:avLst/>
            </a:prstGeom>
            <a:solidFill>
              <a:srgbClr val="91BFDB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6" name="pt386"/>
            <p:cNvSpPr/>
            <p:nvPr/>
          </p:nvSpPr>
          <p:spPr>
            <a:xfrm>
              <a:off x="7379909" y="4073427"/>
              <a:ext cx="76753" cy="76753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" name="rc387"/>
            <p:cNvSpPr/>
            <p:nvPr/>
          </p:nvSpPr>
          <p:spPr>
            <a:xfrm>
              <a:off x="-2147483648" y="-2147483648"/>
              <a:ext cx="0" cy="0"/>
            </a:xfrm>
            <a:prstGeom prst="rect">
              <a:avLst/>
            </a:prstGeom>
            <a:solidFill>
              <a:srgbClr val="E0F3F8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8" name="tx388"/>
            <p:cNvSpPr/>
            <p:nvPr/>
          </p:nvSpPr>
          <p:spPr>
            <a:xfrm>
              <a:off x="4180088" y="3847736"/>
              <a:ext cx="415989" cy="846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389" name="tx389"/>
            <p:cNvSpPr/>
            <p:nvPr/>
          </p:nvSpPr>
          <p:spPr>
            <a:xfrm>
              <a:off x="4180088" y="4069593"/>
              <a:ext cx="683002" cy="82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390" name="tx390"/>
            <p:cNvSpPr/>
            <p:nvPr/>
          </p:nvSpPr>
          <p:spPr>
            <a:xfrm>
              <a:off x="5221724" y="3847900"/>
              <a:ext cx="723711" cy="845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391" name="tx391"/>
            <p:cNvSpPr/>
            <p:nvPr/>
          </p:nvSpPr>
          <p:spPr>
            <a:xfrm>
              <a:off x="5221724" y="4067465"/>
              <a:ext cx="223520" cy="844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392" name="tx392"/>
            <p:cNvSpPr/>
            <p:nvPr/>
          </p:nvSpPr>
          <p:spPr>
            <a:xfrm>
              <a:off x="6304070" y="3850083"/>
              <a:ext cx="434925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393" name="tx393"/>
            <p:cNvSpPr/>
            <p:nvPr/>
          </p:nvSpPr>
          <p:spPr>
            <a:xfrm>
              <a:off x="6304070" y="4067301"/>
              <a:ext cx="934898" cy="845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394" name="tx394"/>
            <p:cNvSpPr/>
            <p:nvPr/>
          </p:nvSpPr>
          <p:spPr>
            <a:xfrm>
              <a:off x="7597603" y="3852266"/>
              <a:ext cx="229795" cy="80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395" name="tx395"/>
            <p:cNvSpPr/>
            <p:nvPr/>
          </p:nvSpPr>
          <p:spPr>
            <a:xfrm>
              <a:off x="7597603" y="4067301"/>
              <a:ext cx="639836" cy="845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38225" y="970115"/>
            <a:ext cx="5486400" cy="3390595"/>
            <a:chOff x="1038225" y="970115"/>
            <a:chExt cx="5486400" cy="3390595"/>
          </a:xfrm>
        </p:grpSpPr>
        <p:sp>
          <p:nvSpPr>
            <p:cNvPr id="3" name="rc3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522810" y="1255930"/>
              <a:ext cx="4715998" cy="19845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g6"/>
            <p:cNvSpPr/>
            <p:nvPr/>
          </p:nvSpPr>
          <p:spPr>
            <a:xfrm>
              <a:off x="1685489" y="1796849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pg7"/>
            <p:cNvSpPr/>
            <p:nvPr/>
          </p:nvSpPr>
          <p:spPr>
            <a:xfrm>
              <a:off x="1769553" y="1929552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pg8"/>
            <p:cNvSpPr/>
            <p:nvPr/>
          </p:nvSpPr>
          <p:spPr>
            <a:xfrm>
              <a:off x="1853617" y="2103086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" name="pg9"/>
            <p:cNvSpPr/>
            <p:nvPr/>
          </p:nvSpPr>
          <p:spPr>
            <a:xfrm>
              <a:off x="1937682" y="2327660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" name="pg10"/>
            <p:cNvSpPr/>
            <p:nvPr/>
          </p:nvSpPr>
          <p:spPr>
            <a:xfrm>
              <a:off x="2021746" y="2450155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" name="pg11"/>
            <p:cNvSpPr/>
            <p:nvPr/>
          </p:nvSpPr>
          <p:spPr>
            <a:xfrm>
              <a:off x="2105810" y="2746183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" name="pg12"/>
            <p:cNvSpPr/>
            <p:nvPr/>
          </p:nvSpPr>
          <p:spPr>
            <a:xfrm>
              <a:off x="2189874" y="2358284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" name="pg13"/>
            <p:cNvSpPr/>
            <p:nvPr/>
          </p:nvSpPr>
          <p:spPr>
            <a:xfrm>
              <a:off x="2273938" y="2133710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" name="pg14"/>
            <p:cNvSpPr/>
            <p:nvPr/>
          </p:nvSpPr>
          <p:spPr>
            <a:xfrm>
              <a:off x="2358002" y="2021423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pg15"/>
            <p:cNvSpPr/>
            <p:nvPr/>
          </p:nvSpPr>
          <p:spPr>
            <a:xfrm>
              <a:off x="2442067" y="1949968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pg16"/>
            <p:cNvSpPr/>
            <p:nvPr/>
          </p:nvSpPr>
          <p:spPr>
            <a:xfrm>
              <a:off x="2694259" y="1919344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pg17"/>
            <p:cNvSpPr/>
            <p:nvPr/>
          </p:nvSpPr>
          <p:spPr>
            <a:xfrm>
              <a:off x="2946451" y="1939760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pg18"/>
            <p:cNvSpPr/>
            <p:nvPr/>
          </p:nvSpPr>
          <p:spPr>
            <a:xfrm>
              <a:off x="3198644" y="1929552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pg19"/>
            <p:cNvSpPr/>
            <p:nvPr/>
          </p:nvSpPr>
          <p:spPr>
            <a:xfrm>
              <a:off x="3450836" y="1868305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pg20"/>
            <p:cNvSpPr/>
            <p:nvPr/>
          </p:nvSpPr>
          <p:spPr>
            <a:xfrm>
              <a:off x="3703029" y="1888720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pg21"/>
            <p:cNvSpPr/>
            <p:nvPr/>
          </p:nvSpPr>
          <p:spPr>
            <a:xfrm>
              <a:off x="4459606" y="1735602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pg22"/>
            <p:cNvSpPr/>
            <p:nvPr/>
          </p:nvSpPr>
          <p:spPr>
            <a:xfrm>
              <a:off x="5468376" y="1715186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pg23"/>
            <p:cNvSpPr/>
            <p:nvPr/>
          </p:nvSpPr>
          <p:spPr>
            <a:xfrm>
              <a:off x="5972761" y="2001007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3552575" y="1679609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g25"/>
            <p:cNvSpPr/>
            <p:nvPr/>
          </p:nvSpPr>
          <p:spPr>
            <a:xfrm>
              <a:off x="1685489" y="2041839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pg26"/>
            <p:cNvSpPr/>
            <p:nvPr/>
          </p:nvSpPr>
          <p:spPr>
            <a:xfrm>
              <a:off x="1769553" y="2062255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pg27"/>
            <p:cNvSpPr/>
            <p:nvPr/>
          </p:nvSpPr>
          <p:spPr>
            <a:xfrm>
              <a:off x="1853617" y="2245997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pg28"/>
            <p:cNvSpPr/>
            <p:nvPr/>
          </p:nvSpPr>
          <p:spPr>
            <a:xfrm>
              <a:off x="1937682" y="2460362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pg29"/>
            <p:cNvSpPr/>
            <p:nvPr/>
          </p:nvSpPr>
          <p:spPr>
            <a:xfrm>
              <a:off x="2273938" y="2052047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pg30"/>
            <p:cNvSpPr/>
            <p:nvPr/>
          </p:nvSpPr>
          <p:spPr>
            <a:xfrm>
              <a:off x="2358002" y="1837681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pg31"/>
            <p:cNvSpPr/>
            <p:nvPr/>
          </p:nvSpPr>
          <p:spPr>
            <a:xfrm>
              <a:off x="2442067" y="2001007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pg32"/>
            <p:cNvSpPr/>
            <p:nvPr/>
          </p:nvSpPr>
          <p:spPr>
            <a:xfrm>
              <a:off x="2694259" y="1990799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pg33"/>
            <p:cNvSpPr/>
            <p:nvPr/>
          </p:nvSpPr>
          <p:spPr>
            <a:xfrm>
              <a:off x="3534900" y="2021423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pg34"/>
            <p:cNvSpPr/>
            <p:nvPr/>
          </p:nvSpPr>
          <p:spPr>
            <a:xfrm>
              <a:off x="3450836" y="2021423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pg35"/>
            <p:cNvSpPr/>
            <p:nvPr/>
          </p:nvSpPr>
          <p:spPr>
            <a:xfrm>
              <a:off x="3955221" y="1949968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pg36"/>
            <p:cNvSpPr/>
            <p:nvPr/>
          </p:nvSpPr>
          <p:spPr>
            <a:xfrm>
              <a:off x="5132119" y="2052047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1703163" y="1832727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1787228" y="1832727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2039420" y="1771480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2123484" y="1996053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2207548" y="2118548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2291612" y="212875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2375677" y="2190003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2459741" y="1975638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2711933" y="2026677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2964126" y="1842935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3216318" y="1883767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3384446" y="2016469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3468510" y="1904182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3720703" y="194501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3972895" y="1853143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4477280" y="179189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4981665" y="194501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5486050" y="1904182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5990435" y="1812311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1703163" y="1914390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1787228" y="192459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1871292" y="188376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1955356" y="180210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2039420" y="1812311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2123484" y="1985846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2207548" y="2261459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2291612" y="2261459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2375677" y="2281874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2459741" y="2343122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2711933" y="231249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2964126" y="207771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3216318" y="204709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3720703" y="231249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3972895" y="2261459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4477280" y="2332914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4981665" y="231249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rc73"/>
            <p:cNvSpPr/>
            <p:nvPr/>
          </p:nvSpPr>
          <p:spPr>
            <a:xfrm>
              <a:off x="5486050" y="216958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rc74"/>
            <p:cNvSpPr/>
            <p:nvPr/>
          </p:nvSpPr>
          <p:spPr>
            <a:xfrm>
              <a:off x="5990435" y="204709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g75"/>
            <p:cNvSpPr/>
            <p:nvPr/>
          </p:nvSpPr>
          <p:spPr>
            <a:xfrm>
              <a:off x="1685489" y="1878513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" name="pg76"/>
            <p:cNvSpPr/>
            <p:nvPr/>
          </p:nvSpPr>
          <p:spPr>
            <a:xfrm>
              <a:off x="1853617" y="1858097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" name="pg77"/>
            <p:cNvSpPr/>
            <p:nvPr/>
          </p:nvSpPr>
          <p:spPr>
            <a:xfrm>
              <a:off x="1937682" y="1817265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" name="pg78"/>
            <p:cNvSpPr/>
            <p:nvPr/>
          </p:nvSpPr>
          <p:spPr>
            <a:xfrm>
              <a:off x="2021746" y="1919344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" name="pg79"/>
            <p:cNvSpPr/>
            <p:nvPr/>
          </p:nvSpPr>
          <p:spPr>
            <a:xfrm>
              <a:off x="2105810" y="1745810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" name="pg80"/>
            <p:cNvSpPr/>
            <p:nvPr/>
          </p:nvSpPr>
          <p:spPr>
            <a:xfrm>
              <a:off x="2189874" y="1725394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" name="pg81"/>
            <p:cNvSpPr/>
            <p:nvPr/>
          </p:nvSpPr>
          <p:spPr>
            <a:xfrm>
              <a:off x="2273938" y="1878513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" name="pg82"/>
            <p:cNvSpPr/>
            <p:nvPr/>
          </p:nvSpPr>
          <p:spPr>
            <a:xfrm>
              <a:off x="2358002" y="1827473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" name="pg83"/>
            <p:cNvSpPr/>
            <p:nvPr/>
          </p:nvSpPr>
          <p:spPr>
            <a:xfrm>
              <a:off x="2442067" y="1704978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" name="pg84"/>
            <p:cNvSpPr/>
            <p:nvPr/>
          </p:nvSpPr>
          <p:spPr>
            <a:xfrm>
              <a:off x="2694259" y="1694771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" name="pg85"/>
            <p:cNvSpPr/>
            <p:nvPr/>
          </p:nvSpPr>
          <p:spPr>
            <a:xfrm>
              <a:off x="3198644" y="1694771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" name="pg86"/>
            <p:cNvSpPr/>
            <p:nvPr/>
          </p:nvSpPr>
          <p:spPr>
            <a:xfrm>
              <a:off x="3450836" y="1817265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" name="pg87"/>
            <p:cNvSpPr/>
            <p:nvPr/>
          </p:nvSpPr>
          <p:spPr>
            <a:xfrm>
              <a:off x="3703029" y="1949968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" name="pg88"/>
            <p:cNvSpPr/>
            <p:nvPr/>
          </p:nvSpPr>
          <p:spPr>
            <a:xfrm>
              <a:off x="3955221" y="1847889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" name="pg89"/>
            <p:cNvSpPr/>
            <p:nvPr/>
          </p:nvSpPr>
          <p:spPr>
            <a:xfrm>
              <a:off x="4459606" y="1827473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" name="pg90"/>
            <p:cNvSpPr/>
            <p:nvPr/>
          </p:nvSpPr>
          <p:spPr>
            <a:xfrm>
              <a:off x="4963991" y="1715186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" name="pg91"/>
            <p:cNvSpPr/>
            <p:nvPr/>
          </p:nvSpPr>
          <p:spPr>
            <a:xfrm>
              <a:off x="5468376" y="1847889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" name="pg92"/>
            <p:cNvSpPr/>
            <p:nvPr/>
          </p:nvSpPr>
          <p:spPr>
            <a:xfrm>
              <a:off x="5972761" y="1868305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" name="pt93"/>
            <p:cNvSpPr/>
            <p:nvPr/>
          </p:nvSpPr>
          <p:spPr>
            <a:xfrm>
              <a:off x="1698797" y="1858985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t94"/>
            <p:cNvSpPr/>
            <p:nvPr/>
          </p:nvSpPr>
          <p:spPr>
            <a:xfrm>
              <a:off x="1782861" y="1838569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t95"/>
            <p:cNvSpPr/>
            <p:nvPr/>
          </p:nvSpPr>
          <p:spPr>
            <a:xfrm>
              <a:off x="1866925" y="182836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t96"/>
            <p:cNvSpPr/>
            <p:nvPr/>
          </p:nvSpPr>
          <p:spPr>
            <a:xfrm>
              <a:off x="1950990" y="1838569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t97"/>
            <p:cNvSpPr/>
            <p:nvPr/>
          </p:nvSpPr>
          <p:spPr>
            <a:xfrm>
              <a:off x="2035054" y="1981479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t98"/>
            <p:cNvSpPr/>
            <p:nvPr/>
          </p:nvSpPr>
          <p:spPr>
            <a:xfrm>
              <a:off x="2203182" y="2716448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t99"/>
            <p:cNvSpPr/>
            <p:nvPr/>
          </p:nvSpPr>
          <p:spPr>
            <a:xfrm>
              <a:off x="2287246" y="2787903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t100"/>
            <p:cNvSpPr/>
            <p:nvPr/>
          </p:nvSpPr>
          <p:spPr>
            <a:xfrm>
              <a:off x="2371310" y="2818527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t101"/>
            <p:cNvSpPr/>
            <p:nvPr/>
          </p:nvSpPr>
          <p:spPr>
            <a:xfrm>
              <a:off x="2455374" y="2828734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t102"/>
            <p:cNvSpPr/>
            <p:nvPr/>
          </p:nvSpPr>
          <p:spPr>
            <a:xfrm>
              <a:off x="2707567" y="2849150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t103"/>
            <p:cNvSpPr/>
            <p:nvPr/>
          </p:nvSpPr>
          <p:spPr>
            <a:xfrm>
              <a:off x="2959759" y="2808319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t104"/>
            <p:cNvSpPr/>
            <p:nvPr/>
          </p:nvSpPr>
          <p:spPr>
            <a:xfrm>
              <a:off x="3211952" y="2828734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t105"/>
            <p:cNvSpPr/>
            <p:nvPr/>
          </p:nvSpPr>
          <p:spPr>
            <a:xfrm>
              <a:off x="3464144" y="274707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t106"/>
            <p:cNvSpPr/>
            <p:nvPr/>
          </p:nvSpPr>
          <p:spPr>
            <a:xfrm>
              <a:off x="3716337" y="2838942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t107"/>
            <p:cNvSpPr/>
            <p:nvPr/>
          </p:nvSpPr>
          <p:spPr>
            <a:xfrm>
              <a:off x="3968529" y="2828734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t108"/>
            <p:cNvSpPr/>
            <p:nvPr/>
          </p:nvSpPr>
          <p:spPr>
            <a:xfrm>
              <a:off x="4472914" y="2838942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t109"/>
            <p:cNvSpPr/>
            <p:nvPr/>
          </p:nvSpPr>
          <p:spPr>
            <a:xfrm>
              <a:off x="4977299" y="2838942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t110"/>
            <p:cNvSpPr/>
            <p:nvPr/>
          </p:nvSpPr>
          <p:spPr>
            <a:xfrm>
              <a:off x="5481684" y="2859358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t111"/>
            <p:cNvSpPr/>
            <p:nvPr/>
          </p:nvSpPr>
          <p:spPr>
            <a:xfrm>
              <a:off x="5986069" y="2849150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t112"/>
            <p:cNvSpPr/>
            <p:nvPr/>
          </p:nvSpPr>
          <p:spPr>
            <a:xfrm>
              <a:off x="1698797" y="1736490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t113"/>
            <p:cNvSpPr/>
            <p:nvPr/>
          </p:nvSpPr>
          <p:spPr>
            <a:xfrm>
              <a:off x="1782861" y="1695658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t114"/>
            <p:cNvSpPr/>
            <p:nvPr/>
          </p:nvSpPr>
          <p:spPr>
            <a:xfrm>
              <a:off x="1950990" y="1736490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t115"/>
            <p:cNvSpPr/>
            <p:nvPr/>
          </p:nvSpPr>
          <p:spPr>
            <a:xfrm>
              <a:off x="2035054" y="2083558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t116"/>
            <p:cNvSpPr/>
            <p:nvPr/>
          </p:nvSpPr>
          <p:spPr>
            <a:xfrm>
              <a:off x="2119118" y="2491874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t117"/>
            <p:cNvSpPr/>
            <p:nvPr/>
          </p:nvSpPr>
          <p:spPr>
            <a:xfrm>
              <a:off x="2203182" y="1767114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t118"/>
            <p:cNvSpPr/>
            <p:nvPr/>
          </p:nvSpPr>
          <p:spPr>
            <a:xfrm>
              <a:off x="2287246" y="281852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t119"/>
            <p:cNvSpPr/>
            <p:nvPr/>
          </p:nvSpPr>
          <p:spPr>
            <a:xfrm>
              <a:off x="2371310" y="2798111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t120"/>
            <p:cNvSpPr/>
            <p:nvPr/>
          </p:nvSpPr>
          <p:spPr>
            <a:xfrm>
              <a:off x="2455374" y="281852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t121"/>
            <p:cNvSpPr/>
            <p:nvPr/>
          </p:nvSpPr>
          <p:spPr>
            <a:xfrm>
              <a:off x="2707567" y="2828734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t122"/>
            <p:cNvSpPr/>
            <p:nvPr/>
          </p:nvSpPr>
          <p:spPr>
            <a:xfrm>
              <a:off x="2959759" y="2838942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t123"/>
            <p:cNvSpPr/>
            <p:nvPr/>
          </p:nvSpPr>
          <p:spPr>
            <a:xfrm>
              <a:off x="3211952" y="2808319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3464144" y="2849150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t125"/>
            <p:cNvSpPr/>
            <p:nvPr/>
          </p:nvSpPr>
          <p:spPr>
            <a:xfrm>
              <a:off x="3716337" y="2838942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t126"/>
            <p:cNvSpPr/>
            <p:nvPr/>
          </p:nvSpPr>
          <p:spPr>
            <a:xfrm>
              <a:off x="3968529" y="2869566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t127"/>
            <p:cNvSpPr/>
            <p:nvPr/>
          </p:nvSpPr>
          <p:spPr>
            <a:xfrm>
              <a:off x="4472914" y="2777695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t128"/>
            <p:cNvSpPr/>
            <p:nvPr/>
          </p:nvSpPr>
          <p:spPr>
            <a:xfrm>
              <a:off x="4977299" y="281852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t129"/>
            <p:cNvSpPr/>
            <p:nvPr/>
          </p:nvSpPr>
          <p:spPr>
            <a:xfrm>
              <a:off x="5313556" y="281852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5061363" y="2879774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t131"/>
            <p:cNvSpPr/>
            <p:nvPr/>
          </p:nvSpPr>
          <p:spPr>
            <a:xfrm>
              <a:off x="5481684" y="2828734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t132"/>
            <p:cNvSpPr/>
            <p:nvPr/>
          </p:nvSpPr>
          <p:spPr>
            <a:xfrm>
              <a:off x="5565748" y="2736863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t133"/>
            <p:cNvSpPr/>
            <p:nvPr/>
          </p:nvSpPr>
          <p:spPr>
            <a:xfrm>
              <a:off x="5986069" y="281852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g134"/>
            <p:cNvSpPr/>
            <p:nvPr/>
          </p:nvSpPr>
          <p:spPr>
            <a:xfrm>
              <a:off x="1769553" y="1745810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5" name="pg135"/>
            <p:cNvSpPr/>
            <p:nvPr/>
          </p:nvSpPr>
          <p:spPr>
            <a:xfrm>
              <a:off x="1853617" y="1776434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6" name="pg136"/>
            <p:cNvSpPr/>
            <p:nvPr/>
          </p:nvSpPr>
          <p:spPr>
            <a:xfrm>
              <a:off x="1937682" y="1786642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7" name="pg137"/>
            <p:cNvSpPr/>
            <p:nvPr/>
          </p:nvSpPr>
          <p:spPr>
            <a:xfrm>
              <a:off x="2021746" y="1837681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8" name="pg138"/>
            <p:cNvSpPr/>
            <p:nvPr/>
          </p:nvSpPr>
          <p:spPr>
            <a:xfrm>
              <a:off x="2105810" y="1807057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9" name="pg139"/>
            <p:cNvSpPr/>
            <p:nvPr/>
          </p:nvSpPr>
          <p:spPr>
            <a:xfrm>
              <a:off x="2189874" y="1776434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0" name="pg140"/>
            <p:cNvSpPr/>
            <p:nvPr/>
          </p:nvSpPr>
          <p:spPr>
            <a:xfrm>
              <a:off x="2273938" y="1817265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1" name="pg141"/>
            <p:cNvSpPr/>
            <p:nvPr/>
          </p:nvSpPr>
          <p:spPr>
            <a:xfrm>
              <a:off x="2358002" y="2072463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2" name="pg142"/>
            <p:cNvSpPr/>
            <p:nvPr/>
          </p:nvSpPr>
          <p:spPr>
            <a:xfrm>
              <a:off x="2442067" y="1633523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3" name="pg143"/>
            <p:cNvSpPr/>
            <p:nvPr/>
          </p:nvSpPr>
          <p:spPr>
            <a:xfrm>
              <a:off x="2694259" y="1653939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4" name="pg144"/>
            <p:cNvSpPr/>
            <p:nvPr/>
          </p:nvSpPr>
          <p:spPr>
            <a:xfrm>
              <a:off x="2946451" y="1909136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5" name="pg145"/>
            <p:cNvSpPr/>
            <p:nvPr/>
          </p:nvSpPr>
          <p:spPr>
            <a:xfrm>
              <a:off x="3198644" y="1858097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6" name="pg146"/>
            <p:cNvSpPr/>
            <p:nvPr/>
          </p:nvSpPr>
          <p:spPr>
            <a:xfrm>
              <a:off x="3450836" y="1939760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7" name="pg147"/>
            <p:cNvSpPr/>
            <p:nvPr/>
          </p:nvSpPr>
          <p:spPr>
            <a:xfrm>
              <a:off x="3703029" y="1929552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8" name="pg148"/>
            <p:cNvSpPr/>
            <p:nvPr/>
          </p:nvSpPr>
          <p:spPr>
            <a:xfrm>
              <a:off x="3955221" y="1980592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9" name="pg149"/>
            <p:cNvSpPr/>
            <p:nvPr/>
          </p:nvSpPr>
          <p:spPr>
            <a:xfrm>
              <a:off x="4459606" y="1786642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0" name="pg150"/>
            <p:cNvSpPr/>
            <p:nvPr/>
          </p:nvSpPr>
          <p:spPr>
            <a:xfrm>
              <a:off x="4963991" y="1970384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1" name="pg151"/>
            <p:cNvSpPr/>
            <p:nvPr/>
          </p:nvSpPr>
          <p:spPr>
            <a:xfrm>
              <a:off x="5468376" y="1786642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2" name="pg152"/>
            <p:cNvSpPr/>
            <p:nvPr/>
          </p:nvSpPr>
          <p:spPr>
            <a:xfrm>
              <a:off x="5972761" y="1837681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3" name="pl153"/>
            <p:cNvSpPr/>
            <p:nvPr/>
          </p:nvSpPr>
          <p:spPr>
            <a:xfrm>
              <a:off x="1737174" y="1774866"/>
              <a:ext cx="4287271" cy="1030997"/>
            </a:xfrm>
            <a:custGeom>
              <a:avLst/>
              <a:gdLst/>
              <a:ahLst/>
              <a:cxnLst/>
              <a:rect l="0" t="0" r="0" b="0"/>
              <a:pathLst>
                <a:path w="4287271" h="1030997">
                  <a:moveTo>
                    <a:pt x="0" y="81663"/>
                  </a:moveTo>
                  <a:lnTo>
                    <a:pt x="84064" y="214365"/>
                  </a:lnTo>
                  <a:lnTo>
                    <a:pt x="168128" y="387899"/>
                  </a:lnTo>
                  <a:lnTo>
                    <a:pt x="252192" y="612473"/>
                  </a:lnTo>
                  <a:lnTo>
                    <a:pt x="336256" y="734968"/>
                  </a:lnTo>
                  <a:lnTo>
                    <a:pt x="420320" y="1030997"/>
                  </a:lnTo>
                  <a:lnTo>
                    <a:pt x="504384" y="643097"/>
                  </a:lnTo>
                  <a:lnTo>
                    <a:pt x="588449" y="418523"/>
                  </a:lnTo>
                  <a:lnTo>
                    <a:pt x="672513" y="306236"/>
                  </a:lnTo>
                  <a:lnTo>
                    <a:pt x="756577" y="234781"/>
                  </a:lnTo>
                  <a:lnTo>
                    <a:pt x="1008769" y="204157"/>
                  </a:lnTo>
                  <a:lnTo>
                    <a:pt x="1260962" y="224573"/>
                  </a:lnTo>
                  <a:lnTo>
                    <a:pt x="1513154" y="214365"/>
                  </a:lnTo>
                  <a:lnTo>
                    <a:pt x="1765347" y="153118"/>
                  </a:lnTo>
                  <a:lnTo>
                    <a:pt x="2017539" y="173534"/>
                  </a:lnTo>
                  <a:lnTo>
                    <a:pt x="2774116" y="20415"/>
                  </a:lnTo>
                  <a:lnTo>
                    <a:pt x="3782886" y="0"/>
                  </a:lnTo>
                  <a:lnTo>
                    <a:pt x="4287271" y="285821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l154"/>
            <p:cNvSpPr/>
            <p:nvPr/>
          </p:nvSpPr>
          <p:spPr>
            <a:xfrm>
              <a:off x="1737174" y="1897361"/>
              <a:ext cx="3446630" cy="622681"/>
            </a:xfrm>
            <a:custGeom>
              <a:avLst/>
              <a:gdLst/>
              <a:ahLst/>
              <a:cxnLst/>
              <a:rect l="0" t="0" r="0" b="0"/>
              <a:pathLst>
                <a:path w="3446630" h="622681">
                  <a:moveTo>
                    <a:pt x="0" y="204157"/>
                  </a:moveTo>
                  <a:lnTo>
                    <a:pt x="84064" y="224573"/>
                  </a:lnTo>
                  <a:lnTo>
                    <a:pt x="168128" y="408315"/>
                  </a:lnTo>
                  <a:lnTo>
                    <a:pt x="252192" y="622681"/>
                  </a:lnTo>
                  <a:lnTo>
                    <a:pt x="588449" y="214365"/>
                  </a:lnTo>
                  <a:lnTo>
                    <a:pt x="672513" y="0"/>
                  </a:lnTo>
                  <a:lnTo>
                    <a:pt x="756577" y="163326"/>
                  </a:lnTo>
                  <a:lnTo>
                    <a:pt x="1008769" y="153118"/>
                  </a:lnTo>
                  <a:lnTo>
                    <a:pt x="1765347" y="183742"/>
                  </a:lnTo>
                  <a:lnTo>
                    <a:pt x="1849411" y="183742"/>
                  </a:lnTo>
                  <a:lnTo>
                    <a:pt x="2269732" y="112286"/>
                  </a:lnTo>
                  <a:lnTo>
                    <a:pt x="3446630" y="214365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l155"/>
            <p:cNvSpPr/>
            <p:nvPr/>
          </p:nvSpPr>
          <p:spPr>
            <a:xfrm>
              <a:off x="1737174" y="1713619"/>
              <a:ext cx="4287271" cy="510394"/>
            </a:xfrm>
            <a:custGeom>
              <a:avLst/>
              <a:gdLst/>
              <a:ahLst/>
              <a:cxnLst/>
              <a:rect l="0" t="0" r="0" b="0"/>
              <a:pathLst>
                <a:path w="4287271" h="510394">
                  <a:moveTo>
                    <a:pt x="0" y="153118"/>
                  </a:moveTo>
                  <a:lnTo>
                    <a:pt x="84064" y="153118"/>
                  </a:lnTo>
                  <a:lnTo>
                    <a:pt x="336256" y="91871"/>
                  </a:lnTo>
                  <a:lnTo>
                    <a:pt x="420320" y="316444"/>
                  </a:lnTo>
                  <a:lnTo>
                    <a:pt x="504384" y="438939"/>
                  </a:lnTo>
                  <a:lnTo>
                    <a:pt x="588449" y="449147"/>
                  </a:lnTo>
                  <a:lnTo>
                    <a:pt x="672513" y="510394"/>
                  </a:lnTo>
                  <a:lnTo>
                    <a:pt x="756577" y="296028"/>
                  </a:lnTo>
                  <a:lnTo>
                    <a:pt x="1008769" y="347068"/>
                  </a:lnTo>
                  <a:lnTo>
                    <a:pt x="1260962" y="163326"/>
                  </a:lnTo>
                  <a:lnTo>
                    <a:pt x="1513154" y="204157"/>
                  </a:lnTo>
                  <a:lnTo>
                    <a:pt x="1681282" y="336860"/>
                  </a:lnTo>
                  <a:lnTo>
                    <a:pt x="1765347" y="224573"/>
                  </a:lnTo>
                  <a:lnTo>
                    <a:pt x="1849411" y="0"/>
                  </a:lnTo>
                  <a:lnTo>
                    <a:pt x="2017539" y="265405"/>
                  </a:lnTo>
                  <a:lnTo>
                    <a:pt x="2269732" y="173534"/>
                  </a:lnTo>
                  <a:lnTo>
                    <a:pt x="2774116" y="112286"/>
                  </a:lnTo>
                  <a:lnTo>
                    <a:pt x="3278501" y="265405"/>
                  </a:lnTo>
                  <a:lnTo>
                    <a:pt x="3782886" y="224573"/>
                  </a:lnTo>
                  <a:lnTo>
                    <a:pt x="4287271" y="132702"/>
                  </a:lnTo>
                </a:path>
              </a:pathLst>
            </a:custGeom>
            <a:ln w="13550" cap="flat">
              <a:solidFill>
                <a:srgbClr val="D73027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l156"/>
            <p:cNvSpPr/>
            <p:nvPr/>
          </p:nvSpPr>
          <p:spPr>
            <a:xfrm>
              <a:off x="1737174" y="1836114"/>
              <a:ext cx="4287271" cy="541018"/>
            </a:xfrm>
            <a:custGeom>
              <a:avLst/>
              <a:gdLst/>
              <a:ahLst/>
              <a:cxnLst/>
              <a:rect l="0" t="0" r="0" b="0"/>
              <a:pathLst>
                <a:path w="4287271" h="541018">
                  <a:moveTo>
                    <a:pt x="0" y="112286"/>
                  </a:moveTo>
                  <a:lnTo>
                    <a:pt x="84064" y="122494"/>
                  </a:lnTo>
                  <a:lnTo>
                    <a:pt x="168128" y="81663"/>
                  </a:lnTo>
                  <a:lnTo>
                    <a:pt x="252192" y="0"/>
                  </a:lnTo>
                  <a:lnTo>
                    <a:pt x="336256" y="10207"/>
                  </a:lnTo>
                  <a:lnTo>
                    <a:pt x="420320" y="183742"/>
                  </a:lnTo>
                  <a:lnTo>
                    <a:pt x="504384" y="459355"/>
                  </a:lnTo>
                  <a:lnTo>
                    <a:pt x="588449" y="459355"/>
                  </a:lnTo>
                  <a:lnTo>
                    <a:pt x="672513" y="479770"/>
                  </a:lnTo>
                  <a:lnTo>
                    <a:pt x="756577" y="541018"/>
                  </a:lnTo>
                  <a:lnTo>
                    <a:pt x="1008769" y="510394"/>
                  </a:lnTo>
                  <a:lnTo>
                    <a:pt x="1260962" y="275613"/>
                  </a:lnTo>
                  <a:lnTo>
                    <a:pt x="1513154" y="244989"/>
                  </a:lnTo>
                  <a:lnTo>
                    <a:pt x="2017539" y="510394"/>
                  </a:lnTo>
                  <a:lnTo>
                    <a:pt x="2269732" y="459355"/>
                  </a:lnTo>
                  <a:lnTo>
                    <a:pt x="2774116" y="530810"/>
                  </a:lnTo>
                  <a:lnTo>
                    <a:pt x="3278501" y="510394"/>
                  </a:lnTo>
                  <a:lnTo>
                    <a:pt x="3782886" y="367484"/>
                  </a:lnTo>
                  <a:lnTo>
                    <a:pt x="4287271" y="244989"/>
                  </a:lnTo>
                </a:path>
              </a:pathLst>
            </a:custGeom>
            <a:ln w="13550" cap="flat">
              <a:solidFill>
                <a:srgbClr val="FC8D59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l157"/>
            <p:cNvSpPr/>
            <p:nvPr/>
          </p:nvSpPr>
          <p:spPr>
            <a:xfrm>
              <a:off x="1737174" y="1754451"/>
              <a:ext cx="4287271" cy="255197"/>
            </a:xfrm>
            <a:custGeom>
              <a:avLst/>
              <a:gdLst/>
              <a:ahLst/>
              <a:cxnLst/>
              <a:rect l="0" t="0" r="0" b="0"/>
              <a:pathLst>
                <a:path w="4287271" h="255197">
                  <a:moveTo>
                    <a:pt x="0" y="183742"/>
                  </a:moveTo>
                  <a:lnTo>
                    <a:pt x="168128" y="163326"/>
                  </a:lnTo>
                  <a:lnTo>
                    <a:pt x="252192" y="122494"/>
                  </a:lnTo>
                  <a:lnTo>
                    <a:pt x="336256" y="224573"/>
                  </a:lnTo>
                  <a:lnTo>
                    <a:pt x="420320" y="51039"/>
                  </a:lnTo>
                  <a:lnTo>
                    <a:pt x="504384" y="30623"/>
                  </a:lnTo>
                  <a:lnTo>
                    <a:pt x="588449" y="183742"/>
                  </a:lnTo>
                  <a:lnTo>
                    <a:pt x="672513" y="132702"/>
                  </a:lnTo>
                  <a:lnTo>
                    <a:pt x="756577" y="10207"/>
                  </a:lnTo>
                  <a:lnTo>
                    <a:pt x="1008769" y="0"/>
                  </a:lnTo>
                  <a:lnTo>
                    <a:pt x="1513154" y="0"/>
                  </a:lnTo>
                  <a:lnTo>
                    <a:pt x="1765347" y="122494"/>
                  </a:lnTo>
                  <a:lnTo>
                    <a:pt x="2017539" y="255197"/>
                  </a:lnTo>
                  <a:lnTo>
                    <a:pt x="2269732" y="153118"/>
                  </a:lnTo>
                  <a:lnTo>
                    <a:pt x="2774116" y="132702"/>
                  </a:lnTo>
                  <a:lnTo>
                    <a:pt x="3278501" y="20415"/>
                  </a:lnTo>
                  <a:lnTo>
                    <a:pt x="3782886" y="153118"/>
                  </a:lnTo>
                  <a:lnTo>
                    <a:pt x="4287271" y="173534"/>
                  </a:lnTo>
                </a:path>
              </a:pathLst>
            </a:custGeom>
            <a:ln w="13550" cap="flat">
              <a:solidFill>
                <a:srgbClr val="FEE09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l158"/>
            <p:cNvSpPr/>
            <p:nvPr/>
          </p:nvSpPr>
          <p:spPr>
            <a:xfrm>
              <a:off x="1737174" y="1866738"/>
              <a:ext cx="4287271" cy="1030997"/>
            </a:xfrm>
            <a:custGeom>
              <a:avLst/>
              <a:gdLst/>
              <a:ahLst/>
              <a:cxnLst/>
              <a:rect l="0" t="0" r="0" b="0"/>
              <a:pathLst>
                <a:path w="4287271" h="1030997">
                  <a:moveTo>
                    <a:pt x="0" y="30623"/>
                  </a:moveTo>
                  <a:lnTo>
                    <a:pt x="84064" y="10207"/>
                  </a:lnTo>
                  <a:lnTo>
                    <a:pt x="168128" y="0"/>
                  </a:lnTo>
                  <a:lnTo>
                    <a:pt x="252192" y="10207"/>
                  </a:lnTo>
                  <a:lnTo>
                    <a:pt x="336256" y="153118"/>
                  </a:lnTo>
                  <a:lnTo>
                    <a:pt x="504384" y="888086"/>
                  </a:lnTo>
                  <a:lnTo>
                    <a:pt x="588449" y="959541"/>
                  </a:lnTo>
                  <a:lnTo>
                    <a:pt x="672513" y="990165"/>
                  </a:lnTo>
                  <a:lnTo>
                    <a:pt x="756577" y="1000373"/>
                  </a:lnTo>
                  <a:lnTo>
                    <a:pt x="1008769" y="1020789"/>
                  </a:lnTo>
                  <a:lnTo>
                    <a:pt x="1260962" y="979957"/>
                  </a:lnTo>
                  <a:lnTo>
                    <a:pt x="1513154" y="1000373"/>
                  </a:lnTo>
                  <a:lnTo>
                    <a:pt x="1765347" y="918710"/>
                  </a:lnTo>
                  <a:lnTo>
                    <a:pt x="2017539" y="1010581"/>
                  </a:lnTo>
                  <a:lnTo>
                    <a:pt x="2269732" y="1000373"/>
                  </a:lnTo>
                  <a:lnTo>
                    <a:pt x="2774116" y="1010581"/>
                  </a:lnTo>
                  <a:lnTo>
                    <a:pt x="3278501" y="1010581"/>
                  </a:lnTo>
                  <a:lnTo>
                    <a:pt x="3782886" y="1030997"/>
                  </a:lnTo>
                  <a:lnTo>
                    <a:pt x="4287271" y="1020789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l159"/>
            <p:cNvSpPr/>
            <p:nvPr/>
          </p:nvSpPr>
          <p:spPr>
            <a:xfrm>
              <a:off x="1737174" y="1734035"/>
              <a:ext cx="4287271" cy="1184115"/>
            </a:xfrm>
            <a:custGeom>
              <a:avLst/>
              <a:gdLst/>
              <a:ahLst/>
              <a:cxnLst/>
              <a:rect l="0" t="0" r="0" b="0"/>
              <a:pathLst>
                <a:path w="4287271" h="1184115">
                  <a:moveTo>
                    <a:pt x="0" y="40831"/>
                  </a:moveTo>
                  <a:lnTo>
                    <a:pt x="84064" y="0"/>
                  </a:lnTo>
                  <a:lnTo>
                    <a:pt x="252192" y="40831"/>
                  </a:lnTo>
                  <a:lnTo>
                    <a:pt x="336256" y="387899"/>
                  </a:lnTo>
                  <a:lnTo>
                    <a:pt x="420320" y="796215"/>
                  </a:lnTo>
                  <a:lnTo>
                    <a:pt x="504384" y="71455"/>
                  </a:lnTo>
                  <a:lnTo>
                    <a:pt x="588449" y="1122868"/>
                  </a:lnTo>
                  <a:lnTo>
                    <a:pt x="672513" y="1102452"/>
                  </a:lnTo>
                  <a:lnTo>
                    <a:pt x="756577" y="1122868"/>
                  </a:lnTo>
                  <a:lnTo>
                    <a:pt x="1008769" y="1133076"/>
                  </a:lnTo>
                  <a:lnTo>
                    <a:pt x="1260962" y="1143284"/>
                  </a:lnTo>
                  <a:lnTo>
                    <a:pt x="1513154" y="1112660"/>
                  </a:lnTo>
                  <a:lnTo>
                    <a:pt x="1765347" y="1153491"/>
                  </a:lnTo>
                  <a:lnTo>
                    <a:pt x="2017539" y="1143284"/>
                  </a:lnTo>
                  <a:lnTo>
                    <a:pt x="2269732" y="1173907"/>
                  </a:lnTo>
                  <a:lnTo>
                    <a:pt x="2774116" y="1082036"/>
                  </a:lnTo>
                  <a:lnTo>
                    <a:pt x="3278501" y="1122868"/>
                  </a:lnTo>
                  <a:lnTo>
                    <a:pt x="3362565" y="1184115"/>
                  </a:lnTo>
                  <a:lnTo>
                    <a:pt x="3614758" y="1122868"/>
                  </a:lnTo>
                  <a:lnTo>
                    <a:pt x="3782886" y="1133076"/>
                  </a:lnTo>
                  <a:lnTo>
                    <a:pt x="3866950" y="1041205"/>
                  </a:lnTo>
                  <a:lnTo>
                    <a:pt x="4287271" y="1122868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l160"/>
            <p:cNvSpPr/>
            <p:nvPr/>
          </p:nvSpPr>
          <p:spPr>
            <a:xfrm>
              <a:off x="1821238" y="1693203"/>
              <a:ext cx="4203207" cy="438939"/>
            </a:xfrm>
            <a:custGeom>
              <a:avLst/>
              <a:gdLst/>
              <a:ahLst/>
              <a:cxnLst/>
              <a:rect l="0" t="0" r="0" b="0"/>
              <a:pathLst>
                <a:path w="4203207" h="438939">
                  <a:moveTo>
                    <a:pt x="0" y="112286"/>
                  </a:moveTo>
                  <a:lnTo>
                    <a:pt x="84064" y="142910"/>
                  </a:lnTo>
                  <a:lnTo>
                    <a:pt x="168128" y="153118"/>
                  </a:lnTo>
                  <a:lnTo>
                    <a:pt x="252192" y="204157"/>
                  </a:lnTo>
                  <a:lnTo>
                    <a:pt x="336256" y="173534"/>
                  </a:lnTo>
                  <a:lnTo>
                    <a:pt x="420320" y="142910"/>
                  </a:lnTo>
                  <a:lnTo>
                    <a:pt x="504384" y="183742"/>
                  </a:lnTo>
                  <a:lnTo>
                    <a:pt x="588449" y="438939"/>
                  </a:lnTo>
                  <a:lnTo>
                    <a:pt x="672513" y="0"/>
                  </a:lnTo>
                  <a:lnTo>
                    <a:pt x="924705" y="20415"/>
                  </a:lnTo>
                  <a:lnTo>
                    <a:pt x="1176898" y="275613"/>
                  </a:lnTo>
                  <a:lnTo>
                    <a:pt x="1429090" y="224573"/>
                  </a:lnTo>
                  <a:lnTo>
                    <a:pt x="1681282" y="306236"/>
                  </a:lnTo>
                  <a:lnTo>
                    <a:pt x="1933475" y="296028"/>
                  </a:lnTo>
                  <a:lnTo>
                    <a:pt x="2185667" y="347068"/>
                  </a:lnTo>
                  <a:lnTo>
                    <a:pt x="2690052" y="153118"/>
                  </a:lnTo>
                  <a:lnTo>
                    <a:pt x="3194437" y="336860"/>
                  </a:lnTo>
                  <a:lnTo>
                    <a:pt x="3698822" y="153118"/>
                  </a:lnTo>
                  <a:lnTo>
                    <a:pt x="4203207" y="204157"/>
                  </a:lnTo>
                </a:path>
              </a:pathLst>
            </a:custGeom>
            <a:ln w="13550" cap="flat">
              <a:solidFill>
                <a:srgbClr val="E0F3F8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l161"/>
            <p:cNvSpPr/>
            <p:nvPr/>
          </p:nvSpPr>
          <p:spPr>
            <a:xfrm>
              <a:off x="1989366" y="1255930"/>
              <a:ext cx="0" cy="1984508"/>
            </a:xfrm>
            <a:custGeom>
              <a:avLst/>
              <a:gdLst/>
              <a:ahLst/>
              <a:cxnLst/>
              <a:rect l="0" t="0" r="0" b="0"/>
              <a:pathLst>
                <a:path h="1984508">
                  <a:moveTo>
                    <a:pt x="0" y="1984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g162"/>
            <p:cNvSpPr/>
            <p:nvPr/>
          </p:nvSpPr>
          <p:spPr>
            <a:xfrm>
              <a:off x="1737174" y="1737501"/>
              <a:ext cx="4287271" cy="622468"/>
            </a:xfrm>
            <a:custGeom>
              <a:avLst/>
              <a:gdLst/>
              <a:ahLst/>
              <a:cxnLst/>
              <a:rect l="0" t="0" r="0" b="0"/>
              <a:pathLst>
                <a:path w="4287271" h="622468">
                  <a:moveTo>
                    <a:pt x="0" y="212171"/>
                  </a:moveTo>
                  <a:lnTo>
                    <a:pt x="54269" y="282943"/>
                  </a:lnTo>
                  <a:lnTo>
                    <a:pt x="108538" y="339168"/>
                  </a:lnTo>
                  <a:lnTo>
                    <a:pt x="162807" y="382096"/>
                  </a:lnTo>
                  <a:lnTo>
                    <a:pt x="217077" y="413291"/>
                  </a:lnTo>
                  <a:lnTo>
                    <a:pt x="271346" y="433886"/>
                  </a:lnTo>
                  <a:lnTo>
                    <a:pt x="325615" y="443581"/>
                  </a:lnTo>
                  <a:lnTo>
                    <a:pt x="379884" y="444646"/>
                  </a:lnTo>
                  <a:lnTo>
                    <a:pt x="434154" y="439819"/>
                  </a:lnTo>
                  <a:lnTo>
                    <a:pt x="488423" y="431496"/>
                  </a:lnTo>
                  <a:lnTo>
                    <a:pt x="542692" y="418226"/>
                  </a:lnTo>
                  <a:lnTo>
                    <a:pt x="596961" y="400362"/>
                  </a:lnTo>
                  <a:lnTo>
                    <a:pt x="651231" y="373730"/>
                  </a:lnTo>
                  <a:lnTo>
                    <a:pt x="705500" y="348896"/>
                  </a:lnTo>
                  <a:lnTo>
                    <a:pt x="759769" y="309489"/>
                  </a:lnTo>
                  <a:lnTo>
                    <a:pt x="814038" y="256867"/>
                  </a:lnTo>
                  <a:lnTo>
                    <a:pt x="868308" y="197470"/>
                  </a:lnTo>
                  <a:lnTo>
                    <a:pt x="922577" y="140248"/>
                  </a:lnTo>
                  <a:lnTo>
                    <a:pt x="976846" y="95813"/>
                  </a:lnTo>
                  <a:lnTo>
                    <a:pt x="1031115" y="73136"/>
                  </a:lnTo>
                  <a:lnTo>
                    <a:pt x="1085385" y="61989"/>
                  </a:lnTo>
                  <a:lnTo>
                    <a:pt x="1139654" y="57967"/>
                  </a:lnTo>
                  <a:lnTo>
                    <a:pt x="1193923" y="59783"/>
                  </a:lnTo>
                  <a:lnTo>
                    <a:pt x="1248192" y="66050"/>
                  </a:lnTo>
                  <a:lnTo>
                    <a:pt x="1302462" y="75346"/>
                  </a:lnTo>
                  <a:lnTo>
                    <a:pt x="1356731" y="86288"/>
                  </a:lnTo>
                  <a:lnTo>
                    <a:pt x="1411000" y="97619"/>
                  </a:lnTo>
                  <a:lnTo>
                    <a:pt x="1465270" y="108284"/>
                  </a:lnTo>
                  <a:lnTo>
                    <a:pt x="1519539" y="117489"/>
                  </a:lnTo>
                  <a:lnTo>
                    <a:pt x="1573808" y="124695"/>
                  </a:lnTo>
                  <a:lnTo>
                    <a:pt x="1628077" y="129560"/>
                  </a:lnTo>
                  <a:lnTo>
                    <a:pt x="1682347" y="131834"/>
                  </a:lnTo>
                  <a:lnTo>
                    <a:pt x="1736616" y="131249"/>
                  </a:lnTo>
                  <a:lnTo>
                    <a:pt x="1790885" y="127826"/>
                  </a:lnTo>
                  <a:lnTo>
                    <a:pt x="1845154" y="124090"/>
                  </a:lnTo>
                  <a:lnTo>
                    <a:pt x="1899424" y="120503"/>
                  </a:lnTo>
                  <a:lnTo>
                    <a:pt x="1953693" y="117005"/>
                  </a:lnTo>
                  <a:lnTo>
                    <a:pt x="2007962" y="113540"/>
                  </a:lnTo>
                  <a:lnTo>
                    <a:pt x="2062231" y="110058"/>
                  </a:lnTo>
                  <a:lnTo>
                    <a:pt x="2116501" y="106522"/>
                  </a:lnTo>
                  <a:lnTo>
                    <a:pt x="2170770" y="102912"/>
                  </a:lnTo>
                  <a:lnTo>
                    <a:pt x="2225039" y="99227"/>
                  </a:lnTo>
                  <a:lnTo>
                    <a:pt x="2279308" y="95483"/>
                  </a:lnTo>
                  <a:lnTo>
                    <a:pt x="2333578" y="91719"/>
                  </a:lnTo>
                  <a:lnTo>
                    <a:pt x="2387847" y="87985"/>
                  </a:lnTo>
                  <a:lnTo>
                    <a:pt x="2442116" y="84346"/>
                  </a:lnTo>
                  <a:lnTo>
                    <a:pt x="2496385" y="80877"/>
                  </a:lnTo>
                  <a:lnTo>
                    <a:pt x="2550655" y="77657"/>
                  </a:lnTo>
                  <a:lnTo>
                    <a:pt x="2604924" y="74764"/>
                  </a:lnTo>
                  <a:lnTo>
                    <a:pt x="2659193" y="72275"/>
                  </a:lnTo>
                  <a:lnTo>
                    <a:pt x="2713463" y="70258"/>
                  </a:lnTo>
                  <a:lnTo>
                    <a:pt x="2767732" y="68768"/>
                  </a:lnTo>
                  <a:lnTo>
                    <a:pt x="2822001" y="67726"/>
                  </a:lnTo>
                  <a:lnTo>
                    <a:pt x="2876270" y="66953"/>
                  </a:lnTo>
                  <a:lnTo>
                    <a:pt x="2930540" y="66428"/>
                  </a:lnTo>
                  <a:lnTo>
                    <a:pt x="2984809" y="66130"/>
                  </a:lnTo>
                  <a:lnTo>
                    <a:pt x="3039078" y="66029"/>
                  </a:lnTo>
                  <a:lnTo>
                    <a:pt x="3093347" y="66094"/>
                  </a:lnTo>
                  <a:lnTo>
                    <a:pt x="3147617" y="66284"/>
                  </a:lnTo>
                  <a:lnTo>
                    <a:pt x="3201886" y="66555"/>
                  </a:lnTo>
                  <a:lnTo>
                    <a:pt x="3256155" y="66855"/>
                  </a:lnTo>
                  <a:lnTo>
                    <a:pt x="3310424" y="67125"/>
                  </a:lnTo>
                  <a:lnTo>
                    <a:pt x="3364694" y="67304"/>
                  </a:lnTo>
                  <a:lnTo>
                    <a:pt x="3418963" y="67323"/>
                  </a:lnTo>
                  <a:lnTo>
                    <a:pt x="3473232" y="67111"/>
                  </a:lnTo>
                  <a:lnTo>
                    <a:pt x="3527501" y="66596"/>
                  </a:lnTo>
                  <a:lnTo>
                    <a:pt x="3581771" y="65708"/>
                  </a:lnTo>
                  <a:lnTo>
                    <a:pt x="3636040" y="64379"/>
                  </a:lnTo>
                  <a:lnTo>
                    <a:pt x="3690309" y="62547"/>
                  </a:lnTo>
                  <a:lnTo>
                    <a:pt x="3744578" y="60157"/>
                  </a:lnTo>
                  <a:lnTo>
                    <a:pt x="3798848" y="57166"/>
                  </a:lnTo>
                  <a:lnTo>
                    <a:pt x="3853117" y="53538"/>
                  </a:lnTo>
                  <a:lnTo>
                    <a:pt x="3907386" y="49246"/>
                  </a:lnTo>
                  <a:lnTo>
                    <a:pt x="3961656" y="44274"/>
                  </a:lnTo>
                  <a:lnTo>
                    <a:pt x="4015925" y="38613"/>
                  </a:lnTo>
                  <a:lnTo>
                    <a:pt x="4070194" y="32259"/>
                  </a:lnTo>
                  <a:lnTo>
                    <a:pt x="4124463" y="25214"/>
                  </a:lnTo>
                  <a:lnTo>
                    <a:pt x="4178733" y="17484"/>
                  </a:lnTo>
                  <a:lnTo>
                    <a:pt x="4233002" y="9076"/>
                  </a:lnTo>
                  <a:lnTo>
                    <a:pt x="4287271" y="0"/>
                  </a:lnTo>
                  <a:lnTo>
                    <a:pt x="4287271" y="528095"/>
                  </a:lnTo>
                  <a:lnTo>
                    <a:pt x="4233002" y="507460"/>
                  </a:lnTo>
                  <a:lnTo>
                    <a:pt x="4178733" y="488173"/>
                  </a:lnTo>
                  <a:lnTo>
                    <a:pt x="4124463" y="470228"/>
                  </a:lnTo>
                  <a:lnTo>
                    <a:pt x="4070194" y="453618"/>
                  </a:lnTo>
                  <a:lnTo>
                    <a:pt x="4015925" y="438337"/>
                  </a:lnTo>
                  <a:lnTo>
                    <a:pt x="3961656" y="424374"/>
                  </a:lnTo>
                  <a:lnTo>
                    <a:pt x="3907386" y="411711"/>
                  </a:lnTo>
                  <a:lnTo>
                    <a:pt x="3853117" y="400326"/>
                  </a:lnTo>
                  <a:lnTo>
                    <a:pt x="3798848" y="390190"/>
                  </a:lnTo>
                  <a:lnTo>
                    <a:pt x="3744578" y="381264"/>
                  </a:lnTo>
                  <a:lnTo>
                    <a:pt x="3690309" y="373498"/>
                  </a:lnTo>
                  <a:lnTo>
                    <a:pt x="3636040" y="366834"/>
                  </a:lnTo>
                  <a:lnTo>
                    <a:pt x="3581771" y="361205"/>
                  </a:lnTo>
                  <a:lnTo>
                    <a:pt x="3527501" y="356537"/>
                  </a:lnTo>
                  <a:lnTo>
                    <a:pt x="3473232" y="352748"/>
                  </a:lnTo>
                  <a:lnTo>
                    <a:pt x="3418963" y="349755"/>
                  </a:lnTo>
                  <a:lnTo>
                    <a:pt x="3364694" y="347472"/>
                  </a:lnTo>
                  <a:lnTo>
                    <a:pt x="3310424" y="345816"/>
                  </a:lnTo>
                  <a:lnTo>
                    <a:pt x="3256155" y="344704"/>
                  </a:lnTo>
                  <a:lnTo>
                    <a:pt x="3201886" y="344062"/>
                  </a:lnTo>
                  <a:lnTo>
                    <a:pt x="3147617" y="343818"/>
                  </a:lnTo>
                  <a:lnTo>
                    <a:pt x="3093347" y="343907"/>
                  </a:lnTo>
                  <a:lnTo>
                    <a:pt x="3039078" y="344270"/>
                  </a:lnTo>
                  <a:lnTo>
                    <a:pt x="2984809" y="344856"/>
                  </a:lnTo>
                  <a:lnTo>
                    <a:pt x="2930540" y="345618"/>
                  </a:lnTo>
                  <a:lnTo>
                    <a:pt x="2876270" y="346514"/>
                  </a:lnTo>
                  <a:lnTo>
                    <a:pt x="2822001" y="347510"/>
                  </a:lnTo>
                  <a:lnTo>
                    <a:pt x="2767732" y="348571"/>
                  </a:lnTo>
                  <a:lnTo>
                    <a:pt x="2713463" y="349406"/>
                  </a:lnTo>
                  <a:lnTo>
                    <a:pt x="2659193" y="349885"/>
                  </a:lnTo>
                  <a:lnTo>
                    <a:pt x="2604924" y="350087"/>
                  </a:lnTo>
                  <a:lnTo>
                    <a:pt x="2550655" y="350103"/>
                  </a:lnTo>
                  <a:lnTo>
                    <a:pt x="2496385" y="350030"/>
                  </a:lnTo>
                  <a:lnTo>
                    <a:pt x="2442116" y="349970"/>
                  </a:lnTo>
                  <a:lnTo>
                    <a:pt x="2387847" y="350026"/>
                  </a:lnTo>
                  <a:lnTo>
                    <a:pt x="2333578" y="350292"/>
                  </a:lnTo>
                  <a:lnTo>
                    <a:pt x="2279308" y="350858"/>
                  </a:lnTo>
                  <a:lnTo>
                    <a:pt x="2225039" y="351796"/>
                  </a:lnTo>
                  <a:lnTo>
                    <a:pt x="2170770" y="353167"/>
                  </a:lnTo>
                  <a:lnTo>
                    <a:pt x="2116501" y="355011"/>
                  </a:lnTo>
                  <a:lnTo>
                    <a:pt x="2062231" y="357348"/>
                  </a:lnTo>
                  <a:lnTo>
                    <a:pt x="2007962" y="360181"/>
                  </a:lnTo>
                  <a:lnTo>
                    <a:pt x="1953693" y="363495"/>
                  </a:lnTo>
                  <a:lnTo>
                    <a:pt x="1899424" y="367263"/>
                  </a:lnTo>
                  <a:lnTo>
                    <a:pt x="1845154" y="371451"/>
                  </a:lnTo>
                  <a:lnTo>
                    <a:pt x="1790885" y="376023"/>
                  </a:lnTo>
                  <a:lnTo>
                    <a:pt x="1736616" y="380108"/>
                  </a:lnTo>
                  <a:lnTo>
                    <a:pt x="1682347" y="379614"/>
                  </a:lnTo>
                  <a:lnTo>
                    <a:pt x="1628077" y="375005"/>
                  </a:lnTo>
                  <a:lnTo>
                    <a:pt x="1573808" y="367579"/>
                  </a:lnTo>
                  <a:lnTo>
                    <a:pt x="1519539" y="358653"/>
                  </a:lnTo>
                  <a:lnTo>
                    <a:pt x="1465270" y="349453"/>
                  </a:lnTo>
                  <a:lnTo>
                    <a:pt x="1411000" y="341006"/>
                  </a:lnTo>
                  <a:lnTo>
                    <a:pt x="1356731" y="334087"/>
                  </a:lnTo>
                  <a:lnTo>
                    <a:pt x="1302462" y="329207"/>
                  </a:lnTo>
                  <a:lnTo>
                    <a:pt x="1248192" y="326676"/>
                  </a:lnTo>
                  <a:lnTo>
                    <a:pt x="1193923" y="326680"/>
                  </a:lnTo>
                  <a:lnTo>
                    <a:pt x="1139654" y="329363"/>
                  </a:lnTo>
                  <a:lnTo>
                    <a:pt x="1085385" y="334906"/>
                  </a:lnTo>
                  <a:lnTo>
                    <a:pt x="1031115" y="343588"/>
                  </a:lnTo>
                  <a:lnTo>
                    <a:pt x="976846" y="358132"/>
                  </a:lnTo>
                  <a:lnTo>
                    <a:pt x="922577" y="386683"/>
                  </a:lnTo>
                  <a:lnTo>
                    <a:pt x="868308" y="426223"/>
                  </a:lnTo>
                  <a:lnTo>
                    <a:pt x="814038" y="472182"/>
                  </a:lnTo>
                  <a:lnTo>
                    <a:pt x="759769" y="518325"/>
                  </a:lnTo>
                  <a:lnTo>
                    <a:pt x="705500" y="555907"/>
                  </a:lnTo>
                  <a:lnTo>
                    <a:pt x="651231" y="578174"/>
                  </a:lnTo>
                  <a:lnTo>
                    <a:pt x="596961" y="600955"/>
                  </a:lnTo>
                  <a:lnTo>
                    <a:pt x="542692" y="613996"/>
                  </a:lnTo>
                  <a:lnTo>
                    <a:pt x="488423" y="621181"/>
                  </a:lnTo>
                  <a:lnTo>
                    <a:pt x="434154" y="622468"/>
                  </a:lnTo>
                  <a:lnTo>
                    <a:pt x="379884" y="620796"/>
                  </a:lnTo>
                  <a:lnTo>
                    <a:pt x="325615" y="615145"/>
                  </a:lnTo>
                  <a:lnTo>
                    <a:pt x="271346" y="604838"/>
                  </a:lnTo>
                  <a:lnTo>
                    <a:pt x="217077" y="590500"/>
                  </a:lnTo>
                  <a:lnTo>
                    <a:pt x="162807" y="575421"/>
                  </a:lnTo>
                  <a:lnTo>
                    <a:pt x="108538" y="559691"/>
                  </a:lnTo>
                  <a:lnTo>
                    <a:pt x="54269" y="541733"/>
                  </a:lnTo>
                  <a:lnTo>
                    <a:pt x="0" y="519875"/>
                  </a:lnTo>
                  <a:close/>
                </a:path>
              </a:pathLst>
            </a:custGeom>
            <a:solidFill>
              <a:srgbClr val="7C8181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3" name="pg163"/>
            <p:cNvSpPr/>
            <p:nvPr/>
          </p:nvSpPr>
          <p:spPr>
            <a:xfrm>
              <a:off x="1737174" y="1686077"/>
              <a:ext cx="4287271" cy="483325"/>
            </a:xfrm>
            <a:custGeom>
              <a:avLst/>
              <a:gdLst/>
              <a:ahLst/>
              <a:cxnLst/>
              <a:rect l="0" t="0" r="0" b="0"/>
              <a:pathLst>
                <a:path w="4287271" h="483325">
                  <a:moveTo>
                    <a:pt x="0" y="0"/>
                  </a:moveTo>
                  <a:lnTo>
                    <a:pt x="54269" y="52086"/>
                  </a:lnTo>
                  <a:lnTo>
                    <a:pt x="108538" y="99617"/>
                  </a:lnTo>
                  <a:lnTo>
                    <a:pt x="162807" y="142332"/>
                  </a:lnTo>
                  <a:lnTo>
                    <a:pt x="217077" y="179982"/>
                  </a:lnTo>
                  <a:lnTo>
                    <a:pt x="271346" y="212390"/>
                  </a:lnTo>
                  <a:lnTo>
                    <a:pt x="325615" y="239555"/>
                  </a:lnTo>
                  <a:lnTo>
                    <a:pt x="379884" y="261521"/>
                  </a:lnTo>
                  <a:lnTo>
                    <a:pt x="434154" y="278737"/>
                  </a:lnTo>
                  <a:lnTo>
                    <a:pt x="488423" y="292385"/>
                  </a:lnTo>
                  <a:lnTo>
                    <a:pt x="542692" y="303260"/>
                  </a:lnTo>
                  <a:lnTo>
                    <a:pt x="596961" y="311188"/>
                  </a:lnTo>
                  <a:lnTo>
                    <a:pt x="651231" y="316616"/>
                  </a:lnTo>
                  <a:lnTo>
                    <a:pt x="705500" y="320031"/>
                  </a:lnTo>
                  <a:lnTo>
                    <a:pt x="759769" y="321970"/>
                  </a:lnTo>
                  <a:lnTo>
                    <a:pt x="814038" y="320586"/>
                  </a:lnTo>
                  <a:lnTo>
                    <a:pt x="868308" y="314346"/>
                  </a:lnTo>
                  <a:lnTo>
                    <a:pt x="922577" y="303475"/>
                  </a:lnTo>
                  <a:lnTo>
                    <a:pt x="976846" y="288378"/>
                  </a:lnTo>
                  <a:lnTo>
                    <a:pt x="1031115" y="269947"/>
                  </a:lnTo>
                  <a:lnTo>
                    <a:pt x="1085385" y="249698"/>
                  </a:lnTo>
                  <a:lnTo>
                    <a:pt x="1139654" y="229666"/>
                  </a:lnTo>
                  <a:lnTo>
                    <a:pt x="1193923" y="212166"/>
                  </a:lnTo>
                  <a:lnTo>
                    <a:pt x="1248192" y="199554"/>
                  </a:lnTo>
                  <a:lnTo>
                    <a:pt x="1302462" y="192257"/>
                  </a:lnTo>
                  <a:lnTo>
                    <a:pt x="1356731" y="186746"/>
                  </a:lnTo>
                  <a:lnTo>
                    <a:pt x="1411000" y="182084"/>
                  </a:lnTo>
                  <a:lnTo>
                    <a:pt x="1465270" y="177469"/>
                  </a:lnTo>
                  <a:lnTo>
                    <a:pt x="1519539" y="172229"/>
                  </a:lnTo>
                  <a:lnTo>
                    <a:pt x="1573808" y="166019"/>
                  </a:lnTo>
                  <a:lnTo>
                    <a:pt x="1628077" y="158977"/>
                  </a:lnTo>
                  <a:lnTo>
                    <a:pt x="1682347" y="151720"/>
                  </a:lnTo>
                  <a:lnTo>
                    <a:pt x="1736616" y="145163"/>
                  </a:lnTo>
                  <a:lnTo>
                    <a:pt x="1790885" y="140085"/>
                  </a:lnTo>
                  <a:lnTo>
                    <a:pt x="1845154" y="135697"/>
                  </a:lnTo>
                  <a:lnTo>
                    <a:pt x="1899424" y="131201"/>
                  </a:lnTo>
                  <a:lnTo>
                    <a:pt x="1953693" y="126436"/>
                  </a:lnTo>
                  <a:lnTo>
                    <a:pt x="2007962" y="121805"/>
                  </a:lnTo>
                  <a:lnTo>
                    <a:pt x="2062231" y="117908"/>
                  </a:lnTo>
                  <a:lnTo>
                    <a:pt x="2116501" y="114830"/>
                  </a:lnTo>
                  <a:lnTo>
                    <a:pt x="2170770" y="112482"/>
                  </a:lnTo>
                  <a:lnTo>
                    <a:pt x="2225039" y="110769"/>
                  </a:lnTo>
                  <a:lnTo>
                    <a:pt x="2279308" y="109591"/>
                  </a:lnTo>
                  <a:lnTo>
                    <a:pt x="2333578" y="108850"/>
                  </a:lnTo>
                  <a:lnTo>
                    <a:pt x="2387847" y="108455"/>
                  </a:lnTo>
                  <a:lnTo>
                    <a:pt x="2442116" y="108324"/>
                  </a:lnTo>
                  <a:lnTo>
                    <a:pt x="2496385" y="108385"/>
                  </a:lnTo>
                  <a:lnTo>
                    <a:pt x="2550655" y="108582"/>
                  </a:lnTo>
                  <a:lnTo>
                    <a:pt x="2604924" y="108871"/>
                  </a:lnTo>
                  <a:lnTo>
                    <a:pt x="2659193" y="109222"/>
                  </a:lnTo>
                  <a:lnTo>
                    <a:pt x="2713463" y="109618"/>
                  </a:lnTo>
                  <a:lnTo>
                    <a:pt x="2767732" y="110050"/>
                  </a:lnTo>
                  <a:lnTo>
                    <a:pt x="2822001" y="110516"/>
                  </a:lnTo>
                  <a:lnTo>
                    <a:pt x="2876270" y="111019"/>
                  </a:lnTo>
                  <a:lnTo>
                    <a:pt x="2930540" y="111566"/>
                  </a:lnTo>
                  <a:lnTo>
                    <a:pt x="2984809" y="112159"/>
                  </a:lnTo>
                  <a:lnTo>
                    <a:pt x="3039078" y="112800"/>
                  </a:lnTo>
                  <a:lnTo>
                    <a:pt x="3093347" y="113480"/>
                  </a:lnTo>
                  <a:lnTo>
                    <a:pt x="3147617" y="114183"/>
                  </a:lnTo>
                  <a:lnTo>
                    <a:pt x="3201886" y="114876"/>
                  </a:lnTo>
                  <a:lnTo>
                    <a:pt x="3256155" y="115508"/>
                  </a:lnTo>
                  <a:lnTo>
                    <a:pt x="3310424" y="116024"/>
                  </a:lnTo>
                  <a:lnTo>
                    <a:pt x="3364694" y="116445"/>
                  </a:lnTo>
                  <a:lnTo>
                    <a:pt x="3418963" y="116705"/>
                  </a:lnTo>
                  <a:lnTo>
                    <a:pt x="3473232" y="116719"/>
                  </a:lnTo>
                  <a:lnTo>
                    <a:pt x="3527501" y="116392"/>
                  </a:lnTo>
                  <a:lnTo>
                    <a:pt x="3581771" y="115623"/>
                  </a:lnTo>
                  <a:lnTo>
                    <a:pt x="3636040" y="114307"/>
                  </a:lnTo>
                  <a:lnTo>
                    <a:pt x="3690309" y="112339"/>
                  </a:lnTo>
                  <a:lnTo>
                    <a:pt x="3744578" y="109621"/>
                  </a:lnTo>
                  <a:lnTo>
                    <a:pt x="3798848" y="106063"/>
                  </a:lnTo>
                  <a:lnTo>
                    <a:pt x="3853117" y="101589"/>
                  </a:lnTo>
                  <a:lnTo>
                    <a:pt x="3907386" y="96143"/>
                  </a:lnTo>
                  <a:lnTo>
                    <a:pt x="3961656" y="89682"/>
                  </a:lnTo>
                  <a:lnTo>
                    <a:pt x="4015925" y="82185"/>
                  </a:lnTo>
                  <a:lnTo>
                    <a:pt x="4070194" y="73640"/>
                  </a:lnTo>
                  <a:lnTo>
                    <a:pt x="4124463" y="64049"/>
                  </a:lnTo>
                  <a:lnTo>
                    <a:pt x="4178733" y="53420"/>
                  </a:lnTo>
                  <a:lnTo>
                    <a:pt x="4233002" y="41764"/>
                  </a:lnTo>
                  <a:lnTo>
                    <a:pt x="4287271" y="29096"/>
                  </a:lnTo>
                  <a:lnTo>
                    <a:pt x="4287271" y="366511"/>
                  </a:lnTo>
                  <a:lnTo>
                    <a:pt x="4233002" y="357440"/>
                  </a:lnTo>
                  <a:lnTo>
                    <a:pt x="4178733" y="349102"/>
                  </a:lnTo>
                  <a:lnTo>
                    <a:pt x="4124463" y="341526"/>
                  </a:lnTo>
                  <a:lnTo>
                    <a:pt x="4070194" y="334736"/>
                  </a:lnTo>
                  <a:lnTo>
                    <a:pt x="4015925" y="328755"/>
                  </a:lnTo>
                  <a:lnTo>
                    <a:pt x="3961656" y="323596"/>
                  </a:lnTo>
                  <a:lnTo>
                    <a:pt x="3907386" y="319263"/>
                  </a:lnTo>
                  <a:lnTo>
                    <a:pt x="3853117" y="315746"/>
                  </a:lnTo>
                  <a:lnTo>
                    <a:pt x="3798848" y="313018"/>
                  </a:lnTo>
                  <a:lnTo>
                    <a:pt x="3744578" y="311035"/>
                  </a:lnTo>
                  <a:lnTo>
                    <a:pt x="3690309" y="309733"/>
                  </a:lnTo>
                  <a:lnTo>
                    <a:pt x="3636040" y="309039"/>
                  </a:lnTo>
                  <a:lnTo>
                    <a:pt x="3581771" y="308865"/>
                  </a:lnTo>
                  <a:lnTo>
                    <a:pt x="3527501" y="309121"/>
                  </a:lnTo>
                  <a:lnTo>
                    <a:pt x="3473232" y="309715"/>
                  </a:lnTo>
                  <a:lnTo>
                    <a:pt x="3418963" y="310560"/>
                  </a:lnTo>
                  <a:lnTo>
                    <a:pt x="3364694" y="311574"/>
                  </a:lnTo>
                  <a:lnTo>
                    <a:pt x="3310424" y="312685"/>
                  </a:lnTo>
                  <a:lnTo>
                    <a:pt x="3256155" y="313762"/>
                  </a:lnTo>
                  <a:lnTo>
                    <a:pt x="3201886" y="314177"/>
                  </a:lnTo>
                  <a:lnTo>
                    <a:pt x="3147617" y="313817"/>
                  </a:lnTo>
                  <a:lnTo>
                    <a:pt x="3093347" y="312738"/>
                  </a:lnTo>
                  <a:lnTo>
                    <a:pt x="3039078" y="311016"/>
                  </a:lnTo>
                  <a:lnTo>
                    <a:pt x="2984809" y="308744"/>
                  </a:lnTo>
                  <a:lnTo>
                    <a:pt x="2930540" y="306021"/>
                  </a:lnTo>
                  <a:lnTo>
                    <a:pt x="2876270" y="302958"/>
                  </a:lnTo>
                  <a:lnTo>
                    <a:pt x="2822001" y="299666"/>
                  </a:lnTo>
                  <a:lnTo>
                    <a:pt x="2767732" y="296260"/>
                  </a:lnTo>
                  <a:lnTo>
                    <a:pt x="2713463" y="292850"/>
                  </a:lnTo>
                  <a:lnTo>
                    <a:pt x="2659193" y="289544"/>
                  </a:lnTo>
                  <a:lnTo>
                    <a:pt x="2604924" y="286442"/>
                  </a:lnTo>
                  <a:lnTo>
                    <a:pt x="2550655" y="283635"/>
                  </a:lnTo>
                  <a:lnTo>
                    <a:pt x="2496385" y="281200"/>
                  </a:lnTo>
                  <a:lnTo>
                    <a:pt x="2442116" y="279204"/>
                  </a:lnTo>
                  <a:lnTo>
                    <a:pt x="2387847" y="277698"/>
                  </a:lnTo>
                  <a:lnTo>
                    <a:pt x="2333578" y="276719"/>
                  </a:lnTo>
                  <a:lnTo>
                    <a:pt x="2279308" y="276294"/>
                  </a:lnTo>
                  <a:lnTo>
                    <a:pt x="2225039" y="276439"/>
                  </a:lnTo>
                  <a:lnTo>
                    <a:pt x="2170770" y="277166"/>
                  </a:lnTo>
                  <a:lnTo>
                    <a:pt x="2116501" y="278482"/>
                  </a:lnTo>
                  <a:lnTo>
                    <a:pt x="2062231" y="280402"/>
                  </a:lnTo>
                  <a:lnTo>
                    <a:pt x="2007962" y="282925"/>
                  </a:lnTo>
                  <a:lnTo>
                    <a:pt x="1953693" y="285436"/>
                  </a:lnTo>
                  <a:lnTo>
                    <a:pt x="1899424" y="288298"/>
                  </a:lnTo>
                  <a:lnTo>
                    <a:pt x="1845154" y="292126"/>
                  </a:lnTo>
                  <a:lnTo>
                    <a:pt x="1790885" y="296972"/>
                  </a:lnTo>
                  <a:lnTo>
                    <a:pt x="1736616" y="302369"/>
                  </a:lnTo>
                  <a:lnTo>
                    <a:pt x="1682347" y="308179"/>
                  </a:lnTo>
                  <a:lnTo>
                    <a:pt x="1628077" y="314986"/>
                  </a:lnTo>
                  <a:lnTo>
                    <a:pt x="1573808" y="323391"/>
                  </a:lnTo>
                  <a:lnTo>
                    <a:pt x="1519539" y="333700"/>
                  </a:lnTo>
                  <a:lnTo>
                    <a:pt x="1465270" y="345740"/>
                  </a:lnTo>
                  <a:lnTo>
                    <a:pt x="1411000" y="358853"/>
                  </a:lnTo>
                  <a:lnTo>
                    <a:pt x="1356731" y="372058"/>
                  </a:lnTo>
                  <a:lnTo>
                    <a:pt x="1302462" y="384240"/>
                  </a:lnTo>
                  <a:lnTo>
                    <a:pt x="1248192" y="394415"/>
                  </a:lnTo>
                  <a:lnTo>
                    <a:pt x="1193923" y="404704"/>
                  </a:lnTo>
                  <a:lnTo>
                    <a:pt x="1139654" y="416054"/>
                  </a:lnTo>
                  <a:lnTo>
                    <a:pt x="1085385" y="428325"/>
                  </a:lnTo>
                  <a:lnTo>
                    <a:pt x="1031115" y="441332"/>
                  </a:lnTo>
                  <a:lnTo>
                    <a:pt x="976846" y="454615"/>
                  </a:lnTo>
                  <a:lnTo>
                    <a:pt x="922577" y="467193"/>
                  </a:lnTo>
                  <a:lnTo>
                    <a:pt x="868308" y="477461"/>
                  </a:lnTo>
                  <a:lnTo>
                    <a:pt x="814038" y="483325"/>
                  </a:lnTo>
                  <a:lnTo>
                    <a:pt x="759769" y="482517"/>
                  </a:lnTo>
                  <a:lnTo>
                    <a:pt x="705500" y="476420"/>
                  </a:lnTo>
                  <a:lnTo>
                    <a:pt x="651231" y="468549"/>
                  </a:lnTo>
                  <a:lnTo>
                    <a:pt x="596961" y="458666"/>
                  </a:lnTo>
                  <a:lnTo>
                    <a:pt x="542692" y="446459"/>
                  </a:lnTo>
                  <a:lnTo>
                    <a:pt x="488423" y="431744"/>
                  </a:lnTo>
                  <a:lnTo>
                    <a:pt x="434154" y="416062"/>
                  </a:lnTo>
                  <a:lnTo>
                    <a:pt x="379884" y="399689"/>
                  </a:lnTo>
                  <a:lnTo>
                    <a:pt x="325615" y="382311"/>
                  </a:lnTo>
                  <a:lnTo>
                    <a:pt x="271346" y="364478"/>
                  </a:lnTo>
                  <a:lnTo>
                    <a:pt x="217077" y="346772"/>
                  </a:lnTo>
                  <a:lnTo>
                    <a:pt x="162807" y="329285"/>
                  </a:lnTo>
                  <a:lnTo>
                    <a:pt x="108538" y="311940"/>
                  </a:lnTo>
                  <a:lnTo>
                    <a:pt x="54269" y="294584"/>
                  </a:lnTo>
                  <a:lnTo>
                    <a:pt x="0" y="277052"/>
                  </a:lnTo>
                  <a:close/>
                </a:path>
              </a:pathLst>
            </a:custGeom>
            <a:solidFill>
              <a:srgbClr val="D73027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4" name="pg164"/>
            <p:cNvSpPr/>
            <p:nvPr/>
          </p:nvSpPr>
          <p:spPr>
            <a:xfrm>
              <a:off x="1737174" y="1656818"/>
              <a:ext cx="4287271" cy="776108"/>
            </a:xfrm>
            <a:custGeom>
              <a:avLst/>
              <a:gdLst/>
              <a:ahLst/>
              <a:cxnLst/>
              <a:rect l="0" t="0" r="0" b="0"/>
              <a:pathLst>
                <a:path w="4287271" h="776108">
                  <a:moveTo>
                    <a:pt x="0" y="0"/>
                  </a:moveTo>
                  <a:lnTo>
                    <a:pt x="54269" y="72676"/>
                  </a:lnTo>
                  <a:lnTo>
                    <a:pt x="108538" y="140083"/>
                  </a:lnTo>
                  <a:lnTo>
                    <a:pt x="162807" y="201164"/>
                  </a:lnTo>
                  <a:lnTo>
                    <a:pt x="217077" y="255785"/>
                  </a:lnTo>
                  <a:lnTo>
                    <a:pt x="271346" y="303560"/>
                  </a:lnTo>
                  <a:lnTo>
                    <a:pt x="325615" y="344551"/>
                  </a:lnTo>
                  <a:lnTo>
                    <a:pt x="379884" y="379714"/>
                  </a:lnTo>
                  <a:lnTo>
                    <a:pt x="434154" y="410455"/>
                  </a:lnTo>
                  <a:lnTo>
                    <a:pt x="488423" y="437011"/>
                  </a:lnTo>
                  <a:lnTo>
                    <a:pt x="542692" y="460531"/>
                  </a:lnTo>
                  <a:lnTo>
                    <a:pt x="596961" y="481420"/>
                  </a:lnTo>
                  <a:lnTo>
                    <a:pt x="651231" y="501905"/>
                  </a:lnTo>
                  <a:lnTo>
                    <a:pt x="705500" y="521302"/>
                  </a:lnTo>
                  <a:lnTo>
                    <a:pt x="759769" y="535145"/>
                  </a:lnTo>
                  <a:lnTo>
                    <a:pt x="814038" y="541929"/>
                  </a:lnTo>
                  <a:lnTo>
                    <a:pt x="868308" y="542602"/>
                  </a:lnTo>
                  <a:lnTo>
                    <a:pt x="922577" y="537261"/>
                  </a:lnTo>
                  <a:lnTo>
                    <a:pt x="976846" y="526328"/>
                  </a:lnTo>
                  <a:lnTo>
                    <a:pt x="1031115" y="510937"/>
                  </a:lnTo>
                  <a:lnTo>
                    <a:pt x="1085385" y="493052"/>
                  </a:lnTo>
                  <a:lnTo>
                    <a:pt x="1139654" y="475254"/>
                  </a:lnTo>
                  <a:lnTo>
                    <a:pt x="1193923" y="460389"/>
                  </a:lnTo>
                  <a:lnTo>
                    <a:pt x="1248192" y="451279"/>
                  </a:lnTo>
                  <a:lnTo>
                    <a:pt x="1302462" y="445351"/>
                  </a:lnTo>
                  <a:lnTo>
                    <a:pt x="1356731" y="433691"/>
                  </a:lnTo>
                  <a:lnTo>
                    <a:pt x="1411000" y="420002"/>
                  </a:lnTo>
                  <a:lnTo>
                    <a:pt x="1465270" y="409440"/>
                  </a:lnTo>
                  <a:lnTo>
                    <a:pt x="1519539" y="407818"/>
                  </a:lnTo>
                  <a:lnTo>
                    <a:pt x="1573808" y="412823"/>
                  </a:lnTo>
                  <a:lnTo>
                    <a:pt x="1628077" y="420201"/>
                  </a:lnTo>
                  <a:lnTo>
                    <a:pt x="1682347" y="429308"/>
                  </a:lnTo>
                  <a:lnTo>
                    <a:pt x="1736616" y="439491"/>
                  </a:lnTo>
                  <a:lnTo>
                    <a:pt x="1790885" y="450122"/>
                  </a:lnTo>
                  <a:lnTo>
                    <a:pt x="1845154" y="460637"/>
                  </a:lnTo>
                  <a:lnTo>
                    <a:pt x="1899424" y="470582"/>
                  </a:lnTo>
                  <a:lnTo>
                    <a:pt x="1953693" y="479644"/>
                  </a:lnTo>
                  <a:lnTo>
                    <a:pt x="2007962" y="487666"/>
                  </a:lnTo>
                  <a:lnTo>
                    <a:pt x="2062231" y="494628"/>
                  </a:lnTo>
                  <a:lnTo>
                    <a:pt x="2116501" y="500607"/>
                  </a:lnTo>
                  <a:lnTo>
                    <a:pt x="2170770" y="505730"/>
                  </a:lnTo>
                  <a:lnTo>
                    <a:pt x="2225039" y="510122"/>
                  </a:lnTo>
                  <a:lnTo>
                    <a:pt x="2279308" y="513883"/>
                  </a:lnTo>
                  <a:lnTo>
                    <a:pt x="2333578" y="517772"/>
                  </a:lnTo>
                  <a:lnTo>
                    <a:pt x="2387847" y="522053"/>
                  </a:lnTo>
                  <a:lnTo>
                    <a:pt x="2442116" y="526559"/>
                  </a:lnTo>
                  <a:lnTo>
                    <a:pt x="2496385" y="531133"/>
                  </a:lnTo>
                  <a:lnTo>
                    <a:pt x="2550655" y="535622"/>
                  </a:lnTo>
                  <a:lnTo>
                    <a:pt x="2604924" y="539886"/>
                  </a:lnTo>
                  <a:lnTo>
                    <a:pt x="2659193" y="543800"/>
                  </a:lnTo>
                  <a:lnTo>
                    <a:pt x="2713463" y="547252"/>
                  </a:lnTo>
                  <a:lnTo>
                    <a:pt x="2767732" y="550152"/>
                  </a:lnTo>
                  <a:lnTo>
                    <a:pt x="2822001" y="552422"/>
                  </a:lnTo>
                  <a:lnTo>
                    <a:pt x="2876270" y="554001"/>
                  </a:lnTo>
                  <a:lnTo>
                    <a:pt x="2930540" y="554843"/>
                  </a:lnTo>
                  <a:lnTo>
                    <a:pt x="2984809" y="554906"/>
                  </a:lnTo>
                  <a:lnTo>
                    <a:pt x="3039078" y="554159"/>
                  </a:lnTo>
                  <a:lnTo>
                    <a:pt x="3093347" y="552565"/>
                  </a:lnTo>
                  <a:lnTo>
                    <a:pt x="3147617" y="550083"/>
                  </a:lnTo>
                  <a:lnTo>
                    <a:pt x="3201886" y="546659"/>
                  </a:lnTo>
                  <a:lnTo>
                    <a:pt x="3256155" y="542217"/>
                  </a:lnTo>
                  <a:lnTo>
                    <a:pt x="3310424" y="536735"/>
                  </a:lnTo>
                  <a:lnTo>
                    <a:pt x="3364694" y="530479"/>
                  </a:lnTo>
                  <a:lnTo>
                    <a:pt x="3418963" y="523406"/>
                  </a:lnTo>
                  <a:lnTo>
                    <a:pt x="3473232" y="515430"/>
                  </a:lnTo>
                  <a:lnTo>
                    <a:pt x="3527501" y="506459"/>
                  </a:lnTo>
                  <a:lnTo>
                    <a:pt x="3581771" y="496396"/>
                  </a:lnTo>
                  <a:lnTo>
                    <a:pt x="3636040" y="485151"/>
                  </a:lnTo>
                  <a:lnTo>
                    <a:pt x="3690309" y="472634"/>
                  </a:lnTo>
                  <a:lnTo>
                    <a:pt x="3744578" y="458768"/>
                  </a:lnTo>
                  <a:lnTo>
                    <a:pt x="3798848" y="443487"/>
                  </a:lnTo>
                  <a:lnTo>
                    <a:pt x="3853117" y="426740"/>
                  </a:lnTo>
                  <a:lnTo>
                    <a:pt x="3907386" y="408491"/>
                  </a:lnTo>
                  <a:lnTo>
                    <a:pt x="3961656" y="388720"/>
                  </a:lnTo>
                  <a:lnTo>
                    <a:pt x="4015925" y="367416"/>
                  </a:lnTo>
                  <a:lnTo>
                    <a:pt x="4070194" y="344580"/>
                  </a:lnTo>
                  <a:lnTo>
                    <a:pt x="4124463" y="320218"/>
                  </a:lnTo>
                  <a:lnTo>
                    <a:pt x="4178733" y="294342"/>
                  </a:lnTo>
                  <a:lnTo>
                    <a:pt x="4233002" y="266965"/>
                  </a:lnTo>
                  <a:lnTo>
                    <a:pt x="4287271" y="238100"/>
                  </a:lnTo>
                  <a:lnTo>
                    <a:pt x="4287271" y="616029"/>
                  </a:lnTo>
                  <a:lnTo>
                    <a:pt x="4233002" y="621962"/>
                  </a:lnTo>
                  <a:lnTo>
                    <a:pt x="4178733" y="628064"/>
                  </a:lnTo>
                  <a:lnTo>
                    <a:pt x="4124463" y="634360"/>
                  </a:lnTo>
                  <a:lnTo>
                    <a:pt x="4070194" y="640876"/>
                  </a:lnTo>
                  <a:lnTo>
                    <a:pt x="4015925" y="647634"/>
                  </a:lnTo>
                  <a:lnTo>
                    <a:pt x="3961656" y="654653"/>
                  </a:lnTo>
                  <a:lnTo>
                    <a:pt x="3907386" y="661946"/>
                  </a:lnTo>
                  <a:lnTo>
                    <a:pt x="3853117" y="669515"/>
                  </a:lnTo>
                  <a:lnTo>
                    <a:pt x="3798848" y="677352"/>
                  </a:lnTo>
                  <a:lnTo>
                    <a:pt x="3744578" y="685431"/>
                  </a:lnTo>
                  <a:lnTo>
                    <a:pt x="3690309" y="693714"/>
                  </a:lnTo>
                  <a:lnTo>
                    <a:pt x="3636040" y="702148"/>
                  </a:lnTo>
                  <a:lnTo>
                    <a:pt x="3581771" y="710667"/>
                  </a:lnTo>
                  <a:lnTo>
                    <a:pt x="3527501" y="719195"/>
                  </a:lnTo>
                  <a:lnTo>
                    <a:pt x="3473232" y="727651"/>
                  </a:lnTo>
                  <a:lnTo>
                    <a:pt x="3418963" y="735952"/>
                  </a:lnTo>
                  <a:lnTo>
                    <a:pt x="3364694" y="744018"/>
                  </a:lnTo>
                  <a:lnTo>
                    <a:pt x="3310424" y="751774"/>
                  </a:lnTo>
                  <a:lnTo>
                    <a:pt x="3256155" y="759060"/>
                  </a:lnTo>
                  <a:lnTo>
                    <a:pt x="3201886" y="765058"/>
                  </a:lnTo>
                  <a:lnTo>
                    <a:pt x="3147617" y="769644"/>
                  </a:lnTo>
                  <a:lnTo>
                    <a:pt x="3093347" y="772916"/>
                  </a:lnTo>
                  <a:lnTo>
                    <a:pt x="3039078" y="774995"/>
                  </a:lnTo>
                  <a:lnTo>
                    <a:pt x="2984809" y="776012"/>
                  </a:lnTo>
                  <a:lnTo>
                    <a:pt x="2930540" y="776108"/>
                  </a:lnTo>
                  <a:lnTo>
                    <a:pt x="2876270" y="775422"/>
                  </a:lnTo>
                  <a:lnTo>
                    <a:pt x="2822001" y="774090"/>
                  </a:lnTo>
                  <a:lnTo>
                    <a:pt x="2767732" y="772238"/>
                  </a:lnTo>
                  <a:lnTo>
                    <a:pt x="2713463" y="769979"/>
                  </a:lnTo>
                  <a:lnTo>
                    <a:pt x="2659193" y="767412"/>
                  </a:lnTo>
                  <a:lnTo>
                    <a:pt x="2604924" y="764618"/>
                  </a:lnTo>
                  <a:lnTo>
                    <a:pt x="2550655" y="761661"/>
                  </a:lnTo>
                  <a:lnTo>
                    <a:pt x="2496385" y="758590"/>
                  </a:lnTo>
                  <a:lnTo>
                    <a:pt x="2442116" y="755438"/>
                  </a:lnTo>
                  <a:lnTo>
                    <a:pt x="2387847" y="752229"/>
                  </a:lnTo>
                  <a:lnTo>
                    <a:pt x="2333578" y="748977"/>
                  </a:lnTo>
                  <a:lnTo>
                    <a:pt x="2279308" y="745692"/>
                  </a:lnTo>
                  <a:lnTo>
                    <a:pt x="2225039" y="741533"/>
                  </a:lnTo>
                  <a:lnTo>
                    <a:pt x="2170770" y="735182"/>
                  </a:lnTo>
                  <a:lnTo>
                    <a:pt x="2116501" y="727175"/>
                  </a:lnTo>
                  <a:lnTo>
                    <a:pt x="2062231" y="718135"/>
                  </a:lnTo>
                  <a:lnTo>
                    <a:pt x="2007962" y="708685"/>
                  </a:lnTo>
                  <a:lnTo>
                    <a:pt x="1953693" y="699399"/>
                  </a:lnTo>
                  <a:lnTo>
                    <a:pt x="1899424" y="690754"/>
                  </a:lnTo>
                  <a:lnTo>
                    <a:pt x="1845154" y="683088"/>
                  </a:lnTo>
                  <a:lnTo>
                    <a:pt x="1790885" y="676587"/>
                  </a:lnTo>
                  <a:lnTo>
                    <a:pt x="1736616" y="671292"/>
                  </a:lnTo>
                  <a:lnTo>
                    <a:pt x="1682347" y="667137"/>
                  </a:lnTo>
                  <a:lnTo>
                    <a:pt x="1628077" y="663991"/>
                  </a:lnTo>
                  <a:lnTo>
                    <a:pt x="1573808" y="661697"/>
                  </a:lnTo>
                  <a:lnTo>
                    <a:pt x="1519539" y="660107"/>
                  </a:lnTo>
                  <a:lnTo>
                    <a:pt x="1465270" y="661863"/>
                  </a:lnTo>
                  <a:lnTo>
                    <a:pt x="1411000" y="669438"/>
                  </a:lnTo>
                  <a:lnTo>
                    <a:pt x="1356731" y="679749"/>
                  </a:lnTo>
                  <a:lnTo>
                    <a:pt x="1302462" y="688915"/>
                  </a:lnTo>
                  <a:lnTo>
                    <a:pt x="1248192" y="692457"/>
                  </a:lnTo>
                  <a:lnTo>
                    <a:pt x="1193923" y="694822"/>
                  </a:lnTo>
                  <a:lnTo>
                    <a:pt x="1139654" y="698797"/>
                  </a:lnTo>
                  <a:lnTo>
                    <a:pt x="1085385" y="704174"/>
                  </a:lnTo>
                  <a:lnTo>
                    <a:pt x="1031115" y="710767"/>
                  </a:lnTo>
                  <a:lnTo>
                    <a:pt x="976846" y="718128"/>
                  </a:lnTo>
                  <a:lnTo>
                    <a:pt x="922577" y="725191"/>
                  </a:lnTo>
                  <a:lnTo>
                    <a:pt x="868308" y="730059"/>
                  </a:lnTo>
                  <a:lnTo>
                    <a:pt x="814038" y="730125"/>
                  </a:lnTo>
                  <a:lnTo>
                    <a:pt x="759769" y="722453"/>
                  </a:lnTo>
                  <a:lnTo>
                    <a:pt x="705500" y="704880"/>
                  </a:lnTo>
                  <a:lnTo>
                    <a:pt x="651231" y="680491"/>
                  </a:lnTo>
                  <a:lnTo>
                    <a:pt x="596961" y="654086"/>
                  </a:lnTo>
                  <a:lnTo>
                    <a:pt x="542692" y="626317"/>
                  </a:lnTo>
                  <a:lnTo>
                    <a:pt x="488423" y="595413"/>
                  </a:lnTo>
                  <a:lnTo>
                    <a:pt x="434154" y="561912"/>
                  </a:lnTo>
                  <a:lnTo>
                    <a:pt x="379884" y="526119"/>
                  </a:lnTo>
                  <a:lnTo>
                    <a:pt x="325615" y="489438"/>
                  </a:lnTo>
                  <a:lnTo>
                    <a:pt x="271346" y="452677"/>
                  </a:lnTo>
                  <a:lnTo>
                    <a:pt x="217077" y="416619"/>
                  </a:lnTo>
                  <a:lnTo>
                    <a:pt x="162807" y="381908"/>
                  </a:lnTo>
                  <a:lnTo>
                    <a:pt x="108538" y="348807"/>
                  </a:lnTo>
                  <a:lnTo>
                    <a:pt x="54269" y="316770"/>
                  </a:lnTo>
                  <a:lnTo>
                    <a:pt x="0" y="286286"/>
                  </a:lnTo>
                  <a:close/>
                </a:path>
              </a:pathLst>
            </a:custGeom>
            <a:solidFill>
              <a:srgbClr val="FC8D59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5" name="pg165"/>
            <p:cNvSpPr/>
            <p:nvPr/>
          </p:nvSpPr>
          <p:spPr>
            <a:xfrm>
              <a:off x="1737174" y="1707926"/>
              <a:ext cx="4287271" cy="336844"/>
            </a:xfrm>
            <a:custGeom>
              <a:avLst/>
              <a:gdLst/>
              <a:ahLst/>
              <a:cxnLst/>
              <a:rect l="0" t="0" r="0" b="0"/>
              <a:pathLst>
                <a:path w="4287271" h="336844">
                  <a:moveTo>
                    <a:pt x="0" y="146690"/>
                  </a:moveTo>
                  <a:lnTo>
                    <a:pt x="54269" y="148713"/>
                  </a:lnTo>
                  <a:lnTo>
                    <a:pt x="108538" y="149401"/>
                  </a:lnTo>
                  <a:lnTo>
                    <a:pt x="162807" y="148334"/>
                  </a:lnTo>
                  <a:lnTo>
                    <a:pt x="217077" y="145382"/>
                  </a:lnTo>
                  <a:lnTo>
                    <a:pt x="271346" y="140523"/>
                  </a:lnTo>
                  <a:lnTo>
                    <a:pt x="325615" y="133651"/>
                  </a:lnTo>
                  <a:lnTo>
                    <a:pt x="379884" y="125039"/>
                  </a:lnTo>
                  <a:lnTo>
                    <a:pt x="434154" y="115154"/>
                  </a:lnTo>
                  <a:lnTo>
                    <a:pt x="488423" y="104281"/>
                  </a:lnTo>
                  <a:lnTo>
                    <a:pt x="542692" y="93012"/>
                  </a:lnTo>
                  <a:lnTo>
                    <a:pt x="596961" y="82008"/>
                  </a:lnTo>
                  <a:lnTo>
                    <a:pt x="651231" y="71018"/>
                  </a:lnTo>
                  <a:lnTo>
                    <a:pt x="705500" y="60176"/>
                  </a:lnTo>
                  <a:lnTo>
                    <a:pt x="759769" y="50392"/>
                  </a:lnTo>
                  <a:lnTo>
                    <a:pt x="814038" y="42256"/>
                  </a:lnTo>
                  <a:lnTo>
                    <a:pt x="868308" y="35467"/>
                  </a:lnTo>
                  <a:lnTo>
                    <a:pt x="922577" y="29673"/>
                  </a:lnTo>
                  <a:lnTo>
                    <a:pt x="976846" y="24496"/>
                  </a:lnTo>
                  <a:lnTo>
                    <a:pt x="1031115" y="19617"/>
                  </a:lnTo>
                  <a:lnTo>
                    <a:pt x="1085385" y="14863"/>
                  </a:lnTo>
                  <a:lnTo>
                    <a:pt x="1139654" y="10259"/>
                  </a:lnTo>
                  <a:lnTo>
                    <a:pt x="1193923" y="6041"/>
                  </a:lnTo>
                  <a:lnTo>
                    <a:pt x="1248192" y="2598"/>
                  </a:lnTo>
                  <a:lnTo>
                    <a:pt x="1302462" y="413"/>
                  </a:lnTo>
                  <a:lnTo>
                    <a:pt x="1356731" y="0"/>
                  </a:lnTo>
                  <a:lnTo>
                    <a:pt x="1411000" y="1862"/>
                  </a:lnTo>
                  <a:lnTo>
                    <a:pt x="1465270" y="6464"/>
                  </a:lnTo>
                  <a:lnTo>
                    <a:pt x="1519539" y="14275"/>
                  </a:lnTo>
                  <a:lnTo>
                    <a:pt x="1573808" y="30237"/>
                  </a:lnTo>
                  <a:lnTo>
                    <a:pt x="1628077" y="51847"/>
                  </a:lnTo>
                  <a:lnTo>
                    <a:pt x="1682347" y="72327"/>
                  </a:lnTo>
                  <a:lnTo>
                    <a:pt x="1736616" y="86942"/>
                  </a:lnTo>
                  <a:lnTo>
                    <a:pt x="1790885" y="94026"/>
                  </a:lnTo>
                  <a:lnTo>
                    <a:pt x="1845154" y="100763"/>
                  </a:lnTo>
                  <a:lnTo>
                    <a:pt x="1899424" y="108127"/>
                  </a:lnTo>
                  <a:lnTo>
                    <a:pt x="1953693" y="115504"/>
                  </a:lnTo>
                  <a:lnTo>
                    <a:pt x="2007962" y="122367"/>
                  </a:lnTo>
                  <a:lnTo>
                    <a:pt x="2062231" y="128317"/>
                  </a:lnTo>
                  <a:lnTo>
                    <a:pt x="2116501" y="133102"/>
                  </a:lnTo>
                  <a:lnTo>
                    <a:pt x="2170770" y="136605"/>
                  </a:lnTo>
                  <a:lnTo>
                    <a:pt x="2225039" y="138793"/>
                  </a:lnTo>
                  <a:lnTo>
                    <a:pt x="2279308" y="139673"/>
                  </a:lnTo>
                  <a:lnTo>
                    <a:pt x="2333578" y="139827"/>
                  </a:lnTo>
                  <a:lnTo>
                    <a:pt x="2387847" y="139573"/>
                  </a:lnTo>
                  <a:lnTo>
                    <a:pt x="2442116" y="138916"/>
                  </a:lnTo>
                  <a:lnTo>
                    <a:pt x="2496385" y="137868"/>
                  </a:lnTo>
                  <a:lnTo>
                    <a:pt x="2550655" y="136443"/>
                  </a:lnTo>
                  <a:lnTo>
                    <a:pt x="2604924" y="134671"/>
                  </a:lnTo>
                  <a:lnTo>
                    <a:pt x="2659193" y="132589"/>
                  </a:lnTo>
                  <a:lnTo>
                    <a:pt x="2713463" y="130252"/>
                  </a:lnTo>
                  <a:lnTo>
                    <a:pt x="2767732" y="127728"/>
                  </a:lnTo>
                  <a:lnTo>
                    <a:pt x="2822001" y="125099"/>
                  </a:lnTo>
                  <a:lnTo>
                    <a:pt x="2876270" y="122459"/>
                  </a:lnTo>
                  <a:lnTo>
                    <a:pt x="2930540" y="119913"/>
                  </a:lnTo>
                  <a:lnTo>
                    <a:pt x="2984809" y="117570"/>
                  </a:lnTo>
                  <a:lnTo>
                    <a:pt x="3039078" y="115544"/>
                  </a:lnTo>
                  <a:lnTo>
                    <a:pt x="3093347" y="113947"/>
                  </a:lnTo>
                  <a:lnTo>
                    <a:pt x="3147617" y="112885"/>
                  </a:lnTo>
                  <a:lnTo>
                    <a:pt x="3201886" y="112457"/>
                  </a:lnTo>
                  <a:lnTo>
                    <a:pt x="3256155" y="112743"/>
                  </a:lnTo>
                  <a:lnTo>
                    <a:pt x="3310424" y="113664"/>
                  </a:lnTo>
                  <a:lnTo>
                    <a:pt x="3364694" y="114620"/>
                  </a:lnTo>
                  <a:lnTo>
                    <a:pt x="3418963" y="115513"/>
                  </a:lnTo>
                  <a:lnTo>
                    <a:pt x="3473232" y="116304"/>
                  </a:lnTo>
                  <a:lnTo>
                    <a:pt x="3527501" y="116950"/>
                  </a:lnTo>
                  <a:lnTo>
                    <a:pt x="3581771" y="117403"/>
                  </a:lnTo>
                  <a:lnTo>
                    <a:pt x="3636040" y="117612"/>
                  </a:lnTo>
                  <a:lnTo>
                    <a:pt x="3690309" y="117528"/>
                  </a:lnTo>
                  <a:lnTo>
                    <a:pt x="3744578" y="117103"/>
                  </a:lnTo>
                  <a:lnTo>
                    <a:pt x="3798848" y="116296"/>
                  </a:lnTo>
                  <a:lnTo>
                    <a:pt x="3853117" y="115075"/>
                  </a:lnTo>
                  <a:lnTo>
                    <a:pt x="3907386" y="113418"/>
                  </a:lnTo>
                  <a:lnTo>
                    <a:pt x="3961656" y="111316"/>
                  </a:lnTo>
                  <a:lnTo>
                    <a:pt x="4015925" y="108768"/>
                  </a:lnTo>
                  <a:lnTo>
                    <a:pt x="4070194" y="105783"/>
                  </a:lnTo>
                  <a:lnTo>
                    <a:pt x="4124463" y="102378"/>
                  </a:lnTo>
                  <a:lnTo>
                    <a:pt x="4178733" y="98574"/>
                  </a:lnTo>
                  <a:lnTo>
                    <a:pt x="4233002" y="94393"/>
                  </a:lnTo>
                  <a:lnTo>
                    <a:pt x="4287271" y="89860"/>
                  </a:lnTo>
                  <a:lnTo>
                    <a:pt x="4287271" y="313678"/>
                  </a:lnTo>
                  <a:lnTo>
                    <a:pt x="4233002" y="303802"/>
                  </a:lnTo>
                  <a:lnTo>
                    <a:pt x="4178733" y="294744"/>
                  </a:lnTo>
                  <a:lnTo>
                    <a:pt x="4124463" y="286503"/>
                  </a:lnTo>
                  <a:lnTo>
                    <a:pt x="4070194" y="279078"/>
                  </a:lnTo>
                  <a:lnTo>
                    <a:pt x="4015925" y="272463"/>
                  </a:lnTo>
                  <a:lnTo>
                    <a:pt x="3961656" y="266649"/>
                  </a:lnTo>
                  <a:lnTo>
                    <a:pt x="3907386" y="261620"/>
                  </a:lnTo>
                  <a:lnTo>
                    <a:pt x="3853117" y="257351"/>
                  </a:lnTo>
                  <a:lnTo>
                    <a:pt x="3798848" y="253805"/>
                  </a:lnTo>
                  <a:lnTo>
                    <a:pt x="3744578" y="250937"/>
                  </a:lnTo>
                  <a:lnTo>
                    <a:pt x="3690309" y="248688"/>
                  </a:lnTo>
                  <a:lnTo>
                    <a:pt x="3636040" y="246992"/>
                  </a:lnTo>
                  <a:lnTo>
                    <a:pt x="3581771" y="245776"/>
                  </a:lnTo>
                  <a:lnTo>
                    <a:pt x="3527501" y="244965"/>
                  </a:lnTo>
                  <a:lnTo>
                    <a:pt x="3473232" y="244483"/>
                  </a:lnTo>
                  <a:lnTo>
                    <a:pt x="3418963" y="244257"/>
                  </a:lnTo>
                  <a:lnTo>
                    <a:pt x="3364694" y="244217"/>
                  </a:lnTo>
                  <a:lnTo>
                    <a:pt x="3310424" y="244300"/>
                  </a:lnTo>
                  <a:lnTo>
                    <a:pt x="3256155" y="244476"/>
                  </a:lnTo>
                  <a:lnTo>
                    <a:pt x="3201886" y="244911"/>
                  </a:lnTo>
                  <a:lnTo>
                    <a:pt x="3147617" y="245599"/>
                  </a:lnTo>
                  <a:lnTo>
                    <a:pt x="3093347" y="246497"/>
                  </a:lnTo>
                  <a:lnTo>
                    <a:pt x="3039078" y="247581"/>
                  </a:lnTo>
                  <a:lnTo>
                    <a:pt x="2984809" y="248833"/>
                  </a:lnTo>
                  <a:lnTo>
                    <a:pt x="2930540" y="250242"/>
                  </a:lnTo>
                  <a:lnTo>
                    <a:pt x="2876270" y="251797"/>
                  </a:lnTo>
                  <a:lnTo>
                    <a:pt x="2822001" y="253485"/>
                  </a:lnTo>
                  <a:lnTo>
                    <a:pt x="2767732" y="255287"/>
                  </a:lnTo>
                  <a:lnTo>
                    <a:pt x="2713463" y="257174"/>
                  </a:lnTo>
                  <a:lnTo>
                    <a:pt x="2659193" y="259104"/>
                  </a:lnTo>
                  <a:lnTo>
                    <a:pt x="2604924" y="261021"/>
                  </a:lnTo>
                  <a:lnTo>
                    <a:pt x="2550655" y="262857"/>
                  </a:lnTo>
                  <a:lnTo>
                    <a:pt x="2496385" y="264526"/>
                  </a:lnTo>
                  <a:lnTo>
                    <a:pt x="2442116" y="265934"/>
                  </a:lnTo>
                  <a:lnTo>
                    <a:pt x="2387847" y="266971"/>
                  </a:lnTo>
                  <a:lnTo>
                    <a:pt x="2333578" y="267526"/>
                  </a:lnTo>
                  <a:lnTo>
                    <a:pt x="2279308" y="267481"/>
                  </a:lnTo>
                  <a:lnTo>
                    <a:pt x="2225039" y="266242"/>
                  </a:lnTo>
                  <a:lnTo>
                    <a:pt x="2170770" y="263158"/>
                  </a:lnTo>
                  <a:lnTo>
                    <a:pt x="2116501" y="258782"/>
                  </a:lnTo>
                  <a:lnTo>
                    <a:pt x="2062231" y="253670"/>
                  </a:lnTo>
                  <a:lnTo>
                    <a:pt x="2007962" y="248292"/>
                  </a:lnTo>
                  <a:lnTo>
                    <a:pt x="1953693" y="242982"/>
                  </a:lnTo>
                  <a:lnTo>
                    <a:pt x="1899424" y="237928"/>
                  </a:lnTo>
                  <a:lnTo>
                    <a:pt x="1845154" y="233190"/>
                  </a:lnTo>
                  <a:lnTo>
                    <a:pt x="1790885" y="228741"/>
                  </a:lnTo>
                  <a:lnTo>
                    <a:pt x="1736616" y="223056"/>
                  </a:lnTo>
                  <a:lnTo>
                    <a:pt x="1682347" y="210633"/>
                  </a:lnTo>
                  <a:lnTo>
                    <a:pt x="1628077" y="195909"/>
                  </a:lnTo>
                  <a:lnTo>
                    <a:pt x="1573808" y="182997"/>
                  </a:lnTo>
                  <a:lnTo>
                    <a:pt x="1519539" y="173967"/>
                  </a:lnTo>
                  <a:lnTo>
                    <a:pt x="1465270" y="167823"/>
                  </a:lnTo>
                  <a:lnTo>
                    <a:pt x="1411000" y="161651"/>
                  </a:lnTo>
                  <a:lnTo>
                    <a:pt x="1356731" y="155648"/>
                  </a:lnTo>
                  <a:lnTo>
                    <a:pt x="1302462" y="150115"/>
                  </a:lnTo>
                  <a:lnTo>
                    <a:pt x="1248192" y="145395"/>
                  </a:lnTo>
                  <a:lnTo>
                    <a:pt x="1193923" y="141837"/>
                  </a:lnTo>
                  <a:lnTo>
                    <a:pt x="1139654" y="139762"/>
                  </a:lnTo>
                  <a:lnTo>
                    <a:pt x="1085385" y="139398"/>
                  </a:lnTo>
                  <a:lnTo>
                    <a:pt x="1031115" y="140815"/>
                  </a:lnTo>
                  <a:lnTo>
                    <a:pt x="976846" y="143879"/>
                  </a:lnTo>
                  <a:lnTo>
                    <a:pt x="922577" y="148253"/>
                  </a:lnTo>
                  <a:lnTo>
                    <a:pt x="868308" y="153455"/>
                  </a:lnTo>
                  <a:lnTo>
                    <a:pt x="814038" y="158943"/>
                  </a:lnTo>
                  <a:lnTo>
                    <a:pt x="759769" y="164206"/>
                  </a:lnTo>
                  <a:lnTo>
                    <a:pt x="705500" y="169561"/>
                  </a:lnTo>
                  <a:lnTo>
                    <a:pt x="651231" y="175589"/>
                  </a:lnTo>
                  <a:lnTo>
                    <a:pt x="596961" y="181723"/>
                  </a:lnTo>
                  <a:lnTo>
                    <a:pt x="542692" y="187875"/>
                  </a:lnTo>
                  <a:lnTo>
                    <a:pt x="488423" y="194959"/>
                  </a:lnTo>
                  <a:lnTo>
                    <a:pt x="434154" y="202914"/>
                  </a:lnTo>
                  <a:lnTo>
                    <a:pt x="379884" y="212011"/>
                  </a:lnTo>
                  <a:lnTo>
                    <a:pt x="325615" y="223135"/>
                  </a:lnTo>
                  <a:lnTo>
                    <a:pt x="271346" y="236541"/>
                  </a:lnTo>
                  <a:lnTo>
                    <a:pt x="217077" y="252275"/>
                  </a:lnTo>
                  <a:lnTo>
                    <a:pt x="162807" y="270384"/>
                  </a:lnTo>
                  <a:lnTo>
                    <a:pt x="108538" y="290602"/>
                  </a:lnTo>
                  <a:lnTo>
                    <a:pt x="54269" y="312758"/>
                  </a:lnTo>
                  <a:lnTo>
                    <a:pt x="0" y="336844"/>
                  </a:lnTo>
                  <a:close/>
                </a:path>
              </a:pathLst>
            </a:custGeom>
            <a:solidFill>
              <a:srgbClr val="FEE090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6" name="pg166"/>
            <p:cNvSpPr/>
            <p:nvPr/>
          </p:nvSpPr>
          <p:spPr>
            <a:xfrm>
              <a:off x="1737174" y="1376449"/>
              <a:ext cx="4287271" cy="1773784"/>
            </a:xfrm>
            <a:custGeom>
              <a:avLst/>
              <a:gdLst/>
              <a:ahLst/>
              <a:cxnLst/>
              <a:rect l="0" t="0" r="0" b="0"/>
              <a:pathLst>
                <a:path w="4287271" h="1773784">
                  <a:moveTo>
                    <a:pt x="0" y="0"/>
                  </a:moveTo>
                  <a:lnTo>
                    <a:pt x="54269" y="128059"/>
                  </a:lnTo>
                  <a:lnTo>
                    <a:pt x="108538" y="249699"/>
                  </a:lnTo>
                  <a:lnTo>
                    <a:pt x="162807" y="364335"/>
                  </a:lnTo>
                  <a:lnTo>
                    <a:pt x="217077" y="471412"/>
                  </a:lnTo>
                  <a:lnTo>
                    <a:pt x="271346" y="570493"/>
                  </a:lnTo>
                  <a:lnTo>
                    <a:pt x="325615" y="661636"/>
                  </a:lnTo>
                  <a:lnTo>
                    <a:pt x="379884" y="745112"/>
                  </a:lnTo>
                  <a:lnTo>
                    <a:pt x="434154" y="821365"/>
                  </a:lnTo>
                  <a:lnTo>
                    <a:pt x="488423" y="891056"/>
                  </a:lnTo>
                  <a:lnTo>
                    <a:pt x="542692" y="954758"/>
                  </a:lnTo>
                  <a:lnTo>
                    <a:pt x="596961" y="1012767"/>
                  </a:lnTo>
                  <a:lnTo>
                    <a:pt x="651231" y="1065952"/>
                  </a:lnTo>
                  <a:lnTo>
                    <a:pt x="705500" y="1115096"/>
                  </a:lnTo>
                  <a:lnTo>
                    <a:pt x="759769" y="1160891"/>
                  </a:lnTo>
                  <a:lnTo>
                    <a:pt x="814038" y="1203319"/>
                  </a:lnTo>
                  <a:lnTo>
                    <a:pt x="868308" y="1241992"/>
                  </a:lnTo>
                  <a:lnTo>
                    <a:pt x="922577" y="1276735"/>
                  </a:lnTo>
                  <a:lnTo>
                    <a:pt x="976846" y="1307421"/>
                  </a:lnTo>
                  <a:lnTo>
                    <a:pt x="1031115" y="1334124"/>
                  </a:lnTo>
                  <a:lnTo>
                    <a:pt x="1085385" y="1357177"/>
                  </a:lnTo>
                  <a:lnTo>
                    <a:pt x="1139654" y="1377162"/>
                  </a:lnTo>
                  <a:lnTo>
                    <a:pt x="1193923" y="1394836"/>
                  </a:lnTo>
                  <a:lnTo>
                    <a:pt x="1248192" y="1411026"/>
                  </a:lnTo>
                  <a:lnTo>
                    <a:pt x="1302462" y="1425195"/>
                  </a:lnTo>
                  <a:lnTo>
                    <a:pt x="1356731" y="1434746"/>
                  </a:lnTo>
                  <a:lnTo>
                    <a:pt x="1411000" y="1439721"/>
                  </a:lnTo>
                  <a:lnTo>
                    <a:pt x="1465270" y="1440258"/>
                  </a:lnTo>
                  <a:lnTo>
                    <a:pt x="1519539" y="1436523"/>
                  </a:lnTo>
                  <a:lnTo>
                    <a:pt x="1573808" y="1428789"/>
                  </a:lnTo>
                  <a:lnTo>
                    <a:pt x="1628077" y="1417513"/>
                  </a:lnTo>
                  <a:lnTo>
                    <a:pt x="1682347" y="1403400"/>
                  </a:lnTo>
                  <a:lnTo>
                    <a:pt x="1736616" y="1387431"/>
                  </a:lnTo>
                  <a:lnTo>
                    <a:pt x="1790885" y="1370826"/>
                  </a:lnTo>
                  <a:lnTo>
                    <a:pt x="1845154" y="1354974"/>
                  </a:lnTo>
                  <a:lnTo>
                    <a:pt x="1899424" y="1341354"/>
                  </a:lnTo>
                  <a:lnTo>
                    <a:pt x="1953693" y="1331460"/>
                  </a:lnTo>
                  <a:lnTo>
                    <a:pt x="2007962" y="1326737"/>
                  </a:lnTo>
                  <a:lnTo>
                    <a:pt x="2062231" y="1326342"/>
                  </a:lnTo>
                  <a:lnTo>
                    <a:pt x="2116501" y="1326616"/>
                  </a:lnTo>
                  <a:lnTo>
                    <a:pt x="2170770" y="1327358"/>
                  </a:lnTo>
                  <a:lnTo>
                    <a:pt x="2225039" y="1328440"/>
                  </a:lnTo>
                  <a:lnTo>
                    <a:pt x="2279308" y="1329727"/>
                  </a:lnTo>
                  <a:lnTo>
                    <a:pt x="2333578" y="1331078"/>
                  </a:lnTo>
                  <a:lnTo>
                    <a:pt x="2387847" y="1332359"/>
                  </a:lnTo>
                  <a:lnTo>
                    <a:pt x="2442116" y="1333445"/>
                  </a:lnTo>
                  <a:lnTo>
                    <a:pt x="2496385" y="1334232"/>
                  </a:lnTo>
                  <a:lnTo>
                    <a:pt x="2550655" y="1334643"/>
                  </a:lnTo>
                  <a:lnTo>
                    <a:pt x="2604924" y="1334632"/>
                  </a:lnTo>
                  <a:lnTo>
                    <a:pt x="2659193" y="1334190"/>
                  </a:lnTo>
                  <a:lnTo>
                    <a:pt x="2713463" y="1333347"/>
                  </a:lnTo>
                  <a:lnTo>
                    <a:pt x="2767732" y="1332171"/>
                  </a:lnTo>
                  <a:lnTo>
                    <a:pt x="2822001" y="1330762"/>
                  </a:lnTo>
                  <a:lnTo>
                    <a:pt x="2876270" y="1329247"/>
                  </a:lnTo>
                  <a:lnTo>
                    <a:pt x="2930540" y="1327772"/>
                  </a:lnTo>
                  <a:lnTo>
                    <a:pt x="2984809" y="1326496"/>
                  </a:lnTo>
                  <a:lnTo>
                    <a:pt x="3039078" y="1325574"/>
                  </a:lnTo>
                  <a:lnTo>
                    <a:pt x="3093347" y="1325156"/>
                  </a:lnTo>
                  <a:lnTo>
                    <a:pt x="3147617" y="1325370"/>
                  </a:lnTo>
                  <a:lnTo>
                    <a:pt x="3201886" y="1326310"/>
                  </a:lnTo>
                  <a:lnTo>
                    <a:pt x="3256155" y="1328023"/>
                  </a:lnTo>
                  <a:lnTo>
                    <a:pt x="3310424" y="1330321"/>
                  </a:lnTo>
                  <a:lnTo>
                    <a:pt x="3364694" y="1332412"/>
                  </a:lnTo>
                  <a:lnTo>
                    <a:pt x="3418963" y="1334078"/>
                  </a:lnTo>
                  <a:lnTo>
                    <a:pt x="3473232" y="1335154"/>
                  </a:lnTo>
                  <a:lnTo>
                    <a:pt x="3527501" y="1335448"/>
                  </a:lnTo>
                  <a:lnTo>
                    <a:pt x="3581771" y="1334747"/>
                  </a:lnTo>
                  <a:lnTo>
                    <a:pt x="3636040" y="1332824"/>
                  </a:lnTo>
                  <a:lnTo>
                    <a:pt x="3690309" y="1329446"/>
                  </a:lnTo>
                  <a:lnTo>
                    <a:pt x="3744578" y="1324395"/>
                  </a:lnTo>
                  <a:lnTo>
                    <a:pt x="3798848" y="1317477"/>
                  </a:lnTo>
                  <a:lnTo>
                    <a:pt x="3853117" y="1308527"/>
                  </a:lnTo>
                  <a:lnTo>
                    <a:pt x="3907386" y="1297455"/>
                  </a:lnTo>
                  <a:lnTo>
                    <a:pt x="3961656" y="1284250"/>
                  </a:lnTo>
                  <a:lnTo>
                    <a:pt x="4015925" y="1268961"/>
                  </a:lnTo>
                  <a:lnTo>
                    <a:pt x="4070194" y="1251678"/>
                  </a:lnTo>
                  <a:lnTo>
                    <a:pt x="4124463" y="1232516"/>
                  </a:lnTo>
                  <a:lnTo>
                    <a:pt x="4178733" y="1211598"/>
                  </a:lnTo>
                  <a:lnTo>
                    <a:pt x="4233002" y="1189048"/>
                  </a:lnTo>
                  <a:lnTo>
                    <a:pt x="4287271" y="1164982"/>
                  </a:lnTo>
                  <a:lnTo>
                    <a:pt x="4287271" y="1754205"/>
                  </a:lnTo>
                  <a:lnTo>
                    <a:pt x="4233002" y="1733238"/>
                  </a:lnTo>
                  <a:lnTo>
                    <a:pt x="4178733" y="1713720"/>
                  </a:lnTo>
                  <a:lnTo>
                    <a:pt x="4124463" y="1695774"/>
                  </a:lnTo>
                  <a:lnTo>
                    <a:pt x="4070194" y="1679526"/>
                  </a:lnTo>
                  <a:lnTo>
                    <a:pt x="4015925" y="1665103"/>
                  </a:lnTo>
                  <a:lnTo>
                    <a:pt x="3961656" y="1652624"/>
                  </a:lnTo>
                  <a:lnTo>
                    <a:pt x="3907386" y="1642184"/>
                  </a:lnTo>
                  <a:lnTo>
                    <a:pt x="3853117" y="1633835"/>
                  </a:lnTo>
                  <a:lnTo>
                    <a:pt x="3798848" y="1627569"/>
                  </a:lnTo>
                  <a:lnTo>
                    <a:pt x="3744578" y="1623305"/>
                  </a:lnTo>
                  <a:lnTo>
                    <a:pt x="3690309" y="1620887"/>
                  </a:lnTo>
                  <a:lnTo>
                    <a:pt x="3636040" y="1620115"/>
                  </a:lnTo>
                  <a:lnTo>
                    <a:pt x="3581771" y="1620762"/>
                  </a:lnTo>
                  <a:lnTo>
                    <a:pt x="3527501" y="1622591"/>
                  </a:lnTo>
                  <a:lnTo>
                    <a:pt x="3473232" y="1625365"/>
                  </a:lnTo>
                  <a:lnTo>
                    <a:pt x="3418963" y="1628864"/>
                  </a:lnTo>
                  <a:lnTo>
                    <a:pt x="3364694" y="1632890"/>
                  </a:lnTo>
                  <a:lnTo>
                    <a:pt x="3310424" y="1637269"/>
                  </a:lnTo>
                  <a:lnTo>
                    <a:pt x="3256155" y="1641798"/>
                  </a:lnTo>
                  <a:lnTo>
                    <a:pt x="3201886" y="1645860"/>
                  </a:lnTo>
                  <a:lnTo>
                    <a:pt x="3147617" y="1649287"/>
                  </a:lnTo>
                  <a:lnTo>
                    <a:pt x="3093347" y="1652100"/>
                  </a:lnTo>
                  <a:lnTo>
                    <a:pt x="3039078" y="1654368"/>
                  </a:lnTo>
                  <a:lnTo>
                    <a:pt x="2984809" y="1656195"/>
                  </a:lnTo>
                  <a:lnTo>
                    <a:pt x="2930540" y="1657705"/>
                  </a:lnTo>
                  <a:lnTo>
                    <a:pt x="2876270" y="1659031"/>
                  </a:lnTo>
                  <a:lnTo>
                    <a:pt x="2822001" y="1660305"/>
                  </a:lnTo>
                  <a:lnTo>
                    <a:pt x="2767732" y="1661648"/>
                  </a:lnTo>
                  <a:lnTo>
                    <a:pt x="2713463" y="1663163"/>
                  </a:lnTo>
                  <a:lnTo>
                    <a:pt x="2659193" y="1664925"/>
                  </a:lnTo>
                  <a:lnTo>
                    <a:pt x="2604924" y="1666978"/>
                  </a:lnTo>
                  <a:lnTo>
                    <a:pt x="2550655" y="1669325"/>
                  </a:lnTo>
                  <a:lnTo>
                    <a:pt x="2496385" y="1671935"/>
                  </a:lnTo>
                  <a:lnTo>
                    <a:pt x="2442116" y="1674735"/>
                  </a:lnTo>
                  <a:lnTo>
                    <a:pt x="2387847" y="1677624"/>
                  </a:lnTo>
                  <a:lnTo>
                    <a:pt x="2333578" y="1680473"/>
                  </a:lnTo>
                  <a:lnTo>
                    <a:pt x="2279308" y="1683132"/>
                  </a:lnTo>
                  <a:lnTo>
                    <a:pt x="2225039" y="1685443"/>
                  </a:lnTo>
                  <a:lnTo>
                    <a:pt x="2170770" y="1687240"/>
                  </a:lnTo>
                  <a:lnTo>
                    <a:pt x="2116501" y="1688362"/>
                  </a:lnTo>
                  <a:lnTo>
                    <a:pt x="2062231" y="1688658"/>
                  </a:lnTo>
                  <a:lnTo>
                    <a:pt x="2007962" y="1688055"/>
                  </a:lnTo>
                  <a:lnTo>
                    <a:pt x="1953693" y="1688837"/>
                  </a:lnTo>
                  <a:lnTo>
                    <a:pt x="1899424" y="1692002"/>
                  </a:lnTo>
                  <a:lnTo>
                    <a:pt x="1845154" y="1697309"/>
                  </a:lnTo>
                  <a:lnTo>
                    <a:pt x="1790885" y="1704566"/>
                  </a:lnTo>
                  <a:lnTo>
                    <a:pt x="1736616" y="1713566"/>
                  </a:lnTo>
                  <a:lnTo>
                    <a:pt x="1682347" y="1724013"/>
                  </a:lnTo>
                  <a:lnTo>
                    <a:pt x="1628077" y="1735442"/>
                  </a:lnTo>
                  <a:lnTo>
                    <a:pt x="1573808" y="1747146"/>
                  </a:lnTo>
                  <a:lnTo>
                    <a:pt x="1519539" y="1758145"/>
                  </a:lnTo>
                  <a:lnTo>
                    <a:pt x="1465270" y="1767211"/>
                  </a:lnTo>
                  <a:lnTo>
                    <a:pt x="1411000" y="1772930"/>
                  </a:lnTo>
                  <a:lnTo>
                    <a:pt x="1356731" y="1773784"/>
                  </a:lnTo>
                  <a:lnTo>
                    <a:pt x="1302462" y="1768222"/>
                  </a:lnTo>
                  <a:lnTo>
                    <a:pt x="1248192" y="1754843"/>
                  </a:lnTo>
                  <a:lnTo>
                    <a:pt x="1193923" y="1735566"/>
                  </a:lnTo>
                  <a:lnTo>
                    <a:pt x="1139654" y="1711857"/>
                  </a:lnTo>
                  <a:lnTo>
                    <a:pt x="1085385" y="1684142"/>
                  </a:lnTo>
                  <a:lnTo>
                    <a:pt x="1031115" y="1652781"/>
                  </a:lnTo>
                  <a:lnTo>
                    <a:pt x="976846" y="1617953"/>
                  </a:lnTo>
                  <a:lnTo>
                    <a:pt x="922577" y="1579593"/>
                  </a:lnTo>
                  <a:lnTo>
                    <a:pt x="868308" y="1537374"/>
                  </a:lnTo>
                  <a:lnTo>
                    <a:pt x="814038" y="1490771"/>
                  </a:lnTo>
                  <a:lnTo>
                    <a:pt x="759769" y="1439208"/>
                  </a:lnTo>
                  <a:lnTo>
                    <a:pt x="705500" y="1383433"/>
                  </a:lnTo>
                  <a:lnTo>
                    <a:pt x="651231" y="1324656"/>
                  </a:lnTo>
                  <a:lnTo>
                    <a:pt x="596961" y="1262699"/>
                  </a:lnTo>
                  <a:lnTo>
                    <a:pt x="542692" y="1197467"/>
                  </a:lnTo>
                  <a:lnTo>
                    <a:pt x="488423" y="1129069"/>
                  </a:lnTo>
                  <a:lnTo>
                    <a:pt x="434154" y="1058915"/>
                  </a:lnTo>
                  <a:lnTo>
                    <a:pt x="379884" y="987846"/>
                  </a:lnTo>
                  <a:lnTo>
                    <a:pt x="325615" y="916180"/>
                  </a:lnTo>
                  <a:lnTo>
                    <a:pt x="271346" y="844022"/>
                  </a:lnTo>
                  <a:lnTo>
                    <a:pt x="217077" y="771216"/>
                  </a:lnTo>
                  <a:lnTo>
                    <a:pt x="162807" y="697544"/>
                  </a:lnTo>
                  <a:lnTo>
                    <a:pt x="108538" y="623007"/>
                  </a:lnTo>
                  <a:lnTo>
                    <a:pt x="54269" y="547529"/>
                  </a:lnTo>
                  <a:lnTo>
                    <a:pt x="0" y="471006"/>
                  </a:lnTo>
                  <a:close/>
                </a:path>
              </a:pathLst>
            </a:custGeom>
            <a:solidFill>
              <a:srgbClr val="4575B4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7" name="pg167"/>
            <p:cNvSpPr/>
            <p:nvPr/>
          </p:nvSpPr>
          <p:spPr>
            <a:xfrm>
              <a:off x="1737174" y="1462592"/>
              <a:ext cx="4287271" cy="1679515"/>
            </a:xfrm>
            <a:custGeom>
              <a:avLst/>
              <a:gdLst/>
              <a:ahLst/>
              <a:cxnLst/>
              <a:rect l="0" t="0" r="0" b="0"/>
              <a:pathLst>
                <a:path w="4287271" h="1679515">
                  <a:moveTo>
                    <a:pt x="0" y="0"/>
                  </a:moveTo>
                  <a:lnTo>
                    <a:pt x="54269" y="146276"/>
                  </a:lnTo>
                  <a:lnTo>
                    <a:pt x="108538" y="283025"/>
                  </a:lnTo>
                  <a:lnTo>
                    <a:pt x="162807" y="409802"/>
                  </a:lnTo>
                  <a:lnTo>
                    <a:pt x="217077" y="525949"/>
                  </a:lnTo>
                  <a:lnTo>
                    <a:pt x="271346" y="631574"/>
                  </a:lnTo>
                  <a:lnTo>
                    <a:pt x="325615" y="727058"/>
                  </a:lnTo>
                  <a:lnTo>
                    <a:pt x="379884" y="813370"/>
                  </a:lnTo>
                  <a:lnTo>
                    <a:pt x="434154" y="891894"/>
                  </a:lnTo>
                  <a:lnTo>
                    <a:pt x="488423" y="963533"/>
                  </a:lnTo>
                  <a:lnTo>
                    <a:pt x="542692" y="1028919"/>
                  </a:lnTo>
                  <a:lnTo>
                    <a:pt x="596961" y="1088604"/>
                  </a:lnTo>
                  <a:lnTo>
                    <a:pt x="651231" y="1145748"/>
                  </a:lnTo>
                  <a:lnTo>
                    <a:pt x="705500" y="1196361"/>
                  </a:lnTo>
                  <a:lnTo>
                    <a:pt x="759769" y="1244100"/>
                  </a:lnTo>
                  <a:lnTo>
                    <a:pt x="814038" y="1286573"/>
                  </a:lnTo>
                  <a:lnTo>
                    <a:pt x="868308" y="1321367"/>
                  </a:lnTo>
                  <a:lnTo>
                    <a:pt x="922577" y="1347873"/>
                  </a:lnTo>
                  <a:lnTo>
                    <a:pt x="976846" y="1366960"/>
                  </a:lnTo>
                  <a:lnTo>
                    <a:pt x="1031115" y="1379491"/>
                  </a:lnTo>
                  <a:lnTo>
                    <a:pt x="1085385" y="1382460"/>
                  </a:lnTo>
                  <a:lnTo>
                    <a:pt x="1139654" y="1376108"/>
                  </a:lnTo>
                  <a:lnTo>
                    <a:pt x="1193923" y="1361753"/>
                  </a:lnTo>
                  <a:lnTo>
                    <a:pt x="1248192" y="1341121"/>
                  </a:lnTo>
                  <a:lnTo>
                    <a:pt x="1302462" y="1316645"/>
                  </a:lnTo>
                  <a:lnTo>
                    <a:pt x="1356731" y="1291549"/>
                  </a:lnTo>
                  <a:lnTo>
                    <a:pt x="1411000" y="1269679"/>
                  </a:lnTo>
                  <a:lnTo>
                    <a:pt x="1465270" y="1255181"/>
                  </a:lnTo>
                  <a:lnTo>
                    <a:pt x="1519539" y="1252024"/>
                  </a:lnTo>
                  <a:lnTo>
                    <a:pt x="1573808" y="1253717"/>
                  </a:lnTo>
                  <a:lnTo>
                    <a:pt x="1628077" y="1253215"/>
                  </a:lnTo>
                  <a:lnTo>
                    <a:pt x="1682347" y="1250083"/>
                  </a:lnTo>
                  <a:lnTo>
                    <a:pt x="1736616" y="1246811"/>
                  </a:lnTo>
                  <a:lnTo>
                    <a:pt x="1790885" y="1247257"/>
                  </a:lnTo>
                  <a:lnTo>
                    <a:pt x="1845154" y="1249298"/>
                  </a:lnTo>
                  <a:lnTo>
                    <a:pt x="1899424" y="1251606"/>
                  </a:lnTo>
                  <a:lnTo>
                    <a:pt x="1953693" y="1253612"/>
                  </a:lnTo>
                  <a:lnTo>
                    <a:pt x="2007962" y="1254927"/>
                  </a:lnTo>
                  <a:lnTo>
                    <a:pt x="2062231" y="1255407"/>
                  </a:lnTo>
                  <a:lnTo>
                    <a:pt x="2116501" y="1255182"/>
                  </a:lnTo>
                  <a:lnTo>
                    <a:pt x="2170770" y="1254617"/>
                  </a:lnTo>
                  <a:lnTo>
                    <a:pt x="2225039" y="1254222"/>
                  </a:lnTo>
                  <a:lnTo>
                    <a:pt x="2279308" y="1254525"/>
                  </a:lnTo>
                  <a:lnTo>
                    <a:pt x="2333578" y="1255431"/>
                  </a:lnTo>
                  <a:lnTo>
                    <a:pt x="2387847" y="1256645"/>
                  </a:lnTo>
                  <a:lnTo>
                    <a:pt x="2442116" y="1258041"/>
                  </a:lnTo>
                  <a:lnTo>
                    <a:pt x="2496385" y="1259503"/>
                  </a:lnTo>
                  <a:lnTo>
                    <a:pt x="2550655" y="1260931"/>
                  </a:lnTo>
                  <a:lnTo>
                    <a:pt x="2604924" y="1262246"/>
                  </a:lnTo>
                  <a:lnTo>
                    <a:pt x="2659193" y="1263396"/>
                  </a:lnTo>
                  <a:lnTo>
                    <a:pt x="2713463" y="1264358"/>
                  </a:lnTo>
                  <a:lnTo>
                    <a:pt x="2767732" y="1265134"/>
                  </a:lnTo>
                  <a:lnTo>
                    <a:pt x="2822001" y="1265754"/>
                  </a:lnTo>
                  <a:lnTo>
                    <a:pt x="2876270" y="1266272"/>
                  </a:lnTo>
                  <a:lnTo>
                    <a:pt x="2930540" y="1266756"/>
                  </a:lnTo>
                  <a:lnTo>
                    <a:pt x="2984809" y="1267286"/>
                  </a:lnTo>
                  <a:lnTo>
                    <a:pt x="3039078" y="1267946"/>
                  </a:lnTo>
                  <a:lnTo>
                    <a:pt x="3093347" y="1268815"/>
                  </a:lnTo>
                  <a:lnTo>
                    <a:pt x="3147617" y="1269962"/>
                  </a:lnTo>
                  <a:lnTo>
                    <a:pt x="3201886" y="1271431"/>
                  </a:lnTo>
                  <a:lnTo>
                    <a:pt x="3256155" y="1273237"/>
                  </a:lnTo>
                  <a:lnTo>
                    <a:pt x="3310424" y="1275275"/>
                  </a:lnTo>
                  <a:lnTo>
                    <a:pt x="3364694" y="1277167"/>
                  </a:lnTo>
                  <a:lnTo>
                    <a:pt x="3418963" y="1278774"/>
                  </a:lnTo>
                  <a:lnTo>
                    <a:pt x="3473232" y="1279985"/>
                  </a:lnTo>
                  <a:lnTo>
                    <a:pt x="3527501" y="1280676"/>
                  </a:lnTo>
                  <a:lnTo>
                    <a:pt x="3581771" y="1280719"/>
                  </a:lnTo>
                  <a:lnTo>
                    <a:pt x="3636040" y="1279983"/>
                  </a:lnTo>
                  <a:lnTo>
                    <a:pt x="3690309" y="1278340"/>
                  </a:lnTo>
                  <a:lnTo>
                    <a:pt x="3744578" y="1275675"/>
                  </a:lnTo>
                  <a:lnTo>
                    <a:pt x="3798848" y="1271886"/>
                  </a:lnTo>
                  <a:lnTo>
                    <a:pt x="3853117" y="1266891"/>
                  </a:lnTo>
                  <a:lnTo>
                    <a:pt x="3907386" y="1260632"/>
                  </a:lnTo>
                  <a:lnTo>
                    <a:pt x="3961656" y="1253071"/>
                  </a:lnTo>
                  <a:lnTo>
                    <a:pt x="4015925" y="1244194"/>
                  </a:lnTo>
                  <a:lnTo>
                    <a:pt x="4070194" y="1233998"/>
                  </a:lnTo>
                  <a:lnTo>
                    <a:pt x="4124463" y="1222494"/>
                  </a:lnTo>
                  <a:lnTo>
                    <a:pt x="4178733" y="1209704"/>
                  </a:lnTo>
                  <a:lnTo>
                    <a:pt x="4233002" y="1195649"/>
                  </a:lnTo>
                  <a:lnTo>
                    <a:pt x="4287271" y="1180356"/>
                  </a:lnTo>
                  <a:lnTo>
                    <a:pt x="4287271" y="1679515"/>
                  </a:lnTo>
                  <a:lnTo>
                    <a:pt x="4233002" y="1663567"/>
                  </a:lnTo>
                  <a:lnTo>
                    <a:pt x="4178733" y="1648776"/>
                  </a:lnTo>
                  <a:lnTo>
                    <a:pt x="4124463" y="1635171"/>
                  </a:lnTo>
                  <a:lnTo>
                    <a:pt x="4070194" y="1622777"/>
                  </a:lnTo>
                  <a:lnTo>
                    <a:pt x="4015925" y="1611616"/>
                  </a:lnTo>
                  <a:lnTo>
                    <a:pt x="3961656" y="1601702"/>
                  </a:lnTo>
                  <a:lnTo>
                    <a:pt x="3907386" y="1593038"/>
                  </a:lnTo>
                  <a:lnTo>
                    <a:pt x="3853117" y="1585608"/>
                  </a:lnTo>
                  <a:lnTo>
                    <a:pt x="3798848" y="1579378"/>
                  </a:lnTo>
                  <a:lnTo>
                    <a:pt x="3744578" y="1574293"/>
                  </a:lnTo>
                  <a:lnTo>
                    <a:pt x="3690309" y="1570273"/>
                  </a:lnTo>
                  <a:lnTo>
                    <a:pt x="3636040" y="1567220"/>
                  </a:lnTo>
                  <a:lnTo>
                    <a:pt x="3581771" y="1565019"/>
                  </a:lnTo>
                  <a:lnTo>
                    <a:pt x="3527501" y="1563545"/>
                  </a:lnTo>
                  <a:lnTo>
                    <a:pt x="3473232" y="1562671"/>
                  </a:lnTo>
                  <a:lnTo>
                    <a:pt x="3418963" y="1562271"/>
                  </a:lnTo>
                  <a:lnTo>
                    <a:pt x="3364694" y="1562223"/>
                  </a:lnTo>
                  <a:lnTo>
                    <a:pt x="3310424" y="1562417"/>
                  </a:lnTo>
                  <a:lnTo>
                    <a:pt x="3256155" y="1562699"/>
                  </a:lnTo>
                  <a:lnTo>
                    <a:pt x="3201886" y="1562515"/>
                  </a:lnTo>
                  <a:lnTo>
                    <a:pt x="3147617" y="1561747"/>
                  </a:lnTo>
                  <a:lnTo>
                    <a:pt x="3093347" y="1560439"/>
                  </a:lnTo>
                  <a:lnTo>
                    <a:pt x="3039078" y="1558668"/>
                  </a:lnTo>
                  <a:lnTo>
                    <a:pt x="2984809" y="1556532"/>
                  </a:lnTo>
                  <a:lnTo>
                    <a:pt x="2930540" y="1554141"/>
                  </a:lnTo>
                  <a:lnTo>
                    <a:pt x="2876270" y="1551608"/>
                  </a:lnTo>
                  <a:lnTo>
                    <a:pt x="2822001" y="1549045"/>
                  </a:lnTo>
                  <a:lnTo>
                    <a:pt x="2767732" y="1546551"/>
                  </a:lnTo>
                  <a:lnTo>
                    <a:pt x="2713463" y="1544209"/>
                  </a:lnTo>
                  <a:lnTo>
                    <a:pt x="2659193" y="1542079"/>
                  </a:lnTo>
                  <a:lnTo>
                    <a:pt x="2604924" y="1540196"/>
                  </a:lnTo>
                  <a:lnTo>
                    <a:pt x="2550655" y="1538565"/>
                  </a:lnTo>
                  <a:lnTo>
                    <a:pt x="2496385" y="1537165"/>
                  </a:lnTo>
                  <a:lnTo>
                    <a:pt x="2442116" y="1535948"/>
                  </a:lnTo>
                  <a:lnTo>
                    <a:pt x="2387847" y="1534845"/>
                  </a:lnTo>
                  <a:lnTo>
                    <a:pt x="2333578" y="1533770"/>
                  </a:lnTo>
                  <a:lnTo>
                    <a:pt x="2279308" y="1532627"/>
                  </a:lnTo>
                  <a:lnTo>
                    <a:pt x="2225039" y="1531130"/>
                  </a:lnTo>
                  <a:lnTo>
                    <a:pt x="2170770" y="1529133"/>
                  </a:lnTo>
                  <a:lnTo>
                    <a:pt x="2116501" y="1527130"/>
                  </a:lnTo>
                  <a:lnTo>
                    <a:pt x="2062231" y="1525598"/>
                  </a:lnTo>
                  <a:lnTo>
                    <a:pt x="2007962" y="1524865"/>
                  </a:lnTo>
                  <a:lnTo>
                    <a:pt x="1953693" y="1525026"/>
                  </a:lnTo>
                  <a:lnTo>
                    <a:pt x="1899424" y="1525904"/>
                  </a:lnTo>
                  <a:lnTo>
                    <a:pt x="1845154" y="1527074"/>
                  </a:lnTo>
                  <a:lnTo>
                    <a:pt x="1790885" y="1527933"/>
                  </a:lnTo>
                  <a:lnTo>
                    <a:pt x="1736616" y="1528397"/>
                  </a:lnTo>
                  <a:lnTo>
                    <a:pt x="1682347" y="1531545"/>
                  </a:lnTo>
                  <a:lnTo>
                    <a:pt x="1628077" y="1538268"/>
                  </a:lnTo>
                  <a:lnTo>
                    <a:pt x="1573808" y="1546928"/>
                  </a:lnTo>
                  <a:lnTo>
                    <a:pt x="1519539" y="1552962"/>
                  </a:lnTo>
                  <a:lnTo>
                    <a:pt x="1465270" y="1557564"/>
                  </a:lnTo>
                  <a:lnTo>
                    <a:pt x="1411000" y="1568481"/>
                  </a:lnTo>
                  <a:lnTo>
                    <a:pt x="1356731" y="1584400"/>
                  </a:lnTo>
                  <a:lnTo>
                    <a:pt x="1302462" y="1603950"/>
                  </a:lnTo>
                  <a:lnTo>
                    <a:pt x="1248192" y="1625471"/>
                  </a:lnTo>
                  <a:lnTo>
                    <a:pt x="1193923" y="1646675"/>
                  </a:lnTo>
                  <a:lnTo>
                    <a:pt x="1139654" y="1664484"/>
                  </a:lnTo>
                  <a:lnTo>
                    <a:pt x="1085385" y="1675115"/>
                  </a:lnTo>
                  <a:lnTo>
                    <a:pt x="1031115" y="1674373"/>
                  </a:lnTo>
                  <a:lnTo>
                    <a:pt x="976846" y="1658426"/>
                  </a:lnTo>
                  <a:lnTo>
                    <a:pt x="922577" y="1628445"/>
                  </a:lnTo>
                  <a:lnTo>
                    <a:pt x="868308" y="1588661"/>
                  </a:lnTo>
                  <a:lnTo>
                    <a:pt x="814038" y="1542839"/>
                  </a:lnTo>
                  <a:lnTo>
                    <a:pt x="759769" y="1493269"/>
                  </a:lnTo>
                  <a:lnTo>
                    <a:pt x="705500" y="1440438"/>
                  </a:lnTo>
                  <a:lnTo>
                    <a:pt x="651231" y="1383276"/>
                  </a:lnTo>
                  <a:lnTo>
                    <a:pt x="596961" y="1318611"/>
                  </a:lnTo>
                  <a:lnTo>
                    <a:pt x="542692" y="1249870"/>
                  </a:lnTo>
                  <a:lnTo>
                    <a:pt x="488423" y="1175589"/>
                  </a:lnTo>
                  <a:lnTo>
                    <a:pt x="434154" y="1096157"/>
                  </a:lnTo>
                  <a:lnTo>
                    <a:pt x="379884" y="1012220"/>
                  </a:lnTo>
                  <a:lnTo>
                    <a:pt x="325615" y="924688"/>
                  </a:lnTo>
                  <a:lnTo>
                    <a:pt x="271346" y="834839"/>
                  </a:lnTo>
                  <a:lnTo>
                    <a:pt x="217077" y="743650"/>
                  </a:lnTo>
                  <a:lnTo>
                    <a:pt x="162807" y="651579"/>
                  </a:lnTo>
                  <a:lnTo>
                    <a:pt x="108538" y="558583"/>
                  </a:lnTo>
                  <a:lnTo>
                    <a:pt x="54269" y="464671"/>
                  </a:lnTo>
                  <a:lnTo>
                    <a:pt x="0" y="369791"/>
                  </a:lnTo>
                  <a:close/>
                </a:path>
              </a:pathLst>
            </a:custGeom>
            <a:solidFill>
              <a:srgbClr val="91BFDB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8" name="pg168"/>
            <p:cNvSpPr/>
            <p:nvPr/>
          </p:nvSpPr>
          <p:spPr>
            <a:xfrm>
              <a:off x="1821238" y="1701129"/>
              <a:ext cx="4203207" cy="385697"/>
            </a:xfrm>
            <a:custGeom>
              <a:avLst/>
              <a:gdLst/>
              <a:ahLst/>
              <a:cxnLst/>
              <a:rect l="0" t="0" r="0" b="0"/>
              <a:pathLst>
                <a:path w="4203207" h="385697">
                  <a:moveTo>
                    <a:pt x="0" y="11016"/>
                  </a:moveTo>
                  <a:lnTo>
                    <a:pt x="53205" y="34055"/>
                  </a:lnTo>
                  <a:lnTo>
                    <a:pt x="106410" y="53072"/>
                  </a:lnTo>
                  <a:lnTo>
                    <a:pt x="159615" y="68381"/>
                  </a:lnTo>
                  <a:lnTo>
                    <a:pt x="212820" y="79351"/>
                  </a:lnTo>
                  <a:lnTo>
                    <a:pt x="266025" y="86226"/>
                  </a:lnTo>
                  <a:lnTo>
                    <a:pt x="319230" y="89571"/>
                  </a:lnTo>
                  <a:lnTo>
                    <a:pt x="372436" y="90124"/>
                  </a:lnTo>
                  <a:lnTo>
                    <a:pt x="425641" y="88550"/>
                  </a:lnTo>
                  <a:lnTo>
                    <a:pt x="478846" y="86104"/>
                  </a:lnTo>
                  <a:lnTo>
                    <a:pt x="532051" y="83577"/>
                  </a:lnTo>
                  <a:lnTo>
                    <a:pt x="585256" y="80902"/>
                  </a:lnTo>
                  <a:lnTo>
                    <a:pt x="638461" y="78042"/>
                  </a:lnTo>
                  <a:lnTo>
                    <a:pt x="691667" y="73026"/>
                  </a:lnTo>
                  <a:lnTo>
                    <a:pt x="744872" y="66121"/>
                  </a:lnTo>
                  <a:lnTo>
                    <a:pt x="798077" y="58300"/>
                  </a:lnTo>
                  <a:lnTo>
                    <a:pt x="851282" y="51511"/>
                  </a:lnTo>
                  <a:lnTo>
                    <a:pt x="904487" y="48403"/>
                  </a:lnTo>
                  <a:lnTo>
                    <a:pt x="957692" y="50904"/>
                  </a:lnTo>
                  <a:lnTo>
                    <a:pt x="1010897" y="56649"/>
                  </a:lnTo>
                  <a:lnTo>
                    <a:pt x="1064103" y="64088"/>
                  </a:lnTo>
                  <a:lnTo>
                    <a:pt x="1117308" y="71998"/>
                  </a:lnTo>
                  <a:lnTo>
                    <a:pt x="1170513" y="79490"/>
                  </a:lnTo>
                  <a:lnTo>
                    <a:pt x="1223718" y="86205"/>
                  </a:lnTo>
                  <a:lnTo>
                    <a:pt x="1276923" y="92336"/>
                  </a:lnTo>
                  <a:lnTo>
                    <a:pt x="1330128" y="98484"/>
                  </a:lnTo>
                  <a:lnTo>
                    <a:pt x="1383334" y="105417"/>
                  </a:lnTo>
                  <a:lnTo>
                    <a:pt x="1436539" y="113913"/>
                  </a:lnTo>
                  <a:lnTo>
                    <a:pt x="1489744" y="128027"/>
                  </a:lnTo>
                  <a:lnTo>
                    <a:pt x="1542949" y="145500"/>
                  </a:lnTo>
                  <a:lnTo>
                    <a:pt x="1596154" y="161243"/>
                  </a:lnTo>
                  <a:lnTo>
                    <a:pt x="1649359" y="172075"/>
                  </a:lnTo>
                  <a:lnTo>
                    <a:pt x="1702565" y="176951"/>
                  </a:lnTo>
                  <a:lnTo>
                    <a:pt x="1755770" y="180653"/>
                  </a:lnTo>
                  <a:lnTo>
                    <a:pt x="1808975" y="184115"/>
                  </a:lnTo>
                  <a:lnTo>
                    <a:pt x="1862180" y="186952"/>
                  </a:lnTo>
                  <a:lnTo>
                    <a:pt x="1915385" y="188914"/>
                  </a:lnTo>
                  <a:lnTo>
                    <a:pt x="1968590" y="189936"/>
                  </a:lnTo>
                  <a:lnTo>
                    <a:pt x="2021795" y="190156"/>
                  </a:lnTo>
                  <a:lnTo>
                    <a:pt x="2075001" y="189888"/>
                  </a:lnTo>
                  <a:lnTo>
                    <a:pt x="2128206" y="189556"/>
                  </a:lnTo>
                  <a:lnTo>
                    <a:pt x="2181411" y="189614"/>
                  </a:lnTo>
                  <a:lnTo>
                    <a:pt x="2234616" y="189943"/>
                  </a:lnTo>
                  <a:lnTo>
                    <a:pt x="2287821" y="189949"/>
                  </a:lnTo>
                  <a:lnTo>
                    <a:pt x="2341026" y="189598"/>
                  </a:lnTo>
                  <a:lnTo>
                    <a:pt x="2394232" y="188863"/>
                  </a:lnTo>
                  <a:lnTo>
                    <a:pt x="2447437" y="187721"/>
                  </a:lnTo>
                  <a:lnTo>
                    <a:pt x="2500642" y="186161"/>
                  </a:lnTo>
                  <a:lnTo>
                    <a:pt x="2553847" y="184187"/>
                  </a:lnTo>
                  <a:lnTo>
                    <a:pt x="2607052" y="181814"/>
                  </a:lnTo>
                  <a:lnTo>
                    <a:pt x="2660257" y="179078"/>
                  </a:lnTo>
                  <a:lnTo>
                    <a:pt x="2713463" y="176027"/>
                  </a:lnTo>
                  <a:lnTo>
                    <a:pt x="2766668" y="172726"/>
                  </a:lnTo>
                  <a:lnTo>
                    <a:pt x="2819873" y="169252"/>
                  </a:lnTo>
                  <a:lnTo>
                    <a:pt x="2873078" y="165693"/>
                  </a:lnTo>
                  <a:lnTo>
                    <a:pt x="2926283" y="162140"/>
                  </a:lnTo>
                  <a:lnTo>
                    <a:pt x="2979488" y="158688"/>
                  </a:lnTo>
                  <a:lnTo>
                    <a:pt x="3032693" y="155426"/>
                  </a:lnTo>
                  <a:lnTo>
                    <a:pt x="3085899" y="152436"/>
                  </a:lnTo>
                  <a:lnTo>
                    <a:pt x="3139104" y="149784"/>
                  </a:lnTo>
                  <a:lnTo>
                    <a:pt x="3192309" y="147514"/>
                  </a:lnTo>
                  <a:lnTo>
                    <a:pt x="3245514" y="145352"/>
                  </a:lnTo>
                  <a:lnTo>
                    <a:pt x="3298719" y="142924"/>
                  </a:lnTo>
                  <a:lnTo>
                    <a:pt x="3351924" y="140166"/>
                  </a:lnTo>
                  <a:lnTo>
                    <a:pt x="3405130" y="137007"/>
                  </a:lnTo>
                  <a:lnTo>
                    <a:pt x="3458335" y="133372"/>
                  </a:lnTo>
                  <a:lnTo>
                    <a:pt x="3511540" y="129181"/>
                  </a:lnTo>
                  <a:lnTo>
                    <a:pt x="3564745" y="124356"/>
                  </a:lnTo>
                  <a:lnTo>
                    <a:pt x="3617950" y="118821"/>
                  </a:lnTo>
                  <a:lnTo>
                    <a:pt x="3671155" y="112506"/>
                  </a:lnTo>
                  <a:lnTo>
                    <a:pt x="3724361" y="105355"/>
                  </a:lnTo>
                  <a:lnTo>
                    <a:pt x="3777566" y="97321"/>
                  </a:lnTo>
                  <a:lnTo>
                    <a:pt x="3830771" y="88374"/>
                  </a:lnTo>
                  <a:lnTo>
                    <a:pt x="3883976" y="78498"/>
                  </a:lnTo>
                  <a:lnTo>
                    <a:pt x="3937181" y="67686"/>
                  </a:lnTo>
                  <a:lnTo>
                    <a:pt x="3990386" y="55946"/>
                  </a:lnTo>
                  <a:lnTo>
                    <a:pt x="4043591" y="43288"/>
                  </a:lnTo>
                  <a:lnTo>
                    <a:pt x="4096797" y="29731"/>
                  </a:lnTo>
                  <a:lnTo>
                    <a:pt x="4150002" y="15295"/>
                  </a:lnTo>
                  <a:lnTo>
                    <a:pt x="4203207" y="0"/>
                  </a:lnTo>
                  <a:lnTo>
                    <a:pt x="4203207" y="341021"/>
                  </a:lnTo>
                  <a:lnTo>
                    <a:pt x="4150002" y="335375"/>
                  </a:lnTo>
                  <a:lnTo>
                    <a:pt x="4096797" y="330444"/>
                  </a:lnTo>
                  <a:lnTo>
                    <a:pt x="4043591" y="326240"/>
                  </a:lnTo>
                  <a:lnTo>
                    <a:pt x="3990386" y="322775"/>
                  </a:lnTo>
                  <a:lnTo>
                    <a:pt x="3937181" y="320060"/>
                  </a:lnTo>
                  <a:lnTo>
                    <a:pt x="3883976" y="318100"/>
                  </a:lnTo>
                  <a:lnTo>
                    <a:pt x="3830771" y="316891"/>
                  </a:lnTo>
                  <a:lnTo>
                    <a:pt x="3777566" y="316422"/>
                  </a:lnTo>
                  <a:lnTo>
                    <a:pt x="3724361" y="316667"/>
                  </a:lnTo>
                  <a:lnTo>
                    <a:pt x="3671155" y="317589"/>
                  </a:lnTo>
                  <a:lnTo>
                    <a:pt x="3617950" y="319134"/>
                  </a:lnTo>
                  <a:lnTo>
                    <a:pt x="3564745" y="321237"/>
                  </a:lnTo>
                  <a:lnTo>
                    <a:pt x="3511540" y="323821"/>
                  </a:lnTo>
                  <a:lnTo>
                    <a:pt x="3458335" y="326803"/>
                  </a:lnTo>
                  <a:lnTo>
                    <a:pt x="3405130" y="330096"/>
                  </a:lnTo>
                  <a:lnTo>
                    <a:pt x="3351924" y="333613"/>
                  </a:lnTo>
                  <a:lnTo>
                    <a:pt x="3298719" y="337271"/>
                  </a:lnTo>
                  <a:lnTo>
                    <a:pt x="3245514" y="340991"/>
                  </a:lnTo>
                  <a:lnTo>
                    <a:pt x="3192309" y="344703"/>
                  </a:lnTo>
                  <a:lnTo>
                    <a:pt x="3139104" y="348341"/>
                  </a:lnTo>
                  <a:lnTo>
                    <a:pt x="3085899" y="351847"/>
                  </a:lnTo>
                  <a:lnTo>
                    <a:pt x="3032693" y="355190"/>
                  </a:lnTo>
                  <a:lnTo>
                    <a:pt x="2979488" y="358361"/>
                  </a:lnTo>
                  <a:lnTo>
                    <a:pt x="2926283" y="361367"/>
                  </a:lnTo>
                  <a:lnTo>
                    <a:pt x="2873078" y="364222"/>
                  </a:lnTo>
                  <a:lnTo>
                    <a:pt x="2819873" y="366946"/>
                  </a:lnTo>
                  <a:lnTo>
                    <a:pt x="2766668" y="369556"/>
                  </a:lnTo>
                  <a:lnTo>
                    <a:pt x="2713463" y="372063"/>
                  </a:lnTo>
                  <a:lnTo>
                    <a:pt x="2660257" y="374470"/>
                  </a:lnTo>
                  <a:lnTo>
                    <a:pt x="2607052" y="376766"/>
                  </a:lnTo>
                  <a:lnTo>
                    <a:pt x="2553847" y="378926"/>
                  </a:lnTo>
                  <a:lnTo>
                    <a:pt x="2500642" y="380909"/>
                  </a:lnTo>
                  <a:lnTo>
                    <a:pt x="2447437" y="382656"/>
                  </a:lnTo>
                  <a:lnTo>
                    <a:pt x="2394232" y="384096"/>
                  </a:lnTo>
                  <a:lnTo>
                    <a:pt x="2341026" y="385142"/>
                  </a:lnTo>
                  <a:lnTo>
                    <a:pt x="2287821" y="385697"/>
                  </a:lnTo>
                  <a:lnTo>
                    <a:pt x="2234616" y="385659"/>
                  </a:lnTo>
                  <a:lnTo>
                    <a:pt x="2181411" y="384921"/>
                  </a:lnTo>
                  <a:lnTo>
                    <a:pt x="2128206" y="383331"/>
                  </a:lnTo>
                  <a:lnTo>
                    <a:pt x="2075001" y="381084"/>
                  </a:lnTo>
                  <a:lnTo>
                    <a:pt x="2021795" y="378569"/>
                  </a:lnTo>
                  <a:lnTo>
                    <a:pt x="1968590" y="376146"/>
                  </a:lnTo>
                  <a:lnTo>
                    <a:pt x="1915385" y="374063"/>
                  </a:lnTo>
                  <a:lnTo>
                    <a:pt x="1862180" y="372394"/>
                  </a:lnTo>
                  <a:lnTo>
                    <a:pt x="1808975" y="371010"/>
                  </a:lnTo>
                  <a:lnTo>
                    <a:pt x="1755770" y="369595"/>
                  </a:lnTo>
                  <a:lnTo>
                    <a:pt x="1702565" y="367700"/>
                  </a:lnTo>
                  <a:lnTo>
                    <a:pt x="1649359" y="363544"/>
                  </a:lnTo>
                  <a:lnTo>
                    <a:pt x="1596154" y="353661"/>
                  </a:lnTo>
                  <a:lnTo>
                    <a:pt x="1542949" y="341953"/>
                  </a:lnTo>
                  <a:lnTo>
                    <a:pt x="1489744" y="331533"/>
                  </a:lnTo>
                  <a:lnTo>
                    <a:pt x="1436539" y="323606"/>
                  </a:lnTo>
                  <a:lnTo>
                    <a:pt x="1383334" y="316285"/>
                  </a:lnTo>
                  <a:lnTo>
                    <a:pt x="1330128" y="306625"/>
                  </a:lnTo>
                  <a:lnTo>
                    <a:pt x="1276923" y="295747"/>
                  </a:lnTo>
                  <a:lnTo>
                    <a:pt x="1223718" y="284897"/>
                  </a:lnTo>
                  <a:lnTo>
                    <a:pt x="1170513" y="275157"/>
                  </a:lnTo>
                  <a:lnTo>
                    <a:pt x="1117308" y="267198"/>
                  </a:lnTo>
                  <a:lnTo>
                    <a:pt x="1064103" y="261141"/>
                  </a:lnTo>
                  <a:lnTo>
                    <a:pt x="1010897" y="256577"/>
                  </a:lnTo>
                  <a:lnTo>
                    <a:pt x="957692" y="252762"/>
                  </a:lnTo>
                  <a:lnTo>
                    <a:pt x="904487" y="248976"/>
                  </a:lnTo>
                  <a:lnTo>
                    <a:pt x="851282" y="245954"/>
                  </a:lnTo>
                  <a:lnTo>
                    <a:pt x="798077" y="244227"/>
                  </a:lnTo>
                  <a:lnTo>
                    <a:pt x="744872" y="243920"/>
                  </a:lnTo>
                  <a:lnTo>
                    <a:pt x="691667" y="244462"/>
                  </a:lnTo>
                  <a:lnTo>
                    <a:pt x="638461" y="244301"/>
                  </a:lnTo>
                  <a:lnTo>
                    <a:pt x="585256" y="241205"/>
                  </a:lnTo>
                  <a:lnTo>
                    <a:pt x="532051" y="237131"/>
                  </a:lnTo>
                  <a:lnTo>
                    <a:pt x="478846" y="232294"/>
                  </a:lnTo>
                  <a:lnTo>
                    <a:pt x="425641" y="227984"/>
                  </a:lnTo>
                  <a:lnTo>
                    <a:pt x="372436" y="224545"/>
                  </a:lnTo>
                  <a:lnTo>
                    <a:pt x="319230" y="222023"/>
                  </a:lnTo>
                  <a:lnTo>
                    <a:pt x="266025" y="221923"/>
                  </a:lnTo>
                  <a:lnTo>
                    <a:pt x="212820" y="225078"/>
                  </a:lnTo>
                  <a:lnTo>
                    <a:pt x="159615" y="231578"/>
                  </a:lnTo>
                  <a:lnTo>
                    <a:pt x="106410" y="241131"/>
                  </a:lnTo>
                  <a:lnTo>
                    <a:pt x="53205" y="253731"/>
                  </a:lnTo>
                  <a:lnTo>
                    <a:pt x="0" y="268618"/>
                  </a:lnTo>
                  <a:close/>
                </a:path>
              </a:pathLst>
            </a:custGeom>
            <a:solidFill>
              <a:srgbClr val="E0F3F8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9" name="rc169"/>
            <p:cNvSpPr/>
            <p:nvPr/>
          </p:nvSpPr>
          <p:spPr>
            <a:xfrm>
              <a:off x="1522810" y="1039703"/>
              <a:ext cx="4715998" cy="216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tx170"/>
            <p:cNvSpPr/>
            <p:nvPr/>
          </p:nvSpPr>
          <p:spPr>
            <a:xfrm>
              <a:off x="3678927" y="1103478"/>
              <a:ext cx="403765" cy="844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Chicken</a:t>
              </a:r>
            </a:p>
          </p:txBody>
        </p:sp>
        <p:sp>
          <p:nvSpPr>
            <p:cNvPr id="171" name="rc171"/>
            <p:cNvSpPr/>
            <p:nvPr/>
          </p:nvSpPr>
          <p:spPr>
            <a:xfrm>
              <a:off x="6238809" y="1255930"/>
              <a:ext cx="216226" cy="19845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tx172"/>
            <p:cNvSpPr/>
            <p:nvPr/>
          </p:nvSpPr>
          <p:spPr>
            <a:xfrm rot="5400000">
              <a:off x="6106922" y="2205838"/>
              <a:ext cx="484529" cy="846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Observed</a:t>
              </a:r>
            </a:p>
          </p:txBody>
        </p:sp>
        <p:sp>
          <p:nvSpPr>
            <p:cNvPr id="173" name="pl173"/>
            <p:cNvSpPr/>
            <p:nvPr/>
          </p:nvSpPr>
          <p:spPr>
            <a:xfrm>
              <a:off x="1522810" y="3240438"/>
              <a:ext cx="4715998" cy="0"/>
            </a:xfrm>
            <a:custGeom>
              <a:avLst/>
              <a:gdLst/>
              <a:ahLst/>
              <a:cxnLst/>
              <a:rect l="0" t="0" r="0" b="0"/>
              <a:pathLst>
                <a:path w="4715998">
                  <a:moveTo>
                    <a:pt x="0" y="0"/>
                  </a:moveTo>
                  <a:lnTo>
                    <a:pt x="47159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l174"/>
            <p:cNvSpPr/>
            <p:nvPr/>
          </p:nvSpPr>
          <p:spPr>
            <a:xfrm>
              <a:off x="1989366" y="32404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l175"/>
            <p:cNvSpPr/>
            <p:nvPr/>
          </p:nvSpPr>
          <p:spPr>
            <a:xfrm>
              <a:off x="2830008" y="32404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l176"/>
            <p:cNvSpPr/>
            <p:nvPr/>
          </p:nvSpPr>
          <p:spPr>
            <a:xfrm>
              <a:off x="3670649" y="32404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l177"/>
            <p:cNvSpPr/>
            <p:nvPr/>
          </p:nvSpPr>
          <p:spPr>
            <a:xfrm>
              <a:off x="4511291" y="32404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l178"/>
            <p:cNvSpPr/>
            <p:nvPr/>
          </p:nvSpPr>
          <p:spPr>
            <a:xfrm>
              <a:off x="5351932" y="32404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l179"/>
            <p:cNvSpPr/>
            <p:nvPr/>
          </p:nvSpPr>
          <p:spPr>
            <a:xfrm>
              <a:off x="6192574" y="32404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tx180"/>
            <p:cNvSpPr/>
            <p:nvPr/>
          </p:nvSpPr>
          <p:spPr>
            <a:xfrm>
              <a:off x="1958288" y="3302959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2767852" y="3302959"/>
              <a:ext cx="12431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3608494" y="3302687"/>
              <a:ext cx="124311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4449135" y="3302850"/>
              <a:ext cx="124311" cy="80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5289777" y="3302741"/>
              <a:ext cx="124311" cy="804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6130418" y="3302959"/>
              <a:ext cx="12431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186" name="pl186"/>
            <p:cNvSpPr/>
            <p:nvPr/>
          </p:nvSpPr>
          <p:spPr>
            <a:xfrm>
              <a:off x="1522810" y="1255930"/>
              <a:ext cx="0" cy="1984508"/>
            </a:xfrm>
            <a:custGeom>
              <a:avLst/>
              <a:gdLst/>
              <a:ahLst/>
              <a:cxnLst/>
              <a:rect l="0" t="0" r="0" b="0"/>
              <a:pathLst>
                <a:path h="1984508">
                  <a:moveTo>
                    <a:pt x="0" y="19845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tx187"/>
            <p:cNvSpPr/>
            <p:nvPr/>
          </p:nvSpPr>
          <p:spPr>
            <a:xfrm>
              <a:off x="1398024" y="3031078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1335869" y="2520683"/>
              <a:ext cx="12431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1273713" y="2010289"/>
              <a:ext cx="186466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1273713" y="1499894"/>
              <a:ext cx="186466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150</a:t>
              </a:r>
            </a:p>
          </p:txBody>
        </p:sp>
        <p:sp>
          <p:nvSpPr>
            <p:cNvPr id="191" name="pl191"/>
            <p:cNvSpPr/>
            <p:nvPr/>
          </p:nvSpPr>
          <p:spPr>
            <a:xfrm>
              <a:off x="1488016" y="307126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l192"/>
            <p:cNvSpPr/>
            <p:nvPr/>
          </p:nvSpPr>
          <p:spPr>
            <a:xfrm>
              <a:off x="1488016" y="256087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l193"/>
            <p:cNvSpPr/>
            <p:nvPr/>
          </p:nvSpPr>
          <p:spPr>
            <a:xfrm>
              <a:off x="1488016" y="205048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l194"/>
            <p:cNvSpPr/>
            <p:nvPr/>
          </p:nvSpPr>
          <p:spPr>
            <a:xfrm>
              <a:off x="1488016" y="154008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tx195"/>
            <p:cNvSpPr/>
            <p:nvPr/>
          </p:nvSpPr>
          <p:spPr>
            <a:xfrm>
              <a:off x="3337426" y="3411165"/>
              <a:ext cx="1086767" cy="1317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Days (Treatment)</a:t>
              </a:r>
            </a:p>
          </p:txBody>
        </p:sp>
        <p:sp>
          <p:nvSpPr>
            <p:cNvPr id="196" name="tx196"/>
            <p:cNvSpPr/>
            <p:nvPr/>
          </p:nvSpPr>
          <p:spPr>
            <a:xfrm rot="-5400000">
              <a:off x="44170" y="2182939"/>
              <a:ext cx="2197205" cy="1304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Bacterial community alpha-diversity</a:t>
              </a:r>
            </a:p>
          </p:txBody>
        </p:sp>
        <p:sp>
          <p:nvSpPr>
            <p:cNvPr id="197" name="rc197"/>
            <p:cNvSpPr/>
            <p:nvPr/>
          </p:nvSpPr>
          <p:spPr>
            <a:xfrm>
              <a:off x="1038225" y="3713030"/>
              <a:ext cx="271228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8" name="rc198"/>
            <p:cNvSpPr/>
            <p:nvPr/>
          </p:nvSpPr>
          <p:spPr>
            <a:xfrm>
              <a:off x="-2147483648" y="-2147483648"/>
              <a:ext cx="0" cy="0"/>
            </a:xfrm>
            <a:prstGeom prst="rect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t199"/>
            <p:cNvSpPr/>
            <p:nvPr/>
          </p:nvSpPr>
          <p:spPr>
            <a:xfrm>
              <a:off x="792375" y="3853971"/>
              <a:ext cx="76753" cy="7675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tx200"/>
            <p:cNvSpPr/>
            <p:nvPr/>
          </p:nvSpPr>
          <p:spPr>
            <a:xfrm>
              <a:off x="427914" y="3848009"/>
              <a:ext cx="223520" cy="844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1010068" y="3852266"/>
              <a:ext cx="229795" cy="80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202" name="rc202"/>
            <p:cNvSpPr/>
            <p:nvPr/>
          </p:nvSpPr>
          <p:spPr>
            <a:xfrm>
              <a:off x="1448631" y="3713030"/>
              <a:ext cx="161895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3" name="pt203"/>
            <p:cNvSpPr/>
            <p:nvPr/>
          </p:nvSpPr>
          <p:spPr>
            <a:xfrm>
              <a:off x="1659161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l204"/>
            <p:cNvSpPr/>
            <p:nvPr/>
          </p:nvSpPr>
          <p:spPr>
            <a:xfrm>
              <a:off x="1609755" y="389234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pt205"/>
            <p:cNvSpPr/>
            <p:nvPr/>
          </p:nvSpPr>
          <p:spPr>
            <a:xfrm>
              <a:off x="2142106" y="385397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l206"/>
            <p:cNvSpPr/>
            <p:nvPr/>
          </p:nvSpPr>
          <p:spPr>
            <a:xfrm>
              <a:off x="2092700" y="389234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t207"/>
            <p:cNvSpPr/>
            <p:nvPr/>
          </p:nvSpPr>
          <p:spPr>
            <a:xfrm>
              <a:off x="2625051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l208"/>
            <p:cNvSpPr/>
            <p:nvPr/>
          </p:nvSpPr>
          <p:spPr>
            <a:xfrm>
              <a:off x="2575645" y="389234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tx209"/>
            <p:cNvSpPr/>
            <p:nvPr/>
          </p:nvSpPr>
          <p:spPr>
            <a:xfrm>
              <a:off x="1876854" y="3851884"/>
              <a:ext cx="124311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210" name="tx210"/>
            <p:cNvSpPr/>
            <p:nvPr/>
          </p:nvSpPr>
          <p:spPr>
            <a:xfrm>
              <a:off x="2359799" y="3851993"/>
              <a:ext cx="124311" cy="804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2842745" y="3852266"/>
              <a:ext cx="155252" cy="80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212" name="rc212"/>
            <p:cNvSpPr/>
            <p:nvPr/>
          </p:nvSpPr>
          <p:spPr>
            <a:xfrm>
              <a:off x="3206764" y="3713030"/>
              <a:ext cx="3317860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3" name="pt213"/>
            <p:cNvSpPr/>
            <p:nvPr/>
          </p:nvSpPr>
          <p:spPr>
            <a:xfrm>
              <a:off x="3417294" y="3853971"/>
              <a:ext cx="76753" cy="76753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l214"/>
            <p:cNvSpPr/>
            <p:nvPr/>
          </p:nvSpPr>
          <p:spPr>
            <a:xfrm>
              <a:off x="3367888" y="389234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CB3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rc215"/>
            <p:cNvSpPr/>
            <p:nvPr/>
          </p:nvSpPr>
          <p:spPr>
            <a:xfrm>
              <a:off x="3345942" y="3782620"/>
              <a:ext cx="219456" cy="219456"/>
            </a:xfrm>
            <a:prstGeom prst="rect">
              <a:avLst/>
            </a:prstGeom>
            <a:solidFill>
              <a:srgbClr val="3CB371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6" name="pt216"/>
            <p:cNvSpPr/>
            <p:nvPr/>
          </p:nvSpPr>
          <p:spPr>
            <a:xfrm>
              <a:off x="3417294" y="4073427"/>
              <a:ext cx="76753" cy="76753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l217"/>
            <p:cNvSpPr/>
            <p:nvPr/>
          </p:nvSpPr>
          <p:spPr>
            <a:xfrm>
              <a:off x="3367888" y="41118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rc218"/>
            <p:cNvSpPr/>
            <p:nvPr/>
          </p:nvSpPr>
          <p:spPr>
            <a:xfrm>
              <a:off x="3345942" y="4002076"/>
              <a:ext cx="219456" cy="219456"/>
            </a:xfrm>
            <a:prstGeom prst="rect">
              <a:avLst/>
            </a:prstGeom>
            <a:solidFill>
              <a:srgbClr val="7C8181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9" name="pt219"/>
            <p:cNvSpPr/>
            <p:nvPr/>
          </p:nvSpPr>
          <p:spPr>
            <a:xfrm>
              <a:off x="4458930" y="3853971"/>
              <a:ext cx="76753" cy="7675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l220"/>
            <p:cNvSpPr/>
            <p:nvPr/>
          </p:nvSpPr>
          <p:spPr>
            <a:xfrm>
              <a:off x="4409524" y="389234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rc221"/>
            <p:cNvSpPr/>
            <p:nvPr/>
          </p:nvSpPr>
          <p:spPr>
            <a:xfrm>
              <a:off x="4387579" y="3782620"/>
              <a:ext cx="219455" cy="219456"/>
            </a:xfrm>
            <a:prstGeom prst="rect">
              <a:avLst/>
            </a:prstGeom>
            <a:solidFill>
              <a:srgbClr val="D73027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2" name="pt222"/>
            <p:cNvSpPr/>
            <p:nvPr/>
          </p:nvSpPr>
          <p:spPr>
            <a:xfrm>
              <a:off x="4458930" y="4073427"/>
              <a:ext cx="76753" cy="7675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l223"/>
            <p:cNvSpPr/>
            <p:nvPr/>
          </p:nvSpPr>
          <p:spPr>
            <a:xfrm>
              <a:off x="4409524" y="41118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rc224"/>
            <p:cNvSpPr/>
            <p:nvPr/>
          </p:nvSpPr>
          <p:spPr>
            <a:xfrm>
              <a:off x="4387579" y="4002076"/>
              <a:ext cx="219455" cy="219456"/>
            </a:xfrm>
            <a:prstGeom prst="rect">
              <a:avLst/>
            </a:prstGeom>
            <a:solidFill>
              <a:srgbClr val="FC8D59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5" name="pt225"/>
            <p:cNvSpPr/>
            <p:nvPr/>
          </p:nvSpPr>
          <p:spPr>
            <a:xfrm>
              <a:off x="5541276" y="3853971"/>
              <a:ext cx="76753" cy="76753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l226"/>
            <p:cNvSpPr/>
            <p:nvPr/>
          </p:nvSpPr>
          <p:spPr>
            <a:xfrm>
              <a:off x="5491870" y="389234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rc227"/>
            <p:cNvSpPr/>
            <p:nvPr/>
          </p:nvSpPr>
          <p:spPr>
            <a:xfrm>
              <a:off x="5469924" y="3782620"/>
              <a:ext cx="219455" cy="219456"/>
            </a:xfrm>
            <a:prstGeom prst="rect">
              <a:avLst/>
            </a:prstGeom>
            <a:solidFill>
              <a:srgbClr val="FEE090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8" name="pt228"/>
            <p:cNvSpPr/>
            <p:nvPr/>
          </p:nvSpPr>
          <p:spPr>
            <a:xfrm>
              <a:off x="5541276" y="407342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l229"/>
            <p:cNvSpPr/>
            <p:nvPr/>
          </p:nvSpPr>
          <p:spPr>
            <a:xfrm>
              <a:off x="5491870" y="41118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rc230"/>
            <p:cNvSpPr/>
            <p:nvPr/>
          </p:nvSpPr>
          <p:spPr>
            <a:xfrm>
              <a:off x="5469924" y="4002076"/>
              <a:ext cx="219455" cy="219456"/>
            </a:xfrm>
            <a:prstGeom prst="rect">
              <a:avLst/>
            </a:prstGeom>
            <a:solidFill>
              <a:srgbClr val="4575B4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1" name="pt231"/>
            <p:cNvSpPr/>
            <p:nvPr/>
          </p:nvSpPr>
          <p:spPr>
            <a:xfrm>
              <a:off x="6834808" y="385397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rc232"/>
            <p:cNvSpPr/>
            <p:nvPr/>
          </p:nvSpPr>
          <p:spPr>
            <a:xfrm>
              <a:off x="-2147483648" y="-2147483648"/>
              <a:ext cx="0" cy="0"/>
            </a:xfrm>
            <a:prstGeom prst="rect">
              <a:avLst/>
            </a:prstGeom>
            <a:solidFill>
              <a:srgbClr val="91BFDB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3" name="pt233"/>
            <p:cNvSpPr/>
            <p:nvPr/>
          </p:nvSpPr>
          <p:spPr>
            <a:xfrm>
              <a:off x="6834808" y="4073427"/>
              <a:ext cx="76753" cy="76753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rc234"/>
            <p:cNvSpPr/>
            <p:nvPr/>
          </p:nvSpPr>
          <p:spPr>
            <a:xfrm>
              <a:off x="-2147483648" y="-2147483648"/>
              <a:ext cx="0" cy="0"/>
            </a:xfrm>
            <a:prstGeom prst="rect">
              <a:avLst/>
            </a:prstGeom>
            <a:solidFill>
              <a:srgbClr val="E0F3F8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5" name="tx235"/>
            <p:cNvSpPr/>
            <p:nvPr/>
          </p:nvSpPr>
          <p:spPr>
            <a:xfrm>
              <a:off x="3634988" y="3847736"/>
              <a:ext cx="415989" cy="846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3634988" y="4069593"/>
              <a:ext cx="683002" cy="82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4676624" y="3847900"/>
              <a:ext cx="723711" cy="845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4676624" y="4067465"/>
              <a:ext cx="223520" cy="844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5758969" y="3850083"/>
              <a:ext cx="434925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5758969" y="4067301"/>
              <a:ext cx="934898" cy="845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7052502" y="3852266"/>
              <a:ext cx="229795" cy="80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7052502" y="4067301"/>
              <a:ext cx="639836" cy="845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38225" y="970115"/>
            <a:ext cx="5486400" cy="3390595"/>
            <a:chOff x="1038225" y="970115"/>
            <a:chExt cx="5486400" cy="3390595"/>
          </a:xfrm>
        </p:grpSpPr>
        <p:sp>
          <p:nvSpPr>
            <p:cNvPr id="3" name="rc3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522810" y="1255930"/>
              <a:ext cx="4715998" cy="19845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g6"/>
            <p:cNvSpPr/>
            <p:nvPr/>
          </p:nvSpPr>
          <p:spPr>
            <a:xfrm>
              <a:off x="1685489" y="1906948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pg7"/>
            <p:cNvSpPr/>
            <p:nvPr/>
          </p:nvSpPr>
          <p:spPr>
            <a:xfrm>
              <a:off x="2114216" y="1833079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pg8"/>
            <p:cNvSpPr/>
            <p:nvPr/>
          </p:nvSpPr>
          <p:spPr>
            <a:xfrm>
              <a:off x="2542943" y="1877400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2989345" y="187352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3418072" y="179965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4275526" y="196216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4704253" y="1917844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5132981" y="1917844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rc14"/>
            <p:cNvSpPr/>
            <p:nvPr/>
          </p:nvSpPr>
          <p:spPr>
            <a:xfrm>
              <a:off x="5561708" y="1947391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g15"/>
            <p:cNvSpPr/>
            <p:nvPr/>
          </p:nvSpPr>
          <p:spPr>
            <a:xfrm>
              <a:off x="2114216" y="1892174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pg16"/>
            <p:cNvSpPr/>
            <p:nvPr/>
          </p:nvSpPr>
          <p:spPr>
            <a:xfrm>
              <a:off x="2542943" y="1951269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pg17"/>
            <p:cNvSpPr/>
            <p:nvPr/>
          </p:nvSpPr>
          <p:spPr>
            <a:xfrm>
              <a:off x="2971671" y="1877400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pg18"/>
            <p:cNvSpPr/>
            <p:nvPr/>
          </p:nvSpPr>
          <p:spPr>
            <a:xfrm>
              <a:off x="3400398" y="1906948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pg19"/>
            <p:cNvSpPr/>
            <p:nvPr/>
          </p:nvSpPr>
          <p:spPr>
            <a:xfrm>
              <a:off x="3829125" y="1892174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pg20"/>
            <p:cNvSpPr/>
            <p:nvPr/>
          </p:nvSpPr>
          <p:spPr>
            <a:xfrm>
              <a:off x="4257852" y="1906948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pg21"/>
            <p:cNvSpPr/>
            <p:nvPr/>
          </p:nvSpPr>
          <p:spPr>
            <a:xfrm>
              <a:off x="4686579" y="1877400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pg22"/>
            <p:cNvSpPr/>
            <p:nvPr/>
          </p:nvSpPr>
          <p:spPr>
            <a:xfrm>
              <a:off x="5544034" y="1936495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1698797" y="1824836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2127524" y="1780515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2556251" y="1883930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2984979" y="1824836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3413706" y="2282819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4699887" y="2903311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5128614" y="2740801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5557342" y="2844217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5986069" y="2814670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1703163" y="175533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2560618" y="1725787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2989345" y="168146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4704253" y="1799655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5561708" y="184397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5990435" y="1829202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2127524" y="1750968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2556251" y="1883930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3413706" y="2223724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3842433" y="2533971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4271160" y="2799896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3"/>
            <p:cNvSpPr/>
            <p:nvPr/>
          </p:nvSpPr>
          <p:spPr>
            <a:xfrm>
              <a:off x="4699887" y="2755575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4"/>
            <p:cNvSpPr/>
            <p:nvPr/>
          </p:nvSpPr>
          <p:spPr>
            <a:xfrm>
              <a:off x="5128614" y="2740801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5"/>
            <p:cNvSpPr/>
            <p:nvPr/>
          </p:nvSpPr>
          <p:spPr>
            <a:xfrm>
              <a:off x="5986069" y="2903311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1703163" y="172578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2131891" y="1799655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2560618" y="165191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3418072" y="1947391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3846799" y="2641752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4275526" y="193261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4704253" y="1917844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5132981" y="1858749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5561708" y="203603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5990435" y="2316732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56"/>
            <p:cNvSpPr/>
            <p:nvPr/>
          </p:nvSpPr>
          <p:spPr>
            <a:xfrm>
              <a:off x="1698797" y="1928251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57"/>
            <p:cNvSpPr/>
            <p:nvPr/>
          </p:nvSpPr>
          <p:spPr>
            <a:xfrm>
              <a:off x="2127524" y="1839609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58"/>
            <p:cNvSpPr/>
            <p:nvPr/>
          </p:nvSpPr>
          <p:spPr>
            <a:xfrm>
              <a:off x="2556251" y="1810062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59"/>
            <p:cNvSpPr/>
            <p:nvPr/>
          </p:nvSpPr>
          <p:spPr>
            <a:xfrm>
              <a:off x="2984979" y="1854383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t60"/>
            <p:cNvSpPr/>
            <p:nvPr/>
          </p:nvSpPr>
          <p:spPr>
            <a:xfrm>
              <a:off x="3413706" y="2430555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61"/>
            <p:cNvSpPr/>
            <p:nvPr/>
          </p:nvSpPr>
          <p:spPr>
            <a:xfrm>
              <a:off x="3842433" y="2755575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t62"/>
            <p:cNvSpPr/>
            <p:nvPr/>
          </p:nvSpPr>
          <p:spPr>
            <a:xfrm>
              <a:off x="4271160" y="2977180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t63"/>
            <p:cNvSpPr/>
            <p:nvPr/>
          </p:nvSpPr>
          <p:spPr>
            <a:xfrm>
              <a:off x="4699887" y="2947632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t64"/>
            <p:cNvSpPr/>
            <p:nvPr/>
          </p:nvSpPr>
          <p:spPr>
            <a:xfrm>
              <a:off x="5986069" y="3021501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1703163" y="1843976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2131891" y="1799655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2560618" y="1784881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3418072" y="2021259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3846799" y="2109901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4275526" y="2095128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4704253" y="2021259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5132981" y="2050807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rc73"/>
            <p:cNvSpPr/>
            <p:nvPr/>
          </p:nvSpPr>
          <p:spPr>
            <a:xfrm>
              <a:off x="5990435" y="1991712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t74"/>
            <p:cNvSpPr/>
            <p:nvPr/>
          </p:nvSpPr>
          <p:spPr>
            <a:xfrm>
              <a:off x="1698797" y="1780515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2984979" y="192825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3413706" y="2164630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3842433" y="274080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4271160" y="2770349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4699887" y="2755575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5128614" y="290331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5986069" y="3095369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rc82"/>
            <p:cNvSpPr/>
            <p:nvPr/>
          </p:nvSpPr>
          <p:spPr>
            <a:xfrm>
              <a:off x="2560618" y="1740560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rc83"/>
            <p:cNvSpPr/>
            <p:nvPr/>
          </p:nvSpPr>
          <p:spPr>
            <a:xfrm>
              <a:off x="2989345" y="1947391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rc84"/>
            <p:cNvSpPr/>
            <p:nvPr/>
          </p:nvSpPr>
          <p:spPr>
            <a:xfrm>
              <a:off x="3418072" y="2080354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rc85"/>
            <p:cNvSpPr/>
            <p:nvPr/>
          </p:nvSpPr>
          <p:spPr>
            <a:xfrm>
              <a:off x="3846799" y="2065580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rc86"/>
            <p:cNvSpPr/>
            <p:nvPr/>
          </p:nvSpPr>
          <p:spPr>
            <a:xfrm>
              <a:off x="4704253" y="2154222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rc87"/>
            <p:cNvSpPr/>
            <p:nvPr/>
          </p:nvSpPr>
          <p:spPr>
            <a:xfrm>
              <a:off x="5561708" y="2080354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rc88"/>
            <p:cNvSpPr/>
            <p:nvPr/>
          </p:nvSpPr>
          <p:spPr>
            <a:xfrm>
              <a:off x="5990435" y="2375827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t89"/>
            <p:cNvSpPr/>
            <p:nvPr/>
          </p:nvSpPr>
          <p:spPr>
            <a:xfrm>
              <a:off x="2127524" y="1898704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t90"/>
            <p:cNvSpPr/>
            <p:nvPr/>
          </p:nvSpPr>
          <p:spPr>
            <a:xfrm>
              <a:off x="2556251" y="1957799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t91"/>
            <p:cNvSpPr/>
            <p:nvPr/>
          </p:nvSpPr>
          <p:spPr>
            <a:xfrm>
              <a:off x="2984979" y="1869157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t92"/>
            <p:cNvSpPr/>
            <p:nvPr/>
          </p:nvSpPr>
          <p:spPr>
            <a:xfrm>
              <a:off x="3413706" y="1883930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t93"/>
            <p:cNvSpPr/>
            <p:nvPr/>
          </p:nvSpPr>
          <p:spPr>
            <a:xfrm>
              <a:off x="3842433" y="1883930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t94"/>
            <p:cNvSpPr/>
            <p:nvPr/>
          </p:nvSpPr>
          <p:spPr>
            <a:xfrm>
              <a:off x="4271160" y="1883930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t95"/>
            <p:cNvSpPr/>
            <p:nvPr/>
          </p:nvSpPr>
          <p:spPr>
            <a:xfrm>
              <a:off x="4699887" y="1883930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t96"/>
            <p:cNvSpPr/>
            <p:nvPr/>
          </p:nvSpPr>
          <p:spPr>
            <a:xfrm>
              <a:off x="5557342" y="1913478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t97"/>
            <p:cNvSpPr/>
            <p:nvPr/>
          </p:nvSpPr>
          <p:spPr>
            <a:xfrm>
              <a:off x="5986069" y="1810062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rc98"/>
            <p:cNvSpPr/>
            <p:nvPr/>
          </p:nvSpPr>
          <p:spPr>
            <a:xfrm>
              <a:off x="1703163" y="1932617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rc99"/>
            <p:cNvSpPr/>
            <p:nvPr/>
          </p:nvSpPr>
          <p:spPr>
            <a:xfrm>
              <a:off x="2131891" y="1903070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rc100"/>
            <p:cNvSpPr/>
            <p:nvPr/>
          </p:nvSpPr>
          <p:spPr>
            <a:xfrm>
              <a:off x="2989345" y="1799655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rc101"/>
            <p:cNvSpPr/>
            <p:nvPr/>
          </p:nvSpPr>
          <p:spPr>
            <a:xfrm>
              <a:off x="3418072" y="1740560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rc102"/>
            <p:cNvSpPr/>
            <p:nvPr/>
          </p:nvSpPr>
          <p:spPr>
            <a:xfrm>
              <a:off x="5132981" y="1829202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t103"/>
            <p:cNvSpPr/>
            <p:nvPr/>
          </p:nvSpPr>
          <p:spPr>
            <a:xfrm>
              <a:off x="2127524" y="1943025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t104"/>
            <p:cNvSpPr/>
            <p:nvPr/>
          </p:nvSpPr>
          <p:spPr>
            <a:xfrm>
              <a:off x="2556251" y="1987346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t105"/>
            <p:cNvSpPr/>
            <p:nvPr/>
          </p:nvSpPr>
          <p:spPr>
            <a:xfrm>
              <a:off x="2984979" y="1854383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t106"/>
            <p:cNvSpPr/>
            <p:nvPr/>
          </p:nvSpPr>
          <p:spPr>
            <a:xfrm>
              <a:off x="3413706" y="1957799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t107"/>
            <p:cNvSpPr/>
            <p:nvPr/>
          </p:nvSpPr>
          <p:spPr>
            <a:xfrm>
              <a:off x="3842433" y="1913478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t108"/>
            <p:cNvSpPr/>
            <p:nvPr/>
          </p:nvSpPr>
          <p:spPr>
            <a:xfrm>
              <a:off x="4271160" y="1943025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t109"/>
            <p:cNvSpPr/>
            <p:nvPr/>
          </p:nvSpPr>
          <p:spPr>
            <a:xfrm>
              <a:off x="4699887" y="1972572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t110"/>
            <p:cNvSpPr/>
            <p:nvPr/>
          </p:nvSpPr>
          <p:spPr>
            <a:xfrm>
              <a:off x="5128614" y="1913478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t111"/>
            <p:cNvSpPr/>
            <p:nvPr/>
          </p:nvSpPr>
          <p:spPr>
            <a:xfrm>
              <a:off x="5557342" y="1898704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rc112"/>
            <p:cNvSpPr/>
            <p:nvPr/>
          </p:nvSpPr>
          <p:spPr>
            <a:xfrm>
              <a:off x="1703163" y="171101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rc113"/>
            <p:cNvSpPr/>
            <p:nvPr/>
          </p:nvSpPr>
          <p:spPr>
            <a:xfrm>
              <a:off x="2560618" y="1784881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rc114"/>
            <p:cNvSpPr/>
            <p:nvPr/>
          </p:nvSpPr>
          <p:spPr>
            <a:xfrm>
              <a:off x="2989345" y="1770107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rc115"/>
            <p:cNvSpPr/>
            <p:nvPr/>
          </p:nvSpPr>
          <p:spPr>
            <a:xfrm>
              <a:off x="3418072" y="1740560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rc116"/>
            <p:cNvSpPr/>
            <p:nvPr/>
          </p:nvSpPr>
          <p:spPr>
            <a:xfrm>
              <a:off x="4275526" y="1725787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rc117"/>
            <p:cNvSpPr/>
            <p:nvPr/>
          </p:nvSpPr>
          <p:spPr>
            <a:xfrm>
              <a:off x="4704253" y="1843976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rc118"/>
            <p:cNvSpPr/>
            <p:nvPr/>
          </p:nvSpPr>
          <p:spPr>
            <a:xfrm>
              <a:off x="5132981" y="1858749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rc119"/>
            <p:cNvSpPr/>
            <p:nvPr/>
          </p:nvSpPr>
          <p:spPr>
            <a:xfrm>
              <a:off x="5990435" y="1755334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l120"/>
            <p:cNvSpPr/>
            <p:nvPr/>
          </p:nvSpPr>
          <p:spPr>
            <a:xfrm>
              <a:off x="2165901" y="1892760"/>
              <a:ext cx="3429817" cy="132962"/>
            </a:xfrm>
            <a:custGeom>
              <a:avLst/>
              <a:gdLst/>
              <a:ahLst/>
              <a:cxnLst/>
              <a:rect l="0" t="0" r="0" b="0"/>
              <a:pathLst>
                <a:path w="3429817" h="132962">
                  <a:moveTo>
                    <a:pt x="0" y="88641"/>
                  </a:moveTo>
                  <a:lnTo>
                    <a:pt x="428727" y="132962"/>
                  </a:lnTo>
                  <a:lnTo>
                    <a:pt x="857454" y="0"/>
                  </a:lnTo>
                  <a:lnTo>
                    <a:pt x="1286181" y="103415"/>
                  </a:lnTo>
                  <a:lnTo>
                    <a:pt x="1714908" y="59094"/>
                  </a:lnTo>
                  <a:lnTo>
                    <a:pt x="2143635" y="88641"/>
                  </a:lnTo>
                  <a:lnTo>
                    <a:pt x="2572362" y="118189"/>
                  </a:lnTo>
                  <a:lnTo>
                    <a:pt x="3001090" y="59094"/>
                  </a:lnTo>
                  <a:lnTo>
                    <a:pt x="3429817" y="44320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l121"/>
            <p:cNvSpPr/>
            <p:nvPr/>
          </p:nvSpPr>
          <p:spPr>
            <a:xfrm>
              <a:off x="1737174" y="1745023"/>
              <a:ext cx="4287271" cy="147736"/>
            </a:xfrm>
            <a:custGeom>
              <a:avLst/>
              <a:gdLst/>
              <a:ahLst/>
              <a:cxnLst/>
              <a:rect l="0" t="0" r="0" b="0"/>
              <a:pathLst>
                <a:path w="4287271" h="147736">
                  <a:moveTo>
                    <a:pt x="0" y="0"/>
                  </a:moveTo>
                  <a:lnTo>
                    <a:pt x="857454" y="73868"/>
                  </a:lnTo>
                  <a:lnTo>
                    <a:pt x="1286181" y="59094"/>
                  </a:lnTo>
                  <a:lnTo>
                    <a:pt x="1714908" y="29547"/>
                  </a:lnTo>
                  <a:lnTo>
                    <a:pt x="2572362" y="14773"/>
                  </a:lnTo>
                  <a:lnTo>
                    <a:pt x="3001090" y="132962"/>
                  </a:lnTo>
                  <a:lnTo>
                    <a:pt x="3429817" y="147736"/>
                  </a:lnTo>
                  <a:lnTo>
                    <a:pt x="4287271" y="44320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l122"/>
            <p:cNvSpPr/>
            <p:nvPr/>
          </p:nvSpPr>
          <p:spPr>
            <a:xfrm>
              <a:off x="1737174" y="1833665"/>
              <a:ext cx="3858544" cy="162510"/>
            </a:xfrm>
            <a:custGeom>
              <a:avLst/>
              <a:gdLst/>
              <a:ahLst/>
              <a:cxnLst/>
              <a:rect l="0" t="0" r="0" b="0"/>
              <a:pathLst>
                <a:path w="3858544" h="162510">
                  <a:moveTo>
                    <a:pt x="0" y="132962"/>
                  </a:moveTo>
                  <a:lnTo>
                    <a:pt x="428727" y="59094"/>
                  </a:lnTo>
                  <a:lnTo>
                    <a:pt x="857454" y="103415"/>
                  </a:lnTo>
                  <a:lnTo>
                    <a:pt x="1286181" y="73868"/>
                  </a:lnTo>
                  <a:lnTo>
                    <a:pt x="1714908" y="0"/>
                  </a:lnTo>
                  <a:lnTo>
                    <a:pt x="2572362" y="162510"/>
                  </a:lnTo>
                  <a:lnTo>
                    <a:pt x="3001090" y="118189"/>
                  </a:lnTo>
                  <a:lnTo>
                    <a:pt x="3429817" y="118189"/>
                  </a:lnTo>
                  <a:lnTo>
                    <a:pt x="3858544" y="147736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l123"/>
            <p:cNvSpPr/>
            <p:nvPr/>
          </p:nvSpPr>
          <p:spPr>
            <a:xfrm>
              <a:off x="2165901" y="1937081"/>
              <a:ext cx="3429817" cy="73868"/>
            </a:xfrm>
            <a:custGeom>
              <a:avLst/>
              <a:gdLst/>
              <a:ahLst/>
              <a:cxnLst/>
              <a:rect l="0" t="0" r="0" b="0"/>
              <a:pathLst>
                <a:path w="3429817" h="73868">
                  <a:moveTo>
                    <a:pt x="0" y="14773"/>
                  </a:moveTo>
                  <a:lnTo>
                    <a:pt x="428727" y="73868"/>
                  </a:lnTo>
                  <a:lnTo>
                    <a:pt x="857454" y="0"/>
                  </a:lnTo>
                  <a:lnTo>
                    <a:pt x="1286181" y="29547"/>
                  </a:lnTo>
                  <a:lnTo>
                    <a:pt x="1714908" y="14773"/>
                  </a:lnTo>
                  <a:lnTo>
                    <a:pt x="2143635" y="29547"/>
                  </a:lnTo>
                  <a:lnTo>
                    <a:pt x="2572362" y="0"/>
                  </a:lnTo>
                  <a:lnTo>
                    <a:pt x="3429817" y="59094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l124"/>
            <p:cNvSpPr/>
            <p:nvPr/>
          </p:nvSpPr>
          <p:spPr>
            <a:xfrm>
              <a:off x="1737174" y="1685929"/>
              <a:ext cx="4287271" cy="989833"/>
            </a:xfrm>
            <a:custGeom>
              <a:avLst/>
              <a:gdLst/>
              <a:ahLst/>
              <a:cxnLst/>
              <a:rect l="0" t="0" r="0" b="0"/>
              <a:pathLst>
                <a:path w="4287271" h="989833">
                  <a:moveTo>
                    <a:pt x="0" y="73868"/>
                  </a:moveTo>
                  <a:lnTo>
                    <a:pt x="428727" y="147736"/>
                  </a:lnTo>
                  <a:lnTo>
                    <a:pt x="857454" y="0"/>
                  </a:lnTo>
                  <a:lnTo>
                    <a:pt x="1714908" y="295472"/>
                  </a:lnTo>
                  <a:lnTo>
                    <a:pt x="2143635" y="989833"/>
                  </a:lnTo>
                  <a:lnTo>
                    <a:pt x="2572362" y="280699"/>
                  </a:lnTo>
                  <a:lnTo>
                    <a:pt x="3001090" y="265925"/>
                  </a:lnTo>
                  <a:lnTo>
                    <a:pt x="3429817" y="206830"/>
                  </a:lnTo>
                  <a:lnTo>
                    <a:pt x="3858544" y="384114"/>
                  </a:lnTo>
                  <a:lnTo>
                    <a:pt x="4287271" y="664813"/>
                  </a:lnTo>
                </a:path>
              </a:pathLst>
            </a:custGeom>
            <a:ln w="13550" cap="flat">
              <a:solidFill>
                <a:srgbClr val="FC8D59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l125"/>
            <p:cNvSpPr/>
            <p:nvPr/>
          </p:nvSpPr>
          <p:spPr>
            <a:xfrm>
              <a:off x="1737174" y="1715476"/>
              <a:ext cx="4287271" cy="162510"/>
            </a:xfrm>
            <a:custGeom>
              <a:avLst/>
              <a:gdLst/>
              <a:ahLst/>
              <a:cxnLst/>
              <a:rect l="0" t="0" r="0" b="0"/>
              <a:pathLst>
                <a:path w="4287271" h="162510">
                  <a:moveTo>
                    <a:pt x="0" y="73868"/>
                  </a:moveTo>
                  <a:lnTo>
                    <a:pt x="857454" y="44320"/>
                  </a:lnTo>
                  <a:lnTo>
                    <a:pt x="1286181" y="0"/>
                  </a:lnTo>
                  <a:lnTo>
                    <a:pt x="3001090" y="118189"/>
                  </a:lnTo>
                  <a:lnTo>
                    <a:pt x="3858544" y="162510"/>
                  </a:lnTo>
                  <a:lnTo>
                    <a:pt x="4287271" y="147736"/>
                  </a:lnTo>
                </a:path>
              </a:pathLst>
            </a:custGeom>
            <a:ln w="13550" cap="flat">
              <a:solidFill>
                <a:srgbClr val="D73027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l126"/>
            <p:cNvSpPr/>
            <p:nvPr/>
          </p:nvSpPr>
          <p:spPr>
            <a:xfrm>
              <a:off x="1737174" y="1818891"/>
              <a:ext cx="4287271" cy="1122796"/>
            </a:xfrm>
            <a:custGeom>
              <a:avLst/>
              <a:gdLst/>
              <a:ahLst/>
              <a:cxnLst/>
              <a:rect l="0" t="0" r="0" b="0"/>
              <a:pathLst>
                <a:path w="4287271" h="1122796">
                  <a:moveTo>
                    <a:pt x="0" y="44320"/>
                  </a:moveTo>
                  <a:lnTo>
                    <a:pt x="428727" y="0"/>
                  </a:lnTo>
                  <a:lnTo>
                    <a:pt x="857454" y="103415"/>
                  </a:lnTo>
                  <a:lnTo>
                    <a:pt x="1286181" y="44320"/>
                  </a:lnTo>
                  <a:lnTo>
                    <a:pt x="1714908" y="502303"/>
                  </a:lnTo>
                  <a:lnTo>
                    <a:pt x="3001090" y="1122796"/>
                  </a:lnTo>
                  <a:lnTo>
                    <a:pt x="3429817" y="960286"/>
                  </a:lnTo>
                  <a:lnTo>
                    <a:pt x="3858544" y="1063702"/>
                  </a:lnTo>
                  <a:lnTo>
                    <a:pt x="4287271" y="1034154"/>
                  </a:lnTo>
                </a:path>
              </a:pathLst>
            </a:custGeom>
            <a:ln w="13550" cap="flat">
              <a:solidFill>
                <a:srgbClr val="4575B4">
                  <a:alpha val="73333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l127"/>
            <p:cNvSpPr/>
            <p:nvPr/>
          </p:nvSpPr>
          <p:spPr>
            <a:xfrm>
              <a:off x="2165901" y="1789344"/>
              <a:ext cx="3858544" cy="1152343"/>
            </a:xfrm>
            <a:custGeom>
              <a:avLst/>
              <a:gdLst/>
              <a:ahLst/>
              <a:cxnLst/>
              <a:rect l="0" t="0" r="0" b="0"/>
              <a:pathLst>
                <a:path w="3858544" h="1152343">
                  <a:moveTo>
                    <a:pt x="0" y="0"/>
                  </a:moveTo>
                  <a:lnTo>
                    <a:pt x="428727" y="132962"/>
                  </a:lnTo>
                  <a:lnTo>
                    <a:pt x="1286181" y="472756"/>
                  </a:lnTo>
                  <a:lnTo>
                    <a:pt x="1714908" y="783002"/>
                  </a:lnTo>
                  <a:lnTo>
                    <a:pt x="2143635" y="1048928"/>
                  </a:lnTo>
                  <a:lnTo>
                    <a:pt x="2572362" y="1004607"/>
                  </a:lnTo>
                  <a:lnTo>
                    <a:pt x="3001090" y="989833"/>
                  </a:lnTo>
                  <a:lnTo>
                    <a:pt x="3858544" y="1152343"/>
                  </a:lnTo>
                </a:path>
              </a:pathLst>
            </a:custGeom>
            <a:ln w="13550" cap="flat">
              <a:solidFill>
                <a:srgbClr val="91BFDB">
                  <a:alpha val="73333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l128"/>
            <p:cNvSpPr/>
            <p:nvPr/>
          </p:nvSpPr>
          <p:spPr>
            <a:xfrm>
              <a:off x="1737174" y="1818891"/>
              <a:ext cx="4287271" cy="325020"/>
            </a:xfrm>
            <a:custGeom>
              <a:avLst/>
              <a:gdLst/>
              <a:ahLst/>
              <a:cxnLst/>
              <a:rect l="0" t="0" r="0" b="0"/>
              <a:pathLst>
                <a:path w="4287271" h="325020">
                  <a:moveTo>
                    <a:pt x="0" y="59094"/>
                  </a:moveTo>
                  <a:lnTo>
                    <a:pt x="428727" y="14773"/>
                  </a:lnTo>
                  <a:lnTo>
                    <a:pt x="857454" y="0"/>
                  </a:lnTo>
                  <a:lnTo>
                    <a:pt x="1714908" y="236378"/>
                  </a:lnTo>
                  <a:lnTo>
                    <a:pt x="2143635" y="325020"/>
                  </a:lnTo>
                  <a:lnTo>
                    <a:pt x="2572362" y="310246"/>
                  </a:lnTo>
                  <a:lnTo>
                    <a:pt x="3001090" y="236378"/>
                  </a:lnTo>
                  <a:lnTo>
                    <a:pt x="3429817" y="265925"/>
                  </a:lnTo>
                  <a:lnTo>
                    <a:pt x="4287271" y="206830"/>
                  </a:lnTo>
                </a:path>
              </a:pathLst>
            </a:custGeom>
            <a:ln w="13550" cap="flat">
              <a:solidFill>
                <a:srgbClr val="D73027">
                  <a:alpha val="86666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l129"/>
            <p:cNvSpPr/>
            <p:nvPr/>
          </p:nvSpPr>
          <p:spPr>
            <a:xfrm>
              <a:off x="1737174" y="1848439"/>
              <a:ext cx="4287271" cy="1211438"/>
            </a:xfrm>
            <a:custGeom>
              <a:avLst/>
              <a:gdLst/>
              <a:ahLst/>
              <a:cxnLst/>
              <a:rect l="0" t="0" r="0" b="0"/>
              <a:pathLst>
                <a:path w="4287271" h="1211438">
                  <a:moveTo>
                    <a:pt x="0" y="118189"/>
                  </a:moveTo>
                  <a:lnTo>
                    <a:pt x="428727" y="29547"/>
                  </a:lnTo>
                  <a:lnTo>
                    <a:pt x="857454" y="0"/>
                  </a:lnTo>
                  <a:lnTo>
                    <a:pt x="1286181" y="44320"/>
                  </a:lnTo>
                  <a:lnTo>
                    <a:pt x="1714908" y="620492"/>
                  </a:lnTo>
                  <a:lnTo>
                    <a:pt x="2143635" y="945512"/>
                  </a:lnTo>
                  <a:lnTo>
                    <a:pt x="2572362" y="1167117"/>
                  </a:lnTo>
                  <a:lnTo>
                    <a:pt x="3001090" y="1137570"/>
                  </a:lnTo>
                  <a:lnTo>
                    <a:pt x="4287271" y="1211438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l130"/>
            <p:cNvSpPr/>
            <p:nvPr/>
          </p:nvSpPr>
          <p:spPr>
            <a:xfrm>
              <a:off x="2594628" y="1774571"/>
              <a:ext cx="3429817" cy="635266"/>
            </a:xfrm>
            <a:custGeom>
              <a:avLst/>
              <a:gdLst/>
              <a:ahLst/>
              <a:cxnLst/>
              <a:rect l="0" t="0" r="0" b="0"/>
              <a:pathLst>
                <a:path w="3429817" h="635266">
                  <a:moveTo>
                    <a:pt x="0" y="0"/>
                  </a:moveTo>
                  <a:lnTo>
                    <a:pt x="428727" y="206830"/>
                  </a:lnTo>
                  <a:lnTo>
                    <a:pt x="857454" y="339793"/>
                  </a:lnTo>
                  <a:lnTo>
                    <a:pt x="1286181" y="325020"/>
                  </a:lnTo>
                  <a:lnTo>
                    <a:pt x="2143635" y="413661"/>
                  </a:lnTo>
                  <a:lnTo>
                    <a:pt x="3001090" y="339793"/>
                  </a:lnTo>
                  <a:lnTo>
                    <a:pt x="3429817" y="635266"/>
                  </a:lnTo>
                </a:path>
              </a:pathLst>
            </a:custGeom>
            <a:ln w="13550" cap="flat">
              <a:solidFill>
                <a:srgbClr val="FC8D59">
                  <a:alpha val="86666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l131"/>
            <p:cNvSpPr/>
            <p:nvPr/>
          </p:nvSpPr>
          <p:spPr>
            <a:xfrm>
              <a:off x="1737174" y="1818891"/>
              <a:ext cx="4287271" cy="1314853"/>
            </a:xfrm>
            <a:custGeom>
              <a:avLst/>
              <a:gdLst/>
              <a:ahLst/>
              <a:cxnLst/>
              <a:rect l="0" t="0" r="0" b="0"/>
              <a:pathLst>
                <a:path w="4287271" h="1314853">
                  <a:moveTo>
                    <a:pt x="0" y="0"/>
                  </a:moveTo>
                  <a:lnTo>
                    <a:pt x="1286181" y="147736"/>
                  </a:lnTo>
                  <a:lnTo>
                    <a:pt x="1714908" y="384114"/>
                  </a:lnTo>
                  <a:lnTo>
                    <a:pt x="2143635" y="960286"/>
                  </a:lnTo>
                  <a:lnTo>
                    <a:pt x="2572362" y="989833"/>
                  </a:lnTo>
                  <a:lnTo>
                    <a:pt x="3001090" y="975060"/>
                  </a:lnTo>
                  <a:lnTo>
                    <a:pt x="3429817" y="1122796"/>
                  </a:lnTo>
                  <a:lnTo>
                    <a:pt x="4287271" y="1314853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l132"/>
            <p:cNvSpPr/>
            <p:nvPr/>
          </p:nvSpPr>
          <p:spPr>
            <a:xfrm>
              <a:off x="2165901" y="1848439"/>
              <a:ext cx="3858544" cy="147736"/>
            </a:xfrm>
            <a:custGeom>
              <a:avLst/>
              <a:gdLst/>
              <a:ahLst/>
              <a:cxnLst/>
              <a:rect l="0" t="0" r="0" b="0"/>
              <a:pathLst>
                <a:path w="3858544" h="147736">
                  <a:moveTo>
                    <a:pt x="0" y="88641"/>
                  </a:moveTo>
                  <a:lnTo>
                    <a:pt x="428727" y="147736"/>
                  </a:lnTo>
                  <a:lnTo>
                    <a:pt x="857454" y="59094"/>
                  </a:lnTo>
                  <a:lnTo>
                    <a:pt x="1286181" y="73868"/>
                  </a:lnTo>
                  <a:lnTo>
                    <a:pt x="1714908" y="73868"/>
                  </a:lnTo>
                  <a:lnTo>
                    <a:pt x="2143635" y="73868"/>
                  </a:lnTo>
                  <a:lnTo>
                    <a:pt x="2572362" y="73868"/>
                  </a:lnTo>
                  <a:lnTo>
                    <a:pt x="3429817" y="103415"/>
                  </a:lnTo>
                  <a:lnTo>
                    <a:pt x="3858544" y="0"/>
                  </a:lnTo>
                </a:path>
              </a:pathLst>
            </a:custGeom>
            <a:ln w="13550" cap="flat">
              <a:solidFill>
                <a:srgbClr val="E0F3F8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l133"/>
            <p:cNvSpPr/>
            <p:nvPr/>
          </p:nvSpPr>
          <p:spPr>
            <a:xfrm>
              <a:off x="1737174" y="1774571"/>
              <a:ext cx="3429817" cy="192057"/>
            </a:xfrm>
            <a:custGeom>
              <a:avLst/>
              <a:gdLst/>
              <a:ahLst/>
              <a:cxnLst/>
              <a:rect l="0" t="0" r="0" b="0"/>
              <a:pathLst>
                <a:path w="3429817" h="192057">
                  <a:moveTo>
                    <a:pt x="0" y="192057"/>
                  </a:moveTo>
                  <a:lnTo>
                    <a:pt x="428727" y="162510"/>
                  </a:lnTo>
                  <a:lnTo>
                    <a:pt x="1286181" y="59094"/>
                  </a:lnTo>
                  <a:lnTo>
                    <a:pt x="1714908" y="0"/>
                  </a:lnTo>
                  <a:lnTo>
                    <a:pt x="3429817" y="88641"/>
                  </a:lnTo>
                </a:path>
              </a:pathLst>
            </a:custGeom>
            <a:ln w="13550" cap="flat">
              <a:solidFill>
                <a:srgbClr val="FEE09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l134"/>
            <p:cNvSpPr/>
            <p:nvPr/>
          </p:nvSpPr>
          <p:spPr>
            <a:xfrm>
              <a:off x="3023355" y="1255930"/>
              <a:ext cx="0" cy="1984508"/>
            </a:xfrm>
            <a:custGeom>
              <a:avLst/>
              <a:gdLst/>
              <a:ahLst/>
              <a:cxnLst/>
              <a:rect l="0" t="0" r="0" b="0"/>
              <a:pathLst>
                <a:path h="1984508">
                  <a:moveTo>
                    <a:pt x="0" y="1984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g135"/>
            <p:cNvSpPr/>
            <p:nvPr/>
          </p:nvSpPr>
          <p:spPr>
            <a:xfrm>
              <a:off x="1737174" y="1606613"/>
              <a:ext cx="4287271" cy="411029"/>
            </a:xfrm>
            <a:custGeom>
              <a:avLst/>
              <a:gdLst/>
              <a:ahLst/>
              <a:cxnLst/>
              <a:rect l="0" t="0" r="0" b="0"/>
              <a:pathLst>
                <a:path w="4287271" h="411029">
                  <a:moveTo>
                    <a:pt x="0" y="0"/>
                  </a:moveTo>
                  <a:lnTo>
                    <a:pt x="54269" y="15379"/>
                  </a:lnTo>
                  <a:lnTo>
                    <a:pt x="108538" y="29666"/>
                  </a:lnTo>
                  <a:lnTo>
                    <a:pt x="162807" y="42885"/>
                  </a:lnTo>
                  <a:lnTo>
                    <a:pt x="217077" y="55060"/>
                  </a:lnTo>
                  <a:lnTo>
                    <a:pt x="271346" y="66218"/>
                  </a:lnTo>
                  <a:lnTo>
                    <a:pt x="325615" y="76390"/>
                  </a:lnTo>
                  <a:lnTo>
                    <a:pt x="379884" y="85614"/>
                  </a:lnTo>
                  <a:lnTo>
                    <a:pt x="434154" y="93934"/>
                  </a:lnTo>
                  <a:lnTo>
                    <a:pt x="488423" y="101401"/>
                  </a:lnTo>
                  <a:lnTo>
                    <a:pt x="542692" y="108072"/>
                  </a:lnTo>
                  <a:lnTo>
                    <a:pt x="596961" y="114013"/>
                  </a:lnTo>
                  <a:lnTo>
                    <a:pt x="651231" y="119293"/>
                  </a:lnTo>
                  <a:lnTo>
                    <a:pt x="705500" y="123984"/>
                  </a:lnTo>
                  <a:lnTo>
                    <a:pt x="759769" y="128161"/>
                  </a:lnTo>
                  <a:lnTo>
                    <a:pt x="814038" y="131894"/>
                  </a:lnTo>
                  <a:lnTo>
                    <a:pt x="868308" y="135253"/>
                  </a:lnTo>
                  <a:lnTo>
                    <a:pt x="922577" y="138239"/>
                  </a:lnTo>
                  <a:lnTo>
                    <a:pt x="976846" y="140890"/>
                  </a:lnTo>
                  <a:lnTo>
                    <a:pt x="1031115" y="143259"/>
                  </a:lnTo>
                  <a:lnTo>
                    <a:pt x="1085385" y="145392"/>
                  </a:lnTo>
                  <a:lnTo>
                    <a:pt x="1139654" y="147329"/>
                  </a:lnTo>
                  <a:lnTo>
                    <a:pt x="1193923" y="149110"/>
                  </a:lnTo>
                  <a:lnTo>
                    <a:pt x="1248192" y="150778"/>
                  </a:lnTo>
                  <a:lnTo>
                    <a:pt x="1302462" y="152355"/>
                  </a:lnTo>
                  <a:lnTo>
                    <a:pt x="1356731" y="153414"/>
                  </a:lnTo>
                  <a:lnTo>
                    <a:pt x="1411000" y="153515"/>
                  </a:lnTo>
                  <a:lnTo>
                    <a:pt x="1465270" y="152373"/>
                  </a:lnTo>
                  <a:lnTo>
                    <a:pt x="1519539" y="149942"/>
                  </a:lnTo>
                  <a:lnTo>
                    <a:pt x="1573808" y="146549"/>
                  </a:lnTo>
                  <a:lnTo>
                    <a:pt x="1628077" y="142873"/>
                  </a:lnTo>
                  <a:lnTo>
                    <a:pt x="1682347" y="139836"/>
                  </a:lnTo>
                  <a:lnTo>
                    <a:pt x="1736616" y="138408"/>
                  </a:lnTo>
                  <a:lnTo>
                    <a:pt x="1790885" y="138860"/>
                  </a:lnTo>
                  <a:lnTo>
                    <a:pt x="1845154" y="140920"/>
                  </a:lnTo>
                  <a:lnTo>
                    <a:pt x="1899424" y="144242"/>
                  </a:lnTo>
                  <a:lnTo>
                    <a:pt x="1953693" y="148430"/>
                  </a:lnTo>
                  <a:lnTo>
                    <a:pt x="2007962" y="153071"/>
                  </a:lnTo>
                  <a:lnTo>
                    <a:pt x="2062231" y="157773"/>
                  </a:lnTo>
                  <a:lnTo>
                    <a:pt x="2116501" y="162208"/>
                  </a:lnTo>
                  <a:lnTo>
                    <a:pt x="2170770" y="166162"/>
                  </a:lnTo>
                  <a:lnTo>
                    <a:pt x="2225039" y="169558"/>
                  </a:lnTo>
                  <a:lnTo>
                    <a:pt x="2279308" y="172463"/>
                  </a:lnTo>
                  <a:lnTo>
                    <a:pt x="2333578" y="175062"/>
                  </a:lnTo>
                  <a:lnTo>
                    <a:pt x="2387847" y="177616"/>
                  </a:lnTo>
                  <a:lnTo>
                    <a:pt x="2442116" y="180419"/>
                  </a:lnTo>
                  <a:lnTo>
                    <a:pt x="2496385" y="183764"/>
                  </a:lnTo>
                  <a:lnTo>
                    <a:pt x="2550655" y="187916"/>
                  </a:lnTo>
                  <a:lnTo>
                    <a:pt x="2604924" y="193221"/>
                  </a:lnTo>
                  <a:lnTo>
                    <a:pt x="2659193" y="199903"/>
                  </a:lnTo>
                  <a:lnTo>
                    <a:pt x="2713463" y="206921"/>
                  </a:lnTo>
                  <a:lnTo>
                    <a:pt x="2767732" y="213031"/>
                  </a:lnTo>
                  <a:lnTo>
                    <a:pt x="2822001" y="217232"/>
                  </a:lnTo>
                  <a:lnTo>
                    <a:pt x="2876270" y="219215"/>
                  </a:lnTo>
                  <a:lnTo>
                    <a:pt x="2930540" y="219587"/>
                  </a:lnTo>
                  <a:lnTo>
                    <a:pt x="2984809" y="219648"/>
                  </a:lnTo>
                  <a:lnTo>
                    <a:pt x="3039078" y="221450"/>
                  </a:lnTo>
                  <a:lnTo>
                    <a:pt x="3093347" y="226662"/>
                  </a:lnTo>
                  <a:lnTo>
                    <a:pt x="3147617" y="233928"/>
                  </a:lnTo>
                  <a:lnTo>
                    <a:pt x="3201886" y="241669"/>
                  </a:lnTo>
                  <a:lnTo>
                    <a:pt x="3256155" y="248517"/>
                  </a:lnTo>
                  <a:lnTo>
                    <a:pt x="3310424" y="253547"/>
                  </a:lnTo>
                  <a:lnTo>
                    <a:pt x="3364694" y="256329"/>
                  </a:lnTo>
                  <a:lnTo>
                    <a:pt x="3418963" y="256739"/>
                  </a:lnTo>
                  <a:lnTo>
                    <a:pt x="3473232" y="255321"/>
                  </a:lnTo>
                  <a:lnTo>
                    <a:pt x="3527501" y="253401"/>
                  </a:lnTo>
                  <a:lnTo>
                    <a:pt x="3581771" y="250929"/>
                  </a:lnTo>
                  <a:lnTo>
                    <a:pt x="3636040" y="247774"/>
                  </a:lnTo>
                  <a:lnTo>
                    <a:pt x="3690309" y="243763"/>
                  </a:lnTo>
                  <a:lnTo>
                    <a:pt x="3744578" y="238679"/>
                  </a:lnTo>
                  <a:lnTo>
                    <a:pt x="3798848" y="232265"/>
                  </a:lnTo>
                  <a:lnTo>
                    <a:pt x="3853117" y="224231"/>
                  </a:lnTo>
                  <a:lnTo>
                    <a:pt x="3907386" y="214277"/>
                  </a:lnTo>
                  <a:lnTo>
                    <a:pt x="3961656" y="202126"/>
                  </a:lnTo>
                  <a:lnTo>
                    <a:pt x="4015925" y="187556"/>
                  </a:lnTo>
                  <a:lnTo>
                    <a:pt x="4070194" y="170419"/>
                  </a:lnTo>
                  <a:lnTo>
                    <a:pt x="4124463" y="150647"/>
                  </a:lnTo>
                  <a:lnTo>
                    <a:pt x="4178733" y="128232"/>
                  </a:lnTo>
                  <a:lnTo>
                    <a:pt x="4233002" y="103206"/>
                  </a:lnTo>
                  <a:lnTo>
                    <a:pt x="4287271" y="75621"/>
                  </a:lnTo>
                  <a:lnTo>
                    <a:pt x="4287271" y="347588"/>
                  </a:lnTo>
                  <a:lnTo>
                    <a:pt x="4233002" y="348772"/>
                  </a:lnTo>
                  <a:lnTo>
                    <a:pt x="4178733" y="350612"/>
                  </a:lnTo>
                  <a:lnTo>
                    <a:pt x="4124463" y="353182"/>
                  </a:lnTo>
                  <a:lnTo>
                    <a:pt x="4070194" y="356538"/>
                  </a:lnTo>
                  <a:lnTo>
                    <a:pt x="4015925" y="360693"/>
                  </a:lnTo>
                  <a:lnTo>
                    <a:pt x="3961656" y="365603"/>
                  </a:lnTo>
                  <a:lnTo>
                    <a:pt x="3907386" y="371142"/>
                  </a:lnTo>
                  <a:lnTo>
                    <a:pt x="3853117" y="377111"/>
                  </a:lnTo>
                  <a:lnTo>
                    <a:pt x="3798848" y="383255"/>
                  </a:lnTo>
                  <a:lnTo>
                    <a:pt x="3744578" y="389299"/>
                  </a:lnTo>
                  <a:lnTo>
                    <a:pt x="3690309" y="394975"/>
                  </a:lnTo>
                  <a:lnTo>
                    <a:pt x="3636040" y="400048"/>
                  </a:lnTo>
                  <a:lnTo>
                    <a:pt x="3581771" y="404324"/>
                  </a:lnTo>
                  <a:lnTo>
                    <a:pt x="3527501" y="407653"/>
                  </a:lnTo>
                  <a:lnTo>
                    <a:pt x="3473232" y="409927"/>
                  </a:lnTo>
                  <a:lnTo>
                    <a:pt x="3418963" y="411029"/>
                  </a:lnTo>
                  <a:lnTo>
                    <a:pt x="3364694" y="409649"/>
                  </a:lnTo>
                  <a:lnTo>
                    <a:pt x="3310424" y="406041"/>
                  </a:lnTo>
                  <a:lnTo>
                    <a:pt x="3256155" y="401354"/>
                  </a:lnTo>
                  <a:lnTo>
                    <a:pt x="3201886" y="396434"/>
                  </a:lnTo>
                  <a:lnTo>
                    <a:pt x="3147617" y="391633"/>
                  </a:lnTo>
                  <a:lnTo>
                    <a:pt x="3093347" y="386860"/>
                  </a:lnTo>
                  <a:lnTo>
                    <a:pt x="3039078" y="381809"/>
                  </a:lnTo>
                  <a:lnTo>
                    <a:pt x="2984809" y="376252"/>
                  </a:lnTo>
                  <a:lnTo>
                    <a:pt x="2930540" y="370335"/>
                  </a:lnTo>
                  <a:lnTo>
                    <a:pt x="2876270" y="365179"/>
                  </a:lnTo>
                  <a:lnTo>
                    <a:pt x="2822001" y="361843"/>
                  </a:lnTo>
                  <a:lnTo>
                    <a:pt x="2767732" y="360696"/>
                  </a:lnTo>
                  <a:lnTo>
                    <a:pt x="2713463" y="361189"/>
                  </a:lnTo>
                  <a:lnTo>
                    <a:pt x="2659193" y="362086"/>
                  </a:lnTo>
                  <a:lnTo>
                    <a:pt x="2604924" y="361901"/>
                  </a:lnTo>
                  <a:lnTo>
                    <a:pt x="2550655" y="359406"/>
                  </a:lnTo>
                  <a:lnTo>
                    <a:pt x="2496385" y="355180"/>
                  </a:lnTo>
                  <a:lnTo>
                    <a:pt x="2442116" y="349783"/>
                  </a:lnTo>
                  <a:lnTo>
                    <a:pt x="2387847" y="343597"/>
                  </a:lnTo>
                  <a:lnTo>
                    <a:pt x="2333578" y="337036"/>
                  </a:lnTo>
                  <a:lnTo>
                    <a:pt x="2279308" y="330514"/>
                  </a:lnTo>
                  <a:lnTo>
                    <a:pt x="2225039" y="324411"/>
                  </a:lnTo>
                  <a:lnTo>
                    <a:pt x="2170770" y="319031"/>
                  </a:lnTo>
                  <a:lnTo>
                    <a:pt x="2116501" y="314561"/>
                  </a:lnTo>
                  <a:lnTo>
                    <a:pt x="2062231" y="311044"/>
                  </a:lnTo>
                  <a:lnTo>
                    <a:pt x="2007962" y="308383"/>
                  </a:lnTo>
                  <a:lnTo>
                    <a:pt x="1953693" y="306371"/>
                  </a:lnTo>
                  <a:lnTo>
                    <a:pt x="1899424" y="304736"/>
                  </a:lnTo>
                  <a:lnTo>
                    <a:pt x="1845154" y="303184"/>
                  </a:lnTo>
                  <a:lnTo>
                    <a:pt x="1790885" y="301438"/>
                  </a:lnTo>
                  <a:lnTo>
                    <a:pt x="1736616" y="299271"/>
                  </a:lnTo>
                  <a:lnTo>
                    <a:pt x="1682347" y="296639"/>
                  </a:lnTo>
                  <a:lnTo>
                    <a:pt x="1628077" y="294076"/>
                  </a:lnTo>
                  <a:lnTo>
                    <a:pt x="1573808" y="292061"/>
                  </a:lnTo>
                  <a:lnTo>
                    <a:pt x="1519539" y="290953"/>
                  </a:lnTo>
                  <a:lnTo>
                    <a:pt x="1465270" y="290874"/>
                  </a:lnTo>
                  <a:lnTo>
                    <a:pt x="1411000" y="291587"/>
                  </a:lnTo>
                  <a:lnTo>
                    <a:pt x="1356731" y="292490"/>
                  </a:lnTo>
                  <a:lnTo>
                    <a:pt x="1302462" y="292736"/>
                  </a:lnTo>
                  <a:lnTo>
                    <a:pt x="1248192" y="291935"/>
                  </a:lnTo>
                  <a:lnTo>
                    <a:pt x="1193923" y="291088"/>
                  </a:lnTo>
                  <a:lnTo>
                    <a:pt x="1139654" y="290220"/>
                  </a:lnTo>
                  <a:lnTo>
                    <a:pt x="1085385" y="289272"/>
                  </a:lnTo>
                  <a:lnTo>
                    <a:pt x="1031115" y="288179"/>
                  </a:lnTo>
                  <a:lnTo>
                    <a:pt x="976846" y="286881"/>
                  </a:lnTo>
                  <a:lnTo>
                    <a:pt x="922577" y="285319"/>
                  </a:lnTo>
                  <a:lnTo>
                    <a:pt x="868308" y="283446"/>
                  </a:lnTo>
                  <a:lnTo>
                    <a:pt x="814038" y="281358"/>
                  </a:lnTo>
                  <a:lnTo>
                    <a:pt x="759769" y="279333"/>
                  </a:lnTo>
                  <a:lnTo>
                    <a:pt x="705500" y="277431"/>
                  </a:lnTo>
                  <a:lnTo>
                    <a:pt x="651231" y="275702"/>
                  </a:lnTo>
                  <a:lnTo>
                    <a:pt x="596961" y="274202"/>
                  </a:lnTo>
                  <a:lnTo>
                    <a:pt x="542692" y="272984"/>
                  </a:lnTo>
                  <a:lnTo>
                    <a:pt x="488423" y="272096"/>
                  </a:lnTo>
                  <a:lnTo>
                    <a:pt x="434154" y="271584"/>
                  </a:lnTo>
                  <a:lnTo>
                    <a:pt x="379884" y="271486"/>
                  </a:lnTo>
                  <a:lnTo>
                    <a:pt x="325615" y="271834"/>
                  </a:lnTo>
                  <a:lnTo>
                    <a:pt x="271346" y="272651"/>
                  </a:lnTo>
                  <a:lnTo>
                    <a:pt x="217077" y="273955"/>
                  </a:lnTo>
                  <a:lnTo>
                    <a:pt x="162807" y="275759"/>
                  </a:lnTo>
                  <a:lnTo>
                    <a:pt x="108538" y="278069"/>
                  </a:lnTo>
                  <a:lnTo>
                    <a:pt x="54269" y="280891"/>
                  </a:lnTo>
                  <a:lnTo>
                    <a:pt x="0" y="284227"/>
                  </a:lnTo>
                  <a:close/>
                </a:path>
              </a:pathLst>
            </a:custGeom>
            <a:solidFill>
              <a:srgbClr val="7C8181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6" name="pg136"/>
            <p:cNvSpPr/>
            <p:nvPr/>
          </p:nvSpPr>
          <p:spPr>
            <a:xfrm>
              <a:off x="2165901" y="1804815"/>
              <a:ext cx="3429817" cy="318868"/>
            </a:xfrm>
            <a:custGeom>
              <a:avLst/>
              <a:gdLst/>
              <a:ahLst/>
              <a:cxnLst/>
              <a:rect l="0" t="0" r="0" b="0"/>
              <a:pathLst>
                <a:path w="3429817" h="318868">
                  <a:moveTo>
                    <a:pt x="0" y="67945"/>
                  </a:moveTo>
                  <a:lnTo>
                    <a:pt x="43415" y="75879"/>
                  </a:lnTo>
                  <a:lnTo>
                    <a:pt x="86830" y="82266"/>
                  </a:lnTo>
                  <a:lnTo>
                    <a:pt x="130246" y="87072"/>
                  </a:lnTo>
                  <a:lnTo>
                    <a:pt x="173661" y="90295"/>
                  </a:lnTo>
                  <a:lnTo>
                    <a:pt x="217077" y="91979"/>
                  </a:lnTo>
                  <a:lnTo>
                    <a:pt x="260492" y="92233"/>
                  </a:lnTo>
                  <a:lnTo>
                    <a:pt x="303907" y="91235"/>
                  </a:lnTo>
                  <a:lnTo>
                    <a:pt x="347323" y="89213"/>
                  </a:lnTo>
                  <a:lnTo>
                    <a:pt x="390738" y="86426"/>
                  </a:lnTo>
                  <a:lnTo>
                    <a:pt x="434154" y="83135"/>
                  </a:lnTo>
                  <a:lnTo>
                    <a:pt x="477569" y="79646"/>
                  </a:lnTo>
                  <a:lnTo>
                    <a:pt x="520984" y="76178"/>
                  </a:lnTo>
                  <a:lnTo>
                    <a:pt x="564400" y="72836"/>
                  </a:lnTo>
                  <a:lnTo>
                    <a:pt x="607815" y="69683"/>
                  </a:lnTo>
                  <a:lnTo>
                    <a:pt x="651231" y="66762"/>
                  </a:lnTo>
                  <a:lnTo>
                    <a:pt x="694646" y="64105"/>
                  </a:lnTo>
                  <a:lnTo>
                    <a:pt x="738061" y="61750"/>
                  </a:lnTo>
                  <a:lnTo>
                    <a:pt x="781477" y="59741"/>
                  </a:lnTo>
                  <a:lnTo>
                    <a:pt x="824892" y="58128"/>
                  </a:lnTo>
                  <a:lnTo>
                    <a:pt x="868308" y="56999"/>
                  </a:lnTo>
                  <a:lnTo>
                    <a:pt x="911723" y="56924"/>
                  </a:lnTo>
                  <a:lnTo>
                    <a:pt x="955138" y="57625"/>
                  </a:lnTo>
                  <a:lnTo>
                    <a:pt x="998554" y="58443"/>
                  </a:lnTo>
                  <a:lnTo>
                    <a:pt x="1041969" y="58798"/>
                  </a:lnTo>
                  <a:lnTo>
                    <a:pt x="1085385" y="58328"/>
                  </a:lnTo>
                  <a:lnTo>
                    <a:pt x="1128800" y="56995"/>
                  </a:lnTo>
                  <a:lnTo>
                    <a:pt x="1172216" y="55109"/>
                  </a:lnTo>
                  <a:lnTo>
                    <a:pt x="1215631" y="53244"/>
                  </a:lnTo>
                  <a:lnTo>
                    <a:pt x="1259046" y="52105"/>
                  </a:lnTo>
                  <a:lnTo>
                    <a:pt x="1302462" y="52432"/>
                  </a:lnTo>
                  <a:lnTo>
                    <a:pt x="1345877" y="54837"/>
                  </a:lnTo>
                  <a:lnTo>
                    <a:pt x="1389293" y="58679"/>
                  </a:lnTo>
                  <a:lnTo>
                    <a:pt x="1432708" y="63078"/>
                  </a:lnTo>
                  <a:lnTo>
                    <a:pt x="1476123" y="67253"/>
                  </a:lnTo>
                  <a:lnTo>
                    <a:pt x="1519539" y="70655"/>
                  </a:lnTo>
                  <a:lnTo>
                    <a:pt x="1562954" y="73071"/>
                  </a:lnTo>
                  <a:lnTo>
                    <a:pt x="1606370" y="74625"/>
                  </a:lnTo>
                  <a:lnTo>
                    <a:pt x="1649785" y="75694"/>
                  </a:lnTo>
                  <a:lnTo>
                    <a:pt x="1693200" y="76768"/>
                  </a:lnTo>
                  <a:lnTo>
                    <a:pt x="1736616" y="78372"/>
                  </a:lnTo>
                  <a:lnTo>
                    <a:pt x="1780031" y="80878"/>
                  </a:lnTo>
                  <a:lnTo>
                    <a:pt x="1823447" y="83748"/>
                  </a:lnTo>
                  <a:lnTo>
                    <a:pt x="1866862" y="86324"/>
                  </a:lnTo>
                  <a:lnTo>
                    <a:pt x="1910277" y="88065"/>
                  </a:lnTo>
                  <a:lnTo>
                    <a:pt x="1953693" y="88680"/>
                  </a:lnTo>
                  <a:lnTo>
                    <a:pt x="1997108" y="88217"/>
                  </a:lnTo>
                  <a:lnTo>
                    <a:pt x="2040524" y="87058"/>
                  </a:lnTo>
                  <a:lnTo>
                    <a:pt x="2083939" y="85820"/>
                  </a:lnTo>
                  <a:lnTo>
                    <a:pt x="2127355" y="85216"/>
                  </a:lnTo>
                  <a:lnTo>
                    <a:pt x="2170770" y="85993"/>
                  </a:lnTo>
                  <a:lnTo>
                    <a:pt x="2214185" y="88418"/>
                  </a:lnTo>
                  <a:lnTo>
                    <a:pt x="2257601" y="91716"/>
                  </a:lnTo>
                  <a:lnTo>
                    <a:pt x="2301016" y="95051"/>
                  </a:lnTo>
                  <a:lnTo>
                    <a:pt x="2344432" y="97719"/>
                  </a:lnTo>
                  <a:lnTo>
                    <a:pt x="2387847" y="99280"/>
                  </a:lnTo>
                  <a:lnTo>
                    <a:pt x="2431262" y="99640"/>
                  </a:lnTo>
                  <a:lnTo>
                    <a:pt x="2474678" y="99030"/>
                  </a:lnTo>
                  <a:lnTo>
                    <a:pt x="2518093" y="97900"/>
                  </a:lnTo>
                  <a:lnTo>
                    <a:pt x="2561509" y="96779"/>
                  </a:lnTo>
                  <a:lnTo>
                    <a:pt x="2604924" y="95943"/>
                  </a:lnTo>
                  <a:lnTo>
                    <a:pt x="2648339" y="95091"/>
                  </a:lnTo>
                  <a:lnTo>
                    <a:pt x="2691755" y="94181"/>
                  </a:lnTo>
                  <a:lnTo>
                    <a:pt x="2735170" y="93195"/>
                  </a:lnTo>
                  <a:lnTo>
                    <a:pt x="2778586" y="92122"/>
                  </a:lnTo>
                  <a:lnTo>
                    <a:pt x="2822001" y="90957"/>
                  </a:lnTo>
                  <a:lnTo>
                    <a:pt x="2865416" y="89700"/>
                  </a:lnTo>
                  <a:lnTo>
                    <a:pt x="2908832" y="88342"/>
                  </a:lnTo>
                  <a:lnTo>
                    <a:pt x="2952247" y="86853"/>
                  </a:lnTo>
                  <a:lnTo>
                    <a:pt x="2995663" y="85158"/>
                  </a:lnTo>
                  <a:lnTo>
                    <a:pt x="3039078" y="82988"/>
                  </a:lnTo>
                  <a:lnTo>
                    <a:pt x="3082493" y="79926"/>
                  </a:lnTo>
                  <a:lnTo>
                    <a:pt x="3125909" y="75726"/>
                  </a:lnTo>
                  <a:lnTo>
                    <a:pt x="3169324" y="70147"/>
                  </a:lnTo>
                  <a:lnTo>
                    <a:pt x="3212740" y="62977"/>
                  </a:lnTo>
                  <a:lnTo>
                    <a:pt x="3256155" y="54059"/>
                  </a:lnTo>
                  <a:lnTo>
                    <a:pt x="3299571" y="43304"/>
                  </a:lnTo>
                  <a:lnTo>
                    <a:pt x="3342986" y="30686"/>
                  </a:lnTo>
                  <a:lnTo>
                    <a:pt x="3386401" y="16232"/>
                  </a:lnTo>
                  <a:lnTo>
                    <a:pt x="3429817" y="0"/>
                  </a:lnTo>
                  <a:lnTo>
                    <a:pt x="3429817" y="250978"/>
                  </a:lnTo>
                  <a:lnTo>
                    <a:pt x="3386401" y="245155"/>
                  </a:lnTo>
                  <a:lnTo>
                    <a:pt x="3342986" y="240730"/>
                  </a:lnTo>
                  <a:lnTo>
                    <a:pt x="3299571" y="237746"/>
                  </a:lnTo>
                  <a:lnTo>
                    <a:pt x="3256155" y="236215"/>
                  </a:lnTo>
                  <a:lnTo>
                    <a:pt x="3212740" y="236101"/>
                  </a:lnTo>
                  <a:lnTo>
                    <a:pt x="3169324" y="237301"/>
                  </a:lnTo>
                  <a:lnTo>
                    <a:pt x="3125909" y="239644"/>
                  </a:lnTo>
                  <a:lnTo>
                    <a:pt x="3082493" y="242904"/>
                  </a:lnTo>
                  <a:lnTo>
                    <a:pt x="3039078" y="246828"/>
                  </a:lnTo>
                  <a:lnTo>
                    <a:pt x="2995663" y="251158"/>
                  </a:lnTo>
                  <a:lnTo>
                    <a:pt x="2952247" y="255595"/>
                  </a:lnTo>
                  <a:lnTo>
                    <a:pt x="2908832" y="259917"/>
                  </a:lnTo>
                  <a:lnTo>
                    <a:pt x="2865416" y="264011"/>
                  </a:lnTo>
                  <a:lnTo>
                    <a:pt x="2822001" y="267806"/>
                  </a:lnTo>
                  <a:lnTo>
                    <a:pt x="2778586" y="271251"/>
                  </a:lnTo>
                  <a:lnTo>
                    <a:pt x="2735170" y="274305"/>
                  </a:lnTo>
                  <a:lnTo>
                    <a:pt x="2691755" y="276924"/>
                  </a:lnTo>
                  <a:lnTo>
                    <a:pt x="2648339" y="279054"/>
                  </a:lnTo>
                  <a:lnTo>
                    <a:pt x="2604924" y="280638"/>
                  </a:lnTo>
                  <a:lnTo>
                    <a:pt x="2561509" y="281557"/>
                  </a:lnTo>
                  <a:lnTo>
                    <a:pt x="2518093" y="280777"/>
                  </a:lnTo>
                  <a:lnTo>
                    <a:pt x="2474678" y="278543"/>
                  </a:lnTo>
                  <a:lnTo>
                    <a:pt x="2431262" y="275704"/>
                  </a:lnTo>
                  <a:lnTo>
                    <a:pt x="2387847" y="273029"/>
                  </a:lnTo>
                  <a:lnTo>
                    <a:pt x="2344432" y="271072"/>
                  </a:lnTo>
                  <a:lnTo>
                    <a:pt x="2301016" y="270060"/>
                  </a:lnTo>
                  <a:lnTo>
                    <a:pt x="2257601" y="269874"/>
                  </a:lnTo>
                  <a:lnTo>
                    <a:pt x="2214185" y="270131"/>
                  </a:lnTo>
                  <a:lnTo>
                    <a:pt x="2170770" y="270315"/>
                  </a:lnTo>
                  <a:lnTo>
                    <a:pt x="2127355" y="269881"/>
                  </a:lnTo>
                  <a:lnTo>
                    <a:pt x="2083939" y="268328"/>
                  </a:lnTo>
                  <a:lnTo>
                    <a:pt x="2040524" y="266117"/>
                  </a:lnTo>
                  <a:lnTo>
                    <a:pt x="1997108" y="263908"/>
                  </a:lnTo>
                  <a:lnTo>
                    <a:pt x="1953693" y="262266"/>
                  </a:lnTo>
                  <a:lnTo>
                    <a:pt x="1910277" y="261519"/>
                  </a:lnTo>
                  <a:lnTo>
                    <a:pt x="1866862" y="261663"/>
                  </a:lnTo>
                  <a:lnTo>
                    <a:pt x="1823447" y="262354"/>
                  </a:lnTo>
                  <a:lnTo>
                    <a:pt x="1780031" y="262998"/>
                  </a:lnTo>
                  <a:lnTo>
                    <a:pt x="1736616" y="262885"/>
                  </a:lnTo>
                  <a:lnTo>
                    <a:pt x="1693200" y="261281"/>
                  </a:lnTo>
                  <a:lnTo>
                    <a:pt x="1649785" y="257813"/>
                  </a:lnTo>
                  <a:lnTo>
                    <a:pt x="1606370" y="253232"/>
                  </a:lnTo>
                  <a:lnTo>
                    <a:pt x="1562954" y="248410"/>
                  </a:lnTo>
                  <a:lnTo>
                    <a:pt x="1519539" y="244109"/>
                  </a:lnTo>
                  <a:lnTo>
                    <a:pt x="1476123" y="240839"/>
                  </a:lnTo>
                  <a:lnTo>
                    <a:pt x="1432708" y="238769"/>
                  </a:lnTo>
                  <a:lnTo>
                    <a:pt x="1389293" y="237738"/>
                  </a:lnTo>
                  <a:lnTo>
                    <a:pt x="1345877" y="237345"/>
                  </a:lnTo>
                  <a:lnTo>
                    <a:pt x="1302462" y="237098"/>
                  </a:lnTo>
                  <a:lnTo>
                    <a:pt x="1259046" y="236427"/>
                  </a:lnTo>
                  <a:lnTo>
                    <a:pt x="1215631" y="234957"/>
                  </a:lnTo>
                  <a:lnTo>
                    <a:pt x="1172216" y="233267"/>
                  </a:lnTo>
                  <a:lnTo>
                    <a:pt x="1128800" y="232004"/>
                  </a:lnTo>
                  <a:lnTo>
                    <a:pt x="1085385" y="231681"/>
                  </a:lnTo>
                  <a:lnTo>
                    <a:pt x="1041969" y="232548"/>
                  </a:lnTo>
                  <a:lnTo>
                    <a:pt x="998554" y="234507"/>
                  </a:lnTo>
                  <a:lnTo>
                    <a:pt x="955138" y="237138"/>
                  </a:lnTo>
                  <a:lnTo>
                    <a:pt x="911723" y="239801"/>
                  </a:lnTo>
                  <a:lnTo>
                    <a:pt x="868308" y="241776"/>
                  </a:lnTo>
                  <a:lnTo>
                    <a:pt x="824892" y="242823"/>
                  </a:lnTo>
                  <a:lnTo>
                    <a:pt x="781477" y="243704"/>
                  </a:lnTo>
                  <a:lnTo>
                    <a:pt x="738061" y="244493"/>
                  </a:lnTo>
                  <a:lnTo>
                    <a:pt x="694646" y="245215"/>
                  </a:lnTo>
                  <a:lnTo>
                    <a:pt x="651231" y="245891"/>
                  </a:lnTo>
                  <a:lnTo>
                    <a:pt x="607815" y="246532"/>
                  </a:lnTo>
                  <a:lnTo>
                    <a:pt x="564400" y="247147"/>
                  </a:lnTo>
                  <a:lnTo>
                    <a:pt x="520984" y="247753"/>
                  </a:lnTo>
                  <a:lnTo>
                    <a:pt x="477569" y="248388"/>
                  </a:lnTo>
                  <a:lnTo>
                    <a:pt x="434154" y="249135"/>
                  </a:lnTo>
                  <a:lnTo>
                    <a:pt x="390738" y="250269"/>
                  </a:lnTo>
                  <a:lnTo>
                    <a:pt x="347323" y="252203"/>
                  </a:lnTo>
                  <a:lnTo>
                    <a:pt x="303907" y="255174"/>
                  </a:lnTo>
                  <a:lnTo>
                    <a:pt x="260492" y="259415"/>
                  </a:lnTo>
                  <a:lnTo>
                    <a:pt x="217077" y="265129"/>
                  </a:lnTo>
                  <a:lnTo>
                    <a:pt x="173661" y="272467"/>
                  </a:lnTo>
                  <a:lnTo>
                    <a:pt x="130246" y="281514"/>
                  </a:lnTo>
                  <a:lnTo>
                    <a:pt x="86830" y="292288"/>
                  </a:lnTo>
                  <a:lnTo>
                    <a:pt x="43415" y="304759"/>
                  </a:lnTo>
                  <a:lnTo>
                    <a:pt x="0" y="318868"/>
                  </a:lnTo>
                  <a:close/>
                </a:path>
              </a:pathLst>
            </a:custGeom>
            <a:solidFill>
              <a:srgbClr val="7C8181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7" name="pg137"/>
            <p:cNvSpPr/>
            <p:nvPr/>
          </p:nvSpPr>
          <p:spPr>
            <a:xfrm>
              <a:off x="1737174" y="1878861"/>
              <a:ext cx="3858544" cy="190628"/>
            </a:xfrm>
            <a:custGeom>
              <a:avLst/>
              <a:gdLst/>
              <a:ahLst/>
              <a:cxnLst/>
              <a:rect l="0" t="0" r="0" b="0"/>
              <a:pathLst>
                <a:path w="3858544" h="190628">
                  <a:moveTo>
                    <a:pt x="0" y="0"/>
                  </a:moveTo>
                  <a:lnTo>
                    <a:pt x="48842" y="6484"/>
                  </a:lnTo>
                  <a:lnTo>
                    <a:pt x="97684" y="12233"/>
                  </a:lnTo>
                  <a:lnTo>
                    <a:pt x="146527" y="17194"/>
                  </a:lnTo>
                  <a:lnTo>
                    <a:pt x="195369" y="21317"/>
                  </a:lnTo>
                  <a:lnTo>
                    <a:pt x="244211" y="24573"/>
                  </a:lnTo>
                  <a:lnTo>
                    <a:pt x="293054" y="26964"/>
                  </a:lnTo>
                  <a:lnTo>
                    <a:pt x="341896" y="28545"/>
                  </a:lnTo>
                  <a:lnTo>
                    <a:pt x="390738" y="29421"/>
                  </a:lnTo>
                  <a:lnTo>
                    <a:pt x="439581" y="29745"/>
                  </a:lnTo>
                  <a:lnTo>
                    <a:pt x="488423" y="29847"/>
                  </a:lnTo>
                  <a:lnTo>
                    <a:pt x="537265" y="29907"/>
                  </a:lnTo>
                  <a:lnTo>
                    <a:pt x="586108" y="29983"/>
                  </a:lnTo>
                  <a:lnTo>
                    <a:pt x="634950" y="30100"/>
                  </a:lnTo>
                  <a:lnTo>
                    <a:pt x="683792" y="30270"/>
                  </a:lnTo>
                  <a:lnTo>
                    <a:pt x="732635" y="30497"/>
                  </a:lnTo>
                  <a:lnTo>
                    <a:pt x="781477" y="30782"/>
                  </a:lnTo>
                  <a:lnTo>
                    <a:pt x="830319" y="31131"/>
                  </a:lnTo>
                  <a:lnTo>
                    <a:pt x="879162" y="31639"/>
                  </a:lnTo>
                  <a:lnTo>
                    <a:pt x="928004" y="32819"/>
                  </a:lnTo>
                  <a:lnTo>
                    <a:pt x="976846" y="34324"/>
                  </a:lnTo>
                  <a:lnTo>
                    <a:pt x="1025689" y="35680"/>
                  </a:lnTo>
                  <a:lnTo>
                    <a:pt x="1074531" y="36568"/>
                  </a:lnTo>
                  <a:lnTo>
                    <a:pt x="1123373" y="36891"/>
                  </a:lnTo>
                  <a:lnTo>
                    <a:pt x="1172216" y="36762"/>
                  </a:lnTo>
                  <a:lnTo>
                    <a:pt x="1221058" y="36433"/>
                  </a:lnTo>
                  <a:lnTo>
                    <a:pt x="1269900" y="36201"/>
                  </a:lnTo>
                  <a:lnTo>
                    <a:pt x="1318743" y="36166"/>
                  </a:lnTo>
                  <a:lnTo>
                    <a:pt x="1367585" y="35765"/>
                  </a:lnTo>
                  <a:lnTo>
                    <a:pt x="1416427" y="34644"/>
                  </a:lnTo>
                  <a:lnTo>
                    <a:pt x="1465270" y="32557"/>
                  </a:lnTo>
                  <a:lnTo>
                    <a:pt x="1514112" y="29502"/>
                  </a:lnTo>
                  <a:lnTo>
                    <a:pt x="1562954" y="25815"/>
                  </a:lnTo>
                  <a:lnTo>
                    <a:pt x="1611797" y="22138"/>
                  </a:lnTo>
                  <a:lnTo>
                    <a:pt x="1660639" y="19287"/>
                  </a:lnTo>
                  <a:lnTo>
                    <a:pt x="1709481" y="18116"/>
                  </a:lnTo>
                  <a:lnTo>
                    <a:pt x="1758324" y="18807"/>
                  </a:lnTo>
                  <a:lnTo>
                    <a:pt x="1807166" y="20475"/>
                  </a:lnTo>
                  <a:lnTo>
                    <a:pt x="1856008" y="22641"/>
                  </a:lnTo>
                  <a:lnTo>
                    <a:pt x="1904851" y="24878"/>
                  </a:lnTo>
                  <a:lnTo>
                    <a:pt x="1953693" y="26861"/>
                  </a:lnTo>
                  <a:lnTo>
                    <a:pt x="2002535" y="28410"/>
                  </a:lnTo>
                  <a:lnTo>
                    <a:pt x="2051378" y="29492"/>
                  </a:lnTo>
                  <a:lnTo>
                    <a:pt x="2100220" y="30185"/>
                  </a:lnTo>
                  <a:lnTo>
                    <a:pt x="2149062" y="30594"/>
                  </a:lnTo>
                  <a:lnTo>
                    <a:pt x="2197905" y="31078"/>
                  </a:lnTo>
                  <a:lnTo>
                    <a:pt x="2246747" y="31593"/>
                  </a:lnTo>
                  <a:lnTo>
                    <a:pt x="2295589" y="31804"/>
                  </a:lnTo>
                  <a:lnTo>
                    <a:pt x="2344432" y="31462"/>
                  </a:lnTo>
                  <a:lnTo>
                    <a:pt x="2393274" y="30500"/>
                  </a:lnTo>
                  <a:lnTo>
                    <a:pt x="2442116" y="29073"/>
                  </a:lnTo>
                  <a:lnTo>
                    <a:pt x="2490959" y="27533"/>
                  </a:lnTo>
                  <a:lnTo>
                    <a:pt x="2539801" y="26341"/>
                  </a:lnTo>
                  <a:lnTo>
                    <a:pt x="2588643" y="25911"/>
                  </a:lnTo>
                  <a:lnTo>
                    <a:pt x="2637486" y="25739"/>
                  </a:lnTo>
                  <a:lnTo>
                    <a:pt x="2686328" y="25628"/>
                  </a:lnTo>
                  <a:lnTo>
                    <a:pt x="2735170" y="25605"/>
                  </a:lnTo>
                  <a:lnTo>
                    <a:pt x="2784013" y="25707"/>
                  </a:lnTo>
                  <a:lnTo>
                    <a:pt x="2832855" y="25973"/>
                  </a:lnTo>
                  <a:lnTo>
                    <a:pt x="2881697" y="26450"/>
                  </a:lnTo>
                  <a:lnTo>
                    <a:pt x="2930540" y="27183"/>
                  </a:lnTo>
                  <a:lnTo>
                    <a:pt x="2979382" y="28218"/>
                  </a:lnTo>
                  <a:lnTo>
                    <a:pt x="3028224" y="29548"/>
                  </a:lnTo>
                  <a:lnTo>
                    <a:pt x="3077067" y="30983"/>
                  </a:lnTo>
                  <a:lnTo>
                    <a:pt x="3125909" y="32472"/>
                  </a:lnTo>
                  <a:lnTo>
                    <a:pt x="3174751" y="33984"/>
                  </a:lnTo>
                  <a:lnTo>
                    <a:pt x="3223594" y="35484"/>
                  </a:lnTo>
                  <a:lnTo>
                    <a:pt x="3272436" y="36933"/>
                  </a:lnTo>
                  <a:lnTo>
                    <a:pt x="3321278" y="38288"/>
                  </a:lnTo>
                  <a:lnTo>
                    <a:pt x="3370121" y="39504"/>
                  </a:lnTo>
                  <a:lnTo>
                    <a:pt x="3418963" y="40537"/>
                  </a:lnTo>
                  <a:lnTo>
                    <a:pt x="3467805" y="41343"/>
                  </a:lnTo>
                  <a:lnTo>
                    <a:pt x="3516648" y="41885"/>
                  </a:lnTo>
                  <a:lnTo>
                    <a:pt x="3565490" y="42131"/>
                  </a:lnTo>
                  <a:lnTo>
                    <a:pt x="3614332" y="42057"/>
                  </a:lnTo>
                  <a:lnTo>
                    <a:pt x="3663175" y="41647"/>
                  </a:lnTo>
                  <a:lnTo>
                    <a:pt x="3712017" y="40891"/>
                  </a:lnTo>
                  <a:lnTo>
                    <a:pt x="3760859" y="39787"/>
                  </a:lnTo>
                  <a:lnTo>
                    <a:pt x="3809702" y="38339"/>
                  </a:lnTo>
                  <a:lnTo>
                    <a:pt x="3858544" y="36551"/>
                  </a:lnTo>
                  <a:lnTo>
                    <a:pt x="3858544" y="190628"/>
                  </a:lnTo>
                  <a:lnTo>
                    <a:pt x="3809702" y="182722"/>
                  </a:lnTo>
                  <a:lnTo>
                    <a:pt x="3760859" y="175447"/>
                  </a:lnTo>
                  <a:lnTo>
                    <a:pt x="3712017" y="168799"/>
                  </a:lnTo>
                  <a:lnTo>
                    <a:pt x="3663175" y="162776"/>
                  </a:lnTo>
                  <a:lnTo>
                    <a:pt x="3614332" y="157365"/>
                  </a:lnTo>
                  <a:lnTo>
                    <a:pt x="3565490" y="152551"/>
                  </a:lnTo>
                  <a:lnTo>
                    <a:pt x="3516648" y="148310"/>
                  </a:lnTo>
                  <a:lnTo>
                    <a:pt x="3467805" y="144610"/>
                  </a:lnTo>
                  <a:lnTo>
                    <a:pt x="3418963" y="141412"/>
                  </a:lnTo>
                  <a:lnTo>
                    <a:pt x="3370121" y="138669"/>
                  </a:lnTo>
                  <a:lnTo>
                    <a:pt x="3321278" y="136332"/>
                  </a:lnTo>
                  <a:lnTo>
                    <a:pt x="3272436" y="134347"/>
                  </a:lnTo>
                  <a:lnTo>
                    <a:pt x="3223594" y="132663"/>
                  </a:lnTo>
                  <a:lnTo>
                    <a:pt x="3174751" y="131229"/>
                  </a:lnTo>
                  <a:lnTo>
                    <a:pt x="3125909" y="129998"/>
                  </a:lnTo>
                  <a:lnTo>
                    <a:pt x="3077067" y="128927"/>
                  </a:lnTo>
                  <a:lnTo>
                    <a:pt x="3028224" y="127978"/>
                  </a:lnTo>
                  <a:lnTo>
                    <a:pt x="2979382" y="127119"/>
                  </a:lnTo>
                  <a:lnTo>
                    <a:pt x="2930540" y="126339"/>
                  </a:lnTo>
                  <a:lnTo>
                    <a:pt x="2881697" y="125626"/>
                  </a:lnTo>
                  <a:lnTo>
                    <a:pt x="2832855" y="124973"/>
                  </a:lnTo>
                  <a:lnTo>
                    <a:pt x="2784013" y="124373"/>
                  </a:lnTo>
                  <a:lnTo>
                    <a:pt x="2735170" y="123821"/>
                  </a:lnTo>
                  <a:lnTo>
                    <a:pt x="2686328" y="123307"/>
                  </a:lnTo>
                  <a:lnTo>
                    <a:pt x="2637486" y="122814"/>
                  </a:lnTo>
                  <a:lnTo>
                    <a:pt x="2588643" y="122320"/>
                  </a:lnTo>
                  <a:lnTo>
                    <a:pt x="2539801" y="121730"/>
                  </a:lnTo>
                  <a:lnTo>
                    <a:pt x="2490959" y="120962"/>
                  </a:lnTo>
                  <a:lnTo>
                    <a:pt x="2442116" y="120332"/>
                  </a:lnTo>
                  <a:lnTo>
                    <a:pt x="2393274" y="120163"/>
                  </a:lnTo>
                  <a:lnTo>
                    <a:pt x="2344432" y="120671"/>
                  </a:lnTo>
                  <a:lnTo>
                    <a:pt x="2295589" y="121872"/>
                  </a:lnTo>
                  <a:lnTo>
                    <a:pt x="2246747" y="123563"/>
                  </a:lnTo>
                  <a:lnTo>
                    <a:pt x="2197905" y="125358"/>
                  </a:lnTo>
                  <a:lnTo>
                    <a:pt x="2149062" y="126783"/>
                  </a:lnTo>
                  <a:lnTo>
                    <a:pt x="2100220" y="127427"/>
                  </a:lnTo>
                  <a:lnTo>
                    <a:pt x="2051378" y="127390"/>
                  </a:lnTo>
                  <a:lnTo>
                    <a:pt x="2002535" y="127027"/>
                  </a:lnTo>
                  <a:lnTo>
                    <a:pt x="1953693" y="126663"/>
                  </a:lnTo>
                  <a:lnTo>
                    <a:pt x="1904851" y="126517"/>
                  </a:lnTo>
                  <a:lnTo>
                    <a:pt x="1856008" y="126660"/>
                  </a:lnTo>
                  <a:lnTo>
                    <a:pt x="1807166" y="127017"/>
                  </a:lnTo>
                  <a:lnTo>
                    <a:pt x="1758324" y="127411"/>
                  </a:lnTo>
                  <a:lnTo>
                    <a:pt x="1709481" y="127621"/>
                  </a:lnTo>
                  <a:lnTo>
                    <a:pt x="1660639" y="127503"/>
                  </a:lnTo>
                  <a:lnTo>
                    <a:pt x="1611797" y="127274"/>
                  </a:lnTo>
                  <a:lnTo>
                    <a:pt x="1562954" y="127295"/>
                  </a:lnTo>
                  <a:lnTo>
                    <a:pt x="1514112" y="127894"/>
                  </a:lnTo>
                  <a:lnTo>
                    <a:pt x="1465270" y="129221"/>
                  </a:lnTo>
                  <a:lnTo>
                    <a:pt x="1416427" y="131123"/>
                  </a:lnTo>
                  <a:lnTo>
                    <a:pt x="1367585" y="133107"/>
                  </a:lnTo>
                  <a:lnTo>
                    <a:pt x="1318743" y="134436"/>
                  </a:lnTo>
                  <a:lnTo>
                    <a:pt x="1269900" y="134325"/>
                  </a:lnTo>
                  <a:lnTo>
                    <a:pt x="1221058" y="132690"/>
                  </a:lnTo>
                  <a:lnTo>
                    <a:pt x="1172216" y="130058"/>
                  </a:lnTo>
                  <a:lnTo>
                    <a:pt x="1123373" y="126979"/>
                  </a:lnTo>
                  <a:lnTo>
                    <a:pt x="1074531" y="123957"/>
                  </a:lnTo>
                  <a:lnTo>
                    <a:pt x="1025689" y="121355"/>
                  </a:lnTo>
                  <a:lnTo>
                    <a:pt x="976846" y="119327"/>
                  </a:lnTo>
                  <a:lnTo>
                    <a:pt x="928004" y="117808"/>
                  </a:lnTo>
                  <a:lnTo>
                    <a:pt x="879162" y="116575"/>
                  </a:lnTo>
                  <a:lnTo>
                    <a:pt x="830319" y="115349"/>
                  </a:lnTo>
                  <a:lnTo>
                    <a:pt x="781477" y="113941"/>
                  </a:lnTo>
                  <a:lnTo>
                    <a:pt x="732635" y="112418"/>
                  </a:lnTo>
                  <a:lnTo>
                    <a:pt x="683792" y="110867"/>
                  </a:lnTo>
                  <a:lnTo>
                    <a:pt x="634950" y="109372"/>
                  </a:lnTo>
                  <a:lnTo>
                    <a:pt x="586108" y="108021"/>
                  </a:lnTo>
                  <a:lnTo>
                    <a:pt x="537265" y="106907"/>
                  </a:lnTo>
                  <a:lnTo>
                    <a:pt x="488423" y="106138"/>
                  </a:lnTo>
                  <a:lnTo>
                    <a:pt x="439581" y="105854"/>
                  </a:lnTo>
                  <a:lnTo>
                    <a:pt x="390738" y="106207"/>
                  </a:lnTo>
                  <a:lnTo>
                    <a:pt x="341896" y="107323"/>
                  </a:lnTo>
                  <a:lnTo>
                    <a:pt x="293054" y="109365"/>
                  </a:lnTo>
                  <a:lnTo>
                    <a:pt x="244211" y="112452"/>
                  </a:lnTo>
                  <a:lnTo>
                    <a:pt x="195369" y="116653"/>
                  </a:lnTo>
                  <a:lnTo>
                    <a:pt x="146527" y="121988"/>
                  </a:lnTo>
                  <a:lnTo>
                    <a:pt x="97684" y="128441"/>
                  </a:lnTo>
                  <a:lnTo>
                    <a:pt x="48842" y="135980"/>
                  </a:lnTo>
                  <a:lnTo>
                    <a:pt x="0" y="144565"/>
                  </a:lnTo>
                  <a:close/>
                </a:path>
              </a:pathLst>
            </a:custGeom>
            <a:solidFill>
              <a:srgbClr val="7C8181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8" name="pg138"/>
            <p:cNvSpPr/>
            <p:nvPr/>
          </p:nvSpPr>
          <p:spPr>
            <a:xfrm>
              <a:off x="1737174" y="1688497"/>
              <a:ext cx="4287271" cy="516212"/>
            </a:xfrm>
            <a:custGeom>
              <a:avLst/>
              <a:gdLst/>
              <a:ahLst/>
              <a:cxnLst/>
              <a:rect l="0" t="0" r="0" b="0"/>
              <a:pathLst>
                <a:path w="4287271" h="516212">
                  <a:moveTo>
                    <a:pt x="0" y="26773"/>
                  </a:moveTo>
                  <a:lnTo>
                    <a:pt x="54269" y="26735"/>
                  </a:lnTo>
                  <a:lnTo>
                    <a:pt x="108538" y="26175"/>
                  </a:lnTo>
                  <a:lnTo>
                    <a:pt x="162807" y="25042"/>
                  </a:lnTo>
                  <a:lnTo>
                    <a:pt x="217077" y="23307"/>
                  </a:lnTo>
                  <a:lnTo>
                    <a:pt x="271346" y="20978"/>
                  </a:lnTo>
                  <a:lnTo>
                    <a:pt x="325615" y="18122"/>
                  </a:lnTo>
                  <a:lnTo>
                    <a:pt x="379884" y="14861"/>
                  </a:lnTo>
                  <a:lnTo>
                    <a:pt x="434154" y="11375"/>
                  </a:lnTo>
                  <a:lnTo>
                    <a:pt x="488423" y="8043"/>
                  </a:lnTo>
                  <a:lnTo>
                    <a:pt x="542692" y="5151"/>
                  </a:lnTo>
                  <a:lnTo>
                    <a:pt x="596961" y="2827"/>
                  </a:lnTo>
                  <a:lnTo>
                    <a:pt x="651231" y="1158"/>
                  </a:lnTo>
                  <a:lnTo>
                    <a:pt x="705500" y="204"/>
                  </a:lnTo>
                  <a:lnTo>
                    <a:pt x="759769" y="0"/>
                  </a:lnTo>
                  <a:lnTo>
                    <a:pt x="814038" y="560"/>
                  </a:lnTo>
                  <a:lnTo>
                    <a:pt x="868308" y="1952"/>
                  </a:lnTo>
                  <a:lnTo>
                    <a:pt x="922577" y="6167"/>
                  </a:lnTo>
                  <a:lnTo>
                    <a:pt x="976846" y="13785"/>
                  </a:lnTo>
                  <a:lnTo>
                    <a:pt x="1031115" y="24245"/>
                  </a:lnTo>
                  <a:lnTo>
                    <a:pt x="1085385" y="36945"/>
                  </a:lnTo>
                  <a:lnTo>
                    <a:pt x="1139654" y="51270"/>
                  </a:lnTo>
                  <a:lnTo>
                    <a:pt x="1193923" y="66623"/>
                  </a:lnTo>
                  <a:lnTo>
                    <a:pt x="1248192" y="82455"/>
                  </a:lnTo>
                  <a:lnTo>
                    <a:pt x="1302462" y="98297"/>
                  </a:lnTo>
                  <a:lnTo>
                    <a:pt x="1356731" y="113779"/>
                  </a:lnTo>
                  <a:lnTo>
                    <a:pt x="1411000" y="128636"/>
                  </a:lnTo>
                  <a:lnTo>
                    <a:pt x="1465270" y="142697"/>
                  </a:lnTo>
                  <a:lnTo>
                    <a:pt x="1519539" y="155862"/>
                  </a:lnTo>
                  <a:lnTo>
                    <a:pt x="1573808" y="168075"/>
                  </a:lnTo>
                  <a:lnTo>
                    <a:pt x="1628077" y="179298"/>
                  </a:lnTo>
                  <a:lnTo>
                    <a:pt x="1682347" y="189493"/>
                  </a:lnTo>
                  <a:lnTo>
                    <a:pt x="1736616" y="199013"/>
                  </a:lnTo>
                  <a:lnTo>
                    <a:pt x="1790885" y="211143"/>
                  </a:lnTo>
                  <a:lnTo>
                    <a:pt x="1845154" y="225366"/>
                  </a:lnTo>
                  <a:lnTo>
                    <a:pt x="1899424" y="240206"/>
                  </a:lnTo>
                  <a:lnTo>
                    <a:pt x="1953693" y="254413"/>
                  </a:lnTo>
                  <a:lnTo>
                    <a:pt x="2007962" y="267063"/>
                  </a:lnTo>
                  <a:lnTo>
                    <a:pt x="2062231" y="277566"/>
                  </a:lnTo>
                  <a:lnTo>
                    <a:pt x="2116501" y="285572"/>
                  </a:lnTo>
                  <a:lnTo>
                    <a:pt x="2170770" y="291059"/>
                  </a:lnTo>
                  <a:lnTo>
                    <a:pt x="2225039" y="295359"/>
                  </a:lnTo>
                  <a:lnTo>
                    <a:pt x="2279308" y="298665"/>
                  </a:lnTo>
                  <a:lnTo>
                    <a:pt x="2333578" y="300897"/>
                  </a:lnTo>
                  <a:lnTo>
                    <a:pt x="2387847" y="301961"/>
                  </a:lnTo>
                  <a:lnTo>
                    <a:pt x="2442116" y="301759"/>
                  </a:lnTo>
                  <a:lnTo>
                    <a:pt x="2496385" y="300212"/>
                  </a:lnTo>
                  <a:lnTo>
                    <a:pt x="2550655" y="297285"/>
                  </a:lnTo>
                  <a:lnTo>
                    <a:pt x="2604924" y="293020"/>
                  </a:lnTo>
                  <a:lnTo>
                    <a:pt x="2659193" y="287564"/>
                  </a:lnTo>
                  <a:lnTo>
                    <a:pt x="2713463" y="281179"/>
                  </a:lnTo>
                  <a:lnTo>
                    <a:pt x="2767732" y="274237"/>
                  </a:lnTo>
                  <a:lnTo>
                    <a:pt x="2822001" y="267192"/>
                  </a:lnTo>
                  <a:lnTo>
                    <a:pt x="2876270" y="260547"/>
                  </a:lnTo>
                  <a:lnTo>
                    <a:pt x="2930540" y="254818"/>
                  </a:lnTo>
                  <a:lnTo>
                    <a:pt x="2984809" y="250501"/>
                  </a:lnTo>
                  <a:lnTo>
                    <a:pt x="3039078" y="247342"/>
                  </a:lnTo>
                  <a:lnTo>
                    <a:pt x="3093347" y="243610"/>
                  </a:lnTo>
                  <a:lnTo>
                    <a:pt x="3147617" y="239383"/>
                  </a:lnTo>
                  <a:lnTo>
                    <a:pt x="3201886" y="234874"/>
                  </a:lnTo>
                  <a:lnTo>
                    <a:pt x="3256155" y="230312"/>
                  </a:lnTo>
                  <a:lnTo>
                    <a:pt x="3310424" y="225939"/>
                  </a:lnTo>
                  <a:lnTo>
                    <a:pt x="3364694" y="222004"/>
                  </a:lnTo>
                  <a:lnTo>
                    <a:pt x="3418963" y="218752"/>
                  </a:lnTo>
                  <a:lnTo>
                    <a:pt x="3473232" y="216043"/>
                  </a:lnTo>
                  <a:lnTo>
                    <a:pt x="3527501" y="213180"/>
                  </a:lnTo>
                  <a:lnTo>
                    <a:pt x="3581771" y="210082"/>
                  </a:lnTo>
                  <a:lnTo>
                    <a:pt x="3636040" y="206672"/>
                  </a:lnTo>
                  <a:lnTo>
                    <a:pt x="3690309" y="202864"/>
                  </a:lnTo>
                  <a:lnTo>
                    <a:pt x="3744578" y="198560"/>
                  </a:lnTo>
                  <a:lnTo>
                    <a:pt x="3798848" y="193655"/>
                  </a:lnTo>
                  <a:lnTo>
                    <a:pt x="3853117" y="188047"/>
                  </a:lnTo>
                  <a:lnTo>
                    <a:pt x="3907386" y="181642"/>
                  </a:lnTo>
                  <a:lnTo>
                    <a:pt x="3961656" y="174363"/>
                  </a:lnTo>
                  <a:lnTo>
                    <a:pt x="4015925" y="166152"/>
                  </a:lnTo>
                  <a:lnTo>
                    <a:pt x="4070194" y="156981"/>
                  </a:lnTo>
                  <a:lnTo>
                    <a:pt x="4124463" y="146841"/>
                  </a:lnTo>
                  <a:lnTo>
                    <a:pt x="4178733" y="135746"/>
                  </a:lnTo>
                  <a:lnTo>
                    <a:pt x="4233002" y="123723"/>
                  </a:lnTo>
                  <a:lnTo>
                    <a:pt x="4287271" y="110809"/>
                  </a:lnTo>
                  <a:lnTo>
                    <a:pt x="4287271" y="364786"/>
                  </a:lnTo>
                  <a:lnTo>
                    <a:pt x="4233002" y="359996"/>
                  </a:lnTo>
                  <a:lnTo>
                    <a:pt x="4178733" y="356308"/>
                  </a:lnTo>
                  <a:lnTo>
                    <a:pt x="4124463" y="353727"/>
                  </a:lnTo>
                  <a:lnTo>
                    <a:pt x="4070194" y="352249"/>
                  </a:lnTo>
                  <a:lnTo>
                    <a:pt x="4015925" y="351857"/>
                  </a:lnTo>
                  <a:lnTo>
                    <a:pt x="3961656" y="352512"/>
                  </a:lnTo>
                  <a:lnTo>
                    <a:pt x="3907386" y="354154"/>
                  </a:lnTo>
                  <a:lnTo>
                    <a:pt x="3853117" y="356694"/>
                  </a:lnTo>
                  <a:lnTo>
                    <a:pt x="3798848" y="360025"/>
                  </a:lnTo>
                  <a:lnTo>
                    <a:pt x="3744578" y="364021"/>
                  </a:lnTo>
                  <a:lnTo>
                    <a:pt x="3690309" y="368548"/>
                  </a:lnTo>
                  <a:lnTo>
                    <a:pt x="3636040" y="373472"/>
                  </a:lnTo>
                  <a:lnTo>
                    <a:pt x="3581771" y="378664"/>
                  </a:lnTo>
                  <a:lnTo>
                    <a:pt x="3527501" y="384006"/>
                  </a:lnTo>
                  <a:lnTo>
                    <a:pt x="3473232" y="389390"/>
                  </a:lnTo>
                  <a:lnTo>
                    <a:pt x="3418963" y="394739"/>
                  </a:lnTo>
                  <a:lnTo>
                    <a:pt x="3364694" y="400372"/>
                  </a:lnTo>
                  <a:lnTo>
                    <a:pt x="3310424" y="406312"/>
                  </a:lnTo>
                  <a:lnTo>
                    <a:pt x="3256155" y="412369"/>
                  </a:lnTo>
                  <a:lnTo>
                    <a:pt x="3201886" y="418358"/>
                  </a:lnTo>
                  <a:lnTo>
                    <a:pt x="3147617" y="424083"/>
                  </a:lnTo>
                  <a:lnTo>
                    <a:pt x="3093347" y="429340"/>
                  </a:lnTo>
                  <a:lnTo>
                    <a:pt x="3039078" y="433908"/>
                  </a:lnTo>
                  <a:lnTo>
                    <a:pt x="2984809" y="437621"/>
                  </a:lnTo>
                  <a:lnTo>
                    <a:pt x="2930540" y="441338"/>
                  </a:lnTo>
                  <a:lnTo>
                    <a:pt x="2876270" y="445431"/>
                  </a:lnTo>
                  <a:lnTo>
                    <a:pt x="2822001" y="449980"/>
                  </a:lnTo>
                  <a:lnTo>
                    <a:pt x="2767732" y="455082"/>
                  </a:lnTo>
                  <a:lnTo>
                    <a:pt x="2713463" y="460825"/>
                  </a:lnTo>
                  <a:lnTo>
                    <a:pt x="2659193" y="467245"/>
                  </a:lnTo>
                  <a:lnTo>
                    <a:pt x="2604924" y="474298"/>
                  </a:lnTo>
                  <a:lnTo>
                    <a:pt x="2550655" y="481829"/>
                  </a:lnTo>
                  <a:lnTo>
                    <a:pt x="2496385" y="489568"/>
                  </a:lnTo>
                  <a:lnTo>
                    <a:pt x="2442116" y="497140"/>
                  </a:lnTo>
                  <a:lnTo>
                    <a:pt x="2387847" y="504094"/>
                  </a:lnTo>
                  <a:lnTo>
                    <a:pt x="2333578" y="509933"/>
                  </a:lnTo>
                  <a:lnTo>
                    <a:pt x="2279308" y="514143"/>
                  </a:lnTo>
                  <a:lnTo>
                    <a:pt x="2225039" y="516212"/>
                  </a:lnTo>
                  <a:lnTo>
                    <a:pt x="2170770" y="515645"/>
                  </a:lnTo>
                  <a:lnTo>
                    <a:pt x="2116501" y="511733"/>
                  </a:lnTo>
                  <a:lnTo>
                    <a:pt x="2062231" y="503316"/>
                  </a:lnTo>
                  <a:lnTo>
                    <a:pt x="2007962" y="491606"/>
                  </a:lnTo>
                  <a:lnTo>
                    <a:pt x="1953693" y="478063"/>
                  </a:lnTo>
                  <a:lnTo>
                    <a:pt x="1899424" y="463909"/>
                  </a:lnTo>
                  <a:lnTo>
                    <a:pt x="1845154" y="450032"/>
                  </a:lnTo>
                  <a:lnTo>
                    <a:pt x="1790885" y="436991"/>
                  </a:lnTo>
                  <a:lnTo>
                    <a:pt x="1736616" y="425122"/>
                  </a:lnTo>
                  <a:lnTo>
                    <a:pt x="1682347" y="413853"/>
                  </a:lnTo>
                  <a:lnTo>
                    <a:pt x="1628077" y="400101"/>
                  </a:lnTo>
                  <a:lnTo>
                    <a:pt x="1573808" y="384076"/>
                  </a:lnTo>
                  <a:lnTo>
                    <a:pt x="1519539" y="366395"/>
                  </a:lnTo>
                  <a:lnTo>
                    <a:pt x="1465270" y="347674"/>
                  </a:lnTo>
                  <a:lnTo>
                    <a:pt x="1411000" y="328513"/>
                  </a:lnTo>
                  <a:lnTo>
                    <a:pt x="1356731" y="309465"/>
                  </a:lnTo>
                  <a:lnTo>
                    <a:pt x="1302462" y="291014"/>
                  </a:lnTo>
                  <a:lnTo>
                    <a:pt x="1248192" y="273550"/>
                  </a:lnTo>
                  <a:lnTo>
                    <a:pt x="1193923" y="257359"/>
                  </a:lnTo>
                  <a:lnTo>
                    <a:pt x="1139654" y="242625"/>
                  </a:lnTo>
                  <a:lnTo>
                    <a:pt x="1085385" y="229456"/>
                  </a:lnTo>
                  <a:lnTo>
                    <a:pt x="1031115" y="217908"/>
                  </a:lnTo>
                  <a:lnTo>
                    <a:pt x="976846" y="208020"/>
                  </a:lnTo>
                  <a:lnTo>
                    <a:pt x="922577" y="199846"/>
                  </a:lnTo>
                  <a:lnTo>
                    <a:pt x="868308" y="193480"/>
                  </a:lnTo>
                  <a:lnTo>
                    <a:pt x="814038" y="188627"/>
                  </a:lnTo>
                  <a:lnTo>
                    <a:pt x="759769" y="184488"/>
                  </a:lnTo>
                  <a:lnTo>
                    <a:pt x="705500" y="181148"/>
                  </a:lnTo>
                  <a:lnTo>
                    <a:pt x="651231" y="178737"/>
                  </a:lnTo>
                  <a:lnTo>
                    <a:pt x="596961" y="177403"/>
                  </a:lnTo>
                  <a:lnTo>
                    <a:pt x="542692" y="177315"/>
                  </a:lnTo>
                  <a:lnTo>
                    <a:pt x="488423" y="178676"/>
                  </a:lnTo>
                  <a:lnTo>
                    <a:pt x="434154" y="181724"/>
                  </a:lnTo>
                  <a:lnTo>
                    <a:pt x="379884" y="186692"/>
                  </a:lnTo>
                  <a:lnTo>
                    <a:pt x="325615" y="193756"/>
                  </a:lnTo>
                  <a:lnTo>
                    <a:pt x="271346" y="203081"/>
                  </a:lnTo>
                  <a:lnTo>
                    <a:pt x="217077" y="214781"/>
                  </a:lnTo>
                  <a:lnTo>
                    <a:pt x="162807" y="228912"/>
                  </a:lnTo>
                  <a:lnTo>
                    <a:pt x="108538" y="245474"/>
                  </a:lnTo>
                  <a:lnTo>
                    <a:pt x="54269" y="264426"/>
                  </a:lnTo>
                  <a:lnTo>
                    <a:pt x="0" y="285707"/>
                  </a:lnTo>
                  <a:close/>
                </a:path>
              </a:pathLst>
            </a:custGeom>
            <a:solidFill>
              <a:srgbClr val="D73027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9" name="pg139"/>
            <p:cNvSpPr/>
            <p:nvPr/>
          </p:nvSpPr>
          <p:spPr>
            <a:xfrm>
              <a:off x="1737174" y="1488979"/>
              <a:ext cx="4287271" cy="1085668"/>
            </a:xfrm>
            <a:custGeom>
              <a:avLst/>
              <a:gdLst/>
              <a:ahLst/>
              <a:cxnLst/>
              <a:rect l="0" t="0" r="0" b="0"/>
              <a:pathLst>
                <a:path w="4287271" h="1085668">
                  <a:moveTo>
                    <a:pt x="0" y="0"/>
                  </a:moveTo>
                  <a:lnTo>
                    <a:pt x="54269" y="17995"/>
                  </a:lnTo>
                  <a:lnTo>
                    <a:pt x="108538" y="34862"/>
                  </a:lnTo>
                  <a:lnTo>
                    <a:pt x="162807" y="50519"/>
                  </a:lnTo>
                  <a:lnTo>
                    <a:pt x="217077" y="64897"/>
                  </a:lnTo>
                  <a:lnTo>
                    <a:pt x="271346" y="77947"/>
                  </a:lnTo>
                  <a:lnTo>
                    <a:pt x="325615" y="89669"/>
                  </a:lnTo>
                  <a:lnTo>
                    <a:pt x="379884" y="100125"/>
                  </a:lnTo>
                  <a:lnTo>
                    <a:pt x="434154" y="109462"/>
                  </a:lnTo>
                  <a:lnTo>
                    <a:pt x="488423" y="118055"/>
                  </a:lnTo>
                  <a:lnTo>
                    <a:pt x="542692" y="126179"/>
                  </a:lnTo>
                  <a:lnTo>
                    <a:pt x="596961" y="133989"/>
                  </a:lnTo>
                  <a:lnTo>
                    <a:pt x="651231" y="141639"/>
                  </a:lnTo>
                  <a:lnTo>
                    <a:pt x="705500" y="149270"/>
                  </a:lnTo>
                  <a:lnTo>
                    <a:pt x="759769" y="157001"/>
                  </a:lnTo>
                  <a:lnTo>
                    <a:pt x="814038" y="164924"/>
                  </a:lnTo>
                  <a:lnTo>
                    <a:pt x="868308" y="173146"/>
                  </a:lnTo>
                  <a:lnTo>
                    <a:pt x="922577" y="183198"/>
                  </a:lnTo>
                  <a:lnTo>
                    <a:pt x="976846" y="195442"/>
                  </a:lnTo>
                  <a:lnTo>
                    <a:pt x="1031115" y="209347"/>
                  </a:lnTo>
                  <a:lnTo>
                    <a:pt x="1085385" y="224408"/>
                  </a:lnTo>
                  <a:lnTo>
                    <a:pt x="1139654" y="240216"/>
                  </a:lnTo>
                  <a:lnTo>
                    <a:pt x="1193923" y="256496"/>
                  </a:lnTo>
                  <a:lnTo>
                    <a:pt x="1248192" y="273098"/>
                  </a:lnTo>
                  <a:lnTo>
                    <a:pt x="1302462" y="290471"/>
                  </a:lnTo>
                  <a:lnTo>
                    <a:pt x="1356731" y="315608"/>
                  </a:lnTo>
                  <a:lnTo>
                    <a:pt x="1411000" y="347703"/>
                  </a:lnTo>
                  <a:lnTo>
                    <a:pt x="1465270" y="382847"/>
                  </a:lnTo>
                  <a:lnTo>
                    <a:pt x="1519539" y="417525"/>
                  </a:lnTo>
                  <a:lnTo>
                    <a:pt x="1573808" y="448984"/>
                  </a:lnTo>
                  <a:lnTo>
                    <a:pt x="1628077" y="475366"/>
                  </a:lnTo>
                  <a:lnTo>
                    <a:pt x="1682347" y="495502"/>
                  </a:lnTo>
                  <a:lnTo>
                    <a:pt x="1736616" y="509235"/>
                  </a:lnTo>
                  <a:lnTo>
                    <a:pt x="1790885" y="522694"/>
                  </a:lnTo>
                  <a:lnTo>
                    <a:pt x="1845154" y="536476"/>
                  </a:lnTo>
                  <a:lnTo>
                    <a:pt x="1899424" y="549508"/>
                  </a:lnTo>
                  <a:lnTo>
                    <a:pt x="1953693" y="560959"/>
                  </a:lnTo>
                  <a:lnTo>
                    <a:pt x="2007962" y="570338"/>
                  </a:lnTo>
                  <a:lnTo>
                    <a:pt x="2062231" y="577501"/>
                  </a:lnTo>
                  <a:lnTo>
                    <a:pt x="2116501" y="582557"/>
                  </a:lnTo>
                  <a:lnTo>
                    <a:pt x="2170770" y="585494"/>
                  </a:lnTo>
                  <a:lnTo>
                    <a:pt x="2225039" y="585140"/>
                  </a:lnTo>
                  <a:lnTo>
                    <a:pt x="2279308" y="581275"/>
                  </a:lnTo>
                  <a:lnTo>
                    <a:pt x="2333578" y="573810"/>
                  </a:lnTo>
                  <a:lnTo>
                    <a:pt x="2387847" y="562638"/>
                  </a:lnTo>
                  <a:lnTo>
                    <a:pt x="2442116" y="547714"/>
                  </a:lnTo>
                  <a:lnTo>
                    <a:pt x="2496385" y="529150"/>
                  </a:lnTo>
                  <a:lnTo>
                    <a:pt x="2550655" y="507308"/>
                  </a:lnTo>
                  <a:lnTo>
                    <a:pt x="2604924" y="482828"/>
                  </a:lnTo>
                  <a:lnTo>
                    <a:pt x="2659193" y="456608"/>
                  </a:lnTo>
                  <a:lnTo>
                    <a:pt x="2713463" y="429721"/>
                  </a:lnTo>
                  <a:lnTo>
                    <a:pt x="2767732" y="403338"/>
                  </a:lnTo>
                  <a:lnTo>
                    <a:pt x="2822001" y="378647"/>
                  </a:lnTo>
                  <a:lnTo>
                    <a:pt x="2876270" y="356815"/>
                  </a:lnTo>
                  <a:lnTo>
                    <a:pt x="2930540" y="338952"/>
                  </a:lnTo>
                  <a:lnTo>
                    <a:pt x="2984809" y="326092"/>
                  </a:lnTo>
                  <a:lnTo>
                    <a:pt x="3039078" y="318742"/>
                  </a:lnTo>
                  <a:lnTo>
                    <a:pt x="3093347" y="315483"/>
                  </a:lnTo>
                  <a:lnTo>
                    <a:pt x="3147617" y="314903"/>
                  </a:lnTo>
                  <a:lnTo>
                    <a:pt x="3201886" y="315811"/>
                  </a:lnTo>
                  <a:lnTo>
                    <a:pt x="3256155" y="317545"/>
                  </a:lnTo>
                  <a:lnTo>
                    <a:pt x="3310424" y="320211"/>
                  </a:lnTo>
                  <a:lnTo>
                    <a:pt x="3364694" y="324676"/>
                  </a:lnTo>
                  <a:lnTo>
                    <a:pt x="3418963" y="332247"/>
                  </a:lnTo>
                  <a:lnTo>
                    <a:pt x="3473232" y="343299"/>
                  </a:lnTo>
                  <a:lnTo>
                    <a:pt x="3527501" y="356548"/>
                  </a:lnTo>
                  <a:lnTo>
                    <a:pt x="3581771" y="371929"/>
                  </a:lnTo>
                  <a:lnTo>
                    <a:pt x="3636040" y="389414"/>
                  </a:lnTo>
                  <a:lnTo>
                    <a:pt x="3690309" y="408962"/>
                  </a:lnTo>
                  <a:lnTo>
                    <a:pt x="3744578" y="430507"/>
                  </a:lnTo>
                  <a:lnTo>
                    <a:pt x="3798848" y="453920"/>
                  </a:lnTo>
                  <a:lnTo>
                    <a:pt x="3853117" y="478973"/>
                  </a:lnTo>
                  <a:lnTo>
                    <a:pt x="3907386" y="505019"/>
                  </a:lnTo>
                  <a:lnTo>
                    <a:pt x="3961656" y="531180"/>
                  </a:lnTo>
                  <a:lnTo>
                    <a:pt x="4015925" y="556982"/>
                  </a:lnTo>
                  <a:lnTo>
                    <a:pt x="4070194" y="582049"/>
                  </a:lnTo>
                  <a:lnTo>
                    <a:pt x="4124463" y="606158"/>
                  </a:lnTo>
                  <a:lnTo>
                    <a:pt x="4178733" y="629240"/>
                  </a:lnTo>
                  <a:lnTo>
                    <a:pt x="4233002" y="651355"/>
                  </a:lnTo>
                  <a:lnTo>
                    <a:pt x="4287271" y="672638"/>
                  </a:lnTo>
                  <a:lnTo>
                    <a:pt x="4287271" y="1085668"/>
                  </a:lnTo>
                  <a:lnTo>
                    <a:pt x="4233002" y="1025776"/>
                  </a:lnTo>
                  <a:lnTo>
                    <a:pt x="4178733" y="971194"/>
                  </a:lnTo>
                  <a:lnTo>
                    <a:pt x="4124463" y="922017"/>
                  </a:lnTo>
                  <a:lnTo>
                    <a:pt x="4070194" y="878260"/>
                  </a:lnTo>
                  <a:lnTo>
                    <a:pt x="4015925" y="839815"/>
                  </a:lnTo>
                  <a:lnTo>
                    <a:pt x="3961656" y="806413"/>
                  </a:lnTo>
                  <a:lnTo>
                    <a:pt x="3907386" y="777639"/>
                  </a:lnTo>
                  <a:lnTo>
                    <a:pt x="3853117" y="752978"/>
                  </a:lnTo>
                  <a:lnTo>
                    <a:pt x="3798848" y="731817"/>
                  </a:lnTo>
                  <a:lnTo>
                    <a:pt x="3744578" y="713600"/>
                  </a:lnTo>
                  <a:lnTo>
                    <a:pt x="3690309" y="697951"/>
                  </a:lnTo>
                  <a:lnTo>
                    <a:pt x="3636040" y="684595"/>
                  </a:lnTo>
                  <a:lnTo>
                    <a:pt x="3581771" y="673316"/>
                  </a:lnTo>
                  <a:lnTo>
                    <a:pt x="3527501" y="663927"/>
                  </a:lnTo>
                  <a:lnTo>
                    <a:pt x="3473232" y="656251"/>
                  </a:lnTo>
                  <a:lnTo>
                    <a:pt x="3418963" y="650127"/>
                  </a:lnTo>
                  <a:lnTo>
                    <a:pt x="3364694" y="645695"/>
                  </a:lnTo>
                  <a:lnTo>
                    <a:pt x="3310424" y="643668"/>
                  </a:lnTo>
                  <a:lnTo>
                    <a:pt x="3256155" y="644848"/>
                  </a:lnTo>
                  <a:lnTo>
                    <a:pt x="3201886" y="649598"/>
                  </a:lnTo>
                  <a:lnTo>
                    <a:pt x="3147617" y="657519"/>
                  </a:lnTo>
                  <a:lnTo>
                    <a:pt x="3093347" y="667444"/>
                  </a:lnTo>
                  <a:lnTo>
                    <a:pt x="3039078" y="677678"/>
                  </a:lnTo>
                  <a:lnTo>
                    <a:pt x="2984809" y="686538"/>
                  </a:lnTo>
                  <a:lnTo>
                    <a:pt x="2930540" y="695623"/>
                  </a:lnTo>
                  <a:lnTo>
                    <a:pt x="2876270" y="705654"/>
                  </a:lnTo>
                  <a:lnTo>
                    <a:pt x="2822001" y="716557"/>
                  </a:lnTo>
                  <a:lnTo>
                    <a:pt x="2767732" y="728329"/>
                  </a:lnTo>
                  <a:lnTo>
                    <a:pt x="2713463" y="741028"/>
                  </a:lnTo>
                  <a:lnTo>
                    <a:pt x="2659193" y="754732"/>
                  </a:lnTo>
                  <a:lnTo>
                    <a:pt x="2604924" y="769501"/>
                  </a:lnTo>
                  <a:lnTo>
                    <a:pt x="2550655" y="785297"/>
                  </a:lnTo>
                  <a:lnTo>
                    <a:pt x="2496385" y="801909"/>
                  </a:lnTo>
                  <a:lnTo>
                    <a:pt x="2442116" y="818867"/>
                  </a:lnTo>
                  <a:lnTo>
                    <a:pt x="2387847" y="835421"/>
                  </a:lnTo>
                  <a:lnTo>
                    <a:pt x="2333578" y="850574"/>
                  </a:lnTo>
                  <a:lnTo>
                    <a:pt x="2279308" y="863170"/>
                  </a:lnTo>
                  <a:lnTo>
                    <a:pt x="2225039" y="871992"/>
                  </a:lnTo>
                  <a:lnTo>
                    <a:pt x="2170770" y="875841"/>
                  </a:lnTo>
                  <a:lnTo>
                    <a:pt x="2116501" y="873914"/>
                  </a:lnTo>
                  <a:lnTo>
                    <a:pt x="2062231" y="867862"/>
                  </a:lnTo>
                  <a:lnTo>
                    <a:pt x="2007962" y="859063"/>
                  </a:lnTo>
                  <a:lnTo>
                    <a:pt x="1953693" y="848569"/>
                  </a:lnTo>
                  <a:lnTo>
                    <a:pt x="1899424" y="837183"/>
                  </a:lnTo>
                  <a:lnTo>
                    <a:pt x="1845154" y="825357"/>
                  </a:lnTo>
                  <a:lnTo>
                    <a:pt x="1790885" y="813206"/>
                  </a:lnTo>
                  <a:lnTo>
                    <a:pt x="1736616" y="800604"/>
                  </a:lnTo>
                  <a:lnTo>
                    <a:pt x="1682347" y="785518"/>
                  </a:lnTo>
                  <a:lnTo>
                    <a:pt x="1628077" y="761917"/>
                  </a:lnTo>
                  <a:lnTo>
                    <a:pt x="1573808" y="732631"/>
                  </a:lnTo>
                  <a:lnTo>
                    <a:pt x="1519539" y="701163"/>
                  </a:lnTo>
                  <a:lnTo>
                    <a:pt x="1465270" y="670329"/>
                  </a:lnTo>
                  <a:lnTo>
                    <a:pt x="1411000" y="642048"/>
                  </a:lnTo>
                  <a:lnTo>
                    <a:pt x="1356731" y="617481"/>
                  </a:lnTo>
                  <a:lnTo>
                    <a:pt x="1302462" y="597389"/>
                  </a:lnTo>
                  <a:lnTo>
                    <a:pt x="1248192" y="580897"/>
                  </a:lnTo>
                  <a:lnTo>
                    <a:pt x="1193923" y="563994"/>
                  </a:lnTo>
                  <a:lnTo>
                    <a:pt x="1139654" y="546970"/>
                  </a:lnTo>
                  <a:lnTo>
                    <a:pt x="1085385" y="530330"/>
                  </a:lnTo>
                  <a:lnTo>
                    <a:pt x="1031115" y="514450"/>
                  </a:lnTo>
                  <a:lnTo>
                    <a:pt x="976846" y="499578"/>
                  </a:lnTo>
                  <a:lnTo>
                    <a:pt x="922577" y="485861"/>
                  </a:lnTo>
                  <a:lnTo>
                    <a:pt x="868308" y="473422"/>
                  </a:lnTo>
                  <a:lnTo>
                    <a:pt x="814038" y="462167"/>
                  </a:lnTo>
                  <a:lnTo>
                    <a:pt x="759769" y="451773"/>
                  </a:lnTo>
                  <a:lnTo>
                    <a:pt x="705500" y="442527"/>
                  </a:lnTo>
                  <a:lnTo>
                    <a:pt x="651231" y="434765"/>
                  </a:lnTo>
                  <a:lnTo>
                    <a:pt x="596961" y="428852"/>
                  </a:lnTo>
                  <a:lnTo>
                    <a:pt x="542692" y="425175"/>
                  </a:lnTo>
                  <a:lnTo>
                    <a:pt x="488423" y="424133"/>
                  </a:lnTo>
                  <a:lnTo>
                    <a:pt x="434154" y="426126"/>
                  </a:lnTo>
                  <a:lnTo>
                    <a:pt x="379884" y="431429"/>
                  </a:lnTo>
                  <a:lnTo>
                    <a:pt x="325615" y="440114"/>
                  </a:lnTo>
                  <a:lnTo>
                    <a:pt x="271346" y="452257"/>
                  </a:lnTo>
                  <a:lnTo>
                    <a:pt x="217077" y="467850"/>
                  </a:lnTo>
                  <a:lnTo>
                    <a:pt x="162807" y="486822"/>
                  </a:lnTo>
                  <a:lnTo>
                    <a:pt x="108538" y="509058"/>
                  </a:lnTo>
                  <a:lnTo>
                    <a:pt x="54269" y="534416"/>
                  </a:lnTo>
                  <a:lnTo>
                    <a:pt x="0" y="562748"/>
                  </a:lnTo>
                  <a:close/>
                </a:path>
              </a:pathLst>
            </a:custGeom>
            <a:solidFill>
              <a:srgbClr val="FC8D59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0" name="pg140"/>
            <p:cNvSpPr/>
            <p:nvPr/>
          </p:nvSpPr>
          <p:spPr>
            <a:xfrm>
              <a:off x="1737174" y="1734661"/>
              <a:ext cx="4287271" cy="1349480"/>
            </a:xfrm>
            <a:custGeom>
              <a:avLst/>
              <a:gdLst/>
              <a:ahLst/>
              <a:cxnLst/>
              <a:rect l="0" t="0" r="0" b="0"/>
              <a:pathLst>
                <a:path w="4287271" h="1349480">
                  <a:moveTo>
                    <a:pt x="0" y="69449"/>
                  </a:moveTo>
                  <a:lnTo>
                    <a:pt x="54269" y="58517"/>
                  </a:lnTo>
                  <a:lnTo>
                    <a:pt x="108538" y="48442"/>
                  </a:lnTo>
                  <a:lnTo>
                    <a:pt x="162807" y="39178"/>
                  </a:lnTo>
                  <a:lnTo>
                    <a:pt x="217077" y="30692"/>
                  </a:lnTo>
                  <a:lnTo>
                    <a:pt x="271346" y="22986"/>
                  </a:lnTo>
                  <a:lnTo>
                    <a:pt x="325615" y="16105"/>
                  </a:lnTo>
                  <a:lnTo>
                    <a:pt x="379884" y="10146"/>
                  </a:lnTo>
                  <a:lnTo>
                    <a:pt x="434154" y="5267"/>
                  </a:lnTo>
                  <a:lnTo>
                    <a:pt x="488423" y="1797"/>
                  </a:lnTo>
                  <a:lnTo>
                    <a:pt x="542692" y="0"/>
                  </a:lnTo>
                  <a:lnTo>
                    <a:pt x="596961" y="5"/>
                  </a:lnTo>
                  <a:lnTo>
                    <a:pt x="651231" y="1908"/>
                  </a:lnTo>
                  <a:lnTo>
                    <a:pt x="705500" y="5777"/>
                  </a:lnTo>
                  <a:lnTo>
                    <a:pt x="759769" y="11654"/>
                  </a:lnTo>
                  <a:lnTo>
                    <a:pt x="814038" y="19563"/>
                  </a:lnTo>
                  <a:lnTo>
                    <a:pt x="868308" y="29533"/>
                  </a:lnTo>
                  <a:lnTo>
                    <a:pt x="922577" y="42139"/>
                  </a:lnTo>
                  <a:lnTo>
                    <a:pt x="976846" y="57466"/>
                  </a:lnTo>
                  <a:lnTo>
                    <a:pt x="1031115" y="75249"/>
                  </a:lnTo>
                  <a:lnTo>
                    <a:pt x="1085385" y="95254"/>
                  </a:lnTo>
                  <a:lnTo>
                    <a:pt x="1139654" y="117326"/>
                  </a:lnTo>
                  <a:lnTo>
                    <a:pt x="1193923" y="141405"/>
                  </a:lnTo>
                  <a:lnTo>
                    <a:pt x="1248192" y="167515"/>
                  </a:lnTo>
                  <a:lnTo>
                    <a:pt x="1302462" y="196032"/>
                  </a:lnTo>
                  <a:lnTo>
                    <a:pt x="1356731" y="231048"/>
                  </a:lnTo>
                  <a:lnTo>
                    <a:pt x="1411000" y="271825"/>
                  </a:lnTo>
                  <a:lnTo>
                    <a:pt x="1465270" y="315860"/>
                  </a:lnTo>
                  <a:lnTo>
                    <a:pt x="1519539" y="360934"/>
                  </a:lnTo>
                  <a:lnTo>
                    <a:pt x="1573808" y="405213"/>
                  </a:lnTo>
                  <a:lnTo>
                    <a:pt x="1628077" y="447233"/>
                  </a:lnTo>
                  <a:lnTo>
                    <a:pt x="1682347" y="485759"/>
                  </a:lnTo>
                  <a:lnTo>
                    <a:pt x="1736616" y="520474"/>
                  </a:lnTo>
                  <a:lnTo>
                    <a:pt x="1790885" y="558175"/>
                  </a:lnTo>
                  <a:lnTo>
                    <a:pt x="1845154" y="599810"/>
                  </a:lnTo>
                  <a:lnTo>
                    <a:pt x="1899424" y="644381"/>
                  </a:lnTo>
                  <a:lnTo>
                    <a:pt x="1953693" y="690881"/>
                  </a:lnTo>
                  <a:lnTo>
                    <a:pt x="2007962" y="738324"/>
                  </a:lnTo>
                  <a:lnTo>
                    <a:pt x="2062231" y="785777"/>
                  </a:lnTo>
                  <a:lnTo>
                    <a:pt x="2116501" y="832392"/>
                  </a:lnTo>
                  <a:lnTo>
                    <a:pt x="2170770" y="877431"/>
                  </a:lnTo>
                  <a:lnTo>
                    <a:pt x="2225039" y="920269"/>
                  </a:lnTo>
                  <a:lnTo>
                    <a:pt x="2279308" y="960378"/>
                  </a:lnTo>
                  <a:lnTo>
                    <a:pt x="2333578" y="997304"/>
                  </a:lnTo>
                  <a:lnTo>
                    <a:pt x="2387847" y="1030633"/>
                  </a:lnTo>
                  <a:lnTo>
                    <a:pt x="2442116" y="1059966"/>
                  </a:lnTo>
                  <a:lnTo>
                    <a:pt x="2496385" y="1084894"/>
                  </a:lnTo>
                  <a:lnTo>
                    <a:pt x="2550655" y="1104985"/>
                  </a:lnTo>
                  <a:lnTo>
                    <a:pt x="2604924" y="1119640"/>
                  </a:lnTo>
                  <a:lnTo>
                    <a:pt x="2659193" y="1128525"/>
                  </a:lnTo>
                  <a:lnTo>
                    <a:pt x="2713463" y="1132622"/>
                  </a:lnTo>
                  <a:lnTo>
                    <a:pt x="2767732" y="1133112"/>
                  </a:lnTo>
                  <a:lnTo>
                    <a:pt x="2822001" y="1131441"/>
                  </a:lnTo>
                  <a:lnTo>
                    <a:pt x="2876270" y="1129422"/>
                  </a:lnTo>
                  <a:lnTo>
                    <a:pt x="2930540" y="1129229"/>
                  </a:lnTo>
                  <a:lnTo>
                    <a:pt x="2984809" y="1133248"/>
                  </a:lnTo>
                  <a:lnTo>
                    <a:pt x="3039078" y="1141624"/>
                  </a:lnTo>
                  <a:lnTo>
                    <a:pt x="3093347" y="1149128"/>
                  </a:lnTo>
                  <a:lnTo>
                    <a:pt x="3147617" y="1155442"/>
                  </a:lnTo>
                  <a:lnTo>
                    <a:pt x="3201886" y="1160620"/>
                  </a:lnTo>
                  <a:lnTo>
                    <a:pt x="3256155" y="1164711"/>
                  </a:lnTo>
                  <a:lnTo>
                    <a:pt x="3310424" y="1167761"/>
                  </a:lnTo>
                  <a:lnTo>
                    <a:pt x="3364694" y="1169810"/>
                  </a:lnTo>
                  <a:lnTo>
                    <a:pt x="3418963" y="1170892"/>
                  </a:lnTo>
                  <a:lnTo>
                    <a:pt x="3473232" y="1171030"/>
                  </a:lnTo>
                  <a:lnTo>
                    <a:pt x="3527501" y="1170242"/>
                  </a:lnTo>
                  <a:lnTo>
                    <a:pt x="3581771" y="1168531"/>
                  </a:lnTo>
                  <a:lnTo>
                    <a:pt x="3636040" y="1165891"/>
                  </a:lnTo>
                  <a:lnTo>
                    <a:pt x="3690309" y="1162303"/>
                  </a:lnTo>
                  <a:lnTo>
                    <a:pt x="3744578" y="1157737"/>
                  </a:lnTo>
                  <a:lnTo>
                    <a:pt x="3798848" y="1152155"/>
                  </a:lnTo>
                  <a:lnTo>
                    <a:pt x="3853117" y="1145516"/>
                  </a:lnTo>
                  <a:lnTo>
                    <a:pt x="3907386" y="1137601"/>
                  </a:lnTo>
                  <a:lnTo>
                    <a:pt x="3961656" y="1128085"/>
                  </a:lnTo>
                  <a:lnTo>
                    <a:pt x="4015925" y="1116909"/>
                  </a:lnTo>
                  <a:lnTo>
                    <a:pt x="4070194" y="1104042"/>
                  </a:lnTo>
                  <a:lnTo>
                    <a:pt x="4124463" y="1089479"/>
                  </a:lnTo>
                  <a:lnTo>
                    <a:pt x="4178733" y="1073234"/>
                  </a:lnTo>
                  <a:lnTo>
                    <a:pt x="4233002" y="1055335"/>
                  </a:lnTo>
                  <a:lnTo>
                    <a:pt x="4287271" y="1035819"/>
                  </a:lnTo>
                  <a:lnTo>
                    <a:pt x="4287271" y="1298999"/>
                  </a:lnTo>
                  <a:lnTo>
                    <a:pt x="4233002" y="1300697"/>
                  </a:lnTo>
                  <a:lnTo>
                    <a:pt x="4178733" y="1302602"/>
                  </a:lnTo>
                  <a:lnTo>
                    <a:pt x="4124463" y="1304752"/>
                  </a:lnTo>
                  <a:lnTo>
                    <a:pt x="4070194" y="1307176"/>
                  </a:lnTo>
                  <a:lnTo>
                    <a:pt x="4015925" y="1309889"/>
                  </a:lnTo>
                  <a:lnTo>
                    <a:pt x="3961656" y="1312889"/>
                  </a:lnTo>
                  <a:lnTo>
                    <a:pt x="3907386" y="1316146"/>
                  </a:lnTo>
                  <a:lnTo>
                    <a:pt x="3853117" y="1319607"/>
                  </a:lnTo>
                  <a:lnTo>
                    <a:pt x="3798848" y="1323386"/>
                  </a:lnTo>
                  <a:lnTo>
                    <a:pt x="3744578" y="1327458"/>
                  </a:lnTo>
                  <a:lnTo>
                    <a:pt x="3690309" y="1331634"/>
                  </a:lnTo>
                  <a:lnTo>
                    <a:pt x="3636040" y="1335730"/>
                  </a:lnTo>
                  <a:lnTo>
                    <a:pt x="3581771" y="1339568"/>
                  </a:lnTo>
                  <a:lnTo>
                    <a:pt x="3527501" y="1342982"/>
                  </a:lnTo>
                  <a:lnTo>
                    <a:pt x="3473232" y="1345818"/>
                  </a:lnTo>
                  <a:lnTo>
                    <a:pt x="3418963" y="1347932"/>
                  </a:lnTo>
                  <a:lnTo>
                    <a:pt x="3364694" y="1349194"/>
                  </a:lnTo>
                  <a:lnTo>
                    <a:pt x="3310424" y="1349480"/>
                  </a:lnTo>
                  <a:lnTo>
                    <a:pt x="3256155" y="1348677"/>
                  </a:lnTo>
                  <a:lnTo>
                    <a:pt x="3201886" y="1346677"/>
                  </a:lnTo>
                  <a:lnTo>
                    <a:pt x="3147617" y="1343378"/>
                  </a:lnTo>
                  <a:lnTo>
                    <a:pt x="3093347" y="1338682"/>
                  </a:lnTo>
                  <a:lnTo>
                    <a:pt x="3039078" y="1332497"/>
                  </a:lnTo>
                  <a:lnTo>
                    <a:pt x="2984809" y="1325072"/>
                  </a:lnTo>
                  <a:lnTo>
                    <a:pt x="2930540" y="1321295"/>
                  </a:lnTo>
                  <a:lnTo>
                    <a:pt x="2876270" y="1321718"/>
                  </a:lnTo>
                  <a:lnTo>
                    <a:pt x="2822001" y="1324944"/>
                  </a:lnTo>
                  <a:lnTo>
                    <a:pt x="2767732" y="1329363"/>
                  </a:lnTo>
                  <a:lnTo>
                    <a:pt x="2713463" y="1333003"/>
                  </a:lnTo>
                  <a:lnTo>
                    <a:pt x="2659193" y="1333526"/>
                  </a:lnTo>
                  <a:lnTo>
                    <a:pt x="2604924" y="1328329"/>
                  </a:lnTo>
                  <a:lnTo>
                    <a:pt x="2550655" y="1314909"/>
                  </a:lnTo>
                  <a:lnTo>
                    <a:pt x="2496385" y="1293627"/>
                  </a:lnTo>
                  <a:lnTo>
                    <a:pt x="2442116" y="1265653"/>
                  </a:lnTo>
                  <a:lnTo>
                    <a:pt x="2387847" y="1231956"/>
                  </a:lnTo>
                  <a:lnTo>
                    <a:pt x="2333578" y="1193530"/>
                  </a:lnTo>
                  <a:lnTo>
                    <a:pt x="2279308" y="1151380"/>
                  </a:lnTo>
                  <a:lnTo>
                    <a:pt x="2225039" y="1106493"/>
                  </a:lnTo>
                  <a:lnTo>
                    <a:pt x="2170770" y="1059818"/>
                  </a:lnTo>
                  <a:lnTo>
                    <a:pt x="2116501" y="1012231"/>
                  </a:lnTo>
                  <a:lnTo>
                    <a:pt x="2062231" y="964510"/>
                  </a:lnTo>
                  <a:lnTo>
                    <a:pt x="2007962" y="917317"/>
                  </a:lnTo>
                  <a:lnTo>
                    <a:pt x="1953693" y="871210"/>
                  </a:lnTo>
                  <a:lnTo>
                    <a:pt x="1899424" y="826657"/>
                  </a:lnTo>
                  <a:lnTo>
                    <a:pt x="1845154" y="784074"/>
                  </a:lnTo>
                  <a:lnTo>
                    <a:pt x="1790885" y="743859"/>
                  </a:lnTo>
                  <a:lnTo>
                    <a:pt x="1736616" y="706415"/>
                  </a:lnTo>
                  <a:lnTo>
                    <a:pt x="1682347" y="670146"/>
                  </a:lnTo>
                  <a:lnTo>
                    <a:pt x="1628077" y="628063"/>
                  </a:lnTo>
                  <a:lnTo>
                    <a:pt x="1573808" y="581854"/>
                  </a:lnTo>
                  <a:lnTo>
                    <a:pt x="1519539" y="534109"/>
                  </a:lnTo>
                  <a:lnTo>
                    <a:pt x="1465270" y="487185"/>
                  </a:lnTo>
                  <a:lnTo>
                    <a:pt x="1411000" y="443075"/>
                  </a:lnTo>
                  <a:lnTo>
                    <a:pt x="1356731" y="403383"/>
                  </a:lnTo>
                  <a:lnTo>
                    <a:pt x="1302462" y="369429"/>
                  </a:lnTo>
                  <a:lnTo>
                    <a:pt x="1248192" y="340921"/>
                  </a:lnTo>
                  <a:lnTo>
                    <a:pt x="1193923" y="314232"/>
                  </a:lnTo>
                  <a:lnTo>
                    <a:pt x="1139654" y="289358"/>
                  </a:lnTo>
                  <a:lnTo>
                    <a:pt x="1085385" y="266508"/>
                  </a:lnTo>
                  <a:lnTo>
                    <a:pt x="1031115" y="245807"/>
                  </a:lnTo>
                  <a:lnTo>
                    <a:pt x="976846" y="227287"/>
                  </a:lnTo>
                  <a:lnTo>
                    <a:pt x="922577" y="210900"/>
                  </a:lnTo>
                  <a:lnTo>
                    <a:pt x="868308" y="196565"/>
                  </a:lnTo>
                  <a:lnTo>
                    <a:pt x="814038" y="184236"/>
                  </a:lnTo>
                  <a:lnTo>
                    <a:pt x="759769" y="173973"/>
                  </a:lnTo>
                  <a:lnTo>
                    <a:pt x="705500" y="165880"/>
                  </a:lnTo>
                  <a:lnTo>
                    <a:pt x="651231" y="160077"/>
                  </a:lnTo>
                  <a:lnTo>
                    <a:pt x="596961" y="156701"/>
                  </a:lnTo>
                  <a:lnTo>
                    <a:pt x="542692" y="155915"/>
                  </a:lnTo>
                  <a:lnTo>
                    <a:pt x="488423" y="157910"/>
                  </a:lnTo>
                  <a:lnTo>
                    <a:pt x="434154" y="162909"/>
                  </a:lnTo>
                  <a:lnTo>
                    <a:pt x="379884" y="171139"/>
                  </a:lnTo>
                  <a:lnTo>
                    <a:pt x="325615" y="182758"/>
                  </a:lnTo>
                  <a:lnTo>
                    <a:pt x="271346" y="197902"/>
                  </a:lnTo>
                  <a:lnTo>
                    <a:pt x="217077" y="216648"/>
                  </a:lnTo>
                  <a:lnTo>
                    <a:pt x="162807" y="239022"/>
                  </a:lnTo>
                  <a:lnTo>
                    <a:pt x="108538" y="265001"/>
                  </a:lnTo>
                  <a:lnTo>
                    <a:pt x="54269" y="294537"/>
                  </a:lnTo>
                  <a:lnTo>
                    <a:pt x="0" y="327561"/>
                  </a:lnTo>
                  <a:close/>
                </a:path>
              </a:pathLst>
            </a:custGeom>
            <a:solidFill>
              <a:srgbClr val="4575B4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1" name="pg141"/>
            <p:cNvSpPr/>
            <p:nvPr/>
          </p:nvSpPr>
          <p:spPr>
            <a:xfrm>
              <a:off x="1737174" y="1677593"/>
              <a:ext cx="4287271" cy="1472640"/>
            </a:xfrm>
            <a:custGeom>
              <a:avLst/>
              <a:gdLst/>
              <a:ahLst/>
              <a:cxnLst/>
              <a:rect l="0" t="0" r="0" b="0"/>
              <a:pathLst>
                <a:path w="4287271" h="1472640">
                  <a:moveTo>
                    <a:pt x="0" y="0"/>
                  </a:moveTo>
                  <a:lnTo>
                    <a:pt x="54269" y="3889"/>
                  </a:lnTo>
                  <a:lnTo>
                    <a:pt x="108538" y="8046"/>
                  </a:lnTo>
                  <a:lnTo>
                    <a:pt x="162807" y="12429"/>
                  </a:lnTo>
                  <a:lnTo>
                    <a:pt x="217077" y="17004"/>
                  </a:lnTo>
                  <a:lnTo>
                    <a:pt x="271346" y="21757"/>
                  </a:lnTo>
                  <a:lnTo>
                    <a:pt x="325615" y="26702"/>
                  </a:lnTo>
                  <a:lnTo>
                    <a:pt x="379884" y="31886"/>
                  </a:lnTo>
                  <a:lnTo>
                    <a:pt x="434154" y="37400"/>
                  </a:lnTo>
                  <a:lnTo>
                    <a:pt x="488423" y="43491"/>
                  </a:lnTo>
                  <a:lnTo>
                    <a:pt x="542692" y="50380"/>
                  </a:lnTo>
                  <a:lnTo>
                    <a:pt x="596961" y="58194"/>
                  </a:lnTo>
                  <a:lnTo>
                    <a:pt x="651231" y="67045"/>
                  </a:lnTo>
                  <a:lnTo>
                    <a:pt x="705500" y="77028"/>
                  </a:lnTo>
                  <a:lnTo>
                    <a:pt x="759769" y="88218"/>
                  </a:lnTo>
                  <a:lnTo>
                    <a:pt x="814038" y="100670"/>
                  </a:lnTo>
                  <a:lnTo>
                    <a:pt x="868308" y="114425"/>
                  </a:lnTo>
                  <a:lnTo>
                    <a:pt x="922577" y="129511"/>
                  </a:lnTo>
                  <a:lnTo>
                    <a:pt x="976846" y="145946"/>
                  </a:lnTo>
                  <a:lnTo>
                    <a:pt x="1031115" y="163740"/>
                  </a:lnTo>
                  <a:lnTo>
                    <a:pt x="1085385" y="182899"/>
                  </a:lnTo>
                  <a:lnTo>
                    <a:pt x="1139654" y="203426"/>
                  </a:lnTo>
                  <a:lnTo>
                    <a:pt x="1193923" y="225321"/>
                  </a:lnTo>
                  <a:lnTo>
                    <a:pt x="1248192" y="248584"/>
                  </a:lnTo>
                  <a:lnTo>
                    <a:pt x="1302462" y="273564"/>
                  </a:lnTo>
                  <a:lnTo>
                    <a:pt x="1356731" y="305103"/>
                  </a:lnTo>
                  <a:lnTo>
                    <a:pt x="1411000" y="342844"/>
                  </a:lnTo>
                  <a:lnTo>
                    <a:pt x="1465270" y="384311"/>
                  </a:lnTo>
                  <a:lnTo>
                    <a:pt x="1519539" y="427151"/>
                  </a:lnTo>
                  <a:lnTo>
                    <a:pt x="1573808" y="469270"/>
                  </a:lnTo>
                  <a:lnTo>
                    <a:pt x="1628077" y="508894"/>
                  </a:lnTo>
                  <a:lnTo>
                    <a:pt x="1682347" y="544545"/>
                  </a:lnTo>
                  <a:lnTo>
                    <a:pt x="1736616" y="576029"/>
                  </a:lnTo>
                  <a:lnTo>
                    <a:pt x="1790885" y="612239"/>
                  </a:lnTo>
                  <a:lnTo>
                    <a:pt x="1845154" y="653390"/>
                  </a:lnTo>
                  <a:lnTo>
                    <a:pt x="1899424" y="697094"/>
                  </a:lnTo>
                  <a:lnTo>
                    <a:pt x="1953693" y="741220"/>
                  </a:lnTo>
                  <a:lnTo>
                    <a:pt x="2007962" y="784034"/>
                  </a:lnTo>
                  <a:lnTo>
                    <a:pt x="2062231" y="824182"/>
                  </a:lnTo>
                  <a:lnTo>
                    <a:pt x="2116501" y="860546"/>
                  </a:lnTo>
                  <a:lnTo>
                    <a:pt x="2170770" y="892481"/>
                  </a:lnTo>
                  <a:lnTo>
                    <a:pt x="2225039" y="921666"/>
                  </a:lnTo>
                  <a:lnTo>
                    <a:pt x="2279308" y="948209"/>
                  </a:lnTo>
                  <a:lnTo>
                    <a:pt x="2333578" y="971869"/>
                  </a:lnTo>
                  <a:lnTo>
                    <a:pt x="2387847" y="992642"/>
                  </a:lnTo>
                  <a:lnTo>
                    <a:pt x="2442116" y="1010943"/>
                  </a:lnTo>
                  <a:lnTo>
                    <a:pt x="2496385" y="1027632"/>
                  </a:lnTo>
                  <a:lnTo>
                    <a:pt x="2550655" y="1043861"/>
                  </a:lnTo>
                  <a:lnTo>
                    <a:pt x="2604924" y="1059382"/>
                  </a:lnTo>
                  <a:lnTo>
                    <a:pt x="2659193" y="1069326"/>
                  </a:lnTo>
                  <a:lnTo>
                    <a:pt x="2713463" y="1073652"/>
                  </a:lnTo>
                  <a:lnTo>
                    <a:pt x="2767732" y="1073208"/>
                  </a:lnTo>
                  <a:lnTo>
                    <a:pt x="2822001" y="1069588"/>
                  </a:lnTo>
                  <a:lnTo>
                    <a:pt x="2876270" y="1065111"/>
                  </a:lnTo>
                  <a:lnTo>
                    <a:pt x="2930540" y="1062466"/>
                  </a:lnTo>
                  <a:lnTo>
                    <a:pt x="2984809" y="1064292"/>
                  </a:lnTo>
                  <a:lnTo>
                    <a:pt x="3039078" y="1070767"/>
                  </a:lnTo>
                  <a:lnTo>
                    <a:pt x="3093347" y="1076870"/>
                  </a:lnTo>
                  <a:lnTo>
                    <a:pt x="3147617" y="1082058"/>
                  </a:lnTo>
                  <a:lnTo>
                    <a:pt x="3201886" y="1086385"/>
                  </a:lnTo>
                  <a:lnTo>
                    <a:pt x="3256155" y="1090226"/>
                  </a:lnTo>
                  <a:lnTo>
                    <a:pt x="3310424" y="1094229"/>
                  </a:lnTo>
                  <a:lnTo>
                    <a:pt x="3364694" y="1099202"/>
                  </a:lnTo>
                  <a:lnTo>
                    <a:pt x="3418963" y="1105955"/>
                  </a:lnTo>
                  <a:lnTo>
                    <a:pt x="3473232" y="1114435"/>
                  </a:lnTo>
                  <a:lnTo>
                    <a:pt x="3527501" y="1123398"/>
                  </a:lnTo>
                  <a:lnTo>
                    <a:pt x="3581771" y="1132763"/>
                  </a:lnTo>
                  <a:lnTo>
                    <a:pt x="3636040" y="1142475"/>
                  </a:lnTo>
                  <a:lnTo>
                    <a:pt x="3690309" y="1152460"/>
                  </a:lnTo>
                  <a:lnTo>
                    <a:pt x="3744578" y="1162624"/>
                  </a:lnTo>
                  <a:lnTo>
                    <a:pt x="3798848" y="1172852"/>
                  </a:lnTo>
                  <a:lnTo>
                    <a:pt x="3853117" y="1183009"/>
                  </a:lnTo>
                  <a:lnTo>
                    <a:pt x="3907386" y="1192942"/>
                  </a:lnTo>
                  <a:lnTo>
                    <a:pt x="3961656" y="1202495"/>
                  </a:lnTo>
                  <a:lnTo>
                    <a:pt x="4015925" y="1211513"/>
                  </a:lnTo>
                  <a:lnTo>
                    <a:pt x="4070194" y="1219860"/>
                  </a:lnTo>
                  <a:lnTo>
                    <a:pt x="4124463" y="1227431"/>
                  </a:lnTo>
                  <a:lnTo>
                    <a:pt x="4178733" y="1234154"/>
                  </a:lnTo>
                  <a:lnTo>
                    <a:pt x="4233002" y="1239993"/>
                  </a:lnTo>
                  <a:lnTo>
                    <a:pt x="4287271" y="1244943"/>
                  </a:lnTo>
                  <a:lnTo>
                    <a:pt x="4287271" y="1472640"/>
                  </a:lnTo>
                  <a:lnTo>
                    <a:pt x="4233002" y="1450416"/>
                  </a:lnTo>
                  <a:lnTo>
                    <a:pt x="4178733" y="1429982"/>
                  </a:lnTo>
                  <a:lnTo>
                    <a:pt x="4124463" y="1411302"/>
                  </a:lnTo>
                  <a:lnTo>
                    <a:pt x="4070194" y="1394314"/>
                  </a:lnTo>
                  <a:lnTo>
                    <a:pt x="4015925" y="1378919"/>
                  </a:lnTo>
                  <a:lnTo>
                    <a:pt x="3961656" y="1364983"/>
                  </a:lnTo>
                  <a:lnTo>
                    <a:pt x="3907386" y="1352343"/>
                  </a:lnTo>
                  <a:lnTo>
                    <a:pt x="3853117" y="1340818"/>
                  </a:lnTo>
                  <a:lnTo>
                    <a:pt x="3798848" y="1330223"/>
                  </a:lnTo>
                  <a:lnTo>
                    <a:pt x="3744578" y="1320378"/>
                  </a:lnTo>
                  <a:lnTo>
                    <a:pt x="3690309" y="1311120"/>
                  </a:lnTo>
                  <a:lnTo>
                    <a:pt x="3636040" y="1302307"/>
                  </a:lnTo>
                  <a:lnTo>
                    <a:pt x="3581771" y="1293817"/>
                  </a:lnTo>
                  <a:lnTo>
                    <a:pt x="3527501" y="1285549"/>
                  </a:lnTo>
                  <a:lnTo>
                    <a:pt x="3473232" y="1277420"/>
                  </a:lnTo>
                  <a:lnTo>
                    <a:pt x="3418963" y="1269375"/>
                  </a:lnTo>
                  <a:lnTo>
                    <a:pt x="3364694" y="1261762"/>
                  </a:lnTo>
                  <a:lnTo>
                    <a:pt x="3310424" y="1254897"/>
                  </a:lnTo>
                  <a:lnTo>
                    <a:pt x="3256155" y="1249057"/>
                  </a:lnTo>
                  <a:lnTo>
                    <a:pt x="3201886" y="1244516"/>
                  </a:lnTo>
                  <a:lnTo>
                    <a:pt x="3147617" y="1241392"/>
                  </a:lnTo>
                  <a:lnTo>
                    <a:pt x="3093347" y="1239525"/>
                  </a:lnTo>
                  <a:lnTo>
                    <a:pt x="3039078" y="1238437"/>
                  </a:lnTo>
                  <a:lnTo>
                    <a:pt x="2984809" y="1237407"/>
                  </a:lnTo>
                  <a:lnTo>
                    <a:pt x="2930540" y="1235905"/>
                  </a:lnTo>
                  <a:lnTo>
                    <a:pt x="2876270" y="1233644"/>
                  </a:lnTo>
                  <a:lnTo>
                    <a:pt x="2822001" y="1230704"/>
                  </a:lnTo>
                  <a:lnTo>
                    <a:pt x="2767732" y="1227215"/>
                  </a:lnTo>
                  <a:lnTo>
                    <a:pt x="2713463" y="1222937"/>
                  </a:lnTo>
                  <a:lnTo>
                    <a:pt x="2659193" y="1216903"/>
                  </a:lnTo>
                  <a:lnTo>
                    <a:pt x="2604924" y="1207402"/>
                  </a:lnTo>
                  <a:lnTo>
                    <a:pt x="2550655" y="1192944"/>
                  </a:lnTo>
                  <a:lnTo>
                    <a:pt x="2496385" y="1176825"/>
                  </a:lnTo>
                  <a:lnTo>
                    <a:pt x="2442116" y="1160065"/>
                  </a:lnTo>
                  <a:lnTo>
                    <a:pt x="2387847" y="1142676"/>
                  </a:lnTo>
                  <a:lnTo>
                    <a:pt x="2333578" y="1124377"/>
                  </a:lnTo>
                  <a:lnTo>
                    <a:pt x="2279308" y="1104437"/>
                  </a:lnTo>
                  <a:lnTo>
                    <a:pt x="2225039" y="1081715"/>
                  </a:lnTo>
                  <a:lnTo>
                    <a:pt x="2170770" y="1054827"/>
                  </a:lnTo>
                  <a:lnTo>
                    <a:pt x="2116501" y="1022138"/>
                  </a:lnTo>
                  <a:lnTo>
                    <a:pt x="2062231" y="982416"/>
                  </a:lnTo>
                  <a:lnTo>
                    <a:pt x="2007962" y="937950"/>
                  </a:lnTo>
                  <a:lnTo>
                    <a:pt x="1953693" y="891363"/>
                  </a:lnTo>
                  <a:lnTo>
                    <a:pt x="1899424" y="845036"/>
                  </a:lnTo>
                  <a:lnTo>
                    <a:pt x="1845154" y="800974"/>
                  </a:lnTo>
                  <a:lnTo>
                    <a:pt x="1790885" y="760787"/>
                  </a:lnTo>
                  <a:lnTo>
                    <a:pt x="1736616" y="725822"/>
                  </a:lnTo>
                  <a:lnTo>
                    <a:pt x="1682347" y="694893"/>
                  </a:lnTo>
                  <a:lnTo>
                    <a:pt x="1628077" y="659454"/>
                  </a:lnTo>
                  <a:lnTo>
                    <a:pt x="1573808" y="620673"/>
                  </a:lnTo>
                  <a:lnTo>
                    <a:pt x="1519539" y="580715"/>
                  </a:lnTo>
                  <a:lnTo>
                    <a:pt x="1465270" y="541451"/>
                  </a:lnTo>
                  <a:lnTo>
                    <a:pt x="1411000" y="504429"/>
                  </a:lnTo>
                  <a:lnTo>
                    <a:pt x="1356731" y="470941"/>
                  </a:lnTo>
                  <a:lnTo>
                    <a:pt x="1302462" y="442156"/>
                  </a:lnTo>
                  <a:lnTo>
                    <a:pt x="1248192" y="417890"/>
                  </a:lnTo>
                  <a:lnTo>
                    <a:pt x="1193923" y="394853"/>
                  </a:lnTo>
                  <a:lnTo>
                    <a:pt x="1139654" y="372861"/>
                  </a:lnTo>
                  <a:lnTo>
                    <a:pt x="1085385" y="351964"/>
                  </a:lnTo>
                  <a:lnTo>
                    <a:pt x="1031115" y="332214"/>
                  </a:lnTo>
                  <a:lnTo>
                    <a:pt x="976846" y="313664"/>
                  </a:lnTo>
                  <a:lnTo>
                    <a:pt x="922577" y="296371"/>
                  </a:lnTo>
                  <a:lnTo>
                    <a:pt x="868308" y="280395"/>
                  </a:lnTo>
                  <a:lnTo>
                    <a:pt x="814038" y="265807"/>
                  </a:lnTo>
                  <a:lnTo>
                    <a:pt x="759769" y="252683"/>
                  </a:lnTo>
                  <a:lnTo>
                    <a:pt x="705500" y="241117"/>
                  </a:lnTo>
                  <a:lnTo>
                    <a:pt x="651231" y="231214"/>
                  </a:lnTo>
                  <a:lnTo>
                    <a:pt x="596961" y="223100"/>
                  </a:lnTo>
                  <a:lnTo>
                    <a:pt x="542692" y="216920"/>
                  </a:lnTo>
                  <a:lnTo>
                    <a:pt x="488423" y="212838"/>
                  </a:lnTo>
                  <a:lnTo>
                    <a:pt x="434154" y="211031"/>
                  </a:lnTo>
                  <a:lnTo>
                    <a:pt x="379884" y="211633"/>
                  </a:lnTo>
                  <a:lnTo>
                    <a:pt x="325615" y="214704"/>
                  </a:lnTo>
                  <a:lnTo>
                    <a:pt x="271346" y="220319"/>
                  </a:lnTo>
                  <a:lnTo>
                    <a:pt x="217077" y="228514"/>
                  </a:lnTo>
                  <a:lnTo>
                    <a:pt x="162807" y="239291"/>
                  </a:lnTo>
                  <a:lnTo>
                    <a:pt x="108538" y="252622"/>
                  </a:lnTo>
                  <a:lnTo>
                    <a:pt x="54269" y="268462"/>
                  </a:lnTo>
                  <a:lnTo>
                    <a:pt x="0" y="286757"/>
                  </a:lnTo>
                  <a:close/>
                </a:path>
              </a:pathLst>
            </a:custGeom>
            <a:solidFill>
              <a:srgbClr val="91BFDB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2" name="pg142"/>
            <p:cNvSpPr/>
            <p:nvPr/>
          </p:nvSpPr>
          <p:spPr>
            <a:xfrm>
              <a:off x="2165901" y="1776601"/>
              <a:ext cx="3858544" cy="264272"/>
            </a:xfrm>
            <a:custGeom>
              <a:avLst/>
              <a:gdLst/>
              <a:ahLst/>
              <a:cxnLst/>
              <a:rect l="0" t="0" r="0" b="0"/>
              <a:pathLst>
                <a:path w="3858544" h="264272">
                  <a:moveTo>
                    <a:pt x="0" y="86383"/>
                  </a:moveTo>
                  <a:lnTo>
                    <a:pt x="48842" y="96109"/>
                  </a:lnTo>
                  <a:lnTo>
                    <a:pt x="97684" y="104096"/>
                  </a:lnTo>
                  <a:lnTo>
                    <a:pt x="146527" y="110329"/>
                  </a:lnTo>
                  <a:lnTo>
                    <a:pt x="195369" y="114831"/>
                  </a:lnTo>
                  <a:lnTo>
                    <a:pt x="244211" y="117688"/>
                  </a:lnTo>
                  <a:lnTo>
                    <a:pt x="293054" y="119064"/>
                  </a:lnTo>
                  <a:lnTo>
                    <a:pt x="341896" y="119188"/>
                  </a:lnTo>
                  <a:lnTo>
                    <a:pt x="390738" y="118330"/>
                  </a:lnTo>
                  <a:lnTo>
                    <a:pt x="439581" y="116762"/>
                  </a:lnTo>
                  <a:lnTo>
                    <a:pt x="488423" y="114598"/>
                  </a:lnTo>
                  <a:lnTo>
                    <a:pt x="537265" y="112004"/>
                  </a:lnTo>
                  <a:lnTo>
                    <a:pt x="586108" y="109147"/>
                  </a:lnTo>
                  <a:lnTo>
                    <a:pt x="634950" y="106155"/>
                  </a:lnTo>
                  <a:lnTo>
                    <a:pt x="683792" y="103140"/>
                  </a:lnTo>
                  <a:lnTo>
                    <a:pt x="732635" y="100212"/>
                  </a:lnTo>
                  <a:lnTo>
                    <a:pt x="781477" y="97491"/>
                  </a:lnTo>
                  <a:lnTo>
                    <a:pt x="830319" y="95102"/>
                  </a:lnTo>
                  <a:lnTo>
                    <a:pt x="879162" y="93175"/>
                  </a:lnTo>
                  <a:lnTo>
                    <a:pt x="928004" y="91620"/>
                  </a:lnTo>
                  <a:lnTo>
                    <a:pt x="976846" y="89993"/>
                  </a:lnTo>
                  <a:lnTo>
                    <a:pt x="1025689" y="87826"/>
                  </a:lnTo>
                  <a:lnTo>
                    <a:pt x="1074531" y="84821"/>
                  </a:lnTo>
                  <a:lnTo>
                    <a:pt x="1123373" y="81006"/>
                  </a:lnTo>
                  <a:lnTo>
                    <a:pt x="1172216" y="76804"/>
                  </a:lnTo>
                  <a:lnTo>
                    <a:pt x="1221058" y="72952"/>
                  </a:lnTo>
                  <a:lnTo>
                    <a:pt x="1269900" y="70336"/>
                  </a:lnTo>
                  <a:lnTo>
                    <a:pt x="1318743" y="69799"/>
                  </a:lnTo>
                  <a:lnTo>
                    <a:pt x="1367585" y="71283"/>
                  </a:lnTo>
                  <a:lnTo>
                    <a:pt x="1416427" y="73875"/>
                  </a:lnTo>
                  <a:lnTo>
                    <a:pt x="1465270" y="76665"/>
                  </a:lnTo>
                  <a:lnTo>
                    <a:pt x="1514112" y="78954"/>
                  </a:lnTo>
                  <a:lnTo>
                    <a:pt x="1562954" y="80396"/>
                  </a:lnTo>
                  <a:lnTo>
                    <a:pt x="1611797" y="81032"/>
                  </a:lnTo>
                  <a:lnTo>
                    <a:pt x="1660639" y="81186"/>
                  </a:lnTo>
                  <a:lnTo>
                    <a:pt x="1709481" y="81292"/>
                  </a:lnTo>
                  <a:lnTo>
                    <a:pt x="1758324" y="81541"/>
                  </a:lnTo>
                  <a:lnTo>
                    <a:pt x="1807166" y="81596"/>
                  </a:lnTo>
                  <a:lnTo>
                    <a:pt x="1856008" y="81136"/>
                  </a:lnTo>
                  <a:lnTo>
                    <a:pt x="1904851" y="79992"/>
                  </a:lnTo>
                  <a:lnTo>
                    <a:pt x="1953693" y="78278"/>
                  </a:lnTo>
                  <a:lnTo>
                    <a:pt x="2002535" y="76405"/>
                  </a:lnTo>
                  <a:lnTo>
                    <a:pt x="2051378" y="74984"/>
                  </a:lnTo>
                  <a:lnTo>
                    <a:pt x="2100220" y="74684"/>
                  </a:lnTo>
                  <a:lnTo>
                    <a:pt x="2149062" y="76063"/>
                  </a:lnTo>
                  <a:lnTo>
                    <a:pt x="2197905" y="78411"/>
                  </a:lnTo>
                  <a:lnTo>
                    <a:pt x="2246747" y="80446"/>
                  </a:lnTo>
                  <a:lnTo>
                    <a:pt x="2295589" y="81363"/>
                  </a:lnTo>
                  <a:lnTo>
                    <a:pt x="2344432" y="80701"/>
                  </a:lnTo>
                  <a:lnTo>
                    <a:pt x="2393274" y="78534"/>
                  </a:lnTo>
                  <a:lnTo>
                    <a:pt x="2442116" y="75448"/>
                  </a:lnTo>
                  <a:lnTo>
                    <a:pt x="2490959" y="72326"/>
                  </a:lnTo>
                  <a:lnTo>
                    <a:pt x="2539801" y="70116"/>
                  </a:lnTo>
                  <a:lnTo>
                    <a:pt x="2588643" y="69583"/>
                  </a:lnTo>
                  <a:lnTo>
                    <a:pt x="2637486" y="70081"/>
                  </a:lnTo>
                  <a:lnTo>
                    <a:pt x="2686328" y="71183"/>
                  </a:lnTo>
                  <a:lnTo>
                    <a:pt x="2735170" y="72741"/>
                  </a:lnTo>
                  <a:lnTo>
                    <a:pt x="2784013" y="74607"/>
                  </a:lnTo>
                  <a:lnTo>
                    <a:pt x="2832855" y="76640"/>
                  </a:lnTo>
                  <a:lnTo>
                    <a:pt x="2881697" y="78709"/>
                  </a:lnTo>
                  <a:lnTo>
                    <a:pt x="2930540" y="80697"/>
                  </a:lnTo>
                  <a:lnTo>
                    <a:pt x="2979382" y="82504"/>
                  </a:lnTo>
                  <a:lnTo>
                    <a:pt x="3028224" y="84048"/>
                  </a:lnTo>
                  <a:lnTo>
                    <a:pt x="3077067" y="85264"/>
                  </a:lnTo>
                  <a:lnTo>
                    <a:pt x="3125909" y="86102"/>
                  </a:lnTo>
                  <a:lnTo>
                    <a:pt x="3174751" y="86525"/>
                  </a:lnTo>
                  <a:lnTo>
                    <a:pt x="3223594" y="86496"/>
                  </a:lnTo>
                  <a:lnTo>
                    <a:pt x="3272436" y="85978"/>
                  </a:lnTo>
                  <a:lnTo>
                    <a:pt x="3321278" y="84913"/>
                  </a:lnTo>
                  <a:lnTo>
                    <a:pt x="3370121" y="83211"/>
                  </a:lnTo>
                  <a:lnTo>
                    <a:pt x="3418963" y="80728"/>
                  </a:lnTo>
                  <a:lnTo>
                    <a:pt x="3467805" y="77335"/>
                  </a:lnTo>
                  <a:lnTo>
                    <a:pt x="3516648" y="72993"/>
                  </a:lnTo>
                  <a:lnTo>
                    <a:pt x="3565490" y="67480"/>
                  </a:lnTo>
                  <a:lnTo>
                    <a:pt x="3614332" y="60569"/>
                  </a:lnTo>
                  <a:lnTo>
                    <a:pt x="3663175" y="52061"/>
                  </a:lnTo>
                  <a:lnTo>
                    <a:pt x="3712017" y="41809"/>
                  </a:lnTo>
                  <a:lnTo>
                    <a:pt x="3760859" y="29727"/>
                  </a:lnTo>
                  <a:lnTo>
                    <a:pt x="3809702" y="15787"/>
                  </a:lnTo>
                  <a:lnTo>
                    <a:pt x="3858544" y="0"/>
                  </a:lnTo>
                  <a:lnTo>
                    <a:pt x="3858544" y="172972"/>
                  </a:lnTo>
                  <a:lnTo>
                    <a:pt x="3809702" y="173903"/>
                  </a:lnTo>
                  <a:lnTo>
                    <a:pt x="3760859" y="175624"/>
                  </a:lnTo>
                  <a:lnTo>
                    <a:pt x="3712017" y="178192"/>
                  </a:lnTo>
                  <a:lnTo>
                    <a:pt x="3663175" y="181624"/>
                  </a:lnTo>
                  <a:lnTo>
                    <a:pt x="3614332" y="185880"/>
                  </a:lnTo>
                  <a:lnTo>
                    <a:pt x="3565490" y="190857"/>
                  </a:lnTo>
                  <a:lnTo>
                    <a:pt x="3516648" y="196402"/>
                  </a:lnTo>
                  <a:lnTo>
                    <a:pt x="3467805" y="202334"/>
                  </a:lnTo>
                  <a:lnTo>
                    <a:pt x="3418963" y="208448"/>
                  </a:lnTo>
                  <a:lnTo>
                    <a:pt x="3370121" y="214030"/>
                  </a:lnTo>
                  <a:lnTo>
                    <a:pt x="3321278" y="218741"/>
                  </a:lnTo>
                  <a:lnTo>
                    <a:pt x="3272436" y="222574"/>
                  </a:lnTo>
                  <a:lnTo>
                    <a:pt x="3223594" y="225576"/>
                  </a:lnTo>
                  <a:lnTo>
                    <a:pt x="3174751" y="227827"/>
                  </a:lnTo>
                  <a:lnTo>
                    <a:pt x="3125909" y="229423"/>
                  </a:lnTo>
                  <a:lnTo>
                    <a:pt x="3077067" y="230467"/>
                  </a:lnTo>
                  <a:lnTo>
                    <a:pt x="3028224" y="231057"/>
                  </a:lnTo>
                  <a:lnTo>
                    <a:pt x="2979382" y="231279"/>
                  </a:lnTo>
                  <a:lnTo>
                    <a:pt x="2930540" y="231206"/>
                  </a:lnTo>
                  <a:lnTo>
                    <a:pt x="2881697" y="230891"/>
                  </a:lnTo>
                  <a:lnTo>
                    <a:pt x="2832855" y="230371"/>
                  </a:lnTo>
                  <a:lnTo>
                    <a:pt x="2784013" y="229665"/>
                  </a:lnTo>
                  <a:lnTo>
                    <a:pt x="2735170" y="228780"/>
                  </a:lnTo>
                  <a:lnTo>
                    <a:pt x="2686328" y="227711"/>
                  </a:lnTo>
                  <a:lnTo>
                    <a:pt x="2637486" y="226445"/>
                  </a:lnTo>
                  <a:lnTo>
                    <a:pt x="2588643" y="224973"/>
                  </a:lnTo>
                  <a:lnTo>
                    <a:pt x="2539801" y="222974"/>
                  </a:lnTo>
                  <a:lnTo>
                    <a:pt x="2490959" y="219752"/>
                  </a:lnTo>
                  <a:lnTo>
                    <a:pt x="2442116" y="215996"/>
                  </a:lnTo>
                  <a:lnTo>
                    <a:pt x="2393274" y="212579"/>
                  </a:lnTo>
                  <a:lnTo>
                    <a:pt x="2344432" y="210308"/>
                  </a:lnTo>
                  <a:lnTo>
                    <a:pt x="2295589" y="209698"/>
                  </a:lnTo>
                  <a:lnTo>
                    <a:pt x="2246747" y="210749"/>
                  </a:lnTo>
                  <a:lnTo>
                    <a:pt x="2197905" y="212924"/>
                  </a:lnTo>
                  <a:lnTo>
                    <a:pt x="2149062" y="215346"/>
                  </a:lnTo>
                  <a:lnTo>
                    <a:pt x="2100220" y="216834"/>
                  </a:lnTo>
                  <a:lnTo>
                    <a:pt x="2051378" y="216862"/>
                  </a:lnTo>
                  <a:lnTo>
                    <a:pt x="2002535" y="215912"/>
                  </a:lnTo>
                  <a:lnTo>
                    <a:pt x="1953693" y="214573"/>
                  </a:lnTo>
                  <a:lnTo>
                    <a:pt x="1904851" y="213375"/>
                  </a:lnTo>
                  <a:lnTo>
                    <a:pt x="1856008" y="212647"/>
                  </a:lnTo>
                  <a:lnTo>
                    <a:pt x="1807166" y="212425"/>
                  </a:lnTo>
                  <a:lnTo>
                    <a:pt x="1758324" y="212458"/>
                  </a:lnTo>
                  <a:lnTo>
                    <a:pt x="1709481" y="212335"/>
                  </a:lnTo>
                  <a:lnTo>
                    <a:pt x="1660639" y="210834"/>
                  </a:lnTo>
                  <a:lnTo>
                    <a:pt x="1611797" y="207973"/>
                  </a:lnTo>
                  <a:lnTo>
                    <a:pt x="1562954" y="204700"/>
                  </a:lnTo>
                  <a:lnTo>
                    <a:pt x="1514112" y="201850"/>
                  </a:lnTo>
                  <a:lnTo>
                    <a:pt x="1465270" y="199980"/>
                  </a:lnTo>
                  <a:lnTo>
                    <a:pt x="1416427" y="199259"/>
                  </a:lnTo>
                  <a:lnTo>
                    <a:pt x="1367585" y="199500"/>
                  </a:lnTo>
                  <a:lnTo>
                    <a:pt x="1318743" y="200310"/>
                  </a:lnTo>
                  <a:lnTo>
                    <a:pt x="1269900" y="201252"/>
                  </a:lnTo>
                  <a:lnTo>
                    <a:pt x="1221058" y="202063"/>
                  </a:lnTo>
                  <a:lnTo>
                    <a:pt x="1172216" y="203106"/>
                  </a:lnTo>
                  <a:lnTo>
                    <a:pt x="1123373" y="204859"/>
                  </a:lnTo>
                  <a:lnTo>
                    <a:pt x="1074531" y="207646"/>
                  </a:lnTo>
                  <a:lnTo>
                    <a:pt x="1025689" y="211480"/>
                  </a:lnTo>
                  <a:lnTo>
                    <a:pt x="976846" y="215982"/>
                  </a:lnTo>
                  <a:lnTo>
                    <a:pt x="928004" y="220442"/>
                  </a:lnTo>
                  <a:lnTo>
                    <a:pt x="879162" y="223982"/>
                  </a:lnTo>
                  <a:lnTo>
                    <a:pt x="830319" y="226076"/>
                  </a:lnTo>
                  <a:lnTo>
                    <a:pt x="781477" y="227909"/>
                  </a:lnTo>
                  <a:lnTo>
                    <a:pt x="732635" y="229635"/>
                  </a:lnTo>
                  <a:lnTo>
                    <a:pt x="683792" y="231206"/>
                  </a:lnTo>
                  <a:lnTo>
                    <a:pt x="634950" y="232563"/>
                  </a:lnTo>
                  <a:lnTo>
                    <a:pt x="586108" y="233642"/>
                  </a:lnTo>
                  <a:lnTo>
                    <a:pt x="537265" y="234380"/>
                  </a:lnTo>
                  <a:lnTo>
                    <a:pt x="488423" y="234728"/>
                  </a:lnTo>
                  <a:lnTo>
                    <a:pt x="439581" y="234678"/>
                  </a:lnTo>
                  <a:lnTo>
                    <a:pt x="390738" y="234484"/>
                  </a:lnTo>
                  <a:lnTo>
                    <a:pt x="341896" y="234744"/>
                  </a:lnTo>
                  <a:lnTo>
                    <a:pt x="293054" y="235695"/>
                  </a:lnTo>
                  <a:lnTo>
                    <a:pt x="244211" y="237554"/>
                  </a:lnTo>
                  <a:lnTo>
                    <a:pt x="195369" y="240499"/>
                  </a:lnTo>
                  <a:lnTo>
                    <a:pt x="146527" y="244639"/>
                  </a:lnTo>
                  <a:lnTo>
                    <a:pt x="97684" y="250007"/>
                  </a:lnTo>
                  <a:lnTo>
                    <a:pt x="48842" y="256574"/>
                  </a:lnTo>
                  <a:lnTo>
                    <a:pt x="0" y="264272"/>
                  </a:lnTo>
                  <a:close/>
                </a:path>
              </a:pathLst>
            </a:custGeom>
            <a:solidFill>
              <a:srgbClr val="E0F3F8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3" name="rc143"/>
            <p:cNvSpPr/>
            <p:nvPr/>
          </p:nvSpPr>
          <p:spPr>
            <a:xfrm>
              <a:off x="1522810" y="1039703"/>
              <a:ext cx="4715998" cy="216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tx144"/>
            <p:cNvSpPr/>
            <p:nvPr/>
          </p:nvSpPr>
          <p:spPr>
            <a:xfrm>
              <a:off x="3700673" y="1105770"/>
              <a:ext cx="360273" cy="821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Human</a:t>
              </a:r>
            </a:p>
          </p:txBody>
        </p:sp>
        <p:sp>
          <p:nvSpPr>
            <p:cNvPr id="145" name="rc145"/>
            <p:cNvSpPr/>
            <p:nvPr/>
          </p:nvSpPr>
          <p:spPr>
            <a:xfrm>
              <a:off x="6238809" y="1255930"/>
              <a:ext cx="216226" cy="19845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tx146"/>
            <p:cNvSpPr/>
            <p:nvPr/>
          </p:nvSpPr>
          <p:spPr>
            <a:xfrm rot="5400000">
              <a:off x="6106922" y="2205838"/>
              <a:ext cx="484529" cy="846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Observed</a:t>
              </a:r>
            </a:p>
          </p:txBody>
        </p:sp>
        <p:sp>
          <p:nvSpPr>
            <p:cNvPr id="147" name="pl147"/>
            <p:cNvSpPr/>
            <p:nvPr/>
          </p:nvSpPr>
          <p:spPr>
            <a:xfrm>
              <a:off x="1522810" y="3240438"/>
              <a:ext cx="4715998" cy="0"/>
            </a:xfrm>
            <a:custGeom>
              <a:avLst/>
              <a:gdLst/>
              <a:ahLst/>
              <a:cxnLst/>
              <a:rect l="0" t="0" r="0" b="0"/>
              <a:pathLst>
                <a:path w="4715998">
                  <a:moveTo>
                    <a:pt x="0" y="0"/>
                  </a:moveTo>
                  <a:lnTo>
                    <a:pt x="47159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l148"/>
            <p:cNvSpPr/>
            <p:nvPr/>
          </p:nvSpPr>
          <p:spPr>
            <a:xfrm>
              <a:off x="1951537" y="32404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l149"/>
            <p:cNvSpPr/>
            <p:nvPr/>
          </p:nvSpPr>
          <p:spPr>
            <a:xfrm>
              <a:off x="3023355" y="32404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l150"/>
            <p:cNvSpPr/>
            <p:nvPr/>
          </p:nvSpPr>
          <p:spPr>
            <a:xfrm>
              <a:off x="4095173" y="32404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l151"/>
            <p:cNvSpPr/>
            <p:nvPr/>
          </p:nvSpPr>
          <p:spPr>
            <a:xfrm>
              <a:off x="5166991" y="32404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l152"/>
            <p:cNvSpPr/>
            <p:nvPr/>
          </p:nvSpPr>
          <p:spPr>
            <a:xfrm>
              <a:off x="6238809" y="32404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tx153"/>
            <p:cNvSpPr/>
            <p:nvPr/>
          </p:nvSpPr>
          <p:spPr>
            <a:xfrm>
              <a:off x="1855248" y="3302850"/>
              <a:ext cx="192578" cy="80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-2.5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2945674" y="3302959"/>
              <a:ext cx="15536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4017492" y="3302850"/>
              <a:ext cx="155361" cy="80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5089310" y="3302959"/>
              <a:ext cx="15536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5.0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6161128" y="3304433"/>
              <a:ext cx="155361" cy="787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7.5</a:t>
              </a:r>
            </a:p>
          </p:txBody>
        </p:sp>
        <p:sp>
          <p:nvSpPr>
            <p:cNvPr id="158" name="pl158"/>
            <p:cNvSpPr/>
            <p:nvPr/>
          </p:nvSpPr>
          <p:spPr>
            <a:xfrm>
              <a:off x="1522810" y="1255930"/>
              <a:ext cx="0" cy="1984508"/>
            </a:xfrm>
            <a:custGeom>
              <a:avLst/>
              <a:gdLst/>
              <a:ahLst/>
              <a:cxnLst/>
              <a:rect l="0" t="0" r="0" b="0"/>
              <a:pathLst>
                <a:path h="1984508">
                  <a:moveTo>
                    <a:pt x="0" y="19845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tx159"/>
            <p:cNvSpPr/>
            <p:nvPr/>
          </p:nvSpPr>
          <p:spPr>
            <a:xfrm>
              <a:off x="1335869" y="2709440"/>
              <a:ext cx="12431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1273713" y="1970758"/>
              <a:ext cx="186466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1273713" y="1232076"/>
              <a:ext cx="186466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150</a:t>
              </a:r>
            </a:p>
          </p:txBody>
        </p:sp>
        <p:sp>
          <p:nvSpPr>
            <p:cNvPr id="162" name="pl162"/>
            <p:cNvSpPr/>
            <p:nvPr/>
          </p:nvSpPr>
          <p:spPr>
            <a:xfrm>
              <a:off x="1488016" y="274963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l163"/>
            <p:cNvSpPr/>
            <p:nvPr/>
          </p:nvSpPr>
          <p:spPr>
            <a:xfrm>
              <a:off x="1488016" y="201094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l164"/>
            <p:cNvSpPr/>
            <p:nvPr/>
          </p:nvSpPr>
          <p:spPr>
            <a:xfrm>
              <a:off x="1488016" y="127226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tx165"/>
            <p:cNvSpPr/>
            <p:nvPr/>
          </p:nvSpPr>
          <p:spPr>
            <a:xfrm>
              <a:off x="3337426" y="3411165"/>
              <a:ext cx="1086767" cy="1317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Days (Treatment)</a:t>
              </a:r>
            </a:p>
          </p:txBody>
        </p:sp>
        <p:sp>
          <p:nvSpPr>
            <p:cNvPr id="166" name="tx166"/>
            <p:cNvSpPr/>
            <p:nvPr/>
          </p:nvSpPr>
          <p:spPr>
            <a:xfrm rot="-5400000">
              <a:off x="44170" y="2182939"/>
              <a:ext cx="2197205" cy="1304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Bacterial community alpha-diversity</a:t>
              </a:r>
            </a:p>
          </p:txBody>
        </p:sp>
        <p:sp>
          <p:nvSpPr>
            <p:cNvPr id="167" name="rc167"/>
            <p:cNvSpPr/>
            <p:nvPr/>
          </p:nvSpPr>
          <p:spPr>
            <a:xfrm>
              <a:off x="-2147483648" y="-2147483648"/>
              <a:ext cx="0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8" name="rc168"/>
            <p:cNvSpPr/>
            <p:nvPr/>
          </p:nvSpPr>
          <p:spPr>
            <a:xfrm>
              <a:off x="-2147483648" y="-2147483648"/>
              <a:ext cx="0" cy="0"/>
            </a:xfrm>
            <a:prstGeom prst="rect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t169"/>
            <p:cNvSpPr/>
            <p:nvPr/>
          </p:nvSpPr>
          <p:spPr>
            <a:xfrm>
              <a:off x="247274" y="3853971"/>
              <a:ext cx="76753" cy="7675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tx170"/>
            <p:cNvSpPr/>
            <p:nvPr/>
          </p:nvSpPr>
          <p:spPr>
            <a:xfrm>
              <a:off x="-117186" y="3848009"/>
              <a:ext cx="223520" cy="844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464968" y="3852266"/>
              <a:ext cx="229795" cy="80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172" name="rc172"/>
            <p:cNvSpPr/>
            <p:nvPr/>
          </p:nvSpPr>
          <p:spPr>
            <a:xfrm>
              <a:off x="1038225" y="3713030"/>
              <a:ext cx="257446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3" name="pt173"/>
            <p:cNvSpPr/>
            <p:nvPr/>
          </p:nvSpPr>
          <p:spPr>
            <a:xfrm>
              <a:off x="1114060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l174"/>
            <p:cNvSpPr/>
            <p:nvPr/>
          </p:nvSpPr>
          <p:spPr>
            <a:xfrm>
              <a:off x="1064654" y="389234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t175"/>
            <p:cNvSpPr/>
            <p:nvPr/>
          </p:nvSpPr>
          <p:spPr>
            <a:xfrm>
              <a:off x="1597005" y="3853971"/>
              <a:ext cx="76753" cy="76753"/>
            </a:xfrm>
            <a:prstGeom prst="ellipse">
              <a:avLst/>
            </a:prstGeom>
            <a:solidFill>
              <a:srgbClr val="000000">
                <a:alpha val="73333"/>
              </a:srgbClr>
            </a:solidFill>
            <a:ln w="9000" cap="rnd">
              <a:solidFill>
                <a:srgbClr val="000000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l176"/>
            <p:cNvSpPr/>
            <p:nvPr/>
          </p:nvSpPr>
          <p:spPr>
            <a:xfrm>
              <a:off x="1547599" y="389234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73333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t177"/>
            <p:cNvSpPr/>
            <p:nvPr/>
          </p:nvSpPr>
          <p:spPr>
            <a:xfrm>
              <a:off x="2079950" y="3853971"/>
              <a:ext cx="76753" cy="76753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000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l178"/>
            <p:cNvSpPr/>
            <p:nvPr/>
          </p:nvSpPr>
          <p:spPr>
            <a:xfrm>
              <a:off x="2030544" y="389234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86666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t179"/>
            <p:cNvSpPr/>
            <p:nvPr/>
          </p:nvSpPr>
          <p:spPr>
            <a:xfrm>
              <a:off x="2625051" y="385397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l180"/>
            <p:cNvSpPr/>
            <p:nvPr/>
          </p:nvSpPr>
          <p:spPr>
            <a:xfrm>
              <a:off x="2575645" y="389234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t181"/>
            <p:cNvSpPr/>
            <p:nvPr/>
          </p:nvSpPr>
          <p:spPr>
            <a:xfrm>
              <a:off x="3170152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l182"/>
            <p:cNvSpPr/>
            <p:nvPr/>
          </p:nvSpPr>
          <p:spPr>
            <a:xfrm>
              <a:off x="3120746" y="389234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tx183"/>
            <p:cNvSpPr/>
            <p:nvPr/>
          </p:nvSpPr>
          <p:spPr>
            <a:xfrm>
              <a:off x="1331753" y="3851884"/>
              <a:ext cx="124311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1814699" y="3851993"/>
              <a:ext cx="124311" cy="804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2297644" y="3851884"/>
              <a:ext cx="186466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2842745" y="3851829"/>
              <a:ext cx="186466" cy="80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3387846" y="3852266"/>
              <a:ext cx="155252" cy="80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188" name="rc188"/>
            <p:cNvSpPr/>
            <p:nvPr/>
          </p:nvSpPr>
          <p:spPr>
            <a:xfrm>
              <a:off x="3751865" y="3713030"/>
              <a:ext cx="2772759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9" name="pt189"/>
            <p:cNvSpPr/>
            <p:nvPr/>
          </p:nvSpPr>
          <p:spPr>
            <a:xfrm>
              <a:off x="3962395" y="3853971"/>
              <a:ext cx="76753" cy="76753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l190"/>
            <p:cNvSpPr/>
            <p:nvPr/>
          </p:nvSpPr>
          <p:spPr>
            <a:xfrm>
              <a:off x="3912989" y="389234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CB3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rc191"/>
            <p:cNvSpPr/>
            <p:nvPr/>
          </p:nvSpPr>
          <p:spPr>
            <a:xfrm>
              <a:off x="3891043" y="3782620"/>
              <a:ext cx="219455" cy="219456"/>
            </a:xfrm>
            <a:prstGeom prst="rect">
              <a:avLst/>
            </a:prstGeom>
            <a:solidFill>
              <a:srgbClr val="3CB371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2" name="pt192"/>
            <p:cNvSpPr/>
            <p:nvPr/>
          </p:nvSpPr>
          <p:spPr>
            <a:xfrm>
              <a:off x="3962395" y="4073427"/>
              <a:ext cx="76753" cy="76753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l193"/>
            <p:cNvSpPr/>
            <p:nvPr/>
          </p:nvSpPr>
          <p:spPr>
            <a:xfrm>
              <a:off x="3912989" y="41118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rc194"/>
            <p:cNvSpPr/>
            <p:nvPr/>
          </p:nvSpPr>
          <p:spPr>
            <a:xfrm>
              <a:off x="3891043" y="4002076"/>
              <a:ext cx="219455" cy="219456"/>
            </a:xfrm>
            <a:prstGeom prst="rect">
              <a:avLst/>
            </a:prstGeom>
            <a:solidFill>
              <a:srgbClr val="7C8181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5" name="pt195"/>
            <p:cNvSpPr/>
            <p:nvPr/>
          </p:nvSpPr>
          <p:spPr>
            <a:xfrm>
              <a:off x="5004031" y="3853971"/>
              <a:ext cx="76753" cy="7675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l196"/>
            <p:cNvSpPr/>
            <p:nvPr/>
          </p:nvSpPr>
          <p:spPr>
            <a:xfrm>
              <a:off x="4954625" y="389234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rc197"/>
            <p:cNvSpPr/>
            <p:nvPr/>
          </p:nvSpPr>
          <p:spPr>
            <a:xfrm>
              <a:off x="4932679" y="3782620"/>
              <a:ext cx="219455" cy="219456"/>
            </a:xfrm>
            <a:prstGeom prst="rect">
              <a:avLst/>
            </a:prstGeom>
            <a:solidFill>
              <a:srgbClr val="D73027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8" name="pt198"/>
            <p:cNvSpPr/>
            <p:nvPr/>
          </p:nvSpPr>
          <p:spPr>
            <a:xfrm>
              <a:off x="5004031" y="4073427"/>
              <a:ext cx="76753" cy="7675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l199"/>
            <p:cNvSpPr/>
            <p:nvPr/>
          </p:nvSpPr>
          <p:spPr>
            <a:xfrm>
              <a:off x="4954625" y="41118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rc200"/>
            <p:cNvSpPr/>
            <p:nvPr/>
          </p:nvSpPr>
          <p:spPr>
            <a:xfrm>
              <a:off x="4932679" y="4002076"/>
              <a:ext cx="219455" cy="219456"/>
            </a:xfrm>
            <a:prstGeom prst="rect">
              <a:avLst/>
            </a:prstGeom>
            <a:solidFill>
              <a:srgbClr val="FC8D59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1" name="pt201"/>
            <p:cNvSpPr/>
            <p:nvPr/>
          </p:nvSpPr>
          <p:spPr>
            <a:xfrm>
              <a:off x="6086376" y="3853971"/>
              <a:ext cx="76753" cy="76753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pl202"/>
            <p:cNvSpPr/>
            <p:nvPr/>
          </p:nvSpPr>
          <p:spPr>
            <a:xfrm>
              <a:off x="6036971" y="389234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rc203"/>
            <p:cNvSpPr/>
            <p:nvPr/>
          </p:nvSpPr>
          <p:spPr>
            <a:xfrm>
              <a:off x="6015025" y="3782620"/>
              <a:ext cx="219455" cy="219456"/>
            </a:xfrm>
            <a:prstGeom prst="rect">
              <a:avLst/>
            </a:prstGeom>
            <a:solidFill>
              <a:srgbClr val="FEE090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4" name="pt204"/>
            <p:cNvSpPr/>
            <p:nvPr/>
          </p:nvSpPr>
          <p:spPr>
            <a:xfrm>
              <a:off x="6086376" y="407342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pl205"/>
            <p:cNvSpPr/>
            <p:nvPr/>
          </p:nvSpPr>
          <p:spPr>
            <a:xfrm>
              <a:off x="6036971" y="41118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rc206"/>
            <p:cNvSpPr/>
            <p:nvPr/>
          </p:nvSpPr>
          <p:spPr>
            <a:xfrm>
              <a:off x="6015025" y="4002076"/>
              <a:ext cx="219455" cy="219456"/>
            </a:xfrm>
            <a:prstGeom prst="rect">
              <a:avLst/>
            </a:prstGeom>
            <a:solidFill>
              <a:srgbClr val="4575B4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7" name="pt207"/>
            <p:cNvSpPr/>
            <p:nvPr/>
          </p:nvSpPr>
          <p:spPr>
            <a:xfrm>
              <a:off x="7379909" y="385397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rc208"/>
            <p:cNvSpPr/>
            <p:nvPr/>
          </p:nvSpPr>
          <p:spPr>
            <a:xfrm>
              <a:off x="-2147483648" y="-2147483648"/>
              <a:ext cx="0" cy="0"/>
            </a:xfrm>
            <a:prstGeom prst="rect">
              <a:avLst/>
            </a:prstGeom>
            <a:solidFill>
              <a:srgbClr val="91BFDB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9" name="pt209"/>
            <p:cNvSpPr/>
            <p:nvPr/>
          </p:nvSpPr>
          <p:spPr>
            <a:xfrm>
              <a:off x="7379909" y="4073427"/>
              <a:ext cx="76753" cy="76753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rc210"/>
            <p:cNvSpPr/>
            <p:nvPr/>
          </p:nvSpPr>
          <p:spPr>
            <a:xfrm>
              <a:off x="-2147483648" y="-2147483648"/>
              <a:ext cx="0" cy="0"/>
            </a:xfrm>
            <a:prstGeom prst="rect">
              <a:avLst/>
            </a:prstGeom>
            <a:solidFill>
              <a:srgbClr val="E0F3F8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1" name="tx211"/>
            <p:cNvSpPr/>
            <p:nvPr/>
          </p:nvSpPr>
          <p:spPr>
            <a:xfrm>
              <a:off x="4180088" y="3847736"/>
              <a:ext cx="415989" cy="846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4180088" y="4069593"/>
              <a:ext cx="683002" cy="82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5221724" y="3847900"/>
              <a:ext cx="723711" cy="845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5221724" y="4067465"/>
              <a:ext cx="223520" cy="844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6304070" y="3850083"/>
              <a:ext cx="434925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6304070" y="4067301"/>
              <a:ext cx="934898" cy="845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7597603" y="3852266"/>
              <a:ext cx="229795" cy="80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7597603" y="4067301"/>
              <a:ext cx="639836" cy="845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38225" y="970115"/>
            <a:ext cx="5486400" cy="3390595"/>
            <a:chOff x="1038225" y="970115"/>
            <a:chExt cx="5486400" cy="3390595"/>
          </a:xfrm>
        </p:grpSpPr>
        <p:sp>
          <p:nvSpPr>
            <p:cNvPr id="3" name="rc3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617718" y="1788603"/>
              <a:ext cx="4830991" cy="21038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785461" y="1884233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785461" y="1884233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g8"/>
            <p:cNvSpPr/>
            <p:nvPr/>
          </p:nvSpPr>
          <p:spPr>
            <a:xfrm>
              <a:off x="1756106" y="1884233"/>
              <a:ext cx="58709" cy="0"/>
            </a:xfrm>
            <a:custGeom>
              <a:avLst/>
              <a:gdLst/>
              <a:ahLst/>
              <a:cxnLst/>
              <a:rect l="0" t="0" r="0" b="0"/>
              <a:pathLst>
                <a:path w="58709">
                  <a:moveTo>
                    <a:pt x="0" y="0"/>
                  </a:moveTo>
                  <a:lnTo>
                    <a:pt x="58709" y="0"/>
                  </a:lnTo>
                  <a:close/>
                </a:path>
              </a:pathLst>
            </a:custGeom>
            <a:solidFill>
              <a:srgbClr val="3CB371">
                <a:alpha val="60000"/>
              </a:srgbClr>
            </a:solidFill>
            <a:ln w="1355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756106" y="1884233"/>
              <a:ext cx="58709" cy="0"/>
            </a:xfrm>
            <a:custGeom>
              <a:avLst/>
              <a:gdLst/>
              <a:ahLst/>
              <a:cxnLst/>
              <a:rect l="0" t="0" r="0" b="0"/>
              <a:pathLst>
                <a:path w="58709">
                  <a:moveTo>
                    <a:pt x="0" y="0"/>
                  </a:moveTo>
                  <a:lnTo>
                    <a:pt x="58709" y="0"/>
                  </a:lnTo>
                </a:path>
              </a:pathLst>
            </a:custGeom>
            <a:ln w="27101" cap="flat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852558" y="2505208"/>
              <a:ext cx="0" cy="121090"/>
            </a:xfrm>
            <a:custGeom>
              <a:avLst/>
              <a:gdLst/>
              <a:ahLst/>
              <a:cxnLst/>
              <a:rect l="0" t="0" r="0" b="0"/>
              <a:pathLst>
                <a:path h="121090">
                  <a:moveTo>
                    <a:pt x="0" y="12109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852558" y="2809485"/>
              <a:ext cx="0" cy="18629"/>
            </a:xfrm>
            <a:custGeom>
              <a:avLst/>
              <a:gdLst/>
              <a:ahLst/>
              <a:cxnLst/>
              <a:rect l="0" t="0" r="0" b="0"/>
              <a:pathLst>
                <a:path h="18629">
                  <a:moveTo>
                    <a:pt x="0" y="0"/>
                  </a:moveTo>
                  <a:lnTo>
                    <a:pt x="0" y="18629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g12"/>
            <p:cNvSpPr/>
            <p:nvPr/>
          </p:nvSpPr>
          <p:spPr>
            <a:xfrm>
              <a:off x="1823203" y="2626298"/>
              <a:ext cx="58709" cy="183187"/>
            </a:xfrm>
            <a:custGeom>
              <a:avLst/>
              <a:gdLst/>
              <a:ahLst/>
              <a:cxnLst/>
              <a:rect l="0" t="0" r="0" b="0"/>
              <a:pathLst>
                <a:path w="58709" h="183187">
                  <a:moveTo>
                    <a:pt x="0" y="0"/>
                  </a:moveTo>
                  <a:lnTo>
                    <a:pt x="0" y="183187"/>
                  </a:lnTo>
                  <a:lnTo>
                    <a:pt x="58709" y="183187"/>
                  </a:lnTo>
                  <a:lnTo>
                    <a:pt x="58709" y="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  <a:ln w="1355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1823203" y="2734968"/>
              <a:ext cx="58709" cy="0"/>
            </a:xfrm>
            <a:custGeom>
              <a:avLst/>
              <a:gdLst/>
              <a:ahLst/>
              <a:cxnLst/>
              <a:rect l="0" t="0" r="0" b="0"/>
              <a:pathLst>
                <a:path w="58709">
                  <a:moveTo>
                    <a:pt x="0" y="0"/>
                  </a:moveTo>
                  <a:lnTo>
                    <a:pt x="58709" y="0"/>
                  </a:lnTo>
                </a:path>
              </a:pathLst>
            </a:custGeom>
            <a:ln w="27101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2461224" y="2554886"/>
              <a:ext cx="0" cy="186292"/>
            </a:xfrm>
            <a:custGeom>
              <a:avLst/>
              <a:gdLst/>
              <a:ahLst/>
              <a:cxnLst/>
              <a:rect l="0" t="0" r="0" b="0"/>
              <a:pathLst>
                <a:path h="186292">
                  <a:moveTo>
                    <a:pt x="0" y="18629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2461224" y="3188280"/>
              <a:ext cx="0" cy="471940"/>
            </a:xfrm>
            <a:custGeom>
              <a:avLst/>
              <a:gdLst/>
              <a:ahLst/>
              <a:cxnLst/>
              <a:rect l="0" t="0" r="0" b="0"/>
              <a:pathLst>
                <a:path h="471940">
                  <a:moveTo>
                    <a:pt x="0" y="0"/>
                  </a:moveTo>
                  <a:lnTo>
                    <a:pt x="0" y="47194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g16"/>
            <p:cNvSpPr/>
            <p:nvPr/>
          </p:nvSpPr>
          <p:spPr>
            <a:xfrm>
              <a:off x="2427676" y="2741178"/>
              <a:ext cx="67097" cy="447101"/>
            </a:xfrm>
            <a:custGeom>
              <a:avLst/>
              <a:gdLst/>
              <a:ahLst/>
              <a:cxnLst/>
              <a:rect l="0" t="0" r="0" b="0"/>
              <a:pathLst>
                <a:path w="67097" h="447101">
                  <a:moveTo>
                    <a:pt x="0" y="0"/>
                  </a:moveTo>
                  <a:lnTo>
                    <a:pt x="0" y="447101"/>
                  </a:lnTo>
                  <a:lnTo>
                    <a:pt x="67097" y="447101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  <a:ln w="1355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2427676" y="2815695"/>
              <a:ext cx="67097" cy="0"/>
            </a:xfrm>
            <a:custGeom>
              <a:avLst/>
              <a:gdLst/>
              <a:ahLst/>
              <a:cxnLst/>
              <a:rect l="0" t="0" r="0" b="0"/>
              <a:pathLst>
                <a:path w="67097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3132195" y="2592144"/>
              <a:ext cx="0" cy="74516"/>
            </a:xfrm>
            <a:custGeom>
              <a:avLst/>
              <a:gdLst/>
              <a:ahLst/>
              <a:cxnLst/>
              <a:rect l="0" t="0" r="0" b="0"/>
              <a:pathLst>
                <a:path h="74516">
                  <a:moveTo>
                    <a:pt x="0" y="745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3132195" y="277843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g20"/>
            <p:cNvSpPr/>
            <p:nvPr/>
          </p:nvSpPr>
          <p:spPr>
            <a:xfrm>
              <a:off x="3098647" y="2666661"/>
              <a:ext cx="67097" cy="111775"/>
            </a:xfrm>
            <a:custGeom>
              <a:avLst/>
              <a:gdLst/>
              <a:ahLst/>
              <a:cxnLst/>
              <a:rect l="0" t="0" r="0" b="0"/>
              <a:pathLst>
                <a:path w="67097" h="111775">
                  <a:moveTo>
                    <a:pt x="0" y="0"/>
                  </a:moveTo>
                  <a:lnTo>
                    <a:pt x="0" y="111775"/>
                  </a:lnTo>
                  <a:lnTo>
                    <a:pt x="67097" y="111775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  <a:ln w="1355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3098647" y="2679081"/>
              <a:ext cx="67097" cy="0"/>
            </a:xfrm>
            <a:custGeom>
              <a:avLst/>
              <a:gdLst/>
              <a:ahLst/>
              <a:cxnLst/>
              <a:rect l="0" t="0" r="0" b="0"/>
              <a:pathLst>
                <a:path w="67097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3803166" y="2616983"/>
              <a:ext cx="0" cy="18629"/>
            </a:xfrm>
            <a:custGeom>
              <a:avLst/>
              <a:gdLst/>
              <a:ahLst/>
              <a:cxnLst/>
              <a:rect l="0" t="0" r="0" b="0"/>
              <a:pathLst>
                <a:path h="18629">
                  <a:moveTo>
                    <a:pt x="0" y="186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3803166" y="2672871"/>
              <a:ext cx="0" cy="18629"/>
            </a:xfrm>
            <a:custGeom>
              <a:avLst/>
              <a:gdLst/>
              <a:ahLst/>
              <a:cxnLst/>
              <a:rect l="0" t="0" r="0" b="0"/>
              <a:pathLst>
                <a:path h="18629">
                  <a:moveTo>
                    <a:pt x="0" y="0"/>
                  </a:moveTo>
                  <a:lnTo>
                    <a:pt x="0" y="18629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g24"/>
            <p:cNvSpPr/>
            <p:nvPr/>
          </p:nvSpPr>
          <p:spPr>
            <a:xfrm>
              <a:off x="3769618" y="2635612"/>
              <a:ext cx="67097" cy="37258"/>
            </a:xfrm>
            <a:custGeom>
              <a:avLst/>
              <a:gdLst/>
              <a:ahLst/>
              <a:cxnLst/>
              <a:rect l="0" t="0" r="0" b="0"/>
              <a:pathLst>
                <a:path w="67097" h="37258">
                  <a:moveTo>
                    <a:pt x="0" y="0"/>
                  </a:moveTo>
                  <a:lnTo>
                    <a:pt x="0" y="37258"/>
                  </a:lnTo>
                  <a:lnTo>
                    <a:pt x="67097" y="37258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  <a:ln w="1355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3769618" y="2654242"/>
              <a:ext cx="67097" cy="0"/>
            </a:xfrm>
            <a:custGeom>
              <a:avLst/>
              <a:gdLst/>
              <a:ahLst/>
              <a:cxnLst/>
              <a:rect l="0" t="0" r="0" b="0"/>
              <a:pathLst>
                <a:path w="67097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4474137" y="2430691"/>
              <a:ext cx="0" cy="96251"/>
            </a:xfrm>
            <a:custGeom>
              <a:avLst/>
              <a:gdLst/>
              <a:ahLst/>
              <a:cxnLst/>
              <a:rect l="0" t="0" r="0" b="0"/>
              <a:pathLst>
                <a:path h="96251">
                  <a:moveTo>
                    <a:pt x="0" y="9625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4474137" y="2719444"/>
              <a:ext cx="0" cy="96251"/>
            </a:xfrm>
            <a:custGeom>
              <a:avLst/>
              <a:gdLst/>
              <a:ahLst/>
              <a:cxnLst/>
              <a:rect l="0" t="0" r="0" b="0"/>
              <a:pathLst>
                <a:path h="96251">
                  <a:moveTo>
                    <a:pt x="0" y="0"/>
                  </a:moveTo>
                  <a:lnTo>
                    <a:pt x="0" y="96251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g28"/>
            <p:cNvSpPr/>
            <p:nvPr/>
          </p:nvSpPr>
          <p:spPr>
            <a:xfrm>
              <a:off x="4440589" y="2526942"/>
              <a:ext cx="67097" cy="192502"/>
            </a:xfrm>
            <a:custGeom>
              <a:avLst/>
              <a:gdLst/>
              <a:ahLst/>
              <a:cxnLst/>
              <a:rect l="0" t="0" r="0" b="0"/>
              <a:pathLst>
                <a:path w="67097" h="192502">
                  <a:moveTo>
                    <a:pt x="0" y="0"/>
                  </a:moveTo>
                  <a:lnTo>
                    <a:pt x="0" y="192502"/>
                  </a:lnTo>
                  <a:lnTo>
                    <a:pt x="67097" y="192502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  <a:ln w="1355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4440589" y="2623193"/>
              <a:ext cx="67097" cy="0"/>
            </a:xfrm>
            <a:custGeom>
              <a:avLst/>
              <a:gdLst/>
              <a:ahLst/>
              <a:cxnLst/>
              <a:rect l="0" t="0" r="0" b="0"/>
              <a:pathLst>
                <a:path w="67097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5145108" y="2405852"/>
              <a:ext cx="0" cy="86936"/>
            </a:xfrm>
            <a:custGeom>
              <a:avLst/>
              <a:gdLst/>
              <a:ahLst/>
              <a:cxnLst/>
              <a:rect l="0" t="0" r="0" b="0"/>
              <a:pathLst>
                <a:path h="86936">
                  <a:moveTo>
                    <a:pt x="0" y="869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5145108" y="2666661"/>
              <a:ext cx="0" cy="86936"/>
            </a:xfrm>
            <a:custGeom>
              <a:avLst/>
              <a:gdLst/>
              <a:ahLst/>
              <a:cxnLst/>
              <a:rect l="0" t="0" r="0" b="0"/>
              <a:pathLst>
                <a:path h="86936">
                  <a:moveTo>
                    <a:pt x="0" y="0"/>
                  </a:moveTo>
                  <a:lnTo>
                    <a:pt x="0" y="86936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g32"/>
            <p:cNvSpPr/>
            <p:nvPr/>
          </p:nvSpPr>
          <p:spPr>
            <a:xfrm>
              <a:off x="5111560" y="2492788"/>
              <a:ext cx="67097" cy="173872"/>
            </a:xfrm>
            <a:custGeom>
              <a:avLst/>
              <a:gdLst/>
              <a:ahLst/>
              <a:cxnLst/>
              <a:rect l="0" t="0" r="0" b="0"/>
              <a:pathLst>
                <a:path w="67097" h="173872">
                  <a:moveTo>
                    <a:pt x="0" y="0"/>
                  </a:moveTo>
                  <a:lnTo>
                    <a:pt x="0" y="173872"/>
                  </a:lnTo>
                  <a:lnTo>
                    <a:pt x="67097" y="173872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  <a:ln w="1355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5111560" y="2579725"/>
              <a:ext cx="67097" cy="0"/>
            </a:xfrm>
            <a:custGeom>
              <a:avLst/>
              <a:gdLst/>
              <a:ahLst/>
              <a:cxnLst/>
              <a:rect l="0" t="0" r="0" b="0"/>
              <a:pathLst>
                <a:path w="67097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5831416" y="2877793"/>
              <a:ext cx="0" cy="43468"/>
            </a:xfrm>
            <a:custGeom>
              <a:avLst/>
              <a:gdLst/>
              <a:ahLst/>
              <a:cxnLst/>
              <a:rect l="0" t="0" r="0" b="0"/>
              <a:pathLst>
                <a:path h="43468">
                  <a:moveTo>
                    <a:pt x="0" y="434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5831416" y="3008197"/>
              <a:ext cx="0" cy="43468"/>
            </a:xfrm>
            <a:custGeom>
              <a:avLst/>
              <a:gdLst/>
              <a:ahLst/>
              <a:cxnLst/>
              <a:rect l="0" t="0" r="0" b="0"/>
              <a:pathLst>
                <a:path h="43468">
                  <a:moveTo>
                    <a:pt x="0" y="0"/>
                  </a:moveTo>
                  <a:lnTo>
                    <a:pt x="0" y="43468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g36"/>
            <p:cNvSpPr/>
            <p:nvPr/>
          </p:nvSpPr>
          <p:spPr>
            <a:xfrm>
              <a:off x="5784448" y="2921261"/>
              <a:ext cx="93935" cy="86936"/>
            </a:xfrm>
            <a:custGeom>
              <a:avLst/>
              <a:gdLst/>
              <a:ahLst/>
              <a:cxnLst/>
              <a:rect l="0" t="0" r="0" b="0"/>
              <a:pathLst>
                <a:path w="93935" h="86936">
                  <a:moveTo>
                    <a:pt x="0" y="0"/>
                  </a:moveTo>
                  <a:lnTo>
                    <a:pt x="0" y="86936"/>
                  </a:lnTo>
                  <a:lnTo>
                    <a:pt x="93935" y="86936"/>
                  </a:lnTo>
                  <a:lnTo>
                    <a:pt x="93935" y="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  <a:ln w="1355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5784448" y="2964729"/>
              <a:ext cx="93935" cy="0"/>
            </a:xfrm>
            <a:custGeom>
              <a:avLst/>
              <a:gdLst/>
              <a:ahLst/>
              <a:cxnLst/>
              <a:rect l="0" t="0" r="0" b="0"/>
              <a:pathLst>
                <a:path w="93935">
                  <a:moveTo>
                    <a:pt x="0" y="0"/>
                  </a:moveTo>
                  <a:lnTo>
                    <a:pt x="93935" y="0"/>
                  </a:lnTo>
                </a:path>
              </a:pathLst>
            </a:custGeom>
            <a:ln w="27101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1919655" y="251762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1919655" y="251762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g40"/>
            <p:cNvSpPr/>
            <p:nvPr/>
          </p:nvSpPr>
          <p:spPr>
            <a:xfrm>
              <a:off x="1890300" y="2517627"/>
              <a:ext cx="58709" cy="0"/>
            </a:xfrm>
            <a:custGeom>
              <a:avLst/>
              <a:gdLst/>
              <a:ahLst/>
              <a:cxnLst/>
              <a:rect l="0" t="0" r="0" b="0"/>
              <a:pathLst>
                <a:path w="58709">
                  <a:moveTo>
                    <a:pt x="0" y="0"/>
                  </a:moveTo>
                  <a:lnTo>
                    <a:pt x="58709" y="0"/>
                  </a:lnTo>
                  <a:close/>
                </a:path>
              </a:pathLst>
            </a:custGeom>
            <a:solidFill>
              <a:srgbClr val="D73027">
                <a:alpha val="60000"/>
              </a:srgbClr>
            </a:solidFill>
            <a:ln w="1355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1890300" y="2517627"/>
              <a:ext cx="58709" cy="0"/>
            </a:xfrm>
            <a:custGeom>
              <a:avLst/>
              <a:gdLst/>
              <a:ahLst/>
              <a:cxnLst/>
              <a:rect l="0" t="0" r="0" b="0"/>
              <a:pathLst>
                <a:path w="58709">
                  <a:moveTo>
                    <a:pt x="0" y="0"/>
                  </a:moveTo>
                  <a:lnTo>
                    <a:pt x="58709" y="0"/>
                  </a:lnTo>
                </a:path>
              </a:pathLst>
            </a:custGeom>
            <a:ln w="27101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2537907" y="2691500"/>
              <a:ext cx="0" cy="12419"/>
            </a:xfrm>
            <a:custGeom>
              <a:avLst/>
              <a:gdLst/>
              <a:ahLst/>
              <a:cxnLst/>
              <a:rect l="0" t="0" r="0" b="0"/>
              <a:pathLst>
                <a:path h="12419">
                  <a:moveTo>
                    <a:pt x="0" y="1241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2537907" y="2871583"/>
              <a:ext cx="0" cy="80726"/>
            </a:xfrm>
            <a:custGeom>
              <a:avLst/>
              <a:gdLst/>
              <a:ahLst/>
              <a:cxnLst/>
              <a:rect l="0" t="0" r="0" b="0"/>
              <a:pathLst>
                <a:path h="80726">
                  <a:moveTo>
                    <a:pt x="0" y="0"/>
                  </a:moveTo>
                  <a:lnTo>
                    <a:pt x="0" y="80726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g44"/>
            <p:cNvSpPr/>
            <p:nvPr/>
          </p:nvSpPr>
          <p:spPr>
            <a:xfrm>
              <a:off x="2504358" y="2703920"/>
              <a:ext cx="67097" cy="167663"/>
            </a:xfrm>
            <a:custGeom>
              <a:avLst/>
              <a:gdLst/>
              <a:ahLst/>
              <a:cxnLst/>
              <a:rect l="0" t="0" r="0" b="0"/>
              <a:pathLst>
                <a:path w="67097" h="167663">
                  <a:moveTo>
                    <a:pt x="0" y="0"/>
                  </a:moveTo>
                  <a:lnTo>
                    <a:pt x="0" y="167663"/>
                  </a:lnTo>
                  <a:lnTo>
                    <a:pt x="67097" y="167663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D73027">
                <a:alpha val="60000"/>
              </a:srgbClr>
            </a:solidFill>
            <a:ln w="1355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2504358" y="2753598"/>
              <a:ext cx="67097" cy="0"/>
            </a:xfrm>
            <a:custGeom>
              <a:avLst/>
              <a:gdLst/>
              <a:ahLst/>
              <a:cxnLst/>
              <a:rect l="0" t="0" r="0" b="0"/>
              <a:pathLst>
                <a:path w="67097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3208878" y="253004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3208878" y="2604564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g48"/>
            <p:cNvSpPr/>
            <p:nvPr/>
          </p:nvSpPr>
          <p:spPr>
            <a:xfrm>
              <a:off x="3175329" y="2530047"/>
              <a:ext cx="67097" cy="74516"/>
            </a:xfrm>
            <a:custGeom>
              <a:avLst/>
              <a:gdLst/>
              <a:ahLst/>
              <a:cxnLst/>
              <a:rect l="0" t="0" r="0" b="0"/>
              <a:pathLst>
                <a:path w="67097" h="74516">
                  <a:moveTo>
                    <a:pt x="0" y="0"/>
                  </a:moveTo>
                  <a:lnTo>
                    <a:pt x="0" y="74516"/>
                  </a:lnTo>
                  <a:lnTo>
                    <a:pt x="67097" y="74516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D73027">
                <a:alpha val="60000"/>
              </a:srgbClr>
            </a:solidFill>
            <a:ln w="1355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3175329" y="2579725"/>
              <a:ext cx="67097" cy="0"/>
            </a:xfrm>
            <a:custGeom>
              <a:avLst/>
              <a:gdLst/>
              <a:ahLst/>
              <a:cxnLst/>
              <a:rect l="0" t="0" r="0" b="0"/>
              <a:pathLst>
                <a:path w="67097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3879849" y="2542466"/>
              <a:ext cx="0" cy="27943"/>
            </a:xfrm>
            <a:custGeom>
              <a:avLst/>
              <a:gdLst/>
              <a:ahLst/>
              <a:cxnLst/>
              <a:rect l="0" t="0" r="0" b="0"/>
              <a:pathLst>
                <a:path h="27943">
                  <a:moveTo>
                    <a:pt x="0" y="2794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3879849" y="2626298"/>
              <a:ext cx="0" cy="27943"/>
            </a:xfrm>
            <a:custGeom>
              <a:avLst/>
              <a:gdLst/>
              <a:ahLst/>
              <a:cxnLst/>
              <a:rect l="0" t="0" r="0" b="0"/>
              <a:pathLst>
                <a:path h="27943">
                  <a:moveTo>
                    <a:pt x="0" y="0"/>
                  </a:moveTo>
                  <a:lnTo>
                    <a:pt x="0" y="27943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g52"/>
            <p:cNvSpPr/>
            <p:nvPr/>
          </p:nvSpPr>
          <p:spPr>
            <a:xfrm>
              <a:off x="3846300" y="2570410"/>
              <a:ext cx="67097" cy="55887"/>
            </a:xfrm>
            <a:custGeom>
              <a:avLst/>
              <a:gdLst/>
              <a:ahLst/>
              <a:cxnLst/>
              <a:rect l="0" t="0" r="0" b="0"/>
              <a:pathLst>
                <a:path w="67097" h="55887">
                  <a:moveTo>
                    <a:pt x="0" y="0"/>
                  </a:moveTo>
                  <a:lnTo>
                    <a:pt x="0" y="55887"/>
                  </a:lnTo>
                  <a:lnTo>
                    <a:pt x="67097" y="55887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D73027">
                <a:alpha val="60000"/>
              </a:srgbClr>
            </a:solidFill>
            <a:ln w="1355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3846300" y="2598354"/>
              <a:ext cx="67097" cy="0"/>
            </a:xfrm>
            <a:custGeom>
              <a:avLst/>
              <a:gdLst/>
              <a:ahLst/>
              <a:cxnLst/>
              <a:rect l="0" t="0" r="0" b="0"/>
              <a:pathLst>
                <a:path w="67097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4550820" y="2467949"/>
              <a:ext cx="0" cy="46573"/>
            </a:xfrm>
            <a:custGeom>
              <a:avLst/>
              <a:gdLst/>
              <a:ahLst/>
              <a:cxnLst/>
              <a:rect l="0" t="0" r="0" b="0"/>
              <a:pathLst>
                <a:path h="46573">
                  <a:moveTo>
                    <a:pt x="0" y="4657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4550820" y="2607669"/>
              <a:ext cx="0" cy="46573"/>
            </a:xfrm>
            <a:custGeom>
              <a:avLst/>
              <a:gdLst/>
              <a:ahLst/>
              <a:cxnLst/>
              <a:rect l="0" t="0" r="0" b="0"/>
              <a:pathLst>
                <a:path h="46573">
                  <a:moveTo>
                    <a:pt x="0" y="0"/>
                  </a:moveTo>
                  <a:lnTo>
                    <a:pt x="0" y="46573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g56"/>
            <p:cNvSpPr/>
            <p:nvPr/>
          </p:nvSpPr>
          <p:spPr>
            <a:xfrm>
              <a:off x="4517271" y="2514522"/>
              <a:ext cx="67097" cy="93146"/>
            </a:xfrm>
            <a:custGeom>
              <a:avLst/>
              <a:gdLst/>
              <a:ahLst/>
              <a:cxnLst/>
              <a:rect l="0" t="0" r="0" b="0"/>
              <a:pathLst>
                <a:path w="67097" h="93146">
                  <a:moveTo>
                    <a:pt x="0" y="0"/>
                  </a:moveTo>
                  <a:lnTo>
                    <a:pt x="0" y="93146"/>
                  </a:lnTo>
                  <a:lnTo>
                    <a:pt x="67097" y="93146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D73027">
                <a:alpha val="60000"/>
              </a:srgbClr>
            </a:solidFill>
            <a:ln w="1355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4517271" y="2561095"/>
              <a:ext cx="67097" cy="0"/>
            </a:xfrm>
            <a:custGeom>
              <a:avLst/>
              <a:gdLst/>
              <a:ahLst/>
              <a:cxnLst/>
              <a:rect l="0" t="0" r="0" b="0"/>
              <a:pathLst>
                <a:path w="67097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/>
            <p:cNvSpPr/>
            <p:nvPr/>
          </p:nvSpPr>
          <p:spPr>
            <a:xfrm>
              <a:off x="5221791" y="2492788"/>
              <a:ext cx="0" cy="27943"/>
            </a:xfrm>
            <a:custGeom>
              <a:avLst/>
              <a:gdLst/>
              <a:ahLst/>
              <a:cxnLst/>
              <a:rect l="0" t="0" r="0" b="0"/>
              <a:pathLst>
                <a:path h="27943">
                  <a:moveTo>
                    <a:pt x="0" y="2794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9"/>
            <p:cNvSpPr/>
            <p:nvPr/>
          </p:nvSpPr>
          <p:spPr>
            <a:xfrm>
              <a:off x="5221791" y="2576620"/>
              <a:ext cx="0" cy="27943"/>
            </a:xfrm>
            <a:custGeom>
              <a:avLst/>
              <a:gdLst/>
              <a:ahLst/>
              <a:cxnLst/>
              <a:rect l="0" t="0" r="0" b="0"/>
              <a:pathLst>
                <a:path h="27943">
                  <a:moveTo>
                    <a:pt x="0" y="0"/>
                  </a:moveTo>
                  <a:lnTo>
                    <a:pt x="0" y="27943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g60"/>
            <p:cNvSpPr/>
            <p:nvPr/>
          </p:nvSpPr>
          <p:spPr>
            <a:xfrm>
              <a:off x="5188242" y="2520732"/>
              <a:ext cx="67097" cy="55887"/>
            </a:xfrm>
            <a:custGeom>
              <a:avLst/>
              <a:gdLst/>
              <a:ahLst/>
              <a:cxnLst/>
              <a:rect l="0" t="0" r="0" b="0"/>
              <a:pathLst>
                <a:path w="67097" h="55887">
                  <a:moveTo>
                    <a:pt x="0" y="0"/>
                  </a:moveTo>
                  <a:lnTo>
                    <a:pt x="0" y="55887"/>
                  </a:lnTo>
                  <a:lnTo>
                    <a:pt x="67097" y="55887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D73027">
                <a:alpha val="60000"/>
              </a:srgbClr>
            </a:solidFill>
            <a:ln w="1355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61"/>
            <p:cNvSpPr/>
            <p:nvPr/>
          </p:nvSpPr>
          <p:spPr>
            <a:xfrm>
              <a:off x="5188242" y="2548676"/>
              <a:ext cx="67097" cy="0"/>
            </a:xfrm>
            <a:custGeom>
              <a:avLst/>
              <a:gdLst/>
              <a:ahLst/>
              <a:cxnLst/>
              <a:rect l="0" t="0" r="0" b="0"/>
              <a:pathLst>
                <a:path w="67097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2"/>
            <p:cNvSpPr/>
            <p:nvPr/>
          </p:nvSpPr>
          <p:spPr>
            <a:xfrm>
              <a:off x="1986752" y="2616983"/>
              <a:ext cx="0" cy="3104"/>
            </a:xfrm>
            <a:custGeom>
              <a:avLst/>
              <a:gdLst/>
              <a:ahLst/>
              <a:cxnLst/>
              <a:rect l="0" t="0" r="0" b="0"/>
              <a:pathLst>
                <a:path h="3104">
                  <a:moveTo>
                    <a:pt x="0" y="31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3"/>
            <p:cNvSpPr/>
            <p:nvPr/>
          </p:nvSpPr>
          <p:spPr>
            <a:xfrm>
              <a:off x="1986752" y="2626298"/>
              <a:ext cx="0" cy="3104"/>
            </a:xfrm>
            <a:custGeom>
              <a:avLst/>
              <a:gdLst/>
              <a:ahLst/>
              <a:cxnLst/>
              <a:rect l="0" t="0" r="0" b="0"/>
              <a:pathLst>
                <a:path h="3104">
                  <a:moveTo>
                    <a:pt x="0" y="0"/>
                  </a:moveTo>
                  <a:lnTo>
                    <a:pt x="0" y="3104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g64"/>
            <p:cNvSpPr/>
            <p:nvPr/>
          </p:nvSpPr>
          <p:spPr>
            <a:xfrm>
              <a:off x="1957397" y="2620088"/>
              <a:ext cx="58709" cy="6209"/>
            </a:xfrm>
            <a:custGeom>
              <a:avLst/>
              <a:gdLst/>
              <a:ahLst/>
              <a:cxnLst/>
              <a:rect l="0" t="0" r="0" b="0"/>
              <a:pathLst>
                <a:path w="58709" h="6209">
                  <a:moveTo>
                    <a:pt x="0" y="0"/>
                  </a:moveTo>
                  <a:lnTo>
                    <a:pt x="0" y="6209"/>
                  </a:lnTo>
                  <a:lnTo>
                    <a:pt x="58709" y="6209"/>
                  </a:lnTo>
                  <a:lnTo>
                    <a:pt x="58709" y="0"/>
                  </a:lnTo>
                  <a:close/>
                </a:path>
              </a:pathLst>
            </a:custGeom>
            <a:solidFill>
              <a:srgbClr val="FC8D59">
                <a:alpha val="60000"/>
              </a:srgbClr>
            </a:solidFill>
            <a:ln w="1355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5"/>
            <p:cNvSpPr/>
            <p:nvPr/>
          </p:nvSpPr>
          <p:spPr>
            <a:xfrm>
              <a:off x="1957397" y="2623193"/>
              <a:ext cx="58709" cy="0"/>
            </a:xfrm>
            <a:custGeom>
              <a:avLst/>
              <a:gdLst/>
              <a:ahLst/>
              <a:cxnLst/>
              <a:rect l="0" t="0" r="0" b="0"/>
              <a:pathLst>
                <a:path w="58709">
                  <a:moveTo>
                    <a:pt x="0" y="0"/>
                  </a:moveTo>
                  <a:lnTo>
                    <a:pt x="58709" y="0"/>
                  </a:lnTo>
                </a:path>
              </a:pathLst>
            </a:custGeom>
            <a:ln w="27101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6"/>
            <p:cNvSpPr/>
            <p:nvPr/>
          </p:nvSpPr>
          <p:spPr>
            <a:xfrm>
              <a:off x="2614589" y="2480369"/>
              <a:ext cx="0" cy="170768"/>
            </a:xfrm>
            <a:custGeom>
              <a:avLst/>
              <a:gdLst/>
              <a:ahLst/>
              <a:cxnLst/>
              <a:rect l="0" t="0" r="0" b="0"/>
              <a:pathLst>
                <a:path h="170768">
                  <a:moveTo>
                    <a:pt x="0" y="1707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7"/>
            <p:cNvSpPr/>
            <p:nvPr/>
          </p:nvSpPr>
          <p:spPr>
            <a:xfrm>
              <a:off x="2614589" y="3073400"/>
              <a:ext cx="0" cy="65202"/>
            </a:xfrm>
            <a:custGeom>
              <a:avLst/>
              <a:gdLst/>
              <a:ahLst/>
              <a:cxnLst/>
              <a:rect l="0" t="0" r="0" b="0"/>
              <a:pathLst>
                <a:path h="65202">
                  <a:moveTo>
                    <a:pt x="0" y="0"/>
                  </a:moveTo>
                  <a:lnTo>
                    <a:pt x="0" y="65202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g68"/>
            <p:cNvSpPr/>
            <p:nvPr/>
          </p:nvSpPr>
          <p:spPr>
            <a:xfrm>
              <a:off x="2581041" y="2651137"/>
              <a:ext cx="67097" cy="422262"/>
            </a:xfrm>
            <a:custGeom>
              <a:avLst/>
              <a:gdLst/>
              <a:ahLst/>
              <a:cxnLst/>
              <a:rect l="0" t="0" r="0" b="0"/>
              <a:pathLst>
                <a:path w="67097" h="422262">
                  <a:moveTo>
                    <a:pt x="0" y="0"/>
                  </a:moveTo>
                  <a:lnTo>
                    <a:pt x="0" y="422262"/>
                  </a:lnTo>
                  <a:lnTo>
                    <a:pt x="67097" y="422262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FC8D59">
                <a:alpha val="60000"/>
              </a:srgbClr>
            </a:solidFill>
            <a:ln w="1355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9"/>
            <p:cNvSpPr/>
            <p:nvPr/>
          </p:nvSpPr>
          <p:spPr>
            <a:xfrm>
              <a:off x="2581041" y="3039246"/>
              <a:ext cx="67097" cy="0"/>
            </a:xfrm>
            <a:custGeom>
              <a:avLst/>
              <a:gdLst/>
              <a:ahLst/>
              <a:cxnLst/>
              <a:rect l="0" t="0" r="0" b="0"/>
              <a:pathLst>
                <a:path w="67097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70"/>
            <p:cNvSpPr/>
            <p:nvPr/>
          </p:nvSpPr>
          <p:spPr>
            <a:xfrm>
              <a:off x="3285560" y="2778437"/>
              <a:ext cx="0" cy="9314"/>
            </a:xfrm>
            <a:custGeom>
              <a:avLst/>
              <a:gdLst/>
              <a:ahLst/>
              <a:cxnLst/>
              <a:rect l="0" t="0" r="0" b="0"/>
              <a:pathLst>
                <a:path h="9314">
                  <a:moveTo>
                    <a:pt x="0" y="93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71"/>
            <p:cNvSpPr/>
            <p:nvPr/>
          </p:nvSpPr>
          <p:spPr>
            <a:xfrm>
              <a:off x="3285560" y="2806380"/>
              <a:ext cx="0" cy="9314"/>
            </a:xfrm>
            <a:custGeom>
              <a:avLst/>
              <a:gdLst/>
              <a:ahLst/>
              <a:cxnLst/>
              <a:rect l="0" t="0" r="0" b="0"/>
              <a:pathLst>
                <a:path h="9314">
                  <a:moveTo>
                    <a:pt x="0" y="0"/>
                  </a:moveTo>
                  <a:lnTo>
                    <a:pt x="0" y="9314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g72"/>
            <p:cNvSpPr/>
            <p:nvPr/>
          </p:nvSpPr>
          <p:spPr>
            <a:xfrm>
              <a:off x="3252012" y="2787751"/>
              <a:ext cx="67097" cy="18629"/>
            </a:xfrm>
            <a:custGeom>
              <a:avLst/>
              <a:gdLst/>
              <a:ahLst/>
              <a:cxnLst/>
              <a:rect l="0" t="0" r="0" b="0"/>
              <a:pathLst>
                <a:path w="67097" h="18629">
                  <a:moveTo>
                    <a:pt x="0" y="0"/>
                  </a:moveTo>
                  <a:lnTo>
                    <a:pt x="0" y="18629"/>
                  </a:lnTo>
                  <a:lnTo>
                    <a:pt x="67097" y="18629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FC8D59">
                <a:alpha val="60000"/>
              </a:srgbClr>
            </a:solidFill>
            <a:ln w="1355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73"/>
            <p:cNvSpPr/>
            <p:nvPr/>
          </p:nvSpPr>
          <p:spPr>
            <a:xfrm>
              <a:off x="3252012" y="2797066"/>
              <a:ext cx="67097" cy="0"/>
            </a:xfrm>
            <a:custGeom>
              <a:avLst/>
              <a:gdLst/>
              <a:ahLst/>
              <a:cxnLst/>
              <a:rect l="0" t="0" r="0" b="0"/>
              <a:pathLst>
                <a:path w="67097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74"/>
            <p:cNvSpPr/>
            <p:nvPr/>
          </p:nvSpPr>
          <p:spPr>
            <a:xfrm>
              <a:off x="3956531" y="3039246"/>
              <a:ext cx="0" cy="15524"/>
            </a:xfrm>
            <a:custGeom>
              <a:avLst/>
              <a:gdLst/>
              <a:ahLst/>
              <a:cxnLst/>
              <a:rect l="0" t="0" r="0" b="0"/>
              <a:pathLst>
                <a:path h="15524">
                  <a:moveTo>
                    <a:pt x="0" y="1552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5"/>
            <p:cNvSpPr/>
            <p:nvPr/>
          </p:nvSpPr>
          <p:spPr>
            <a:xfrm>
              <a:off x="3956531" y="3085819"/>
              <a:ext cx="0" cy="15524"/>
            </a:xfrm>
            <a:custGeom>
              <a:avLst/>
              <a:gdLst/>
              <a:ahLst/>
              <a:cxnLst/>
              <a:rect l="0" t="0" r="0" b="0"/>
              <a:pathLst>
                <a:path h="15524">
                  <a:moveTo>
                    <a:pt x="0" y="0"/>
                  </a:moveTo>
                  <a:lnTo>
                    <a:pt x="0" y="15524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g76"/>
            <p:cNvSpPr/>
            <p:nvPr/>
          </p:nvSpPr>
          <p:spPr>
            <a:xfrm>
              <a:off x="3922983" y="3054770"/>
              <a:ext cx="67097" cy="31048"/>
            </a:xfrm>
            <a:custGeom>
              <a:avLst/>
              <a:gdLst/>
              <a:ahLst/>
              <a:cxnLst/>
              <a:rect l="0" t="0" r="0" b="0"/>
              <a:pathLst>
                <a:path w="67097" h="31048">
                  <a:moveTo>
                    <a:pt x="0" y="0"/>
                  </a:moveTo>
                  <a:lnTo>
                    <a:pt x="0" y="31048"/>
                  </a:lnTo>
                  <a:lnTo>
                    <a:pt x="67097" y="31048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FC8D59">
                <a:alpha val="60000"/>
              </a:srgbClr>
            </a:solidFill>
            <a:ln w="1355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7"/>
            <p:cNvSpPr/>
            <p:nvPr/>
          </p:nvSpPr>
          <p:spPr>
            <a:xfrm>
              <a:off x="3922983" y="3070295"/>
              <a:ext cx="67097" cy="0"/>
            </a:xfrm>
            <a:custGeom>
              <a:avLst/>
              <a:gdLst/>
              <a:ahLst/>
              <a:cxnLst/>
              <a:rect l="0" t="0" r="0" b="0"/>
              <a:pathLst>
                <a:path w="67097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8"/>
            <p:cNvSpPr/>
            <p:nvPr/>
          </p:nvSpPr>
          <p:spPr>
            <a:xfrm>
              <a:off x="4627502" y="3101343"/>
              <a:ext cx="0" cy="6209"/>
            </a:xfrm>
            <a:custGeom>
              <a:avLst/>
              <a:gdLst/>
              <a:ahLst/>
              <a:cxnLst/>
              <a:rect l="0" t="0" r="0" b="0"/>
              <a:pathLst>
                <a:path h="6209">
                  <a:moveTo>
                    <a:pt x="0" y="620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9"/>
            <p:cNvSpPr/>
            <p:nvPr/>
          </p:nvSpPr>
          <p:spPr>
            <a:xfrm>
              <a:off x="4627502" y="3119973"/>
              <a:ext cx="0" cy="6209"/>
            </a:xfrm>
            <a:custGeom>
              <a:avLst/>
              <a:gdLst/>
              <a:ahLst/>
              <a:cxnLst/>
              <a:rect l="0" t="0" r="0" b="0"/>
              <a:pathLst>
                <a:path h="6209">
                  <a:moveTo>
                    <a:pt x="0" y="0"/>
                  </a:moveTo>
                  <a:lnTo>
                    <a:pt x="0" y="6209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g80"/>
            <p:cNvSpPr/>
            <p:nvPr/>
          </p:nvSpPr>
          <p:spPr>
            <a:xfrm>
              <a:off x="4593954" y="3107553"/>
              <a:ext cx="67097" cy="12419"/>
            </a:xfrm>
            <a:custGeom>
              <a:avLst/>
              <a:gdLst/>
              <a:ahLst/>
              <a:cxnLst/>
              <a:rect l="0" t="0" r="0" b="0"/>
              <a:pathLst>
                <a:path w="67097" h="12419">
                  <a:moveTo>
                    <a:pt x="0" y="0"/>
                  </a:moveTo>
                  <a:lnTo>
                    <a:pt x="0" y="12419"/>
                  </a:lnTo>
                  <a:lnTo>
                    <a:pt x="67097" y="12419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FC8D59">
                <a:alpha val="60000"/>
              </a:srgbClr>
            </a:solidFill>
            <a:ln w="1355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81"/>
            <p:cNvSpPr/>
            <p:nvPr/>
          </p:nvSpPr>
          <p:spPr>
            <a:xfrm>
              <a:off x="4593954" y="3113763"/>
              <a:ext cx="67097" cy="0"/>
            </a:xfrm>
            <a:custGeom>
              <a:avLst/>
              <a:gdLst/>
              <a:ahLst/>
              <a:cxnLst/>
              <a:rect l="0" t="0" r="0" b="0"/>
              <a:pathLst>
                <a:path w="67097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82"/>
            <p:cNvSpPr/>
            <p:nvPr/>
          </p:nvSpPr>
          <p:spPr>
            <a:xfrm>
              <a:off x="5298473" y="2778437"/>
              <a:ext cx="0" cy="37258"/>
            </a:xfrm>
            <a:custGeom>
              <a:avLst/>
              <a:gdLst/>
              <a:ahLst/>
              <a:cxnLst/>
              <a:rect l="0" t="0" r="0" b="0"/>
              <a:pathLst>
                <a:path h="37258">
                  <a:moveTo>
                    <a:pt x="0" y="3725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83"/>
            <p:cNvSpPr/>
            <p:nvPr/>
          </p:nvSpPr>
          <p:spPr>
            <a:xfrm>
              <a:off x="5298473" y="2890212"/>
              <a:ext cx="0" cy="37258"/>
            </a:xfrm>
            <a:custGeom>
              <a:avLst/>
              <a:gdLst/>
              <a:ahLst/>
              <a:cxnLst/>
              <a:rect l="0" t="0" r="0" b="0"/>
              <a:pathLst>
                <a:path h="37258">
                  <a:moveTo>
                    <a:pt x="0" y="0"/>
                  </a:moveTo>
                  <a:lnTo>
                    <a:pt x="0" y="37258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g84"/>
            <p:cNvSpPr/>
            <p:nvPr/>
          </p:nvSpPr>
          <p:spPr>
            <a:xfrm>
              <a:off x="5264925" y="2815695"/>
              <a:ext cx="67097" cy="74516"/>
            </a:xfrm>
            <a:custGeom>
              <a:avLst/>
              <a:gdLst/>
              <a:ahLst/>
              <a:cxnLst/>
              <a:rect l="0" t="0" r="0" b="0"/>
              <a:pathLst>
                <a:path w="67097" h="74516">
                  <a:moveTo>
                    <a:pt x="0" y="0"/>
                  </a:moveTo>
                  <a:lnTo>
                    <a:pt x="0" y="74516"/>
                  </a:lnTo>
                  <a:lnTo>
                    <a:pt x="67097" y="74516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FC8D59">
                <a:alpha val="60000"/>
              </a:srgbClr>
            </a:solidFill>
            <a:ln w="1355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5"/>
            <p:cNvSpPr/>
            <p:nvPr/>
          </p:nvSpPr>
          <p:spPr>
            <a:xfrm>
              <a:off x="5264925" y="2852954"/>
              <a:ext cx="67097" cy="0"/>
            </a:xfrm>
            <a:custGeom>
              <a:avLst/>
              <a:gdLst/>
              <a:ahLst/>
              <a:cxnLst/>
              <a:rect l="0" t="0" r="0" b="0"/>
              <a:pathLst>
                <a:path w="67097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6"/>
            <p:cNvSpPr/>
            <p:nvPr/>
          </p:nvSpPr>
          <p:spPr>
            <a:xfrm>
              <a:off x="5938771" y="2579725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7"/>
            <p:cNvSpPr/>
            <p:nvPr/>
          </p:nvSpPr>
          <p:spPr>
            <a:xfrm>
              <a:off x="5938771" y="2579725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g88"/>
            <p:cNvSpPr/>
            <p:nvPr/>
          </p:nvSpPr>
          <p:spPr>
            <a:xfrm>
              <a:off x="5891803" y="2579725"/>
              <a:ext cx="93935" cy="0"/>
            </a:xfrm>
            <a:custGeom>
              <a:avLst/>
              <a:gdLst/>
              <a:ahLst/>
              <a:cxnLst/>
              <a:rect l="0" t="0" r="0" b="0"/>
              <a:pathLst>
                <a:path w="93935">
                  <a:moveTo>
                    <a:pt x="0" y="0"/>
                  </a:moveTo>
                  <a:lnTo>
                    <a:pt x="93935" y="0"/>
                  </a:lnTo>
                  <a:close/>
                </a:path>
              </a:pathLst>
            </a:custGeom>
            <a:solidFill>
              <a:srgbClr val="FC8D59">
                <a:alpha val="60000"/>
              </a:srgbClr>
            </a:solidFill>
            <a:ln w="1355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9"/>
            <p:cNvSpPr/>
            <p:nvPr/>
          </p:nvSpPr>
          <p:spPr>
            <a:xfrm>
              <a:off x="5891803" y="2579725"/>
              <a:ext cx="93935" cy="0"/>
            </a:xfrm>
            <a:custGeom>
              <a:avLst/>
              <a:gdLst/>
              <a:ahLst/>
              <a:cxnLst/>
              <a:rect l="0" t="0" r="0" b="0"/>
              <a:pathLst>
                <a:path w="93935">
                  <a:moveTo>
                    <a:pt x="0" y="0"/>
                  </a:moveTo>
                  <a:lnTo>
                    <a:pt x="93935" y="0"/>
                  </a:lnTo>
                </a:path>
              </a:pathLst>
            </a:custGeom>
            <a:ln w="27101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90"/>
            <p:cNvSpPr/>
            <p:nvPr/>
          </p:nvSpPr>
          <p:spPr>
            <a:xfrm>
              <a:off x="2053849" y="2604564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1"/>
            <p:cNvSpPr/>
            <p:nvPr/>
          </p:nvSpPr>
          <p:spPr>
            <a:xfrm>
              <a:off x="2053849" y="2604564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g92"/>
            <p:cNvSpPr/>
            <p:nvPr/>
          </p:nvSpPr>
          <p:spPr>
            <a:xfrm>
              <a:off x="2024494" y="2604564"/>
              <a:ext cx="58709" cy="0"/>
            </a:xfrm>
            <a:custGeom>
              <a:avLst/>
              <a:gdLst/>
              <a:ahLst/>
              <a:cxnLst/>
              <a:rect l="0" t="0" r="0" b="0"/>
              <a:pathLst>
                <a:path w="58709">
                  <a:moveTo>
                    <a:pt x="0" y="0"/>
                  </a:moveTo>
                  <a:lnTo>
                    <a:pt x="58709" y="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  <a:ln w="1355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3"/>
            <p:cNvSpPr/>
            <p:nvPr/>
          </p:nvSpPr>
          <p:spPr>
            <a:xfrm>
              <a:off x="2024494" y="2604564"/>
              <a:ext cx="58709" cy="0"/>
            </a:xfrm>
            <a:custGeom>
              <a:avLst/>
              <a:gdLst/>
              <a:ahLst/>
              <a:cxnLst/>
              <a:rect l="0" t="0" r="0" b="0"/>
              <a:pathLst>
                <a:path w="58709">
                  <a:moveTo>
                    <a:pt x="0" y="0"/>
                  </a:moveTo>
                  <a:lnTo>
                    <a:pt x="58709" y="0"/>
                  </a:lnTo>
                </a:path>
              </a:pathLst>
            </a:custGeom>
            <a:ln w="27101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4"/>
            <p:cNvSpPr/>
            <p:nvPr/>
          </p:nvSpPr>
          <p:spPr>
            <a:xfrm>
              <a:off x="2691272" y="2381013"/>
              <a:ext cx="0" cy="31048"/>
            </a:xfrm>
            <a:custGeom>
              <a:avLst/>
              <a:gdLst/>
              <a:ahLst/>
              <a:cxnLst/>
              <a:rect l="0" t="0" r="0" b="0"/>
              <a:pathLst>
                <a:path h="31048">
                  <a:moveTo>
                    <a:pt x="0" y="3104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5"/>
            <p:cNvSpPr/>
            <p:nvPr/>
          </p:nvSpPr>
          <p:spPr>
            <a:xfrm>
              <a:off x="2691272" y="2557991"/>
              <a:ext cx="0" cy="96251"/>
            </a:xfrm>
            <a:custGeom>
              <a:avLst/>
              <a:gdLst/>
              <a:ahLst/>
              <a:cxnLst/>
              <a:rect l="0" t="0" r="0" b="0"/>
              <a:pathLst>
                <a:path h="96251">
                  <a:moveTo>
                    <a:pt x="0" y="0"/>
                  </a:moveTo>
                  <a:lnTo>
                    <a:pt x="0" y="96251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g96"/>
            <p:cNvSpPr/>
            <p:nvPr/>
          </p:nvSpPr>
          <p:spPr>
            <a:xfrm>
              <a:off x="2657723" y="2412062"/>
              <a:ext cx="67097" cy="145929"/>
            </a:xfrm>
            <a:custGeom>
              <a:avLst/>
              <a:gdLst/>
              <a:ahLst/>
              <a:cxnLst/>
              <a:rect l="0" t="0" r="0" b="0"/>
              <a:pathLst>
                <a:path w="67097" h="145929">
                  <a:moveTo>
                    <a:pt x="0" y="0"/>
                  </a:moveTo>
                  <a:lnTo>
                    <a:pt x="0" y="145929"/>
                  </a:lnTo>
                  <a:lnTo>
                    <a:pt x="67097" y="145929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  <a:ln w="1355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7"/>
            <p:cNvSpPr/>
            <p:nvPr/>
          </p:nvSpPr>
          <p:spPr>
            <a:xfrm>
              <a:off x="2657723" y="2486579"/>
              <a:ext cx="67097" cy="0"/>
            </a:xfrm>
            <a:custGeom>
              <a:avLst/>
              <a:gdLst/>
              <a:ahLst/>
              <a:cxnLst/>
              <a:rect l="0" t="0" r="0" b="0"/>
              <a:pathLst>
                <a:path w="67097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8"/>
            <p:cNvSpPr/>
            <p:nvPr/>
          </p:nvSpPr>
          <p:spPr>
            <a:xfrm>
              <a:off x="3362243" y="2381013"/>
              <a:ext cx="0" cy="37258"/>
            </a:xfrm>
            <a:custGeom>
              <a:avLst/>
              <a:gdLst/>
              <a:ahLst/>
              <a:cxnLst/>
              <a:rect l="0" t="0" r="0" b="0"/>
              <a:pathLst>
                <a:path h="37258">
                  <a:moveTo>
                    <a:pt x="0" y="3725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9"/>
            <p:cNvSpPr/>
            <p:nvPr/>
          </p:nvSpPr>
          <p:spPr>
            <a:xfrm>
              <a:off x="3362243" y="2492788"/>
              <a:ext cx="0" cy="37258"/>
            </a:xfrm>
            <a:custGeom>
              <a:avLst/>
              <a:gdLst/>
              <a:ahLst/>
              <a:cxnLst/>
              <a:rect l="0" t="0" r="0" b="0"/>
              <a:pathLst>
                <a:path h="37258">
                  <a:moveTo>
                    <a:pt x="0" y="0"/>
                  </a:moveTo>
                  <a:lnTo>
                    <a:pt x="0" y="37258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g100"/>
            <p:cNvSpPr/>
            <p:nvPr/>
          </p:nvSpPr>
          <p:spPr>
            <a:xfrm>
              <a:off x="3328694" y="2418271"/>
              <a:ext cx="67097" cy="74516"/>
            </a:xfrm>
            <a:custGeom>
              <a:avLst/>
              <a:gdLst/>
              <a:ahLst/>
              <a:cxnLst/>
              <a:rect l="0" t="0" r="0" b="0"/>
              <a:pathLst>
                <a:path w="67097" h="74516">
                  <a:moveTo>
                    <a:pt x="0" y="0"/>
                  </a:moveTo>
                  <a:lnTo>
                    <a:pt x="0" y="74516"/>
                  </a:lnTo>
                  <a:lnTo>
                    <a:pt x="67097" y="74516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  <a:ln w="1355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101"/>
            <p:cNvSpPr/>
            <p:nvPr/>
          </p:nvSpPr>
          <p:spPr>
            <a:xfrm>
              <a:off x="3328694" y="2455530"/>
              <a:ext cx="67097" cy="0"/>
            </a:xfrm>
            <a:custGeom>
              <a:avLst/>
              <a:gdLst/>
              <a:ahLst/>
              <a:cxnLst/>
              <a:rect l="0" t="0" r="0" b="0"/>
              <a:pathLst>
                <a:path w="67097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102"/>
            <p:cNvSpPr/>
            <p:nvPr/>
          </p:nvSpPr>
          <p:spPr>
            <a:xfrm>
              <a:off x="4033214" y="2567305"/>
              <a:ext cx="0" cy="31048"/>
            </a:xfrm>
            <a:custGeom>
              <a:avLst/>
              <a:gdLst/>
              <a:ahLst/>
              <a:cxnLst/>
              <a:rect l="0" t="0" r="0" b="0"/>
              <a:pathLst>
                <a:path h="31048">
                  <a:moveTo>
                    <a:pt x="0" y="3104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103"/>
            <p:cNvSpPr/>
            <p:nvPr/>
          </p:nvSpPr>
          <p:spPr>
            <a:xfrm>
              <a:off x="4033214" y="2660451"/>
              <a:ext cx="0" cy="31048"/>
            </a:xfrm>
            <a:custGeom>
              <a:avLst/>
              <a:gdLst/>
              <a:ahLst/>
              <a:cxnLst/>
              <a:rect l="0" t="0" r="0" b="0"/>
              <a:pathLst>
                <a:path h="31048">
                  <a:moveTo>
                    <a:pt x="0" y="0"/>
                  </a:moveTo>
                  <a:lnTo>
                    <a:pt x="0" y="31048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g104"/>
            <p:cNvSpPr/>
            <p:nvPr/>
          </p:nvSpPr>
          <p:spPr>
            <a:xfrm>
              <a:off x="3999665" y="2598354"/>
              <a:ext cx="67097" cy="62097"/>
            </a:xfrm>
            <a:custGeom>
              <a:avLst/>
              <a:gdLst/>
              <a:ahLst/>
              <a:cxnLst/>
              <a:rect l="0" t="0" r="0" b="0"/>
              <a:pathLst>
                <a:path w="67097" h="62097">
                  <a:moveTo>
                    <a:pt x="0" y="0"/>
                  </a:moveTo>
                  <a:lnTo>
                    <a:pt x="0" y="62097"/>
                  </a:lnTo>
                  <a:lnTo>
                    <a:pt x="67097" y="62097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  <a:ln w="1355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l105"/>
            <p:cNvSpPr/>
            <p:nvPr/>
          </p:nvSpPr>
          <p:spPr>
            <a:xfrm>
              <a:off x="3999665" y="2629403"/>
              <a:ext cx="67097" cy="0"/>
            </a:xfrm>
            <a:custGeom>
              <a:avLst/>
              <a:gdLst/>
              <a:ahLst/>
              <a:cxnLst/>
              <a:rect l="0" t="0" r="0" b="0"/>
              <a:pathLst>
                <a:path w="67097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l106"/>
            <p:cNvSpPr/>
            <p:nvPr/>
          </p:nvSpPr>
          <p:spPr>
            <a:xfrm>
              <a:off x="4704185" y="2405852"/>
              <a:ext cx="0" cy="34153"/>
            </a:xfrm>
            <a:custGeom>
              <a:avLst/>
              <a:gdLst/>
              <a:ahLst/>
              <a:cxnLst/>
              <a:rect l="0" t="0" r="0" b="0"/>
              <a:pathLst>
                <a:path h="34153">
                  <a:moveTo>
                    <a:pt x="0" y="341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l107"/>
            <p:cNvSpPr/>
            <p:nvPr/>
          </p:nvSpPr>
          <p:spPr>
            <a:xfrm>
              <a:off x="4704185" y="2508313"/>
              <a:ext cx="0" cy="34153"/>
            </a:xfrm>
            <a:custGeom>
              <a:avLst/>
              <a:gdLst/>
              <a:ahLst/>
              <a:cxnLst/>
              <a:rect l="0" t="0" r="0" b="0"/>
              <a:pathLst>
                <a:path h="34153">
                  <a:moveTo>
                    <a:pt x="0" y="0"/>
                  </a:moveTo>
                  <a:lnTo>
                    <a:pt x="0" y="34153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g108"/>
            <p:cNvSpPr/>
            <p:nvPr/>
          </p:nvSpPr>
          <p:spPr>
            <a:xfrm>
              <a:off x="4670636" y="2440005"/>
              <a:ext cx="67097" cy="68307"/>
            </a:xfrm>
            <a:custGeom>
              <a:avLst/>
              <a:gdLst/>
              <a:ahLst/>
              <a:cxnLst/>
              <a:rect l="0" t="0" r="0" b="0"/>
              <a:pathLst>
                <a:path w="67097" h="68307">
                  <a:moveTo>
                    <a:pt x="0" y="0"/>
                  </a:moveTo>
                  <a:lnTo>
                    <a:pt x="0" y="68307"/>
                  </a:lnTo>
                  <a:lnTo>
                    <a:pt x="67097" y="68307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  <a:ln w="1355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l109"/>
            <p:cNvSpPr/>
            <p:nvPr/>
          </p:nvSpPr>
          <p:spPr>
            <a:xfrm>
              <a:off x="4670636" y="2474159"/>
              <a:ext cx="67097" cy="0"/>
            </a:xfrm>
            <a:custGeom>
              <a:avLst/>
              <a:gdLst/>
              <a:ahLst/>
              <a:cxnLst/>
              <a:rect l="0" t="0" r="0" b="0"/>
              <a:pathLst>
                <a:path w="67097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l110"/>
            <p:cNvSpPr/>
            <p:nvPr/>
          </p:nvSpPr>
          <p:spPr>
            <a:xfrm>
              <a:off x="5375156" y="2567305"/>
              <a:ext cx="0" cy="6209"/>
            </a:xfrm>
            <a:custGeom>
              <a:avLst/>
              <a:gdLst/>
              <a:ahLst/>
              <a:cxnLst/>
              <a:rect l="0" t="0" r="0" b="0"/>
              <a:pathLst>
                <a:path h="6209">
                  <a:moveTo>
                    <a:pt x="0" y="620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l111"/>
            <p:cNvSpPr/>
            <p:nvPr/>
          </p:nvSpPr>
          <p:spPr>
            <a:xfrm>
              <a:off x="5375156" y="2585934"/>
              <a:ext cx="0" cy="6209"/>
            </a:xfrm>
            <a:custGeom>
              <a:avLst/>
              <a:gdLst/>
              <a:ahLst/>
              <a:cxnLst/>
              <a:rect l="0" t="0" r="0" b="0"/>
              <a:pathLst>
                <a:path h="6209">
                  <a:moveTo>
                    <a:pt x="0" y="0"/>
                  </a:moveTo>
                  <a:lnTo>
                    <a:pt x="0" y="6209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g112"/>
            <p:cNvSpPr/>
            <p:nvPr/>
          </p:nvSpPr>
          <p:spPr>
            <a:xfrm>
              <a:off x="5341607" y="2573515"/>
              <a:ext cx="67097" cy="12419"/>
            </a:xfrm>
            <a:custGeom>
              <a:avLst/>
              <a:gdLst/>
              <a:ahLst/>
              <a:cxnLst/>
              <a:rect l="0" t="0" r="0" b="0"/>
              <a:pathLst>
                <a:path w="67097" h="12419">
                  <a:moveTo>
                    <a:pt x="0" y="0"/>
                  </a:moveTo>
                  <a:lnTo>
                    <a:pt x="0" y="12419"/>
                  </a:lnTo>
                  <a:lnTo>
                    <a:pt x="67097" y="12419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  <a:ln w="1355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l113"/>
            <p:cNvSpPr/>
            <p:nvPr/>
          </p:nvSpPr>
          <p:spPr>
            <a:xfrm>
              <a:off x="5341607" y="2579725"/>
              <a:ext cx="67097" cy="0"/>
            </a:xfrm>
            <a:custGeom>
              <a:avLst/>
              <a:gdLst/>
              <a:ahLst/>
              <a:cxnLst/>
              <a:rect l="0" t="0" r="0" b="0"/>
              <a:pathLst>
                <a:path w="67097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l114"/>
            <p:cNvSpPr/>
            <p:nvPr/>
          </p:nvSpPr>
          <p:spPr>
            <a:xfrm>
              <a:off x="6046127" y="2579725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l115"/>
            <p:cNvSpPr/>
            <p:nvPr/>
          </p:nvSpPr>
          <p:spPr>
            <a:xfrm>
              <a:off x="6046127" y="2579725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g116"/>
            <p:cNvSpPr/>
            <p:nvPr/>
          </p:nvSpPr>
          <p:spPr>
            <a:xfrm>
              <a:off x="5999159" y="2579725"/>
              <a:ext cx="93935" cy="0"/>
            </a:xfrm>
            <a:custGeom>
              <a:avLst/>
              <a:gdLst/>
              <a:ahLst/>
              <a:cxnLst/>
              <a:rect l="0" t="0" r="0" b="0"/>
              <a:pathLst>
                <a:path w="93935">
                  <a:moveTo>
                    <a:pt x="0" y="0"/>
                  </a:moveTo>
                  <a:lnTo>
                    <a:pt x="93935" y="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  <a:ln w="1355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l117"/>
            <p:cNvSpPr/>
            <p:nvPr/>
          </p:nvSpPr>
          <p:spPr>
            <a:xfrm>
              <a:off x="5999159" y="2579725"/>
              <a:ext cx="93935" cy="0"/>
            </a:xfrm>
            <a:custGeom>
              <a:avLst/>
              <a:gdLst/>
              <a:ahLst/>
              <a:cxnLst/>
              <a:rect l="0" t="0" r="0" b="0"/>
              <a:pathLst>
                <a:path w="93935">
                  <a:moveTo>
                    <a:pt x="0" y="0"/>
                  </a:moveTo>
                  <a:lnTo>
                    <a:pt x="93935" y="0"/>
                  </a:lnTo>
                </a:path>
              </a:pathLst>
            </a:custGeom>
            <a:ln w="27101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l118"/>
            <p:cNvSpPr/>
            <p:nvPr/>
          </p:nvSpPr>
          <p:spPr>
            <a:xfrm>
              <a:off x="2120946" y="2356174"/>
              <a:ext cx="0" cy="12419"/>
            </a:xfrm>
            <a:custGeom>
              <a:avLst/>
              <a:gdLst/>
              <a:ahLst/>
              <a:cxnLst/>
              <a:rect l="0" t="0" r="0" b="0"/>
              <a:pathLst>
                <a:path h="12419">
                  <a:moveTo>
                    <a:pt x="0" y="1241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l119"/>
            <p:cNvSpPr/>
            <p:nvPr/>
          </p:nvSpPr>
          <p:spPr>
            <a:xfrm>
              <a:off x="2120946" y="2393432"/>
              <a:ext cx="0" cy="12419"/>
            </a:xfrm>
            <a:custGeom>
              <a:avLst/>
              <a:gdLst/>
              <a:ahLst/>
              <a:cxnLst/>
              <a:rect l="0" t="0" r="0" b="0"/>
              <a:pathLst>
                <a:path h="12419">
                  <a:moveTo>
                    <a:pt x="0" y="0"/>
                  </a:moveTo>
                  <a:lnTo>
                    <a:pt x="0" y="12419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g120"/>
            <p:cNvSpPr/>
            <p:nvPr/>
          </p:nvSpPr>
          <p:spPr>
            <a:xfrm>
              <a:off x="2091591" y="2368593"/>
              <a:ext cx="58709" cy="24838"/>
            </a:xfrm>
            <a:custGeom>
              <a:avLst/>
              <a:gdLst/>
              <a:ahLst/>
              <a:cxnLst/>
              <a:rect l="0" t="0" r="0" b="0"/>
              <a:pathLst>
                <a:path w="58709" h="24838">
                  <a:moveTo>
                    <a:pt x="0" y="0"/>
                  </a:moveTo>
                  <a:lnTo>
                    <a:pt x="0" y="24838"/>
                  </a:lnTo>
                  <a:lnTo>
                    <a:pt x="58709" y="24838"/>
                  </a:lnTo>
                  <a:lnTo>
                    <a:pt x="58709" y="0"/>
                  </a:lnTo>
                  <a:close/>
                </a:path>
              </a:pathLst>
            </a:custGeom>
            <a:solidFill>
              <a:srgbClr val="4575B4">
                <a:alpha val="60000"/>
              </a:srgbClr>
            </a:solidFill>
            <a:ln w="1355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l121"/>
            <p:cNvSpPr/>
            <p:nvPr/>
          </p:nvSpPr>
          <p:spPr>
            <a:xfrm>
              <a:off x="2091591" y="2381013"/>
              <a:ext cx="58709" cy="0"/>
            </a:xfrm>
            <a:custGeom>
              <a:avLst/>
              <a:gdLst/>
              <a:ahLst/>
              <a:cxnLst/>
              <a:rect l="0" t="0" r="0" b="0"/>
              <a:pathLst>
                <a:path w="58709">
                  <a:moveTo>
                    <a:pt x="0" y="0"/>
                  </a:moveTo>
                  <a:lnTo>
                    <a:pt x="58709" y="0"/>
                  </a:lnTo>
                </a:path>
              </a:pathLst>
            </a:custGeom>
            <a:ln w="27101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l122"/>
            <p:cNvSpPr/>
            <p:nvPr/>
          </p:nvSpPr>
          <p:spPr>
            <a:xfrm>
              <a:off x="2767954" y="2405852"/>
              <a:ext cx="0" cy="326011"/>
            </a:xfrm>
            <a:custGeom>
              <a:avLst/>
              <a:gdLst/>
              <a:ahLst/>
              <a:cxnLst/>
              <a:rect l="0" t="0" r="0" b="0"/>
              <a:pathLst>
                <a:path h="326011">
                  <a:moveTo>
                    <a:pt x="0" y="32601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l123"/>
            <p:cNvSpPr/>
            <p:nvPr/>
          </p:nvSpPr>
          <p:spPr>
            <a:xfrm>
              <a:off x="2767954" y="3722318"/>
              <a:ext cx="0" cy="12419"/>
            </a:xfrm>
            <a:custGeom>
              <a:avLst/>
              <a:gdLst/>
              <a:ahLst/>
              <a:cxnLst/>
              <a:rect l="0" t="0" r="0" b="0"/>
              <a:pathLst>
                <a:path h="12419">
                  <a:moveTo>
                    <a:pt x="0" y="0"/>
                  </a:moveTo>
                  <a:lnTo>
                    <a:pt x="0" y="12419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g124"/>
            <p:cNvSpPr/>
            <p:nvPr/>
          </p:nvSpPr>
          <p:spPr>
            <a:xfrm>
              <a:off x="2734405" y="2731864"/>
              <a:ext cx="67097" cy="990454"/>
            </a:xfrm>
            <a:custGeom>
              <a:avLst/>
              <a:gdLst/>
              <a:ahLst/>
              <a:cxnLst/>
              <a:rect l="0" t="0" r="0" b="0"/>
              <a:pathLst>
                <a:path w="67097" h="990454">
                  <a:moveTo>
                    <a:pt x="0" y="0"/>
                  </a:moveTo>
                  <a:lnTo>
                    <a:pt x="0" y="990454"/>
                  </a:lnTo>
                  <a:lnTo>
                    <a:pt x="67097" y="990454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4575B4">
                <a:alpha val="60000"/>
              </a:srgbClr>
            </a:solidFill>
            <a:ln w="1355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l125"/>
            <p:cNvSpPr/>
            <p:nvPr/>
          </p:nvSpPr>
          <p:spPr>
            <a:xfrm>
              <a:off x="2734405" y="3511187"/>
              <a:ext cx="67097" cy="0"/>
            </a:xfrm>
            <a:custGeom>
              <a:avLst/>
              <a:gdLst/>
              <a:ahLst/>
              <a:cxnLst/>
              <a:rect l="0" t="0" r="0" b="0"/>
              <a:pathLst>
                <a:path w="67097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l126"/>
            <p:cNvSpPr/>
            <p:nvPr/>
          </p:nvSpPr>
          <p:spPr>
            <a:xfrm>
              <a:off x="3438925" y="3709899"/>
              <a:ext cx="0" cy="18629"/>
            </a:xfrm>
            <a:custGeom>
              <a:avLst/>
              <a:gdLst/>
              <a:ahLst/>
              <a:cxnLst/>
              <a:rect l="0" t="0" r="0" b="0"/>
              <a:pathLst>
                <a:path h="18629">
                  <a:moveTo>
                    <a:pt x="0" y="186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l127"/>
            <p:cNvSpPr/>
            <p:nvPr/>
          </p:nvSpPr>
          <p:spPr>
            <a:xfrm>
              <a:off x="3438925" y="3753367"/>
              <a:ext cx="0" cy="6209"/>
            </a:xfrm>
            <a:custGeom>
              <a:avLst/>
              <a:gdLst/>
              <a:ahLst/>
              <a:cxnLst/>
              <a:rect l="0" t="0" r="0" b="0"/>
              <a:pathLst>
                <a:path h="6209">
                  <a:moveTo>
                    <a:pt x="0" y="0"/>
                  </a:moveTo>
                  <a:lnTo>
                    <a:pt x="0" y="6209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g128"/>
            <p:cNvSpPr/>
            <p:nvPr/>
          </p:nvSpPr>
          <p:spPr>
            <a:xfrm>
              <a:off x="3405376" y="3728528"/>
              <a:ext cx="67097" cy="24838"/>
            </a:xfrm>
            <a:custGeom>
              <a:avLst/>
              <a:gdLst/>
              <a:ahLst/>
              <a:cxnLst/>
              <a:rect l="0" t="0" r="0" b="0"/>
              <a:pathLst>
                <a:path w="67097" h="24838">
                  <a:moveTo>
                    <a:pt x="0" y="0"/>
                  </a:moveTo>
                  <a:lnTo>
                    <a:pt x="0" y="24838"/>
                  </a:lnTo>
                  <a:lnTo>
                    <a:pt x="67097" y="24838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4575B4">
                <a:alpha val="60000"/>
              </a:srgbClr>
            </a:solidFill>
            <a:ln w="1355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l129"/>
            <p:cNvSpPr/>
            <p:nvPr/>
          </p:nvSpPr>
          <p:spPr>
            <a:xfrm>
              <a:off x="3405376" y="3747157"/>
              <a:ext cx="67097" cy="0"/>
            </a:xfrm>
            <a:custGeom>
              <a:avLst/>
              <a:gdLst/>
              <a:ahLst/>
              <a:cxnLst/>
              <a:rect l="0" t="0" r="0" b="0"/>
              <a:pathLst>
                <a:path w="67097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l130"/>
            <p:cNvSpPr/>
            <p:nvPr/>
          </p:nvSpPr>
          <p:spPr>
            <a:xfrm>
              <a:off x="4109896" y="3747157"/>
              <a:ext cx="0" cy="9314"/>
            </a:xfrm>
            <a:custGeom>
              <a:avLst/>
              <a:gdLst/>
              <a:ahLst/>
              <a:cxnLst/>
              <a:rect l="0" t="0" r="0" b="0"/>
              <a:pathLst>
                <a:path h="9314">
                  <a:moveTo>
                    <a:pt x="0" y="93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l131"/>
            <p:cNvSpPr/>
            <p:nvPr/>
          </p:nvSpPr>
          <p:spPr>
            <a:xfrm>
              <a:off x="4109896" y="3775101"/>
              <a:ext cx="0" cy="9314"/>
            </a:xfrm>
            <a:custGeom>
              <a:avLst/>
              <a:gdLst/>
              <a:ahLst/>
              <a:cxnLst/>
              <a:rect l="0" t="0" r="0" b="0"/>
              <a:pathLst>
                <a:path h="9314">
                  <a:moveTo>
                    <a:pt x="0" y="0"/>
                  </a:moveTo>
                  <a:lnTo>
                    <a:pt x="0" y="9314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g132"/>
            <p:cNvSpPr/>
            <p:nvPr/>
          </p:nvSpPr>
          <p:spPr>
            <a:xfrm>
              <a:off x="4076347" y="3756472"/>
              <a:ext cx="67097" cy="18629"/>
            </a:xfrm>
            <a:custGeom>
              <a:avLst/>
              <a:gdLst/>
              <a:ahLst/>
              <a:cxnLst/>
              <a:rect l="0" t="0" r="0" b="0"/>
              <a:pathLst>
                <a:path w="67097" h="18629">
                  <a:moveTo>
                    <a:pt x="0" y="0"/>
                  </a:moveTo>
                  <a:lnTo>
                    <a:pt x="0" y="18629"/>
                  </a:lnTo>
                  <a:lnTo>
                    <a:pt x="67097" y="18629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4575B4">
                <a:alpha val="60000"/>
              </a:srgbClr>
            </a:solidFill>
            <a:ln w="1355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l133"/>
            <p:cNvSpPr/>
            <p:nvPr/>
          </p:nvSpPr>
          <p:spPr>
            <a:xfrm>
              <a:off x="4076347" y="3765786"/>
              <a:ext cx="67097" cy="0"/>
            </a:xfrm>
            <a:custGeom>
              <a:avLst/>
              <a:gdLst/>
              <a:ahLst/>
              <a:cxnLst/>
              <a:rect l="0" t="0" r="0" b="0"/>
              <a:pathLst>
                <a:path w="67097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l134"/>
            <p:cNvSpPr/>
            <p:nvPr/>
          </p:nvSpPr>
          <p:spPr>
            <a:xfrm>
              <a:off x="4780867" y="3672640"/>
              <a:ext cx="0" cy="24838"/>
            </a:xfrm>
            <a:custGeom>
              <a:avLst/>
              <a:gdLst/>
              <a:ahLst/>
              <a:cxnLst/>
              <a:rect l="0" t="0" r="0" b="0"/>
              <a:pathLst>
                <a:path h="24838">
                  <a:moveTo>
                    <a:pt x="0" y="2483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l135"/>
            <p:cNvSpPr/>
            <p:nvPr/>
          </p:nvSpPr>
          <p:spPr>
            <a:xfrm>
              <a:off x="4780867" y="3759577"/>
              <a:ext cx="0" cy="37258"/>
            </a:xfrm>
            <a:custGeom>
              <a:avLst/>
              <a:gdLst/>
              <a:ahLst/>
              <a:cxnLst/>
              <a:rect l="0" t="0" r="0" b="0"/>
              <a:pathLst>
                <a:path h="37258">
                  <a:moveTo>
                    <a:pt x="0" y="0"/>
                  </a:moveTo>
                  <a:lnTo>
                    <a:pt x="0" y="37258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g136"/>
            <p:cNvSpPr/>
            <p:nvPr/>
          </p:nvSpPr>
          <p:spPr>
            <a:xfrm>
              <a:off x="4747318" y="3697479"/>
              <a:ext cx="67097" cy="62097"/>
            </a:xfrm>
            <a:custGeom>
              <a:avLst/>
              <a:gdLst/>
              <a:ahLst/>
              <a:cxnLst/>
              <a:rect l="0" t="0" r="0" b="0"/>
              <a:pathLst>
                <a:path w="67097" h="62097">
                  <a:moveTo>
                    <a:pt x="0" y="0"/>
                  </a:moveTo>
                  <a:lnTo>
                    <a:pt x="0" y="62097"/>
                  </a:lnTo>
                  <a:lnTo>
                    <a:pt x="67097" y="62097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4575B4">
                <a:alpha val="60000"/>
              </a:srgbClr>
            </a:solidFill>
            <a:ln w="1355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l137"/>
            <p:cNvSpPr/>
            <p:nvPr/>
          </p:nvSpPr>
          <p:spPr>
            <a:xfrm>
              <a:off x="4747318" y="3722318"/>
              <a:ext cx="67097" cy="0"/>
            </a:xfrm>
            <a:custGeom>
              <a:avLst/>
              <a:gdLst/>
              <a:ahLst/>
              <a:cxnLst/>
              <a:rect l="0" t="0" r="0" b="0"/>
              <a:pathLst>
                <a:path w="67097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l138"/>
            <p:cNvSpPr/>
            <p:nvPr/>
          </p:nvSpPr>
          <p:spPr>
            <a:xfrm>
              <a:off x="5451838" y="369747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l139"/>
            <p:cNvSpPr/>
            <p:nvPr/>
          </p:nvSpPr>
          <p:spPr>
            <a:xfrm>
              <a:off x="5451838" y="3725423"/>
              <a:ext cx="0" cy="9314"/>
            </a:xfrm>
            <a:custGeom>
              <a:avLst/>
              <a:gdLst/>
              <a:ahLst/>
              <a:cxnLst/>
              <a:rect l="0" t="0" r="0" b="0"/>
              <a:pathLst>
                <a:path h="9314">
                  <a:moveTo>
                    <a:pt x="0" y="0"/>
                  </a:moveTo>
                  <a:lnTo>
                    <a:pt x="0" y="9314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g140"/>
            <p:cNvSpPr/>
            <p:nvPr/>
          </p:nvSpPr>
          <p:spPr>
            <a:xfrm>
              <a:off x="5418289" y="3697479"/>
              <a:ext cx="67097" cy="27943"/>
            </a:xfrm>
            <a:custGeom>
              <a:avLst/>
              <a:gdLst/>
              <a:ahLst/>
              <a:cxnLst/>
              <a:rect l="0" t="0" r="0" b="0"/>
              <a:pathLst>
                <a:path w="67097" h="27943">
                  <a:moveTo>
                    <a:pt x="0" y="0"/>
                  </a:moveTo>
                  <a:lnTo>
                    <a:pt x="0" y="27943"/>
                  </a:lnTo>
                  <a:lnTo>
                    <a:pt x="67097" y="27943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4575B4">
                <a:alpha val="60000"/>
              </a:srgbClr>
            </a:solidFill>
            <a:ln w="1355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l141"/>
            <p:cNvSpPr/>
            <p:nvPr/>
          </p:nvSpPr>
          <p:spPr>
            <a:xfrm>
              <a:off x="5418289" y="3722318"/>
              <a:ext cx="67097" cy="0"/>
            </a:xfrm>
            <a:custGeom>
              <a:avLst/>
              <a:gdLst/>
              <a:ahLst/>
              <a:cxnLst/>
              <a:rect l="0" t="0" r="0" b="0"/>
              <a:pathLst>
                <a:path w="67097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l142"/>
            <p:cNvSpPr/>
            <p:nvPr/>
          </p:nvSpPr>
          <p:spPr>
            <a:xfrm>
              <a:off x="2188043" y="2530047"/>
              <a:ext cx="0" cy="6209"/>
            </a:xfrm>
            <a:custGeom>
              <a:avLst/>
              <a:gdLst/>
              <a:ahLst/>
              <a:cxnLst/>
              <a:rect l="0" t="0" r="0" b="0"/>
              <a:pathLst>
                <a:path h="6209">
                  <a:moveTo>
                    <a:pt x="0" y="620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l143"/>
            <p:cNvSpPr/>
            <p:nvPr/>
          </p:nvSpPr>
          <p:spPr>
            <a:xfrm>
              <a:off x="2188043" y="2548676"/>
              <a:ext cx="0" cy="6209"/>
            </a:xfrm>
            <a:custGeom>
              <a:avLst/>
              <a:gdLst/>
              <a:ahLst/>
              <a:cxnLst/>
              <a:rect l="0" t="0" r="0" b="0"/>
              <a:pathLst>
                <a:path h="6209">
                  <a:moveTo>
                    <a:pt x="0" y="0"/>
                  </a:moveTo>
                  <a:lnTo>
                    <a:pt x="0" y="6209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g144"/>
            <p:cNvSpPr/>
            <p:nvPr/>
          </p:nvSpPr>
          <p:spPr>
            <a:xfrm>
              <a:off x="2158688" y="2536256"/>
              <a:ext cx="58709" cy="12419"/>
            </a:xfrm>
            <a:custGeom>
              <a:avLst/>
              <a:gdLst/>
              <a:ahLst/>
              <a:cxnLst/>
              <a:rect l="0" t="0" r="0" b="0"/>
              <a:pathLst>
                <a:path w="58709" h="12419">
                  <a:moveTo>
                    <a:pt x="0" y="0"/>
                  </a:moveTo>
                  <a:lnTo>
                    <a:pt x="0" y="12419"/>
                  </a:lnTo>
                  <a:lnTo>
                    <a:pt x="58709" y="12419"/>
                  </a:lnTo>
                  <a:lnTo>
                    <a:pt x="58709" y="0"/>
                  </a:lnTo>
                  <a:close/>
                </a:path>
              </a:pathLst>
            </a:custGeom>
            <a:solidFill>
              <a:srgbClr val="91BFDB">
                <a:alpha val="60000"/>
              </a:srgbClr>
            </a:solidFill>
            <a:ln w="1355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l145"/>
            <p:cNvSpPr/>
            <p:nvPr/>
          </p:nvSpPr>
          <p:spPr>
            <a:xfrm>
              <a:off x="2158688" y="2542466"/>
              <a:ext cx="58709" cy="0"/>
            </a:xfrm>
            <a:custGeom>
              <a:avLst/>
              <a:gdLst/>
              <a:ahLst/>
              <a:cxnLst/>
              <a:rect l="0" t="0" r="0" b="0"/>
              <a:pathLst>
                <a:path w="58709">
                  <a:moveTo>
                    <a:pt x="0" y="0"/>
                  </a:moveTo>
                  <a:lnTo>
                    <a:pt x="58709" y="0"/>
                  </a:lnTo>
                </a:path>
              </a:pathLst>
            </a:custGeom>
            <a:ln w="27101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l146"/>
            <p:cNvSpPr/>
            <p:nvPr/>
          </p:nvSpPr>
          <p:spPr>
            <a:xfrm>
              <a:off x="2844636" y="2530047"/>
              <a:ext cx="0" cy="620974"/>
            </a:xfrm>
            <a:custGeom>
              <a:avLst/>
              <a:gdLst/>
              <a:ahLst/>
              <a:cxnLst/>
              <a:rect l="0" t="0" r="0" b="0"/>
              <a:pathLst>
                <a:path h="620974">
                  <a:moveTo>
                    <a:pt x="0" y="62097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l147"/>
            <p:cNvSpPr/>
            <p:nvPr/>
          </p:nvSpPr>
          <p:spPr>
            <a:xfrm>
              <a:off x="2844636" y="3728528"/>
              <a:ext cx="0" cy="31048"/>
            </a:xfrm>
            <a:custGeom>
              <a:avLst/>
              <a:gdLst/>
              <a:ahLst/>
              <a:cxnLst/>
              <a:rect l="0" t="0" r="0" b="0"/>
              <a:pathLst>
                <a:path h="31048">
                  <a:moveTo>
                    <a:pt x="0" y="0"/>
                  </a:moveTo>
                  <a:lnTo>
                    <a:pt x="0" y="31048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g148"/>
            <p:cNvSpPr/>
            <p:nvPr/>
          </p:nvSpPr>
          <p:spPr>
            <a:xfrm>
              <a:off x="2811088" y="3151021"/>
              <a:ext cx="67097" cy="577506"/>
            </a:xfrm>
            <a:custGeom>
              <a:avLst/>
              <a:gdLst/>
              <a:ahLst/>
              <a:cxnLst/>
              <a:rect l="0" t="0" r="0" b="0"/>
              <a:pathLst>
                <a:path w="67097" h="577506">
                  <a:moveTo>
                    <a:pt x="0" y="0"/>
                  </a:moveTo>
                  <a:lnTo>
                    <a:pt x="0" y="577506"/>
                  </a:lnTo>
                  <a:lnTo>
                    <a:pt x="67097" y="577506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91BFDB">
                <a:alpha val="60000"/>
              </a:srgbClr>
            </a:solidFill>
            <a:ln w="1355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l149"/>
            <p:cNvSpPr/>
            <p:nvPr/>
          </p:nvSpPr>
          <p:spPr>
            <a:xfrm>
              <a:off x="2811088" y="3685060"/>
              <a:ext cx="67097" cy="0"/>
            </a:xfrm>
            <a:custGeom>
              <a:avLst/>
              <a:gdLst/>
              <a:ahLst/>
              <a:cxnLst/>
              <a:rect l="0" t="0" r="0" b="0"/>
              <a:pathLst>
                <a:path w="67097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l150"/>
            <p:cNvSpPr/>
            <p:nvPr/>
          </p:nvSpPr>
          <p:spPr>
            <a:xfrm>
              <a:off x="3515607" y="3635382"/>
              <a:ext cx="0" cy="37258"/>
            </a:xfrm>
            <a:custGeom>
              <a:avLst/>
              <a:gdLst/>
              <a:ahLst/>
              <a:cxnLst/>
              <a:rect l="0" t="0" r="0" b="0"/>
              <a:pathLst>
                <a:path h="37258">
                  <a:moveTo>
                    <a:pt x="0" y="3725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l151"/>
            <p:cNvSpPr/>
            <p:nvPr/>
          </p:nvSpPr>
          <p:spPr>
            <a:xfrm>
              <a:off x="3515607" y="3722318"/>
              <a:ext cx="0" cy="12419"/>
            </a:xfrm>
            <a:custGeom>
              <a:avLst/>
              <a:gdLst/>
              <a:ahLst/>
              <a:cxnLst/>
              <a:rect l="0" t="0" r="0" b="0"/>
              <a:pathLst>
                <a:path h="12419">
                  <a:moveTo>
                    <a:pt x="0" y="0"/>
                  </a:moveTo>
                  <a:lnTo>
                    <a:pt x="0" y="12419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g152"/>
            <p:cNvSpPr/>
            <p:nvPr/>
          </p:nvSpPr>
          <p:spPr>
            <a:xfrm>
              <a:off x="3482059" y="3672640"/>
              <a:ext cx="67097" cy="49677"/>
            </a:xfrm>
            <a:custGeom>
              <a:avLst/>
              <a:gdLst/>
              <a:ahLst/>
              <a:cxnLst/>
              <a:rect l="0" t="0" r="0" b="0"/>
              <a:pathLst>
                <a:path w="67097" h="49677">
                  <a:moveTo>
                    <a:pt x="0" y="0"/>
                  </a:moveTo>
                  <a:lnTo>
                    <a:pt x="0" y="49677"/>
                  </a:lnTo>
                  <a:lnTo>
                    <a:pt x="67097" y="49677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91BFDB">
                <a:alpha val="60000"/>
              </a:srgbClr>
            </a:solidFill>
            <a:ln w="1355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l153"/>
            <p:cNvSpPr/>
            <p:nvPr/>
          </p:nvSpPr>
          <p:spPr>
            <a:xfrm>
              <a:off x="3482059" y="3709899"/>
              <a:ext cx="67097" cy="0"/>
            </a:xfrm>
            <a:custGeom>
              <a:avLst/>
              <a:gdLst/>
              <a:ahLst/>
              <a:cxnLst/>
              <a:rect l="0" t="0" r="0" b="0"/>
              <a:pathLst>
                <a:path w="67097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l154"/>
            <p:cNvSpPr/>
            <p:nvPr/>
          </p:nvSpPr>
          <p:spPr>
            <a:xfrm>
              <a:off x="4186578" y="3734738"/>
              <a:ext cx="0" cy="3104"/>
            </a:xfrm>
            <a:custGeom>
              <a:avLst/>
              <a:gdLst/>
              <a:ahLst/>
              <a:cxnLst/>
              <a:rect l="0" t="0" r="0" b="0"/>
              <a:pathLst>
                <a:path h="3104">
                  <a:moveTo>
                    <a:pt x="0" y="31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l155"/>
            <p:cNvSpPr/>
            <p:nvPr/>
          </p:nvSpPr>
          <p:spPr>
            <a:xfrm>
              <a:off x="4186578" y="3744052"/>
              <a:ext cx="0" cy="3104"/>
            </a:xfrm>
            <a:custGeom>
              <a:avLst/>
              <a:gdLst/>
              <a:ahLst/>
              <a:cxnLst/>
              <a:rect l="0" t="0" r="0" b="0"/>
              <a:pathLst>
                <a:path h="3104">
                  <a:moveTo>
                    <a:pt x="0" y="0"/>
                  </a:moveTo>
                  <a:lnTo>
                    <a:pt x="0" y="3104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g156"/>
            <p:cNvSpPr/>
            <p:nvPr/>
          </p:nvSpPr>
          <p:spPr>
            <a:xfrm>
              <a:off x="4153030" y="3737842"/>
              <a:ext cx="67097" cy="6209"/>
            </a:xfrm>
            <a:custGeom>
              <a:avLst/>
              <a:gdLst/>
              <a:ahLst/>
              <a:cxnLst/>
              <a:rect l="0" t="0" r="0" b="0"/>
              <a:pathLst>
                <a:path w="67097" h="6209">
                  <a:moveTo>
                    <a:pt x="0" y="0"/>
                  </a:moveTo>
                  <a:lnTo>
                    <a:pt x="0" y="6209"/>
                  </a:lnTo>
                  <a:lnTo>
                    <a:pt x="67097" y="6209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91BFDB">
                <a:alpha val="60000"/>
              </a:srgbClr>
            </a:solidFill>
            <a:ln w="1355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l157"/>
            <p:cNvSpPr/>
            <p:nvPr/>
          </p:nvSpPr>
          <p:spPr>
            <a:xfrm>
              <a:off x="4153030" y="3740947"/>
              <a:ext cx="67097" cy="0"/>
            </a:xfrm>
            <a:custGeom>
              <a:avLst/>
              <a:gdLst/>
              <a:ahLst/>
              <a:cxnLst/>
              <a:rect l="0" t="0" r="0" b="0"/>
              <a:pathLst>
                <a:path w="67097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l158"/>
            <p:cNvSpPr/>
            <p:nvPr/>
          </p:nvSpPr>
          <p:spPr>
            <a:xfrm>
              <a:off x="4857549" y="374715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l159"/>
            <p:cNvSpPr/>
            <p:nvPr/>
          </p:nvSpPr>
          <p:spPr>
            <a:xfrm>
              <a:off x="4857549" y="374715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g160"/>
            <p:cNvSpPr/>
            <p:nvPr/>
          </p:nvSpPr>
          <p:spPr>
            <a:xfrm>
              <a:off x="4824001" y="3747157"/>
              <a:ext cx="67097" cy="0"/>
            </a:xfrm>
            <a:custGeom>
              <a:avLst/>
              <a:gdLst/>
              <a:ahLst/>
              <a:cxnLst/>
              <a:rect l="0" t="0" r="0" b="0"/>
              <a:pathLst>
                <a:path w="67097">
                  <a:moveTo>
                    <a:pt x="0" y="0"/>
                  </a:moveTo>
                  <a:lnTo>
                    <a:pt x="67097" y="0"/>
                  </a:lnTo>
                  <a:close/>
                </a:path>
              </a:pathLst>
            </a:custGeom>
            <a:solidFill>
              <a:srgbClr val="91BFDB">
                <a:alpha val="60000"/>
              </a:srgbClr>
            </a:solidFill>
            <a:ln w="1355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l161"/>
            <p:cNvSpPr/>
            <p:nvPr/>
          </p:nvSpPr>
          <p:spPr>
            <a:xfrm>
              <a:off x="4824001" y="3747157"/>
              <a:ext cx="67097" cy="0"/>
            </a:xfrm>
            <a:custGeom>
              <a:avLst/>
              <a:gdLst/>
              <a:ahLst/>
              <a:cxnLst/>
              <a:rect l="0" t="0" r="0" b="0"/>
              <a:pathLst>
                <a:path w="67097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l162"/>
            <p:cNvSpPr/>
            <p:nvPr/>
          </p:nvSpPr>
          <p:spPr>
            <a:xfrm>
              <a:off x="5528520" y="3759577"/>
              <a:ext cx="0" cy="3104"/>
            </a:xfrm>
            <a:custGeom>
              <a:avLst/>
              <a:gdLst/>
              <a:ahLst/>
              <a:cxnLst/>
              <a:rect l="0" t="0" r="0" b="0"/>
              <a:pathLst>
                <a:path h="3104">
                  <a:moveTo>
                    <a:pt x="0" y="31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l163"/>
            <p:cNvSpPr/>
            <p:nvPr/>
          </p:nvSpPr>
          <p:spPr>
            <a:xfrm>
              <a:off x="5528520" y="3768891"/>
              <a:ext cx="0" cy="3104"/>
            </a:xfrm>
            <a:custGeom>
              <a:avLst/>
              <a:gdLst/>
              <a:ahLst/>
              <a:cxnLst/>
              <a:rect l="0" t="0" r="0" b="0"/>
              <a:pathLst>
                <a:path h="3104">
                  <a:moveTo>
                    <a:pt x="0" y="0"/>
                  </a:moveTo>
                  <a:lnTo>
                    <a:pt x="0" y="3104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g164"/>
            <p:cNvSpPr/>
            <p:nvPr/>
          </p:nvSpPr>
          <p:spPr>
            <a:xfrm>
              <a:off x="5494972" y="3762681"/>
              <a:ext cx="67097" cy="6209"/>
            </a:xfrm>
            <a:custGeom>
              <a:avLst/>
              <a:gdLst/>
              <a:ahLst/>
              <a:cxnLst/>
              <a:rect l="0" t="0" r="0" b="0"/>
              <a:pathLst>
                <a:path w="67097" h="6209">
                  <a:moveTo>
                    <a:pt x="0" y="0"/>
                  </a:moveTo>
                  <a:lnTo>
                    <a:pt x="0" y="6209"/>
                  </a:lnTo>
                  <a:lnTo>
                    <a:pt x="67097" y="6209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91BFDB">
                <a:alpha val="60000"/>
              </a:srgbClr>
            </a:solidFill>
            <a:ln w="1355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l165"/>
            <p:cNvSpPr/>
            <p:nvPr/>
          </p:nvSpPr>
          <p:spPr>
            <a:xfrm>
              <a:off x="5494972" y="3765786"/>
              <a:ext cx="67097" cy="0"/>
            </a:xfrm>
            <a:custGeom>
              <a:avLst/>
              <a:gdLst/>
              <a:ahLst/>
              <a:cxnLst/>
              <a:rect l="0" t="0" r="0" b="0"/>
              <a:pathLst>
                <a:path w="67097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l166"/>
            <p:cNvSpPr/>
            <p:nvPr/>
          </p:nvSpPr>
          <p:spPr>
            <a:xfrm>
              <a:off x="6153482" y="251762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l167"/>
            <p:cNvSpPr/>
            <p:nvPr/>
          </p:nvSpPr>
          <p:spPr>
            <a:xfrm>
              <a:off x="6153482" y="251762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g168"/>
            <p:cNvSpPr/>
            <p:nvPr/>
          </p:nvSpPr>
          <p:spPr>
            <a:xfrm>
              <a:off x="6106514" y="2517627"/>
              <a:ext cx="93935" cy="0"/>
            </a:xfrm>
            <a:custGeom>
              <a:avLst/>
              <a:gdLst/>
              <a:ahLst/>
              <a:cxnLst/>
              <a:rect l="0" t="0" r="0" b="0"/>
              <a:pathLst>
                <a:path w="93935">
                  <a:moveTo>
                    <a:pt x="0" y="0"/>
                  </a:moveTo>
                  <a:lnTo>
                    <a:pt x="93935" y="0"/>
                  </a:lnTo>
                  <a:close/>
                </a:path>
              </a:pathLst>
            </a:custGeom>
            <a:solidFill>
              <a:srgbClr val="91BFDB">
                <a:alpha val="60000"/>
              </a:srgbClr>
            </a:solidFill>
            <a:ln w="1355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l169"/>
            <p:cNvSpPr/>
            <p:nvPr/>
          </p:nvSpPr>
          <p:spPr>
            <a:xfrm>
              <a:off x="6106514" y="2517627"/>
              <a:ext cx="93935" cy="0"/>
            </a:xfrm>
            <a:custGeom>
              <a:avLst/>
              <a:gdLst/>
              <a:ahLst/>
              <a:cxnLst/>
              <a:rect l="0" t="0" r="0" b="0"/>
              <a:pathLst>
                <a:path w="93935">
                  <a:moveTo>
                    <a:pt x="0" y="0"/>
                  </a:moveTo>
                  <a:lnTo>
                    <a:pt x="93935" y="0"/>
                  </a:lnTo>
                </a:path>
              </a:pathLst>
            </a:custGeom>
            <a:ln w="27101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l170"/>
            <p:cNvSpPr/>
            <p:nvPr/>
          </p:nvSpPr>
          <p:spPr>
            <a:xfrm>
              <a:off x="2255140" y="244311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l171"/>
            <p:cNvSpPr/>
            <p:nvPr/>
          </p:nvSpPr>
          <p:spPr>
            <a:xfrm>
              <a:off x="2255140" y="244311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g172"/>
            <p:cNvSpPr/>
            <p:nvPr/>
          </p:nvSpPr>
          <p:spPr>
            <a:xfrm>
              <a:off x="2225785" y="2443110"/>
              <a:ext cx="58709" cy="0"/>
            </a:xfrm>
            <a:custGeom>
              <a:avLst/>
              <a:gdLst/>
              <a:ahLst/>
              <a:cxnLst/>
              <a:rect l="0" t="0" r="0" b="0"/>
              <a:pathLst>
                <a:path w="58709">
                  <a:moveTo>
                    <a:pt x="0" y="0"/>
                  </a:moveTo>
                  <a:lnTo>
                    <a:pt x="58709" y="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  <a:ln w="1355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l173"/>
            <p:cNvSpPr/>
            <p:nvPr/>
          </p:nvSpPr>
          <p:spPr>
            <a:xfrm>
              <a:off x="2225785" y="2443110"/>
              <a:ext cx="58709" cy="0"/>
            </a:xfrm>
            <a:custGeom>
              <a:avLst/>
              <a:gdLst/>
              <a:ahLst/>
              <a:cxnLst/>
              <a:rect l="0" t="0" r="0" b="0"/>
              <a:pathLst>
                <a:path w="58709">
                  <a:moveTo>
                    <a:pt x="0" y="0"/>
                  </a:moveTo>
                  <a:lnTo>
                    <a:pt x="58709" y="0"/>
                  </a:lnTo>
                </a:path>
              </a:pathLst>
            </a:custGeom>
            <a:ln w="27101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l174"/>
            <p:cNvSpPr/>
            <p:nvPr/>
          </p:nvSpPr>
          <p:spPr>
            <a:xfrm>
              <a:off x="2921319" y="2306496"/>
              <a:ext cx="0" cy="136614"/>
            </a:xfrm>
            <a:custGeom>
              <a:avLst/>
              <a:gdLst/>
              <a:ahLst/>
              <a:cxnLst/>
              <a:rect l="0" t="0" r="0" b="0"/>
              <a:pathLst>
                <a:path h="136614">
                  <a:moveTo>
                    <a:pt x="0" y="1366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l175"/>
            <p:cNvSpPr/>
            <p:nvPr/>
          </p:nvSpPr>
          <p:spPr>
            <a:xfrm>
              <a:off x="2921319" y="2536256"/>
              <a:ext cx="0" cy="18629"/>
            </a:xfrm>
            <a:custGeom>
              <a:avLst/>
              <a:gdLst/>
              <a:ahLst/>
              <a:cxnLst/>
              <a:rect l="0" t="0" r="0" b="0"/>
              <a:pathLst>
                <a:path h="18629">
                  <a:moveTo>
                    <a:pt x="0" y="0"/>
                  </a:moveTo>
                  <a:lnTo>
                    <a:pt x="0" y="18629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g176"/>
            <p:cNvSpPr/>
            <p:nvPr/>
          </p:nvSpPr>
          <p:spPr>
            <a:xfrm>
              <a:off x="2887770" y="2443110"/>
              <a:ext cx="67097" cy="93146"/>
            </a:xfrm>
            <a:custGeom>
              <a:avLst/>
              <a:gdLst/>
              <a:ahLst/>
              <a:cxnLst/>
              <a:rect l="0" t="0" r="0" b="0"/>
              <a:pathLst>
                <a:path w="67097" h="93146">
                  <a:moveTo>
                    <a:pt x="0" y="0"/>
                  </a:moveTo>
                  <a:lnTo>
                    <a:pt x="0" y="93146"/>
                  </a:lnTo>
                  <a:lnTo>
                    <a:pt x="67097" y="93146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  <a:ln w="1355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l177"/>
            <p:cNvSpPr/>
            <p:nvPr/>
          </p:nvSpPr>
          <p:spPr>
            <a:xfrm>
              <a:off x="2887770" y="2505208"/>
              <a:ext cx="67097" cy="0"/>
            </a:xfrm>
            <a:custGeom>
              <a:avLst/>
              <a:gdLst/>
              <a:ahLst/>
              <a:cxnLst/>
              <a:rect l="0" t="0" r="0" b="0"/>
              <a:pathLst>
                <a:path w="67097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l178"/>
            <p:cNvSpPr/>
            <p:nvPr/>
          </p:nvSpPr>
          <p:spPr>
            <a:xfrm>
              <a:off x="3592290" y="2579725"/>
              <a:ext cx="0" cy="31048"/>
            </a:xfrm>
            <a:custGeom>
              <a:avLst/>
              <a:gdLst/>
              <a:ahLst/>
              <a:cxnLst/>
              <a:rect l="0" t="0" r="0" b="0"/>
              <a:pathLst>
                <a:path h="31048">
                  <a:moveTo>
                    <a:pt x="0" y="3104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l179"/>
            <p:cNvSpPr/>
            <p:nvPr/>
          </p:nvSpPr>
          <p:spPr>
            <a:xfrm>
              <a:off x="3592290" y="2660451"/>
              <a:ext cx="0" cy="18629"/>
            </a:xfrm>
            <a:custGeom>
              <a:avLst/>
              <a:gdLst/>
              <a:ahLst/>
              <a:cxnLst/>
              <a:rect l="0" t="0" r="0" b="0"/>
              <a:pathLst>
                <a:path h="18629">
                  <a:moveTo>
                    <a:pt x="0" y="0"/>
                  </a:moveTo>
                  <a:lnTo>
                    <a:pt x="0" y="18629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g180"/>
            <p:cNvSpPr/>
            <p:nvPr/>
          </p:nvSpPr>
          <p:spPr>
            <a:xfrm>
              <a:off x="3558741" y="2610773"/>
              <a:ext cx="67097" cy="49677"/>
            </a:xfrm>
            <a:custGeom>
              <a:avLst/>
              <a:gdLst/>
              <a:ahLst/>
              <a:cxnLst/>
              <a:rect l="0" t="0" r="0" b="0"/>
              <a:pathLst>
                <a:path w="67097" h="49677">
                  <a:moveTo>
                    <a:pt x="0" y="0"/>
                  </a:moveTo>
                  <a:lnTo>
                    <a:pt x="0" y="49677"/>
                  </a:lnTo>
                  <a:lnTo>
                    <a:pt x="67097" y="49677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  <a:ln w="1355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l181"/>
            <p:cNvSpPr/>
            <p:nvPr/>
          </p:nvSpPr>
          <p:spPr>
            <a:xfrm>
              <a:off x="3558741" y="2641822"/>
              <a:ext cx="67097" cy="0"/>
            </a:xfrm>
            <a:custGeom>
              <a:avLst/>
              <a:gdLst/>
              <a:ahLst/>
              <a:cxnLst/>
              <a:rect l="0" t="0" r="0" b="0"/>
              <a:pathLst>
                <a:path w="67097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l182"/>
            <p:cNvSpPr/>
            <p:nvPr/>
          </p:nvSpPr>
          <p:spPr>
            <a:xfrm>
              <a:off x="4263261" y="2666661"/>
              <a:ext cx="0" cy="15524"/>
            </a:xfrm>
            <a:custGeom>
              <a:avLst/>
              <a:gdLst/>
              <a:ahLst/>
              <a:cxnLst/>
              <a:rect l="0" t="0" r="0" b="0"/>
              <a:pathLst>
                <a:path h="15524">
                  <a:moveTo>
                    <a:pt x="0" y="1552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l183"/>
            <p:cNvSpPr/>
            <p:nvPr/>
          </p:nvSpPr>
          <p:spPr>
            <a:xfrm>
              <a:off x="4263261" y="2713234"/>
              <a:ext cx="0" cy="15524"/>
            </a:xfrm>
            <a:custGeom>
              <a:avLst/>
              <a:gdLst/>
              <a:ahLst/>
              <a:cxnLst/>
              <a:rect l="0" t="0" r="0" b="0"/>
              <a:pathLst>
                <a:path h="15524">
                  <a:moveTo>
                    <a:pt x="0" y="0"/>
                  </a:moveTo>
                  <a:lnTo>
                    <a:pt x="0" y="15524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g184"/>
            <p:cNvSpPr/>
            <p:nvPr/>
          </p:nvSpPr>
          <p:spPr>
            <a:xfrm>
              <a:off x="4229712" y="2682186"/>
              <a:ext cx="67097" cy="31048"/>
            </a:xfrm>
            <a:custGeom>
              <a:avLst/>
              <a:gdLst/>
              <a:ahLst/>
              <a:cxnLst/>
              <a:rect l="0" t="0" r="0" b="0"/>
              <a:pathLst>
                <a:path w="67097" h="31048">
                  <a:moveTo>
                    <a:pt x="0" y="0"/>
                  </a:moveTo>
                  <a:lnTo>
                    <a:pt x="0" y="31048"/>
                  </a:lnTo>
                  <a:lnTo>
                    <a:pt x="67097" y="31048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  <a:ln w="1355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l185"/>
            <p:cNvSpPr/>
            <p:nvPr/>
          </p:nvSpPr>
          <p:spPr>
            <a:xfrm>
              <a:off x="4229712" y="2697710"/>
              <a:ext cx="67097" cy="0"/>
            </a:xfrm>
            <a:custGeom>
              <a:avLst/>
              <a:gdLst/>
              <a:ahLst/>
              <a:cxnLst/>
              <a:rect l="0" t="0" r="0" b="0"/>
              <a:pathLst>
                <a:path w="67097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l186"/>
            <p:cNvSpPr/>
            <p:nvPr/>
          </p:nvSpPr>
          <p:spPr>
            <a:xfrm>
              <a:off x="4934232" y="2492788"/>
              <a:ext cx="0" cy="55887"/>
            </a:xfrm>
            <a:custGeom>
              <a:avLst/>
              <a:gdLst/>
              <a:ahLst/>
              <a:cxnLst/>
              <a:rect l="0" t="0" r="0" b="0"/>
              <a:pathLst>
                <a:path h="55887">
                  <a:moveTo>
                    <a:pt x="0" y="5588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l187"/>
            <p:cNvSpPr/>
            <p:nvPr/>
          </p:nvSpPr>
          <p:spPr>
            <a:xfrm>
              <a:off x="4934232" y="2660451"/>
              <a:ext cx="0" cy="55887"/>
            </a:xfrm>
            <a:custGeom>
              <a:avLst/>
              <a:gdLst/>
              <a:ahLst/>
              <a:cxnLst/>
              <a:rect l="0" t="0" r="0" b="0"/>
              <a:pathLst>
                <a:path h="55887">
                  <a:moveTo>
                    <a:pt x="0" y="0"/>
                  </a:moveTo>
                  <a:lnTo>
                    <a:pt x="0" y="55887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g188"/>
            <p:cNvSpPr/>
            <p:nvPr/>
          </p:nvSpPr>
          <p:spPr>
            <a:xfrm>
              <a:off x="4900683" y="2548676"/>
              <a:ext cx="67097" cy="111775"/>
            </a:xfrm>
            <a:custGeom>
              <a:avLst/>
              <a:gdLst/>
              <a:ahLst/>
              <a:cxnLst/>
              <a:rect l="0" t="0" r="0" b="0"/>
              <a:pathLst>
                <a:path w="67097" h="111775">
                  <a:moveTo>
                    <a:pt x="0" y="0"/>
                  </a:moveTo>
                  <a:lnTo>
                    <a:pt x="0" y="111775"/>
                  </a:lnTo>
                  <a:lnTo>
                    <a:pt x="67097" y="111775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  <a:ln w="1355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l189"/>
            <p:cNvSpPr/>
            <p:nvPr/>
          </p:nvSpPr>
          <p:spPr>
            <a:xfrm>
              <a:off x="4900683" y="2604564"/>
              <a:ext cx="67097" cy="0"/>
            </a:xfrm>
            <a:custGeom>
              <a:avLst/>
              <a:gdLst/>
              <a:ahLst/>
              <a:cxnLst/>
              <a:rect l="0" t="0" r="0" b="0"/>
              <a:pathLst>
                <a:path w="67097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l190"/>
            <p:cNvSpPr/>
            <p:nvPr/>
          </p:nvSpPr>
          <p:spPr>
            <a:xfrm>
              <a:off x="5605203" y="2492788"/>
              <a:ext cx="0" cy="15524"/>
            </a:xfrm>
            <a:custGeom>
              <a:avLst/>
              <a:gdLst/>
              <a:ahLst/>
              <a:cxnLst/>
              <a:rect l="0" t="0" r="0" b="0"/>
              <a:pathLst>
                <a:path h="15524">
                  <a:moveTo>
                    <a:pt x="0" y="1552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l191"/>
            <p:cNvSpPr/>
            <p:nvPr/>
          </p:nvSpPr>
          <p:spPr>
            <a:xfrm>
              <a:off x="5605203" y="2539361"/>
              <a:ext cx="0" cy="15524"/>
            </a:xfrm>
            <a:custGeom>
              <a:avLst/>
              <a:gdLst/>
              <a:ahLst/>
              <a:cxnLst/>
              <a:rect l="0" t="0" r="0" b="0"/>
              <a:pathLst>
                <a:path h="15524">
                  <a:moveTo>
                    <a:pt x="0" y="0"/>
                  </a:moveTo>
                  <a:lnTo>
                    <a:pt x="0" y="15524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g192"/>
            <p:cNvSpPr/>
            <p:nvPr/>
          </p:nvSpPr>
          <p:spPr>
            <a:xfrm>
              <a:off x="5571654" y="2508313"/>
              <a:ext cx="67097" cy="31048"/>
            </a:xfrm>
            <a:custGeom>
              <a:avLst/>
              <a:gdLst/>
              <a:ahLst/>
              <a:cxnLst/>
              <a:rect l="0" t="0" r="0" b="0"/>
              <a:pathLst>
                <a:path w="67097" h="31048">
                  <a:moveTo>
                    <a:pt x="0" y="0"/>
                  </a:moveTo>
                  <a:lnTo>
                    <a:pt x="0" y="31048"/>
                  </a:lnTo>
                  <a:lnTo>
                    <a:pt x="67097" y="31048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  <a:ln w="1355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l193"/>
            <p:cNvSpPr/>
            <p:nvPr/>
          </p:nvSpPr>
          <p:spPr>
            <a:xfrm>
              <a:off x="5571654" y="2523837"/>
              <a:ext cx="67097" cy="0"/>
            </a:xfrm>
            <a:custGeom>
              <a:avLst/>
              <a:gdLst/>
              <a:ahLst/>
              <a:cxnLst/>
              <a:rect l="0" t="0" r="0" b="0"/>
              <a:pathLst>
                <a:path w="67097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l194"/>
            <p:cNvSpPr/>
            <p:nvPr/>
          </p:nvSpPr>
          <p:spPr>
            <a:xfrm>
              <a:off x="6260837" y="248036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l195"/>
            <p:cNvSpPr/>
            <p:nvPr/>
          </p:nvSpPr>
          <p:spPr>
            <a:xfrm>
              <a:off x="6260837" y="248036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g196"/>
            <p:cNvSpPr/>
            <p:nvPr/>
          </p:nvSpPr>
          <p:spPr>
            <a:xfrm>
              <a:off x="6213869" y="2480369"/>
              <a:ext cx="93935" cy="0"/>
            </a:xfrm>
            <a:custGeom>
              <a:avLst/>
              <a:gdLst/>
              <a:ahLst/>
              <a:cxnLst/>
              <a:rect l="0" t="0" r="0" b="0"/>
              <a:pathLst>
                <a:path w="93935">
                  <a:moveTo>
                    <a:pt x="0" y="0"/>
                  </a:moveTo>
                  <a:lnTo>
                    <a:pt x="93935" y="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  <a:ln w="1355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l197"/>
            <p:cNvSpPr/>
            <p:nvPr/>
          </p:nvSpPr>
          <p:spPr>
            <a:xfrm>
              <a:off x="6213869" y="2480369"/>
              <a:ext cx="93935" cy="0"/>
            </a:xfrm>
            <a:custGeom>
              <a:avLst/>
              <a:gdLst/>
              <a:ahLst/>
              <a:cxnLst/>
              <a:rect l="0" t="0" r="0" b="0"/>
              <a:pathLst>
                <a:path w="93935">
                  <a:moveTo>
                    <a:pt x="0" y="0"/>
                  </a:moveTo>
                  <a:lnTo>
                    <a:pt x="93935" y="0"/>
                  </a:lnTo>
                </a:path>
              </a:pathLst>
            </a:custGeom>
            <a:ln w="27101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t198"/>
            <p:cNvSpPr/>
            <p:nvPr/>
          </p:nvSpPr>
          <p:spPr>
            <a:xfrm>
              <a:off x="1826157" y="2480382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t199"/>
            <p:cNvSpPr/>
            <p:nvPr/>
          </p:nvSpPr>
          <p:spPr>
            <a:xfrm>
              <a:off x="1827795" y="2641835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t200"/>
            <p:cNvSpPr/>
            <p:nvPr/>
          </p:nvSpPr>
          <p:spPr>
            <a:xfrm>
              <a:off x="5814392" y="2852967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t201"/>
            <p:cNvSpPr/>
            <p:nvPr/>
          </p:nvSpPr>
          <p:spPr>
            <a:xfrm>
              <a:off x="2427461" y="3126195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pt202"/>
            <p:cNvSpPr/>
            <p:nvPr/>
          </p:nvSpPr>
          <p:spPr>
            <a:xfrm>
              <a:off x="2441204" y="3275229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t203"/>
            <p:cNvSpPr/>
            <p:nvPr/>
          </p:nvSpPr>
          <p:spPr>
            <a:xfrm>
              <a:off x="2436582" y="3635395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t204"/>
            <p:cNvSpPr/>
            <p:nvPr/>
          </p:nvSpPr>
          <p:spPr>
            <a:xfrm>
              <a:off x="2433456" y="3163454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pt205"/>
            <p:cNvSpPr/>
            <p:nvPr/>
          </p:nvSpPr>
          <p:spPr>
            <a:xfrm>
              <a:off x="2440081" y="2890225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t206"/>
            <p:cNvSpPr/>
            <p:nvPr/>
          </p:nvSpPr>
          <p:spPr>
            <a:xfrm>
              <a:off x="2440230" y="2753611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t207"/>
            <p:cNvSpPr/>
            <p:nvPr/>
          </p:nvSpPr>
          <p:spPr>
            <a:xfrm>
              <a:off x="2425230" y="2666674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t208"/>
            <p:cNvSpPr/>
            <p:nvPr/>
          </p:nvSpPr>
          <p:spPr>
            <a:xfrm>
              <a:off x="2443895" y="2629416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t209"/>
            <p:cNvSpPr/>
            <p:nvPr/>
          </p:nvSpPr>
          <p:spPr>
            <a:xfrm>
              <a:off x="3095312" y="2654255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t210"/>
            <p:cNvSpPr/>
            <p:nvPr/>
          </p:nvSpPr>
          <p:spPr>
            <a:xfrm>
              <a:off x="3117064" y="2641835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t211"/>
            <p:cNvSpPr/>
            <p:nvPr/>
          </p:nvSpPr>
          <p:spPr>
            <a:xfrm>
              <a:off x="3110697" y="2567318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t212"/>
            <p:cNvSpPr/>
            <p:nvPr/>
          </p:nvSpPr>
          <p:spPr>
            <a:xfrm>
              <a:off x="3791303" y="2592157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t213"/>
            <p:cNvSpPr/>
            <p:nvPr/>
          </p:nvSpPr>
          <p:spPr>
            <a:xfrm>
              <a:off x="4442504" y="2405865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t214"/>
            <p:cNvSpPr/>
            <p:nvPr/>
          </p:nvSpPr>
          <p:spPr>
            <a:xfrm>
              <a:off x="5130643" y="2381026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t215"/>
            <p:cNvSpPr/>
            <p:nvPr/>
          </p:nvSpPr>
          <p:spPr>
            <a:xfrm>
              <a:off x="5120458" y="2728772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t216"/>
            <p:cNvSpPr/>
            <p:nvPr/>
          </p:nvSpPr>
          <p:spPr>
            <a:xfrm>
              <a:off x="1758585" y="1859407"/>
              <a:ext cx="49651" cy="49651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t217"/>
            <p:cNvSpPr/>
            <p:nvPr/>
          </p:nvSpPr>
          <p:spPr>
            <a:xfrm>
              <a:off x="3190447" y="2306509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t218"/>
            <p:cNvSpPr/>
            <p:nvPr/>
          </p:nvSpPr>
          <p:spPr>
            <a:xfrm>
              <a:off x="1826677" y="2778450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t219"/>
            <p:cNvSpPr/>
            <p:nvPr/>
          </p:nvSpPr>
          <p:spPr>
            <a:xfrm>
              <a:off x="1834702" y="2803289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t220"/>
            <p:cNvSpPr/>
            <p:nvPr/>
          </p:nvSpPr>
          <p:spPr>
            <a:xfrm>
              <a:off x="5797983" y="3026840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t221"/>
            <p:cNvSpPr/>
            <p:nvPr/>
          </p:nvSpPr>
          <p:spPr>
            <a:xfrm>
              <a:off x="2449410" y="3287649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t222"/>
            <p:cNvSpPr/>
            <p:nvPr/>
          </p:nvSpPr>
          <p:spPr>
            <a:xfrm>
              <a:off x="2434314" y="2790869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t223"/>
            <p:cNvSpPr/>
            <p:nvPr/>
          </p:nvSpPr>
          <p:spPr>
            <a:xfrm>
              <a:off x="2448262" y="2530060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pt224"/>
            <p:cNvSpPr/>
            <p:nvPr/>
          </p:nvSpPr>
          <p:spPr>
            <a:xfrm>
              <a:off x="2434821" y="2728772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t225"/>
            <p:cNvSpPr/>
            <p:nvPr/>
          </p:nvSpPr>
          <p:spPr>
            <a:xfrm>
              <a:off x="2434769" y="2716352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t226"/>
            <p:cNvSpPr/>
            <p:nvPr/>
          </p:nvSpPr>
          <p:spPr>
            <a:xfrm>
              <a:off x="3102657" y="2753611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t227"/>
            <p:cNvSpPr/>
            <p:nvPr/>
          </p:nvSpPr>
          <p:spPr>
            <a:xfrm>
              <a:off x="3105457" y="2753611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t228"/>
            <p:cNvSpPr/>
            <p:nvPr/>
          </p:nvSpPr>
          <p:spPr>
            <a:xfrm>
              <a:off x="3778469" y="2666674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t229"/>
            <p:cNvSpPr/>
            <p:nvPr/>
          </p:nvSpPr>
          <p:spPr>
            <a:xfrm>
              <a:off x="4441171" y="2790869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t230"/>
            <p:cNvSpPr/>
            <p:nvPr/>
          </p:nvSpPr>
          <p:spPr>
            <a:xfrm>
              <a:off x="1895519" y="2492801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t231"/>
            <p:cNvSpPr/>
            <p:nvPr/>
          </p:nvSpPr>
          <p:spPr>
            <a:xfrm>
              <a:off x="1884326" y="2492801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t232"/>
            <p:cNvSpPr/>
            <p:nvPr/>
          </p:nvSpPr>
          <p:spPr>
            <a:xfrm>
              <a:off x="2503923" y="2418284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pt233"/>
            <p:cNvSpPr/>
            <p:nvPr/>
          </p:nvSpPr>
          <p:spPr>
            <a:xfrm>
              <a:off x="2507561" y="2691513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pt234"/>
            <p:cNvSpPr/>
            <p:nvPr/>
          </p:nvSpPr>
          <p:spPr>
            <a:xfrm>
              <a:off x="2512098" y="2840547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pt235"/>
            <p:cNvSpPr/>
            <p:nvPr/>
          </p:nvSpPr>
          <p:spPr>
            <a:xfrm>
              <a:off x="2502263" y="2852967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" name="pt236"/>
            <p:cNvSpPr/>
            <p:nvPr/>
          </p:nvSpPr>
          <p:spPr>
            <a:xfrm>
              <a:off x="2511241" y="2927484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" name="pt237"/>
            <p:cNvSpPr/>
            <p:nvPr/>
          </p:nvSpPr>
          <p:spPr>
            <a:xfrm>
              <a:off x="2510753" y="2666674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" name="pt238"/>
            <p:cNvSpPr/>
            <p:nvPr/>
          </p:nvSpPr>
          <p:spPr>
            <a:xfrm>
              <a:off x="2510508" y="2728772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" name="pt239"/>
            <p:cNvSpPr/>
            <p:nvPr/>
          </p:nvSpPr>
          <p:spPr>
            <a:xfrm>
              <a:off x="3178615" y="2505221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" name="pt240"/>
            <p:cNvSpPr/>
            <p:nvPr/>
          </p:nvSpPr>
          <p:spPr>
            <a:xfrm>
              <a:off x="3191574" y="2554899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" name="pt241"/>
            <p:cNvSpPr/>
            <p:nvPr/>
          </p:nvSpPr>
          <p:spPr>
            <a:xfrm>
              <a:off x="3180211" y="2716352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pt242"/>
            <p:cNvSpPr/>
            <p:nvPr/>
          </p:nvSpPr>
          <p:spPr>
            <a:xfrm>
              <a:off x="3190920" y="2579738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pt243"/>
            <p:cNvSpPr/>
            <p:nvPr/>
          </p:nvSpPr>
          <p:spPr>
            <a:xfrm>
              <a:off x="3860006" y="2629416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pt244"/>
            <p:cNvSpPr/>
            <p:nvPr/>
          </p:nvSpPr>
          <p:spPr>
            <a:xfrm>
              <a:off x="3845588" y="2517640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pt245"/>
            <p:cNvSpPr/>
            <p:nvPr/>
          </p:nvSpPr>
          <p:spPr>
            <a:xfrm>
              <a:off x="4520058" y="2443123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" name="pt246"/>
            <p:cNvSpPr/>
            <p:nvPr/>
          </p:nvSpPr>
          <p:spPr>
            <a:xfrm>
              <a:off x="4524457" y="2629416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pt247"/>
            <p:cNvSpPr/>
            <p:nvPr/>
          </p:nvSpPr>
          <p:spPr>
            <a:xfrm>
              <a:off x="5200276" y="2579738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pt248"/>
            <p:cNvSpPr/>
            <p:nvPr/>
          </p:nvSpPr>
          <p:spPr>
            <a:xfrm>
              <a:off x="5204297" y="2467962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pt249"/>
            <p:cNvSpPr/>
            <p:nvPr/>
          </p:nvSpPr>
          <p:spPr>
            <a:xfrm>
              <a:off x="1972293" y="2592157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" name="pt250"/>
            <p:cNvSpPr/>
            <p:nvPr/>
          </p:nvSpPr>
          <p:spPr>
            <a:xfrm>
              <a:off x="1949169" y="2604577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" name="pt251"/>
            <p:cNvSpPr/>
            <p:nvPr/>
          </p:nvSpPr>
          <p:spPr>
            <a:xfrm>
              <a:off x="5925000" y="2554899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" name="pt252"/>
            <p:cNvSpPr/>
            <p:nvPr/>
          </p:nvSpPr>
          <p:spPr>
            <a:xfrm>
              <a:off x="2594955" y="2455543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" name="pt253"/>
            <p:cNvSpPr/>
            <p:nvPr/>
          </p:nvSpPr>
          <p:spPr>
            <a:xfrm>
              <a:off x="2588369" y="2467962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" name="pt254"/>
            <p:cNvSpPr/>
            <p:nvPr/>
          </p:nvSpPr>
          <p:spPr>
            <a:xfrm>
              <a:off x="2589284" y="2679094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" name="pt255"/>
            <p:cNvSpPr/>
            <p:nvPr/>
          </p:nvSpPr>
          <p:spPr>
            <a:xfrm>
              <a:off x="2600818" y="3014420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" name="pt256"/>
            <p:cNvSpPr/>
            <p:nvPr/>
          </p:nvSpPr>
          <p:spPr>
            <a:xfrm>
              <a:off x="2601104" y="3014420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" name="pt257"/>
            <p:cNvSpPr/>
            <p:nvPr/>
          </p:nvSpPr>
          <p:spPr>
            <a:xfrm>
              <a:off x="2581454" y="3039259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" name="pt258"/>
            <p:cNvSpPr/>
            <p:nvPr/>
          </p:nvSpPr>
          <p:spPr>
            <a:xfrm>
              <a:off x="2586610" y="3113776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pt259"/>
            <p:cNvSpPr/>
            <p:nvPr/>
          </p:nvSpPr>
          <p:spPr>
            <a:xfrm>
              <a:off x="2592726" y="3076518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" name="pt260"/>
            <p:cNvSpPr/>
            <p:nvPr/>
          </p:nvSpPr>
          <p:spPr>
            <a:xfrm>
              <a:off x="3247983" y="2790869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" name="pt261"/>
            <p:cNvSpPr/>
            <p:nvPr/>
          </p:nvSpPr>
          <p:spPr>
            <a:xfrm>
              <a:off x="3262109" y="2753611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pt262"/>
            <p:cNvSpPr/>
            <p:nvPr/>
          </p:nvSpPr>
          <p:spPr>
            <a:xfrm>
              <a:off x="3928014" y="3076518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pt263"/>
            <p:cNvSpPr/>
            <p:nvPr/>
          </p:nvSpPr>
          <p:spPr>
            <a:xfrm>
              <a:off x="3938096" y="3014420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pt264"/>
            <p:cNvSpPr/>
            <p:nvPr/>
          </p:nvSpPr>
          <p:spPr>
            <a:xfrm>
              <a:off x="4611743" y="3101356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pt265"/>
            <p:cNvSpPr/>
            <p:nvPr/>
          </p:nvSpPr>
          <p:spPr>
            <a:xfrm>
              <a:off x="4590656" y="3076518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" name="pt266"/>
            <p:cNvSpPr/>
            <p:nvPr/>
          </p:nvSpPr>
          <p:spPr>
            <a:xfrm>
              <a:off x="5281705" y="2902645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" name="pt267"/>
            <p:cNvSpPr/>
            <p:nvPr/>
          </p:nvSpPr>
          <p:spPr>
            <a:xfrm>
              <a:off x="5284341" y="2753611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" name="pt268"/>
            <p:cNvSpPr/>
            <p:nvPr/>
          </p:nvSpPr>
          <p:spPr>
            <a:xfrm>
              <a:off x="2039172" y="2579738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" name="pt269"/>
            <p:cNvSpPr/>
            <p:nvPr/>
          </p:nvSpPr>
          <p:spPr>
            <a:xfrm>
              <a:off x="6012367" y="2554899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pt270"/>
            <p:cNvSpPr/>
            <p:nvPr/>
          </p:nvSpPr>
          <p:spPr>
            <a:xfrm>
              <a:off x="2668544" y="2505221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" name="pt271"/>
            <p:cNvSpPr/>
            <p:nvPr/>
          </p:nvSpPr>
          <p:spPr>
            <a:xfrm>
              <a:off x="2678967" y="2629416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pt272"/>
            <p:cNvSpPr/>
            <p:nvPr/>
          </p:nvSpPr>
          <p:spPr>
            <a:xfrm>
              <a:off x="2670044" y="2418284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pt273"/>
            <p:cNvSpPr/>
            <p:nvPr/>
          </p:nvSpPr>
          <p:spPr>
            <a:xfrm>
              <a:off x="2660770" y="2393445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" name="pt274"/>
            <p:cNvSpPr/>
            <p:nvPr/>
          </p:nvSpPr>
          <p:spPr>
            <a:xfrm>
              <a:off x="2657927" y="2579738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" name="pt275"/>
            <p:cNvSpPr/>
            <p:nvPr/>
          </p:nvSpPr>
          <p:spPr>
            <a:xfrm>
              <a:off x="2678154" y="2517640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" name="pt276"/>
            <p:cNvSpPr/>
            <p:nvPr/>
          </p:nvSpPr>
          <p:spPr>
            <a:xfrm>
              <a:off x="2662194" y="2368606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" name="pt277"/>
            <p:cNvSpPr/>
            <p:nvPr/>
          </p:nvSpPr>
          <p:spPr>
            <a:xfrm>
              <a:off x="2668768" y="2356187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" name="pt278"/>
            <p:cNvSpPr/>
            <p:nvPr/>
          </p:nvSpPr>
          <p:spPr>
            <a:xfrm>
              <a:off x="3332907" y="2356187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" name="pt279"/>
            <p:cNvSpPr/>
            <p:nvPr/>
          </p:nvSpPr>
          <p:spPr>
            <a:xfrm>
              <a:off x="3335280" y="2505221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" name="pt280"/>
            <p:cNvSpPr/>
            <p:nvPr/>
          </p:nvSpPr>
          <p:spPr>
            <a:xfrm>
              <a:off x="4004813" y="2666674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" name="pt281"/>
            <p:cNvSpPr/>
            <p:nvPr/>
          </p:nvSpPr>
          <p:spPr>
            <a:xfrm>
              <a:off x="4003063" y="2542479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" name="pt282"/>
            <p:cNvSpPr/>
            <p:nvPr/>
          </p:nvSpPr>
          <p:spPr>
            <a:xfrm>
              <a:off x="4672597" y="2517640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" name="pt283"/>
            <p:cNvSpPr/>
            <p:nvPr/>
          </p:nvSpPr>
          <p:spPr>
            <a:xfrm>
              <a:off x="4689046" y="2381026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" name="pt284"/>
            <p:cNvSpPr/>
            <p:nvPr/>
          </p:nvSpPr>
          <p:spPr>
            <a:xfrm>
              <a:off x="5351218" y="2542479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" name="pt285"/>
            <p:cNvSpPr/>
            <p:nvPr/>
          </p:nvSpPr>
          <p:spPr>
            <a:xfrm>
              <a:off x="5351722" y="2567318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" name="pt286"/>
            <p:cNvSpPr/>
            <p:nvPr/>
          </p:nvSpPr>
          <p:spPr>
            <a:xfrm>
              <a:off x="2169781" y="2530060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" name="pt287"/>
            <p:cNvSpPr/>
            <p:nvPr/>
          </p:nvSpPr>
          <p:spPr>
            <a:xfrm>
              <a:off x="2176635" y="2505221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" name="pt288"/>
            <p:cNvSpPr/>
            <p:nvPr/>
          </p:nvSpPr>
          <p:spPr>
            <a:xfrm>
              <a:off x="6129582" y="2492801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pt289"/>
            <p:cNvSpPr/>
            <p:nvPr/>
          </p:nvSpPr>
          <p:spPr>
            <a:xfrm>
              <a:off x="2809404" y="2505221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" name="pt290"/>
            <p:cNvSpPr/>
            <p:nvPr/>
          </p:nvSpPr>
          <p:spPr>
            <a:xfrm>
              <a:off x="2822307" y="2679094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pt291"/>
            <p:cNvSpPr/>
            <p:nvPr/>
          </p:nvSpPr>
          <p:spPr>
            <a:xfrm>
              <a:off x="2827099" y="3573297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pt292"/>
            <p:cNvSpPr/>
            <p:nvPr/>
          </p:nvSpPr>
          <p:spPr>
            <a:xfrm>
              <a:off x="2832993" y="3660234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pt293"/>
            <p:cNvSpPr/>
            <p:nvPr/>
          </p:nvSpPr>
          <p:spPr>
            <a:xfrm>
              <a:off x="2809470" y="3697492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pt294"/>
            <p:cNvSpPr/>
            <p:nvPr/>
          </p:nvSpPr>
          <p:spPr>
            <a:xfrm>
              <a:off x="2810516" y="3709912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pt295"/>
            <p:cNvSpPr/>
            <p:nvPr/>
          </p:nvSpPr>
          <p:spPr>
            <a:xfrm>
              <a:off x="2807699" y="3734751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" name="pt296"/>
            <p:cNvSpPr/>
            <p:nvPr/>
          </p:nvSpPr>
          <p:spPr>
            <a:xfrm>
              <a:off x="3494929" y="3685073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" name="pt297"/>
            <p:cNvSpPr/>
            <p:nvPr/>
          </p:nvSpPr>
          <p:spPr>
            <a:xfrm>
              <a:off x="3477510" y="3709912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" name="pt298"/>
            <p:cNvSpPr/>
            <p:nvPr/>
          </p:nvSpPr>
          <p:spPr>
            <a:xfrm>
              <a:off x="3487448" y="3610556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" name="pt299"/>
            <p:cNvSpPr/>
            <p:nvPr/>
          </p:nvSpPr>
          <p:spPr>
            <a:xfrm>
              <a:off x="4152256" y="3722331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pt300"/>
            <p:cNvSpPr/>
            <p:nvPr/>
          </p:nvSpPr>
          <p:spPr>
            <a:xfrm>
              <a:off x="4166351" y="3709912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pt301"/>
            <p:cNvSpPr/>
            <p:nvPr/>
          </p:nvSpPr>
          <p:spPr>
            <a:xfrm>
              <a:off x="4831990" y="3722331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pt302"/>
            <p:cNvSpPr/>
            <p:nvPr/>
          </p:nvSpPr>
          <p:spPr>
            <a:xfrm>
              <a:off x="4833836" y="3722331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pt303"/>
            <p:cNvSpPr/>
            <p:nvPr/>
          </p:nvSpPr>
          <p:spPr>
            <a:xfrm>
              <a:off x="5502005" y="3747170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pt304"/>
            <p:cNvSpPr/>
            <p:nvPr/>
          </p:nvSpPr>
          <p:spPr>
            <a:xfrm>
              <a:off x="5509123" y="3734751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pt305"/>
            <p:cNvSpPr/>
            <p:nvPr/>
          </p:nvSpPr>
          <p:spPr>
            <a:xfrm>
              <a:off x="2105550" y="2381026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" name="pt306"/>
            <p:cNvSpPr/>
            <p:nvPr/>
          </p:nvSpPr>
          <p:spPr>
            <a:xfrm>
              <a:off x="2086591" y="2331348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pt307"/>
            <p:cNvSpPr/>
            <p:nvPr/>
          </p:nvSpPr>
          <p:spPr>
            <a:xfrm>
              <a:off x="2752103" y="2381026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pt308"/>
            <p:cNvSpPr/>
            <p:nvPr/>
          </p:nvSpPr>
          <p:spPr>
            <a:xfrm>
              <a:off x="2739995" y="2803289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pt309"/>
            <p:cNvSpPr/>
            <p:nvPr/>
          </p:nvSpPr>
          <p:spPr>
            <a:xfrm>
              <a:off x="2744744" y="3300068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" name="pt310"/>
            <p:cNvSpPr/>
            <p:nvPr/>
          </p:nvSpPr>
          <p:spPr>
            <a:xfrm>
              <a:off x="2735384" y="2418284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pt311"/>
            <p:cNvSpPr/>
            <p:nvPr/>
          </p:nvSpPr>
          <p:spPr>
            <a:xfrm>
              <a:off x="2739028" y="3697492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" name="pt312"/>
            <p:cNvSpPr/>
            <p:nvPr/>
          </p:nvSpPr>
          <p:spPr>
            <a:xfrm>
              <a:off x="2750897" y="3672653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pt313"/>
            <p:cNvSpPr/>
            <p:nvPr/>
          </p:nvSpPr>
          <p:spPr>
            <a:xfrm>
              <a:off x="2746924" y="3697492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pt314"/>
            <p:cNvSpPr/>
            <p:nvPr/>
          </p:nvSpPr>
          <p:spPr>
            <a:xfrm>
              <a:off x="2731205" y="3709912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" name="pt315"/>
            <p:cNvSpPr/>
            <p:nvPr/>
          </p:nvSpPr>
          <p:spPr>
            <a:xfrm>
              <a:off x="3400711" y="3722331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" name="pt316"/>
            <p:cNvSpPr/>
            <p:nvPr/>
          </p:nvSpPr>
          <p:spPr>
            <a:xfrm>
              <a:off x="3408338" y="3685073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pt317"/>
            <p:cNvSpPr/>
            <p:nvPr/>
          </p:nvSpPr>
          <p:spPr>
            <a:xfrm>
              <a:off x="3419136" y="3734751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" name="pt318"/>
            <p:cNvSpPr/>
            <p:nvPr/>
          </p:nvSpPr>
          <p:spPr>
            <a:xfrm>
              <a:off x="4085611" y="3722331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pt319"/>
            <p:cNvSpPr/>
            <p:nvPr/>
          </p:nvSpPr>
          <p:spPr>
            <a:xfrm>
              <a:off x="4077215" y="3759590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pt320"/>
            <p:cNvSpPr/>
            <p:nvPr/>
          </p:nvSpPr>
          <p:spPr>
            <a:xfrm>
              <a:off x="4756681" y="3647814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" name="pt321"/>
            <p:cNvSpPr/>
            <p:nvPr/>
          </p:nvSpPr>
          <p:spPr>
            <a:xfrm>
              <a:off x="4763193" y="3697492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pt322"/>
            <p:cNvSpPr/>
            <p:nvPr/>
          </p:nvSpPr>
          <p:spPr>
            <a:xfrm>
              <a:off x="5431860" y="3697492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" name="pt323"/>
            <p:cNvSpPr/>
            <p:nvPr/>
          </p:nvSpPr>
          <p:spPr>
            <a:xfrm>
              <a:off x="4764370" y="3772009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" name="pt324"/>
            <p:cNvSpPr/>
            <p:nvPr/>
          </p:nvSpPr>
          <p:spPr>
            <a:xfrm>
              <a:off x="5421914" y="3709912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" name="pt325"/>
            <p:cNvSpPr/>
            <p:nvPr/>
          </p:nvSpPr>
          <p:spPr>
            <a:xfrm>
              <a:off x="5425198" y="3598136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" name="pt326"/>
            <p:cNvSpPr/>
            <p:nvPr/>
          </p:nvSpPr>
          <p:spPr>
            <a:xfrm>
              <a:off x="5429814" y="3697492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" name="pt327"/>
            <p:cNvSpPr/>
            <p:nvPr/>
          </p:nvSpPr>
          <p:spPr>
            <a:xfrm>
              <a:off x="2239489" y="2418284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" name="pt328"/>
            <p:cNvSpPr/>
            <p:nvPr/>
          </p:nvSpPr>
          <p:spPr>
            <a:xfrm>
              <a:off x="6235037" y="2455543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" name="pt329"/>
            <p:cNvSpPr/>
            <p:nvPr/>
          </p:nvSpPr>
          <p:spPr>
            <a:xfrm>
              <a:off x="2889169" y="2467962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" name="pt330"/>
            <p:cNvSpPr/>
            <p:nvPr/>
          </p:nvSpPr>
          <p:spPr>
            <a:xfrm>
              <a:off x="2894628" y="2530060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" name="pt331"/>
            <p:cNvSpPr/>
            <p:nvPr/>
          </p:nvSpPr>
          <p:spPr>
            <a:xfrm>
              <a:off x="2884260" y="2492801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" name="pt332"/>
            <p:cNvSpPr/>
            <p:nvPr/>
          </p:nvSpPr>
          <p:spPr>
            <a:xfrm>
              <a:off x="2895209" y="2455543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" name="pt333"/>
            <p:cNvSpPr/>
            <p:nvPr/>
          </p:nvSpPr>
          <p:spPr>
            <a:xfrm>
              <a:off x="2896562" y="2505221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" name="pt334"/>
            <p:cNvSpPr/>
            <p:nvPr/>
          </p:nvSpPr>
          <p:spPr>
            <a:xfrm>
              <a:off x="2903963" y="2815708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" name="pt335"/>
            <p:cNvSpPr/>
            <p:nvPr/>
          </p:nvSpPr>
          <p:spPr>
            <a:xfrm>
              <a:off x="2898489" y="2281670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" name="pt336"/>
            <p:cNvSpPr/>
            <p:nvPr/>
          </p:nvSpPr>
          <p:spPr>
            <a:xfrm>
              <a:off x="2890055" y="2306509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" name="pt337"/>
            <p:cNvSpPr/>
            <p:nvPr/>
          </p:nvSpPr>
          <p:spPr>
            <a:xfrm>
              <a:off x="3574435" y="2616996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" name="pt338"/>
            <p:cNvSpPr/>
            <p:nvPr/>
          </p:nvSpPr>
          <p:spPr>
            <a:xfrm>
              <a:off x="3568768" y="2554899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" name="pt339"/>
            <p:cNvSpPr/>
            <p:nvPr/>
          </p:nvSpPr>
          <p:spPr>
            <a:xfrm>
              <a:off x="3558557" y="2654255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" name="pt340"/>
            <p:cNvSpPr/>
            <p:nvPr/>
          </p:nvSpPr>
          <p:spPr>
            <a:xfrm>
              <a:off x="4236787" y="2641835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" name="pt341"/>
            <p:cNvSpPr/>
            <p:nvPr/>
          </p:nvSpPr>
          <p:spPr>
            <a:xfrm>
              <a:off x="4240999" y="2703933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" name="pt342"/>
            <p:cNvSpPr/>
            <p:nvPr/>
          </p:nvSpPr>
          <p:spPr>
            <a:xfrm>
              <a:off x="4900786" y="2467962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" name="pt343"/>
            <p:cNvSpPr/>
            <p:nvPr/>
          </p:nvSpPr>
          <p:spPr>
            <a:xfrm>
              <a:off x="4920519" y="2691513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" name="pt344"/>
            <p:cNvSpPr/>
            <p:nvPr/>
          </p:nvSpPr>
          <p:spPr>
            <a:xfrm>
              <a:off x="5581752" y="2467962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" name="pt345"/>
            <p:cNvSpPr/>
            <p:nvPr/>
          </p:nvSpPr>
          <p:spPr>
            <a:xfrm>
              <a:off x="5571053" y="2530060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" name="pl346"/>
            <p:cNvSpPr/>
            <p:nvPr/>
          </p:nvSpPr>
          <p:spPr>
            <a:xfrm>
              <a:off x="1617718" y="1788603"/>
              <a:ext cx="0" cy="2103862"/>
            </a:xfrm>
            <a:custGeom>
              <a:avLst/>
              <a:gdLst/>
              <a:ahLst/>
              <a:cxnLst/>
              <a:rect l="0" t="0" r="0" b="0"/>
              <a:pathLst>
                <a:path h="2103862">
                  <a:moveTo>
                    <a:pt x="0" y="21038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" name="tx347"/>
            <p:cNvSpPr/>
            <p:nvPr/>
          </p:nvSpPr>
          <p:spPr>
            <a:xfrm>
              <a:off x="1379879" y="3307347"/>
              <a:ext cx="169515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348" name="tx348"/>
            <p:cNvSpPr/>
            <p:nvPr/>
          </p:nvSpPr>
          <p:spPr>
            <a:xfrm>
              <a:off x="1295121" y="2686372"/>
              <a:ext cx="254272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349" name="tx349"/>
            <p:cNvSpPr/>
            <p:nvPr/>
          </p:nvSpPr>
          <p:spPr>
            <a:xfrm>
              <a:off x="1295121" y="2065398"/>
              <a:ext cx="254272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150</a:t>
              </a:r>
            </a:p>
          </p:txBody>
        </p:sp>
        <p:sp>
          <p:nvSpPr>
            <p:cNvPr id="350" name="pl350"/>
            <p:cNvSpPr/>
            <p:nvPr/>
          </p:nvSpPr>
          <p:spPr>
            <a:xfrm>
              <a:off x="1579760" y="3362153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" name="pl351"/>
            <p:cNvSpPr/>
            <p:nvPr/>
          </p:nvSpPr>
          <p:spPr>
            <a:xfrm>
              <a:off x="1579760" y="2741178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" name="pl352"/>
            <p:cNvSpPr/>
            <p:nvPr/>
          </p:nvSpPr>
          <p:spPr>
            <a:xfrm>
              <a:off x="1579760" y="2120203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" name="pl353"/>
            <p:cNvSpPr/>
            <p:nvPr/>
          </p:nvSpPr>
          <p:spPr>
            <a:xfrm>
              <a:off x="1617718" y="3892465"/>
              <a:ext cx="4830991" cy="0"/>
            </a:xfrm>
            <a:custGeom>
              <a:avLst/>
              <a:gdLst/>
              <a:ahLst/>
              <a:cxnLst/>
              <a:rect l="0" t="0" r="0" b="0"/>
              <a:pathLst>
                <a:path w="4830991">
                  <a:moveTo>
                    <a:pt x="0" y="0"/>
                  </a:moveTo>
                  <a:lnTo>
                    <a:pt x="483099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" name="pl354"/>
            <p:cNvSpPr/>
            <p:nvPr/>
          </p:nvSpPr>
          <p:spPr>
            <a:xfrm>
              <a:off x="2020301" y="3892465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" name="pl355"/>
            <p:cNvSpPr/>
            <p:nvPr/>
          </p:nvSpPr>
          <p:spPr>
            <a:xfrm>
              <a:off x="2691272" y="3892465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" name="pl356"/>
            <p:cNvSpPr/>
            <p:nvPr/>
          </p:nvSpPr>
          <p:spPr>
            <a:xfrm>
              <a:off x="3362243" y="3892465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" name="pl357"/>
            <p:cNvSpPr/>
            <p:nvPr/>
          </p:nvSpPr>
          <p:spPr>
            <a:xfrm>
              <a:off x="4033214" y="3892465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" name="pl358"/>
            <p:cNvSpPr/>
            <p:nvPr/>
          </p:nvSpPr>
          <p:spPr>
            <a:xfrm>
              <a:off x="4704185" y="3892465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" name="pl359"/>
            <p:cNvSpPr/>
            <p:nvPr/>
          </p:nvSpPr>
          <p:spPr>
            <a:xfrm>
              <a:off x="5375156" y="3892465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" name="pl360"/>
            <p:cNvSpPr/>
            <p:nvPr/>
          </p:nvSpPr>
          <p:spPr>
            <a:xfrm>
              <a:off x="6046127" y="3892465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" name="tx361"/>
            <p:cNvSpPr/>
            <p:nvPr/>
          </p:nvSpPr>
          <p:spPr>
            <a:xfrm>
              <a:off x="1888997" y="3936381"/>
              <a:ext cx="262607" cy="1337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pret</a:t>
              </a:r>
            </a:p>
          </p:txBody>
        </p:sp>
        <p:sp>
          <p:nvSpPr>
            <p:cNvPr id="362" name="tx362"/>
            <p:cNvSpPr/>
            <p:nvPr/>
          </p:nvSpPr>
          <p:spPr>
            <a:xfrm>
              <a:off x="2627722" y="3962724"/>
              <a:ext cx="127099" cy="1073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t1</a:t>
              </a:r>
            </a:p>
          </p:txBody>
        </p:sp>
        <p:sp>
          <p:nvSpPr>
            <p:cNvPr id="363" name="tx363"/>
            <p:cNvSpPr/>
            <p:nvPr/>
          </p:nvSpPr>
          <p:spPr>
            <a:xfrm>
              <a:off x="3298693" y="3961905"/>
              <a:ext cx="127099" cy="1081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t2</a:t>
              </a:r>
            </a:p>
          </p:txBody>
        </p:sp>
        <p:sp>
          <p:nvSpPr>
            <p:cNvPr id="364" name="tx364"/>
            <p:cNvSpPr/>
            <p:nvPr/>
          </p:nvSpPr>
          <p:spPr>
            <a:xfrm>
              <a:off x="3969664" y="3960491"/>
              <a:ext cx="127099" cy="1096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t3</a:t>
              </a:r>
            </a:p>
          </p:txBody>
        </p:sp>
        <p:sp>
          <p:nvSpPr>
            <p:cNvPr id="365" name="tx365"/>
            <p:cNvSpPr/>
            <p:nvPr/>
          </p:nvSpPr>
          <p:spPr>
            <a:xfrm>
              <a:off x="4640635" y="3961980"/>
              <a:ext cx="127099" cy="1081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t4</a:t>
              </a:r>
            </a:p>
          </p:txBody>
        </p:sp>
        <p:sp>
          <p:nvSpPr>
            <p:cNvPr id="366" name="tx366"/>
            <p:cNvSpPr/>
            <p:nvPr/>
          </p:nvSpPr>
          <p:spPr>
            <a:xfrm>
              <a:off x="5311606" y="3962649"/>
              <a:ext cx="127099" cy="1074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t5</a:t>
              </a:r>
            </a:p>
          </p:txBody>
        </p:sp>
        <p:sp>
          <p:nvSpPr>
            <p:cNvPr id="367" name="tx367"/>
            <p:cNvSpPr/>
            <p:nvPr/>
          </p:nvSpPr>
          <p:spPr>
            <a:xfrm>
              <a:off x="5940273" y="3960789"/>
              <a:ext cx="211708" cy="1093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368" name="tx368"/>
            <p:cNvSpPr/>
            <p:nvPr/>
          </p:nvSpPr>
          <p:spPr>
            <a:xfrm>
              <a:off x="3812948" y="4138496"/>
              <a:ext cx="440531" cy="1125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Period</a:t>
              </a:r>
            </a:p>
          </p:txBody>
        </p:sp>
        <p:sp>
          <p:nvSpPr>
            <p:cNvPr id="369" name="tx369"/>
            <p:cNvSpPr/>
            <p:nvPr/>
          </p:nvSpPr>
          <p:spPr>
            <a:xfrm rot="-5400000">
              <a:off x="-46198" y="2769357"/>
              <a:ext cx="2396951" cy="14235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Bacterial community alpha-diversity</a:t>
              </a:r>
            </a:p>
          </p:txBody>
        </p:sp>
        <p:sp>
          <p:nvSpPr>
            <p:cNvPr id="370" name="rc370"/>
            <p:cNvSpPr/>
            <p:nvPr/>
          </p:nvSpPr>
          <p:spPr>
            <a:xfrm>
              <a:off x="1588480" y="1046030"/>
              <a:ext cx="4889467" cy="5907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1" name="pl371"/>
            <p:cNvSpPr/>
            <p:nvPr/>
          </p:nvSpPr>
          <p:spPr>
            <a:xfrm>
              <a:off x="1850039" y="1286537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" name="pl372"/>
            <p:cNvSpPr/>
            <p:nvPr/>
          </p:nvSpPr>
          <p:spPr>
            <a:xfrm>
              <a:off x="1850039" y="1143891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" name="rc373"/>
            <p:cNvSpPr/>
            <p:nvPr/>
          </p:nvSpPr>
          <p:spPr>
            <a:xfrm>
              <a:off x="1767743" y="1176809"/>
              <a:ext cx="164592" cy="109728"/>
            </a:xfrm>
            <a:prstGeom prst="rect">
              <a:avLst/>
            </a:prstGeom>
            <a:solidFill>
              <a:srgbClr val="3CB371">
                <a:alpha val="60000"/>
              </a:srgbClr>
            </a:solidFill>
            <a:ln w="1355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" name="pl374"/>
            <p:cNvSpPr/>
            <p:nvPr/>
          </p:nvSpPr>
          <p:spPr>
            <a:xfrm>
              <a:off x="1767743" y="1231673"/>
              <a:ext cx="164592" cy="0"/>
            </a:xfrm>
            <a:custGeom>
              <a:avLst/>
              <a:gdLst/>
              <a:ahLst/>
              <a:cxnLst/>
              <a:rect l="0" t="0" r="0" b="0"/>
              <a:pathLst>
                <a:path w="164592">
                  <a:moveTo>
                    <a:pt x="0" y="0"/>
                  </a:moveTo>
                  <a:lnTo>
                    <a:pt x="164592" y="0"/>
                  </a:lnTo>
                </a:path>
              </a:pathLst>
            </a:custGeom>
            <a:ln w="1355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" name="pt375"/>
            <p:cNvSpPr/>
            <p:nvPr/>
          </p:nvSpPr>
          <p:spPr>
            <a:xfrm>
              <a:off x="1825213" y="1206847"/>
              <a:ext cx="49651" cy="49651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" name="pl376"/>
            <p:cNvSpPr/>
            <p:nvPr/>
          </p:nvSpPr>
          <p:spPr>
            <a:xfrm>
              <a:off x="1850039" y="1505993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" name="pl377"/>
            <p:cNvSpPr/>
            <p:nvPr/>
          </p:nvSpPr>
          <p:spPr>
            <a:xfrm>
              <a:off x="1850039" y="1363347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" name="rc378"/>
            <p:cNvSpPr/>
            <p:nvPr/>
          </p:nvSpPr>
          <p:spPr>
            <a:xfrm>
              <a:off x="1767743" y="1396265"/>
              <a:ext cx="164592" cy="109728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1355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" name="pl379"/>
            <p:cNvSpPr/>
            <p:nvPr/>
          </p:nvSpPr>
          <p:spPr>
            <a:xfrm>
              <a:off x="1767743" y="1451129"/>
              <a:ext cx="164592" cy="0"/>
            </a:xfrm>
            <a:custGeom>
              <a:avLst/>
              <a:gdLst/>
              <a:ahLst/>
              <a:cxnLst/>
              <a:rect l="0" t="0" r="0" b="0"/>
              <a:pathLst>
                <a:path w="164592">
                  <a:moveTo>
                    <a:pt x="0" y="0"/>
                  </a:moveTo>
                  <a:lnTo>
                    <a:pt x="164592" y="0"/>
                  </a:lnTo>
                </a:path>
              </a:pathLst>
            </a:custGeom>
            <a:ln w="1355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" name="pt380"/>
            <p:cNvSpPr/>
            <p:nvPr/>
          </p:nvSpPr>
          <p:spPr>
            <a:xfrm>
              <a:off x="1825213" y="1426303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" name="pl381"/>
            <p:cNvSpPr/>
            <p:nvPr/>
          </p:nvSpPr>
          <p:spPr>
            <a:xfrm>
              <a:off x="2966418" y="1286537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" name="pl382"/>
            <p:cNvSpPr/>
            <p:nvPr/>
          </p:nvSpPr>
          <p:spPr>
            <a:xfrm>
              <a:off x="2966418" y="1143891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" name="rc383"/>
            <p:cNvSpPr/>
            <p:nvPr/>
          </p:nvSpPr>
          <p:spPr>
            <a:xfrm>
              <a:off x="2884122" y="1176809"/>
              <a:ext cx="164592" cy="109728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1355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" name="pl384"/>
            <p:cNvSpPr/>
            <p:nvPr/>
          </p:nvSpPr>
          <p:spPr>
            <a:xfrm>
              <a:off x="2884122" y="1231673"/>
              <a:ext cx="164591" cy="0"/>
            </a:xfrm>
            <a:custGeom>
              <a:avLst/>
              <a:gdLst/>
              <a:ahLst/>
              <a:cxnLst/>
              <a:rect l="0" t="0" r="0" b="0"/>
              <a:pathLst>
                <a:path w="164591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" name="pt385"/>
            <p:cNvSpPr/>
            <p:nvPr/>
          </p:nvSpPr>
          <p:spPr>
            <a:xfrm>
              <a:off x="2941593" y="1206847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" name="pl386"/>
            <p:cNvSpPr/>
            <p:nvPr/>
          </p:nvSpPr>
          <p:spPr>
            <a:xfrm>
              <a:off x="2966418" y="1505993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" name="pl387"/>
            <p:cNvSpPr/>
            <p:nvPr/>
          </p:nvSpPr>
          <p:spPr>
            <a:xfrm>
              <a:off x="2966418" y="1363347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" name="rc388"/>
            <p:cNvSpPr/>
            <p:nvPr/>
          </p:nvSpPr>
          <p:spPr>
            <a:xfrm>
              <a:off x="2884122" y="1396265"/>
              <a:ext cx="164592" cy="109728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1355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" name="pl389"/>
            <p:cNvSpPr/>
            <p:nvPr/>
          </p:nvSpPr>
          <p:spPr>
            <a:xfrm>
              <a:off x="2884122" y="1451129"/>
              <a:ext cx="164591" cy="0"/>
            </a:xfrm>
            <a:custGeom>
              <a:avLst/>
              <a:gdLst/>
              <a:ahLst/>
              <a:cxnLst/>
              <a:rect l="0" t="0" r="0" b="0"/>
              <a:pathLst>
                <a:path w="164591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" name="pt390"/>
            <p:cNvSpPr/>
            <p:nvPr/>
          </p:nvSpPr>
          <p:spPr>
            <a:xfrm>
              <a:off x="2941593" y="1426303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" name="pl391"/>
            <p:cNvSpPr/>
            <p:nvPr/>
          </p:nvSpPr>
          <p:spPr>
            <a:xfrm>
              <a:off x="4127209" y="1286537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" name="pl392"/>
            <p:cNvSpPr/>
            <p:nvPr/>
          </p:nvSpPr>
          <p:spPr>
            <a:xfrm>
              <a:off x="4127209" y="1143891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" name="rc393"/>
            <p:cNvSpPr/>
            <p:nvPr/>
          </p:nvSpPr>
          <p:spPr>
            <a:xfrm>
              <a:off x="4044913" y="1176809"/>
              <a:ext cx="164592" cy="109728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1355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" name="pl394"/>
            <p:cNvSpPr/>
            <p:nvPr/>
          </p:nvSpPr>
          <p:spPr>
            <a:xfrm>
              <a:off x="4044913" y="1231673"/>
              <a:ext cx="164591" cy="0"/>
            </a:xfrm>
            <a:custGeom>
              <a:avLst/>
              <a:gdLst/>
              <a:ahLst/>
              <a:cxnLst/>
              <a:rect l="0" t="0" r="0" b="0"/>
              <a:pathLst>
                <a:path w="164591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" name="pt395"/>
            <p:cNvSpPr/>
            <p:nvPr/>
          </p:nvSpPr>
          <p:spPr>
            <a:xfrm>
              <a:off x="4102383" y="1206847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" name="pl396"/>
            <p:cNvSpPr/>
            <p:nvPr/>
          </p:nvSpPr>
          <p:spPr>
            <a:xfrm>
              <a:off x="4127209" y="1505993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" name="pl397"/>
            <p:cNvSpPr/>
            <p:nvPr/>
          </p:nvSpPr>
          <p:spPr>
            <a:xfrm>
              <a:off x="4127209" y="1363347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" name="rc398"/>
            <p:cNvSpPr/>
            <p:nvPr/>
          </p:nvSpPr>
          <p:spPr>
            <a:xfrm>
              <a:off x="4044913" y="1396265"/>
              <a:ext cx="164592" cy="109728"/>
            </a:xfrm>
            <a:prstGeom prst="rect">
              <a:avLst/>
            </a:prstGeom>
            <a:solidFill>
              <a:srgbClr val="4575B4">
                <a:alpha val="60000"/>
              </a:srgbClr>
            </a:solidFill>
            <a:ln w="1355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" name="pl399"/>
            <p:cNvSpPr/>
            <p:nvPr/>
          </p:nvSpPr>
          <p:spPr>
            <a:xfrm>
              <a:off x="4044913" y="1451129"/>
              <a:ext cx="164591" cy="0"/>
            </a:xfrm>
            <a:custGeom>
              <a:avLst/>
              <a:gdLst/>
              <a:ahLst/>
              <a:cxnLst/>
              <a:rect l="0" t="0" r="0" b="0"/>
              <a:pathLst>
                <a:path w="164591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" name="pt400"/>
            <p:cNvSpPr/>
            <p:nvPr/>
          </p:nvSpPr>
          <p:spPr>
            <a:xfrm>
              <a:off x="4102383" y="1426303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" name="pl401"/>
            <p:cNvSpPr/>
            <p:nvPr/>
          </p:nvSpPr>
          <p:spPr>
            <a:xfrm>
              <a:off x="5518385" y="1286537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" name="pl402"/>
            <p:cNvSpPr/>
            <p:nvPr/>
          </p:nvSpPr>
          <p:spPr>
            <a:xfrm>
              <a:off x="5518385" y="1143891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" name="rc403"/>
            <p:cNvSpPr/>
            <p:nvPr/>
          </p:nvSpPr>
          <p:spPr>
            <a:xfrm>
              <a:off x="5436089" y="1176809"/>
              <a:ext cx="164591" cy="109728"/>
            </a:xfrm>
            <a:prstGeom prst="rect">
              <a:avLst/>
            </a:prstGeom>
            <a:solidFill>
              <a:srgbClr val="91BFDB">
                <a:alpha val="60000"/>
              </a:srgbClr>
            </a:solidFill>
            <a:ln w="1355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" name="pl404"/>
            <p:cNvSpPr/>
            <p:nvPr/>
          </p:nvSpPr>
          <p:spPr>
            <a:xfrm>
              <a:off x="5436089" y="1231673"/>
              <a:ext cx="164591" cy="0"/>
            </a:xfrm>
            <a:custGeom>
              <a:avLst/>
              <a:gdLst/>
              <a:ahLst/>
              <a:cxnLst/>
              <a:rect l="0" t="0" r="0" b="0"/>
              <a:pathLst>
                <a:path w="164591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" name="pt405"/>
            <p:cNvSpPr/>
            <p:nvPr/>
          </p:nvSpPr>
          <p:spPr>
            <a:xfrm>
              <a:off x="5493559" y="1206847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" name="pl406"/>
            <p:cNvSpPr/>
            <p:nvPr/>
          </p:nvSpPr>
          <p:spPr>
            <a:xfrm>
              <a:off x="5518385" y="1505993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" name="pl407"/>
            <p:cNvSpPr/>
            <p:nvPr/>
          </p:nvSpPr>
          <p:spPr>
            <a:xfrm>
              <a:off x="5518385" y="1363347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" name="rc408"/>
            <p:cNvSpPr/>
            <p:nvPr/>
          </p:nvSpPr>
          <p:spPr>
            <a:xfrm>
              <a:off x="5436089" y="1396265"/>
              <a:ext cx="164591" cy="109728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1355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" name="pl409"/>
            <p:cNvSpPr/>
            <p:nvPr/>
          </p:nvSpPr>
          <p:spPr>
            <a:xfrm>
              <a:off x="5436089" y="1451129"/>
              <a:ext cx="164591" cy="0"/>
            </a:xfrm>
            <a:custGeom>
              <a:avLst/>
              <a:gdLst/>
              <a:ahLst/>
              <a:cxnLst/>
              <a:rect l="0" t="0" r="0" b="0"/>
              <a:pathLst>
                <a:path w="164591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" name="pt410"/>
            <p:cNvSpPr/>
            <p:nvPr/>
          </p:nvSpPr>
          <p:spPr>
            <a:xfrm>
              <a:off x="5493559" y="1426303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" name="tx411"/>
            <p:cNvSpPr/>
            <p:nvPr/>
          </p:nvSpPr>
          <p:spPr>
            <a:xfrm>
              <a:off x="2035682" y="1183006"/>
              <a:ext cx="453806" cy="923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412" name="tx412"/>
            <p:cNvSpPr/>
            <p:nvPr/>
          </p:nvSpPr>
          <p:spPr>
            <a:xfrm>
              <a:off x="2035682" y="1405082"/>
              <a:ext cx="745093" cy="897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413" name="tx413"/>
            <p:cNvSpPr/>
            <p:nvPr/>
          </p:nvSpPr>
          <p:spPr>
            <a:xfrm>
              <a:off x="3152062" y="1183185"/>
              <a:ext cx="789503" cy="9221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414" name="tx414"/>
            <p:cNvSpPr/>
            <p:nvPr/>
          </p:nvSpPr>
          <p:spPr>
            <a:xfrm>
              <a:off x="3152062" y="1402760"/>
              <a:ext cx="243840" cy="920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415" name="tx415"/>
            <p:cNvSpPr/>
            <p:nvPr/>
          </p:nvSpPr>
          <p:spPr>
            <a:xfrm>
              <a:off x="4312852" y="1185566"/>
              <a:ext cx="474464" cy="8983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416" name="tx416"/>
            <p:cNvSpPr/>
            <p:nvPr/>
          </p:nvSpPr>
          <p:spPr>
            <a:xfrm>
              <a:off x="4312852" y="1402581"/>
              <a:ext cx="1019889" cy="922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417" name="tx417"/>
            <p:cNvSpPr/>
            <p:nvPr/>
          </p:nvSpPr>
          <p:spPr>
            <a:xfrm>
              <a:off x="5704028" y="1187947"/>
              <a:ext cx="250686" cy="874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418" name="tx418"/>
            <p:cNvSpPr/>
            <p:nvPr/>
          </p:nvSpPr>
          <p:spPr>
            <a:xfrm>
              <a:off x="5704028" y="1402581"/>
              <a:ext cx="698003" cy="922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294</Words>
  <Application>Microsoft Macintosh PowerPoint</Application>
  <PresentationFormat>Custom</PresentationFormat>
  <Paragraphs>226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Florentin Florentin</cp:lastModifiedBy>
  <cp:revision>9</cp:revision>
  <dcterms:created xsi:type="dcterms:W3CDTF">2015-07-14T21:05:00Z</dcterms:created>
  <dcterms:modified xsi:type="dcterms:W3CDTF">2022-01-10T01:48:20Z</dcterms:modified>
</cp:coreProperties>
</file>