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06072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174786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43500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988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0430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9097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91521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078" y="221715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190429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59143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27857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39612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40157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40703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41248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41794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768328" y="20833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84105" y="201788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852647" y="1993828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1364" y="1906219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41575" y="199167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833856" y="20596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30934" y="129021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83753" y="1290500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36105" y="20482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173" y="1888512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5522" y="1990101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361642" y="143559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830740" y="203300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72358" y="20466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86246" y="1275886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10186" y="130758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09619" y="207519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907797" y="197728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75427" y="1826793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796775" y="206121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950876" y="201952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72104" y="1387248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29235" y="1880764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048998" y="1368884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45393" y="20663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40510" y="2098675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27263" y="2088427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872140" y="20660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969626" y="19420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08431" y="205336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06783" y="208809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56017" y="1496251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64715" y="145197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825371" y="2026449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837996" y="20943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32613" y="1313148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250464" y="195750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308431" y="1323856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884544" y="20136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098169" y="1449273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34575" y="1724753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683002" y="1574298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323873" y="138181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802338" y="1976100"/>
              <a:ext cx="201298" cy="141241"/>
            </a:xfrm>
            <a:custGeom>
              <a:avLst/>
              <a:pathLst>
                <a:path w="201298" h="141241">
                  <a:moveTo>
                    <a:pt x="0" y="141241"/>
                  </a:moveTo>
                  <a:lnTo>
                    <a:pt x="65528" y="117550"/>
                  </a:lnTo>
                  <a:lnTo>
                    <a:pt x="104030" y="104574"/>
                  </a:lnTo>
                  <a:lnTo>
                    <a:pt x="182548" y="77430"/>
                  </a:lnTo>
                  <a:lnTo>
                    <a:pt x="201298" y="0"/>
                  </a:lnTo>
                  <a:lnTo>
                    <a:pt x="40103" y="11127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842442" y="1963453"/>
              <a:ext cx="136714" cy="123918"/>
            </a:xfrm>
            <a:custGeom>
              <a:avLst/>
              <a:pathLst>
                <a:path w="136714" h="123918">
                  <a:moveTo>
                    <a:pt x="58796" y="0"/>
                  </a:moveTo>
                  <a:lnTo>
                    <a:pt x="0" y="123918"/>
                  </a:lnTo>
                  <a:lnTo>
                    <a:pt x="136714" y="11287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68585" y="1309897"/>
              <a:ext cx="1751671" cy="681616"/>
            </a:xfrm>
            <a:custGeom>
              <a:avLst/>
              <a:pathLst>
                <a:path w="1751671" h="681616">
                  <a:moveTo>
                    <a:pt x="1596358" y="14328"/>
                  </a:moveTo>
                  <a:lnTo>
                    <a:pt x="1751671" y="0"/>
                  </a:lnTo>
                  <a:lnTo>
                    <a:pt x="1637529" y="111361"/>
                  </a:lnTo>
                  <a:lnTo>
                    <a:pt x="15889" y="681616"/>
                  </a:lnTo>
                  <a:lnTo>
                    <a:pt x="0" y="448866"/>
                  </a:lnTo>
                  <a:lnTo>
                    <a:pt x="448427" y="298411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582583" y="1581074"/>
              <a:ext cx="134429" cy="130035"/>
            </a:xfrm>
            <a:custGeom>
              <a:avLst/>
              <a:pathLst>
                <a:path w="134429" h="130035">
                  <a:moveTo>
                    <a:pt x="43629" y="130035"/>
                  </a:moveTo>
                  <a:lnTo>
                    <a:pt x="134429" y="2723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859382" y="1485983"/>
              <a:ext cx="1539343" cy="646701"/>
            </a:xfrm>
            <a:custGeom>
              <a:avLst/>
              <a:pathLst>
                <a:path w="1539343" h="646701">
                  <a:moveTo>
                    <a:pt x="27276" y="541855"/>
                  </a:moveTo>
                  <a:lnTo>
                    <a:pt x="257801" y="436539"/>
                  </a:lnTo>
                  <a:lnTo>
                    <a:pt x="82426" y="525310"/>
                  </a:lnTo>
                  <a:lnTo>
                    <a:pt x="15138" y="646701"/>
                  </a:lnTo>
                  <a:lnTo>
                    <a:pt x="1539343" y="0"/>
                  </a:lnTo>
                  <a:lnTo>
                    <a:pt x="0" y="574475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859382" y="1954676"/>
              <a:ext cx="135265" cy="128502"/>
            </a:xfrm>
            <a:custGeom>
              <a:avLst/>
              <a:pathLst>
                <a:path w="135265" h="128502">
                  <a:moveTo>
                    <a:pt x="87308" y="0"/>
                  </a:moveTo>
                  <a:lnTo>
                    <a:pt x="0" y="105783"/>
                  </a:lnTo>
                  <a:lnTo>
                    <a:pt x="135265" y="128502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32180" y="1324510"/>
              <a:ext cx="1212016" cy="158773"/>
            </a:xfrm>
            <a:custGeom>
              <a:avLst/>
              <a:pathLst>
                <a:path w="1212016" h="158773">
                  <a:moveTo>
                    <a:pt x="885583" y="0"/>
                  </a:moveTo>
                  <a:lnTo>
                    <a:pt x="1212016" y="17081"/>
                  </a:lnTo>
                  <a:lnTo>
                    <a:pt x="950829" y="78384"/>
                  </a:lnTo>
                  <a:lnTo>
                    <a:pt x="734443" y="22648"/>
                  </a:lnTo>
                  <a:lnTo>
                    <a:pt x="0" y="158773"/>
                  </a:lnTo>
                  <a:lnTo>
                    <a:pt x="225703" y="91316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24435" y="1384133"/>
              <a:ext cx="133448" cy="131416"/>
            </a:xfrm>
            <a:custGeom>
              <a:avLst/>
              <a:pathLst>
                <a:path w="133448" h="131416">
                  <a:moveTo>
                    <a:pt x="39276" y="131416"/>
                  </a:moveTo>
                  <a:lnTo>
                    <a:pt x="133448" y="3169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843629" y="2047685"/>
              <a:ext cx="74925" cy="80690"/>
            </a:xfrm>
            <a:custGeom>
              <a:avLst/>
              <a:pathLst>
                <a:path w="74925" h="80690">
                  <a:moveTo>
                    <a:pt x="74486" y="4212"/>
                  </a:moveTo>
                  <a:lnTo>
                    <a:pt x="26486" y="34586"/>
                  </a:lnTo>
                  <a:lnTo>
                    <a:pt x="0" y="61515"/>
                  </a:lnTo>
                  <a:lnTo>
                    <a:pt x="35774" y="52694"/>
                  </a:lnTo>
                  <a:lnTo>
                    <a:pt x="28377" y="80690"/>
                  </a:lnTo>
                  <a:lnTo>
                    <a:pt x="74925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99795" y="2047685"/>
              <a:ext cx="118808" cy="137159"/>
            </a:xfrm>
            <a:custGeom>
              <a:avLst/>
              <a:pathLst>
                <a:path w="118808" h="137159">
                  <a:moveTo>
                    <a:pt x="118808" y="137159"/>
                  </a:moveTo>
                  <a:lnTo>
                    <a:pt x="118759" y="0"/>
                  </a:lnTo>
                  <a:lnTo>
                    <a:pt x="0" y="68622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861274" y="1530261"/>
              <a:ext cx="1328753" cy="592176"/>
            </a:xfrm>
            <a:custGeom>
              <a:avLst/>
              <a:pathLst>
                <a:path w="1328753" h="592176">
                  <a:moveTo>
                    <a:pt x="154100" y="409968"/>
                  </a:moveTo>
                  <a:lnTo>
                    <a:pt x="108258" y="493850"/>
                  </a:lnTo>
                  <a:lnTo>
                    <a:pt x="348164" y="330541"/>
                  </a:lnTo>
                  <a:lnTo>
                    <a:pt x="201971" y="384513"/>
                  </a:lnTo>
                  <a:lnTo>
                    <a:pt x="0" y="592176"/>
                  </a:lnTo>
                  <a:lnTo>
                    <a:pt x="1328753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053613" y="1515973"/>
              <a:ext cx="136413" cy="125281"/>
            </a:xfrm>
            <a:custGeom>
              <a:avLst/>
              <a:pathLst>
                <a:path w="136413" h="125281">
                  <a:moveTo>
                    <a:pt x="55833" y="125281"/>
                  </a:moveTo>
                  <a:lnTo>
                    <a:pt x="136413" y="14287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830785" y="1469602"/>
              <a:ext cx="1564867" cy="652506"/>
            </a:xfrm>
            <a:custGeom>
              <a:avLst/>
              <a:pathLst>
                <a:path w="1564867" h="652506">
                  <a:moveTo>
                    <a:pt x="144799" y="556085"/>
                  </a:moveTo>
                  <a:lnTo>
                    <a:pt x="1564867" y="0"/>
                  </a:lnTo>
                  <a:lnTo>
                    <a:pt x="33965" y="597412"/>
                  </a:lnTo>
                  <a:lnTo>
                    <a:pt x="0" y="625627"/>
                  </a:lnTo>
                  <a:lnTo>
                    <a:pt x="75365" y="630486"/>
                  </a:lnTo>
                  <a:lnTo>
                    <a:pt x="10008" y="652506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840794" y="2019192"/>
              <a:ext cx="134463" cy="129980"/>
            </a:xfrm>
            <a:custGeom>
              <a:avLst/>
              <a:pathLst>
                <a:path w="134463" h="129980">
                  <a:moveTo>
                    <a:pt x="90670" y="0"/>
                  </a:moveTo>
                  <a:lnTo>
                    <a:pt x="0" y="102916"/>
                  </a:lnTo>
                  <a:lnTo>
                    <a:pt x="134463" y="12998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91078" y="308243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91078" y="276957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91078" y="245671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28988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90430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9097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591521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591078" y="323886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91078" y="292600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91078" y="261314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91078" y="230028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39612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40157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940703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041248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41794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427785" y="2881843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55490" y="2995219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24939" y="3025894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04453" y="2995874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29808" y="3033453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92556" y="3056602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03010" y="303179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20692" y="3027233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78493" y="3036861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33642" y="3047102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59853" y="3006365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30194" y="3067616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85208" y="304705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89172" y="3035159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45312" y="2937891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61556" y="3034331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90476" y="3020513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75910" y="3034918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74813" y="3039397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77406" y="3029556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37840" y="2998729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38036" y="3035505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51074" y="3019068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647397" y="3006649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04622" y="298978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929761" y="3076268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468705" y="2959037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744694" y="30389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802249" y="295026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73409" y="29456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623767" y="290629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711043" y="2435437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195159" y="296165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030777" y="279738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531135" y="296507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594295" y="286859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844246" y="29717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305520" y="2522633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3038071" y="3163150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3336589" y="248221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899794" y="288129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95839" y="285767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903494" y="300088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320079" y="2679996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761078" y="2831834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2300726" y="293255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08518" y="308338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558071" y="284142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340876" y="297114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374886" y="2940308"/>
              <a:ext cx="562617" cy="94591"/>
            </a:xfrm>
            <a:custGeom>
              <a:avLst/>
              <a:pathLst>
                <a:path w="562617" h="94591">
                  <a:moveTo>
                    <a:pt x="282890" y="0"/>
                  </a:moveTo>
                  <a:lnTo>
                    <a:pt x="503370" y="65488"/>
                  </a:lnTo>
                  <a:lnTo>
                    <a:pt x="562617" y="94591"/>
                  </a:lnTo>
                  <a:lnTo>
                    <a:pt x="0" y="6484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374886" y="2942940"/>
              <a:ext cx="122239" cy="136968"/>
            </a:xfrm>
            <a:custGeom>
              <a:avLst/>
              <a:pathLst>
                <a:path w="122239" h="136968">
                  <a:moveTo>
                    <a:pt x="122239" y="0"/>
                  </a:moveTo>
                  <a:lnTo>
                    <a:pt x="0" y="62212"/>
                  </a:lnTo>
                  <a:lnTo>
                    <a:pt x="114997" y="13696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423585" y="3028165"/>
              <a:ext cx="489604" cy="57265"/>
            </a:xfrm>
            <a:custGeom>
              <a:avLst/>
              <a:pathLst>
                <a:path w="489604" h="57265">
                  <a:moveTo>
                    <a:pt x="317801" y="42006"/>
                  </a:moveTo>
                  <a:lnTo>
                    <a:pt x="0" y="57265"/>
                  </a:lnTo>
                  <a:lnTo>
                    <a:pt x="489604" y="49607"/>
                  </a:lnTo>
                  <a:lnTo>
                    <a:pt x="219413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642998" y="2982163"/>
              <a:ext cx="129215" cy="134905"/>
            </a:xfrm>
            <a:custGeom>
              <a:avLst/>
              <a:pathLst>
                <a:path w="129215" h="134905">
                  <a:moveTo>
                    <a:pt x="129215" y="0"/>
                  </a:moveTo>
                  <a:lnTo>
                    <a:pt x="0" y="46001"/>
                  </a:lnTo>
                  <a:lnTo>
                    <a:pt x="104446" y="134905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693866" y="3033595"/>
              <a:ext cx="333681" cy="39940"/>
            </a:xfrm>
            <a:custGeom>
              <a:avLst/>
              <a:pathLst>
                <a:path w="333681" h="39940">
                  <a:moveTo>
                    <a:pt x="0" y="0"/>
                  </a:moveTo>
                  <a:lnTo>
                    <a:pt x="165201" y="32014"/>
                  </a:lnTo>
                  <a:lnTo>
                    <a:pt x="333681" y="39940"/>
                  </a:lnTo>
                  <a:lnTo>
                    <a:pt x="321916" y="3433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015783" y="3057091"/>
              <a:ext cx="136730" cy="123833"/>
            </a:xfrm>
            <a:custGeom>
              <a:avLst/>
              <a:pathLst>
                <a:path w="136730" h="123833">
                  <a:moveTo>
                    <a:pt x="136730" y="0"/>
                  </a:moveTo>
                  <a:lnTo>
                    <a:pt x="0" y="10841"/>
                  </a:lnTo>
                  <a:lnTo>
                    <a:pt x="77754" y="123833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742830" y="3034251"/>
              <a:ext cx="157103" cy="51227"/>
            </a:xfrm>
            <a:custGeom>
              <a:avLst/>
              <a:pathLst>
                <a:path w="157103" h="51227">
                  <a:moveTo>
                    <a:pt x="0" y="0"/>
                  </a:moveTo>
                  <a:lnTo>
                    <a:pt x="129189" y="51227"/>
                  </a:lnTo>
                  <a:lnTo>
                    <a:pt x="157103" y="38456"/>
                  </a:lnTo>
                  <a:lnTo>
                    <a:pt x="133582" y="3963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76412" y="2999464"/>
              <a:ext cx="122055" cy="136989"/>
            </a:xfrm>
            <a:custGeom>
              <a:avLst/>
              <a:pathLst>
                <a:path w="122055" h="136989">
                  <a:moveTo>
                    <a:pt x="115216" y="0"/>
                  </a:moveTo>
                  <a:lnTo>
                    <a:pt x="0" y="74417"/>
                  </a:lnTo>
                  <a:lnTo>
                    <a:pt x="122055" y="136989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76216" y="2976268"/>
              <a:ext cx="240653" cy="98969"/>
            </a:xfrm>
            <a:custGeom>
              <a:avLst/>
              <a:pathLst>
                <a:path w="240653" h="98969">
                  <a:moveTo>
                    <a:pt x="187099" y="88002"/>
                  </a:moveTo>
                  <a:lnTo>
                    <a:pt x="240653" y="98969"/>
                  </a:lnTo>
                  <a:lnTo>
                    <a:pt x="7472" y="0"/>
                  </a:lnTo>
                  <a:lnTo>
                    <a:pt x="0" y="60837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22628" y="2910847"/>
              <a:ext cx="136136" cy="126258"/>
            </a:xfrm>
            <a:custGeom>
              <a:avLst/>
              <a:pathLst>
                <a:path w="136136" h="126258">
                  <a:moveTo>
                    <a:pt x="0" y="0"/>
                  </a:moveTo>
                  <a:lnTo>
                    <a:pt x="53587" y="126258"/>
                  </a:lnTo>
                  <a:lnTo>
                    <a:pt x="136136" y="1672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628853" y="3044742"/>
              <a:ext cx="139332" cy="27088"/>
            </a:xfrm>
            <a:custGeom>
              <a:avLst/>
              <a:pathLst>
                <a:path w="139332" h="27088">
                  <a:moveTo>
                    <a:pt x="139332" y="27088"/>
                  </a:moveTo>
                  <a:lnTo>
                    <a:pt x="69376" y="0"/>
                  </a:lnTo>
                  <a:lnTo>
                    <a:pt x="0" y="14147"/>
                  </a:lnTo>
                  <a:lnTo>
                    <a:pt x="60597" y="12703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569065" y="2991716"/>
              <a:ext cx="120384" cy="137121"/>
            </a:xfrm>
            <a:custGeom>
              <a:avLst/>
              <a:pathLst>
                <a:path w="120384" h="137121">
                  <a:moveTo>
                    <a:pt x="3269" y="137121"/>
                  </a:moveTo>
                  <a:lnTo>
                    <a:pt x="120384" y="65729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685773" y="3045025"/>
              <a:ext cx="1245159" cy="60967"/>
            </a:xfrm>
            <a:custGeom>
              <a:avLst/>
              <a:pathLst>
                <a:path w="1245159" h="60967">
                  <a:moveTo>
                    <a:pt x="1245159" y="49952"/>
                  </a:moveTo>
                  <a:lnTo>
                    <a:pt x="1182797" y="60967"/>
                  </a:lnTo>
                  <a:lnTo>
                    <a:pt x="1128513" y="28269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85773" y="2979441"/>
              <a:ext cx="120464" cy="137116"/>
            </a:xfrm>
            <a:custGeom>
              <a:avLst/>
              <a:pathLst>
                <a:path w="120464" h="137116">
                  <a:moveTo>
                    <a:pt x="120464" y="0"/>
                  </a:moveTo>
                  <a:lnTo>
                    <a:pt x="0" y="65583"/>
                  </a:lnTo>
                  <a:lnTo>
                    <a:pt x="117029" y="137116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339530" y="2469448"/>
              <a:ext cx="1014559" cy="640830"/>
            </a:xfrm>
            <a:custGeom>
              <a:avLst/>
              <a:pathLst>
                <a:path w="1014559" h="640830">
                  <a:moveTo>
                    <a:pt x="624240" y="640830"/>
                  </a:moveTo>
                  <a:lnTo>
                    <a:pt x="405523" y="0"/>
                  </a:lnTo>
                  <a:lnTo>
                    <a:pt x="0" y="87195"/>
                  </a:lnTo>
                  <a:lnTo>
                    <a:pt x="1014559" y="2445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226198" y="2628031"/>
              <a:ext cx="127891" cy="135539"/>
            </a:xfrm>
            <a:custGeom>
              <a:avLst/>
              <a:pathLst>
                <a:path w="127891" h="135539">
                  <a:moveTo>
                    <a:pt x="0" y="135539"/>
                  </a:moveTo>
                  <a:lnTo>
                    <a:pt x="127891" y="85975"/>
                  </a:lnTo>
                  <a:lnTo>
                    <a:pt x="21022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334737" y="2516225"/>
              <a:ext cx="3443968" cy="556693"/>
            </a:xfrm>
            <a:custGeom>
              <a:avLst/>
              <a:pathLst>
                <a:path w="3443968" h="556693">
                  <a:moveTo>
                    <a:pt x="3443968" y="556693"/>
                  </a:moveTo>
                  <a:lnTo>
                    <a:pt x="1730050" y="315170"/>
                  </a:lnTo>
                  <a:lnTo>
                    <a:pt x="1035862" y="0"/>
                  </a:lnTo>
                  <a:lnTo>
                    <a:pt x="0" y="45033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334737" y="2856311"/>
              <a:ext cx="136277" cy="125786"/>
            </a:xfrm>
            <a:custGeom>
              <a:avLst/>
              <a:pathLst>
                <a:path w="136277" h="125786">
                  <a:moveTo>
                    <a:pt x="81591" y="0"/>
                  </a:moveTo>
                  <a:lnTo>
                    <a:pt x="0" y="110252"/>
                  </a:lnTo>
                  <a:lnTo>
                    <a:pt x="136277" y="125786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072081" y="2865845"/>
              <a:ext cx="2430634" cy="331315"/>
            </a:xfrm>
            <a:custGeom>
              <a:avLst/>
              <a:pathLst>
                <a:path w="2430634" h="331315">
                  <a:moveTo>
                    <a:pt x="2430634" y="127202"/>
                  </a:moveTo>
                  <a:lnTo>
                    <a:pt x="1157088" y="129818"/>
                  </a:lnTo>
                  <a:lnTo>
                    <a:pt x="0" y="331315"/>
                  </a:lnTo>
                  <a:lnTo>
                    <a:pt x="1723007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665492" y="2820928"/>
              <a:ext cx="129597" cy="134692"/>
            </a:xfrm>
            <a:custGeom>
              <a:avLst/>
              <a:pathLst>
                <a:path w="129597" h="134692">
                  <a:moveTo>
                    <a:pt x="25899" y="134692"/>
                  </a:moveTo>
                  <a:lnTo>
                    <a:pt x="129597" y="44916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42528" y="2915303"/>
              <a:ext cx="3593731" cy="202096"/>
            </a:xfrm>
            <a:custGeom>
              <a:avLst/>
              <a:pathLst>
                <a:path w="3593731" h="202096">
                  <a:moveTo>
                    <a:pt x="3593731" y="68969"/>
                  </a:moveTo>
                  <a:lnTo>
                    <a:pt x="3322617" y="83778"/>
                  </a:lnTo>
                  <a:lnTo>
                    <a:pt x="691275" y="0"/>
                  </a:lnTo>
                  <a:lnTo>
                    <a:pt x="0" y="202096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2528" y="3018243"/>
              <a:ext cx="133255" cy="131649"/>
            </a:xfrm>
            <a:custGeom>
              <a:avLst/>
              <a:pathLst>
                <a:path w="133255" h="131649">
                  <a:moveTo>
                    <a:pt x="94767" y="0"/>
                  </a:moveTo>
                  <a:lnTo>
                    <a:pt x="0" y="99156"/>
                  </a:lnTo>
                  <a:lnTo>
                    <a:pt x="133255" y="131649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92081" y="2875440"/>
              <a:ext cx="215337" cy="104221"/>
            </a:xfrm>
            <a:custGeom>
              <a:avLst/>
              <a:pathLst>
                <a:path w="215337" h="104221">
                  <a:moveTo>
                    <a:pt x="215337" y="104221"/>
                  </a:moveTo>
                  <a:lnTo>
                    <a:pt x="36223" y="27166"/>
                  </a:lnTo>
                  <a:lnTo>
                    <a:pt x="37768" y="1624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592081" y="2859370"/>
              <a:ext cx="136215" cy="126000"/>
            </a:xfrm>
            <a:custGeom>
              <a:avLst/>
              <a:pathLst>
                <a:path w="136215" h="126000">
                  <a:moveTo>
                    <a:pt x="136215" y="0"/>
                  </a:moveTo>
                  <a:lnTo>
                    <a:pt x="0" y="16069"/>
                  </a:lnTo>
                  <a:lnTo>
                    <a:pt x="82024" y="12600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238809" y="1266619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147168" y="170046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3" name="rc173"/>
            <p:cNvSpPr/>
            <p:nvPr/>
          </p:nvSpPr>
          <p:spPr>
            <a:xfrm>
              <a:off x="6238809" y="2288323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5400000">
              <a:off x="6167768" y="272331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73961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84015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94070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04124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14179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612245" y="3302959"/>
              <a:ext cx="254734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12790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831944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932490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03303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273713" y="2176695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310930" y="186410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310930" y="1550974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10930" y="123838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1556283" y="2217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56283" y="1904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556283" y="1591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556283" y="127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1273713" y="3198400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310930" y="2885812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310930" y="257267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10930" y="22600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1556283" y="3238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556283" y="2926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556283" y="2613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556283" y="2300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429643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[43.6%]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[11.8%]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3109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127998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48788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038225" y="3713030"/>
              <a:ext cx="23975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038225" y="3782620"/>
              <a:ext cx="14011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3024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379678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451029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862623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3397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34556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16920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89066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96202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1247933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166872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151668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63461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3179714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3574948" y="3713030"/>
              <a:ext cx="2949676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3714126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8547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380375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3714126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8547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380375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4755762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27114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845394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4755762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27114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845394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5838108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09459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927739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5838108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09459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5927739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202992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722127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8" name="rc24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202992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2127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4003171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4003171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04480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04480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6127153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6127153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42068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42068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83004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221901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607984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4489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443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398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5353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078" y="3135556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252452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91349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30247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7966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4921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1876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8830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79904" y="29068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18387" y="29242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5383" y="27640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55072" y="245134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978599" y="22840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45210" y="21944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5417" y="239335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30492" y="25968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317632" y="27161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50793" y="282978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16809" y="28700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98033" y="283331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54075" y="294425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17274" y="29838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87349" y="291465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67871" y="28514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72012" y="293053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880" y="29515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5611" y="1866242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88556" y="22318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03944" y="28368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03505" y="27970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36795" y="26677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21242" y="246998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68467" y="27062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76861" y="285315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10442" y="294609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007834" y="289942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85421" y="285142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52763" y="288007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202144" y="28413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35835" y="29218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10246" y="290347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58128" y="289718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73902" y="248148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90837" y="193669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68328" y="157299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90672" y="145571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863178" y="14152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931753" y="15226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974315" y="172771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691723" y="297199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75469" y="20877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98791" y="216783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48076" y="223025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600388" y="23021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664515" y="23767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220590" y="22638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373533" y="238167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592058" y="24141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11589" y="24741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95152" y="291103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59624" y="28819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46457" y="286222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211849" y="28911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69543" y="249579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025207" y="16436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00205" y="148050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936955" y="137186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874539" y="13833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65601" y="136676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15706" y="132232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780037" y="143003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835633" y="147653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84930" y="13427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207642" y="160233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40613" y="138982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146777" y="147984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135738" y="156201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71227" y="17025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592180" y="295961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728403" y="303314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67984" y="305724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776252" y="304235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65910" y="309128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922792" y="308757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161388" y="310736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505684" y="30723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666397" y="295411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702400" y="297342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114523" y="30632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431329" y="293513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68882" y="30421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299129" y="297687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81092" y="299621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989461" y="29665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179960" y="27549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595478" y="296577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79810" y="302332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364380" y="306733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607448" y="304542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180863" y="306926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69392" y="264198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716119" y="208719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29313" y="212484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17009" y="213887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449526" y="208076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15512" y="212547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93463" y="221024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920026" y="222528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583859" y="223731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821726" y="226407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514620" y="222636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95060" y="218297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993538" y="219374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39768" y="213733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66366" y="204800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557812" y="295393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824335" y="299705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56245" y="302074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38082" y="242607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421845" y="224527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511279" y="302806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76315" y="211362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99796" y="208470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284202" y="203818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605009" y="200455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760771" y="201582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964292" y="215115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599570" y="220990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716674" y="227031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611807" y="220528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5506835" y="217711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765467" y="213559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557131" y="209259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269282" y="218616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405854" y="216876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5633448" y="214661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5680751" y="204297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841094" y="299586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785880" y="300499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998115" y="298139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985785" y="299044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128046" y="304895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488450" y="308482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625613" y="306817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4032207" y="298400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3092678" y="295856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996236" y="28495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3358194" y="293500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821023" y="296775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4110668" y="282589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912380" y="278501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971763" y="278308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063190" y="275989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86108" y="285485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02586" y="262218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983033" y="288195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513914" y="2228413"/>
              <a:ext cx="2665306" cy="789476"/>
            </a:xfrm>
            <a:custGeom>
              <a:avLst/>
              <a:pathLst>
                <a:path w="2665306" h="789476">
                  <a:moveTo>
                    <a:pt x="0" y="712447"/>
                  </a:moveTo>
                  <a:lnTo>
                    <a:pt x="238483" y="729887"/>
                  </a:lnTo>
                  <a:lnTo>
                    <a:pt x="1645478" y="569638"/>
                  </a:lnTo>
                  <a:lnTo>
                    <a:pt x="2275168" y="256943"/>
                  </a:lnTo>
                  <a:lnTo>
                    <a:pt x="2498695" y="89597"/>
                  </a:lnTo>
                  <a:lnTo>
                    <a:pt x="2665306" y="0"/>
                  </a:lnTo>
                  <a:lnTo>
                    <a:pt x="2305513" y="198954"/>
                  </a:lnTo>
                  <a:lnTo>
                    <a:pt x="1550588" y="402462"/>
                  </a:lnTo>
                  <a:lnTo>
                    <a:pt x="837728" y="521790"/>
                  </a:lnTo>
                  <a:lnTo>
                    <a:pt x="770888" y="635378"/>
                  </a:lnTo>
                  <a:lnTo>
                    <a:pt x="636905" y="675617"/>
                  </a:lnTo>
                  <a:lnTo>
                    <a:pt x="318128" y="638916"/>
                  </a:lnTo>
                  <a:lnTo>
                    <a:pt x="274171" y="749851"/>
                  </a:lnTo>
                  <a:lnTo>
                    <a:pt x="537369" y="789476"/>
                  </a:lnTo>
                  <a:lnTo>
                    <a:pt x="807445" y="720248"/>
                  </a:lnTo>
                  <a:lnTo>
                    <a:pt x="687967" y="657009"/>
                  </a:lnTo>
                  <a:lnTo>
                    <a:pt x="992107" y="736127"/>
                  </a:lnTo>
                  <a:lnTo>
                    <a:pt x="921976" y="75713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435890" y="2885768"/>
              <a:ext cx="133466" cy="131393"/>
            </a:xfrm>
            <a:custGeom>
              <a:avLst/>
              <a:pathLst>
                <a:path w="133466" h="131393">
                  <a:moveTo>
                    <a:pt x="94114" y="0"/>
                  </a:moveTo>
                  <a:lnTo>
                    <a:pt x="0" y="99776"/>
                  </a:lnTo>
                  <a:lnTo>
                    <a:pt x="133466" y="131393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37954" y="2503996"/>
              <a:ext cx="2217298" cy="476112"/>
            </a:xfrm>
            <a:custGeom>
              <a:avLst/>
              <a:pathLst>
                <a:path w="2217298" h="476112">
                  <a:moveTo>
                    <a:pt x="0" y="366879"/>
                  </a:moveTo>
                  <a:lnTo>
                    <a:pt x="1199561" y="327086"/>
                  </a:lnTo>
                  <a:lnTo>
                    <a:pt x="1732851" y="197786"/>
                  </a:lnTo>
                  <a:lnTo>
                    <a:pt x="2217298" y="0"/>
                  </a:lnTo>
                  <a:lnTo>
                    <a:pt x="1164523" y="236274"/>
                  </a:lnTo>
                  <a:lnTo>
                    <a:pt x="972917" y="383173"/>
                  </a:lnTo>
                  <a:lnTo>
                    <a:pt x="706498" y="476112"/>
                  </a:lnTo>
                  <a:lnTo>
                    <a:pt x="303890" y="429439"/>
                  </a:lnTo>
                  <a:lnTo>
                    <a:pt x="281477" y="381440"/>
                  </a:lnTo>
                  <a:lnTo>
                    <a:pt x="448819" y="410088"/>
                  </a:lnTo>
                  <a:lnTo>
                    <a:pt x="498200" y="371394"/>
                  </a:lnTo>
                  <a:lnTo>
                    <a:pt x="731891" y="45185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335205" y="2852340"/>
              <a:ext cx="134639" cy="129687"/>
            </a:xfrm>
            <a:custGeom>
              <a:avLst/>
              <a:pathLst>
                <a:path w="134639" h="129687">
                  <a:moveTo>
                    <a:pt x="0" y="129687"/>
                  </a:moveTo>
                  <a:lnTo>
                    <a:pt x="134639" y="103515"/>
                  </a:lnTo>
                  <a:lnTo>
                    <a:pt x="44654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802338" y="1449230"/>
              <a:ext cx="1589800" cy="1556774"/>
            </a:xfrm>
            <a:custGeom>
              <a:avLst/>
              <a:pathLst>
                <a:path w="1589800" h="1556774">
                  <a:moveTo>
                    <a:pt x="820228" y="816653"/>
                  </a:moveTo>
                  <a:lnTo>
                    <a:pt x="1341918" y="1488250"/>
                  </a:lnTo>
                  <a:lnTo>
                    <a:pt x="1589800" y="1481960"/>
                  </a:lnTo>
                  <a:lnTo>
                    <a:pt x="305574" y="1066264"/>
                  </a:lnTo>
                  <a:lnTo>
                    <a:pt x="22509" y="521477"/>
                  </a:lnTo>
                  <a:lnTo>
                    <a:pt x="0" y="157771"/>
                  </a:lnTo>
                  <a:lnTo>
                    <a:pt x="122343" y="40492"/>
                  </a:lnTo>
                  <a:lnTo>
                    <a:pt x="94850" y="0"/>
                  </a:lnTo>
                  <a:lnTo>
                    <a:pt x="163425" y="107399"/>
                  </a:lnTo>
                  <a:lnTo>
                    <a:pt x="205987" y="312490"/>
                  </a:lnTo>
                  <a:lnTo>
                    <a:pt x="923395" y="1556774"/>
                  </a:lnTo>
                  <a:lnTo>
                    <a:pt x="407141" y="672549"/>
                  </a:lnTo>
                  <a:lnTo>
                    <a:pt x="630463" y="752613"/>
                  </a:lnTo>
                  <a:lnTo>
                    <a:pt x="579747" y="815038"/>
                  </a:lnTo>
                  <a:lnTo>
                    <a:pt x="832060" y="886914"/>
                  </a:lnTo>
                  <a:lnTo>
                    <a:pt x="896187" y="961554"/>
                  </a:lnTo>
                  <a:lnTo>
                    <a:pt x="452262" y="848608"/>
                  </a:lnTo>
                  <a:lnTo>
                    <a:pt x="605205" y="966459"/>
                  </a:lnTo>
                  <a:lnTo>
                    <a:pt x="823730" y="998907"/>
                  </a:lnTo>
                  <a:lnTo>
                    <a:pt x="943261" y="1058969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608670" y="2393588"/>
              <a:ext cx="136929" cy="122557"/>
            </a:xfrm>
            <a:custGeom>
              <a:avLst/>
              <a:pathLst>
                <a:path w="136929" h="122557">
                  <a:moveTo>
                    <a:pt x="0" y="122557"/>
                  </a:moveTo>
                  <a:lnTo>
                    <a:pt x="136929" y="114611"/>
                  </a:lnTo>
                  <a:lnTo>
                    <a:pt x="61582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14047" y="1356338"/>
              <a:ext cx="1666420" cy="1588710"/>
            </a:xfrm>
            <a:custGeom>
              <a:avLst/>
              <a:pathLst>
                <a:path w="1666420" h="1588710">
                  <a:moveTo>
                    <a:pt x="1315115" y="1588710"/>
                  </a:moveTo>
                  <a:lnTo>
                    <a:pt x="1479587" y="1559665"/>
                  </a:lnTo>
                  <a:lnTo>
                    <a:pt x="1666420" y="1539899"/>
                  </a:lnTo>
                  <a:lnTo>
                    <a:pt x="1431812" y="1568849"/>
                  </a:lnTo>
                  <a:lnTo>
                    <a:pt x="689506" y="1173466"/>
                  </a:lnTo>
                  <a:lnTo>
                    <a:pt x="245170" y="321348"/>
                  </a:lnTo>
                  <a:lnTo>
                    <a:pt x="320168" y="158179"/>
                  </a:lnTo>
                  <a:lnTo>
                    <a:pt x="156918" y="49539"/>
                  </a:lnTo>
                  <a:lnTo>
                    <a:pt x="94502" y="61029"/>
                  </a:lnTo>
                  <a:lnTo>
                    <a:pt x="85564" y="44438"/>
                  </a:lnTo>
                  <a:lnTo>
                    <a:pt x="35669" y="0"/>
                  </a:lnTo>
                  <a:lnTo>
                    <a:pt x="0" y="107709"/>
                  </a:lnTo>
                  <a:lnTo>
                    <a:pt x="55596" y="154204"/>
                  </a:lnTo>
                  <a:lnTo>
                    <a:pt x="204893" y="20382"/>
                  </a:lnTo>
                  <a:lnTo>
                    <a:pt x="427605" y="280006"/>
                  </a:lnTo>
                  <a:lnTo>
                    <a:pt x="360576" y="67492"/>
                  </a:lnTo>
                  <a:lnTo>
                    <a:pt x="366739" y="157517"/>
                  </a:lnTo>
                  <a:lnTo>
                    <a:pt x="355701" y="239684"/>
                  </a:lnTo>
                  <a:lnTo>
                    <a:pt x="791190" y="380185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471134" y="1634784"/>
              <a:ext cx="134103" cy="130534"/>
            </a:xfrm>
            <a:custGeom>
              <a:avLst/>
              <a:pathLst>
                <a:path w="134103" h="130534">
                  <a:moveTo>
                    <a:pt x="0" y="130534"/>
                  </a:moveTo>
                  <a:lnTo>
                    <a:pt x="134103" y="101739"/>
                  </a:lnTo>
                  <a:lnTo>
                    <a:pt x="4211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626190" y="2788913"/>
              <a:ext cx="1587779" cy="352461"/>
            </a:xfrm>
            <a:custGeom>
              <a:avLst/>
              <a:pathLst>
                <a:path w="1587779" h="352461">
                  <a:moveTo>
                    <a:pt x="0" y="204706"/>
                  </a:moveTo>
                  <a:lnTo>
                    <a:pt x="136222" y="278236"/>
                  </a:lnTo>
                  <a:lnTo>
                    <a:pt x="475803" y="302338"/>
                  </a:lnTo>
                  <a:lnTo>
                    <a:pt x="184072" y="287454"/>
                  </a:lnTo>
                  <a:lnTo>
                    <a:pt x="273729" y="336380"/>
                  </a:lnTo>
                  <a:lnTo>
                    <a:pt x="330612" y="332670"/>
                  </a:lnTo>
                  <a:lnTo>
                    <a:pt x="569208" y="352461"/>
                  </a:lnTo>
                  <a:lnTo>
                    <a:pt x="913504" y="317456"/>
                  </a:lnTo>
                  <a:lnTo>
                    <a:pt x="74216" y="199214"/>
                  </a:lnTo>
                  <a:lnTo>
                    <a:pt x="110219" y="218522"/>
                  </a:lnTo>
                  <a:lnTo>
                    <a:pt x="522342" y="308367"/>
                  </a:lnTo>
                  <a:lnTo>
                    <a:pt x="839149" y="180231"/>
                  </a:lnTo>
                  <a:lnTo>
                    <a:pt x="776702" y="287256"/>
                  </a:lnTo>
                  <a:lnTo>
                    <a:pt x="706948" y="221971"/>
                  </a:lnTo>
                  <a:lnTo>
                    <a:pt x="488911" y="241308"/>
                  </a:lnTo>
                  <a:lnTo>
                    <a:pt x="1397281" y="211666"/>
                  </a:lnTo>
                  <a:lnTo>
                    <a:pt x="1587779" y="0"/>
                  </a:lnTo>
                  <a:lnTo>
                    <a:pt x="1003297" y="210869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629488" y="2894961"/>
              <a:ext cx="135008" cy="129020"/>
            </a:xfrm>
            <a:custGeom>
              <a:avLst/>
              <a:pathLst>
                <a:path w="135008" h="129020">
                  <a:moveTo>
                    <a:pt x="88460" y="0"/>
                  </a:moveTo>
                  <a:lnTo>
                    <a:pt x="0" y="104821"/>
                  </a:lnTo>
                  <a:lnTo>
                    <a:pt x="135008" y="12902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214873" y="2082011"/>
              <a:ext cx="2812675" cy="1021268"/>
            </a:xfrm>
            <a:custGeom>
              <a:avLst/>
              <a:pathLst>
                <a:path w="2812675" h="1021268">
                  <a:moveTo>
                    <a:pt x="198947" y="975319"/>
                  </a:moveTo>
                  <a:lnTo>
                    <a:pt x="183517" y="1019336"/>
                  </a:lnTo>
                  <a:lnTo>
                    <a:pt x="426584" y="997426"/>
                  </a:lnTo>
                  <a:lnTo>
                    <a:pt x="0" y="1021268"/>
                  </a:lnTo>
                  <a:lnTo>
                    <a:pt x="1388529" y="593986"/>
                  </a:lnTo>
                  <a:lnTo>
                    <a:pt x="2535255" y="39189"/>
                  </a:lnTo>
                  <a:lnTo>
                    <a:pt x="2448449" y="76840"/>
                  </a:lnTo>
                  <a:lnTo>
                    <a:pt x="2536145" y="90876"/>
                  </a:lnTo>
                  <a:lnTo>
                    <a:pt x="2268662" y="32764"/>
                  </a:lnTo>
                  <a:lnTo>
                    <a:pt x="2434649" y="77471"/>
                  </a:lnTo>
                  <a:lnTo>
                    <a:pt x="2512599" y="162248"/>
                  </a:lnTo>
                  <a:lnTo>
                    <a:pt x="2739163" y="177288"/>
                  </a:lnTo>
                  <a:lnTo>
                    <a:pt x="2402996" y="189314"/>
                  </a:lnTo>
                  <a:lnTo>
                    <a:pt x="2640863" y="216073"/>
                  </a:lnTo>
                  <a:lnTo>
                    <a:pt x="2333756" y="178366"/>
                  </a:lnTo>
                  <a:lnTo>
                    <a:pt x="2314196" y="134976"/>
                  </a:lnTo>
                  <a:lnTo>
                    <a:pt x="2812675" y="145742"/>
                  </a:lnTo>
                  <a:lnTo>
                    <a:pt x="2558905" y="89337"/>
                  </a:lnTo>
                  <a:lnTo>
                    <a:pt x="2585503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00753" y="2082011"/>
              <a:ext cx="131457" cy="133414"/>
            </a:xfrm>
            <a:custGeom>
              <a:avLst/>
              <a:pathLst>
                <a:path w="131457" h="133414">
                  <a:moveTo>
                    <a:pt x="131457" y="133414"/>
                  </a:moveTo>
                  <a:lnTo>
                    <a:pt x="99623" y="0"/>
                  </a:lnTo>
                  <a:lnTo>
                    <a:pt x="0" y="94276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591822" y="2038567"/>
              <a:ext cx="3406480" cy="1023503"/>
            </a:xfrm>
            <a:custGeom>
              <a:avLst/>
              <a:pathLst>
                <a:path w="3406480" h="1023503">
                  <a:moveTo>
                    <a:pt x="0" y="949373"/>
                  </a:moveTo>
                  <a:lnTo>
                    <a:pt x="266523" y="992497"/>
                  </a:lnTo>
                  <a:lnTo>
                    <a:pt x="698433" y="1016186"/>
                  </a:lnTo>
                  <a:lnTo>
                    <a:pt x="2280270" y="421516"/>
                  </a:lnTo>
                  <a:lnTo>
                    <a:pt x="2864032" y="240714"/>
                  </a:lnTo>
                  <a:lnTo>
                    <a:pt x="953466" y="1023503"/>
                  </a:lnTo>
                  <a:lnTo>
                    <a:pt x="3118502" y="109072"/>
                  </a:lnTo>
                  <a:lnTo>
                    <a:pt x="3141983" y="80146"/>
                  </a:lnTo>
                  <a:lnTo>
                    <a:pt x="2726390" y="33627"/>
                  </a:lnTo>
                  <a:lnTo>
                    <a:pt x="3047197" y="0"/>
                  </a:lnTo>
                  <a:lnTo>
                    <a:pt x="3202959" y="11270"/>
                  </a:lnTo>
                  <a:lnTo>
                    <a:pt x="3406480" y="146596"/>
                  </a:lnTo>
                  <a:lnTo>
                    <a:pt x="3041758" y="205343"/>
                  </a:lnTo>
                  <a:lnTo>
                    <a:pt x="3158862" y="265760"/>
                  </a:lnTo>
                  <a:lnTo>
                    <a:pt x="3053995" y="200723"/>
                  </a:lnTo>
                  <a:lnTo>
                    <a:pt x="2949023" y="172561"/>
                  </a:lnTo>
                  <a:lnTo>
                    <a:pt x="3207655" y="131035"/>
                  </a:lnTo>
                  <a:lnTo>
                    <a:pt x="2999319" y="88033"/>
                  </a:lnTo>
                  <a:lnTo>
                    <a:pt x="2711470" y="181612"/>
                  </a:lnTo>
                  <a:lnTo>
                    <a:pt x="2848042" y="164208"/>
                  </a:lnTo>
                  <a:lnTo>
                    <a:pt x="3075635" y="142059"/>
                  </a:lnTo>
                  <a:lnTo>
                    <a:pt x="3122939" y="38413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03053" y="2076980"/>
              <a:ext cx="124778" cy="136535"/>
            </a:xfrm>
            <a:custGeom>
              <a:avLst/>
              <a:pathLst>
                <a:path w="124778" h="136535">
                  <a:moveTo>
                    <a:pt x="124778" y="136535"/>
                  </a:moveTo>
                  <a:lnTo>
                    <a:pt x="111708" y="0"/>
                  </a:lnTo>
                  <a:lnTo>
                    <a:pt x="0" y="79587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19890" y="2656197"/>
              <a:ext cx="1500227" cy="462641"/>
            </a:xfrm>
            <a:custGeom>
              <a:avLst/>
              <a:pathLst>
                <a:path w="1500227" h="462641">
                  <a:moveTo>
                    <a:pt x="55214" y="373681"/>
                  </a:moveTo>
                  <a:lnTo>
                    <a:pt x="0" y="382806"/>
                  </a:lnTo>
                  <a:lnTo>
                    <a:pt x="212235" y="359207"/>
                  </a:lnTo>
                  <a:lnTo>
                    <a:pt x="199905" y="368261"/>
                  </a:lnTo>
                  <a:lnTo>
                    <a:pt x="342165" y="426765"/>
                  </a:lnTo>
                  <a:lnTo>
                    <a:pt x="702570" y="462641"/>
                  </a:lnTo>
                  <a:lnTo>
                    <a:pt x="839733" y="445987"/>
                  </a:lnTo>
                  <a:lnTo>
                    <a:pt x="1246326" y="361813"/>
                  </a:lnTo>
                  <a:lnTo>
                    <a:pt x="306798" y="336379"/>
                  </a:lnTo>
                  <a:lnTo>
                    <a:pt x="210356" y="227390"/>
                  </a:lnTo>
                  <a:lnTo>
                    <a:pt x="572314" y="312818"/>
                  </a:lnTo>
                  <a:lnTo>
                    <a:pt x="1035143" y="345569"/>
                  </a:lnTo>
                  <a:lnTo>
                    <a:pt x="1324788" y="203711"/>
                  </a:lnTo>
                  <a:lnTo>
                    <a:pt x="1126500" y="162826"/>
                  </a:lnTo>
                  <a:lnTo>
                    <a:pt x="1185883" y="160897"/>
                  </a:lnTo>
                  <a:lnTo>
                    <a:pt x="277310" y="137704"/>
                  </a:lnTo>
                  <a:lnTo>
                    <a:pt x="1500227" y="232668"/>
                  </a:lnTo>
                  <a:lnTo>
                    <a:pt x="1016706" y="0"/>
                  </a:lnTo>
                  <a:lnTo>
                    <a:pt x="1197153" y="259768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892952" y="2779284"/>
              <a:ext cx="124091" cy="136681"/>
            </a:xfrm>
            <a:custGeom>
              <a:avLst/>
              <a:pathLst>
                <a:path w="124091" h="136681">
                  <a:moveTo>
                    <a:pt x="0" y="78250"/>
                  </a:moveTo>
                  <a:lnTo>
                    <a:pt x="124091" y="136681"/>
                  </a:lnTo>
                  <a:lnTo>
                    <a:pt x="112648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49213" y="2524528"/>
              <a:ext cx="1533518" cy="337734"/>
            </a:xfrm>
            <a:custGeom>
              <a:avLst/>
              <a:pathLst>
                <a:path w="1533518" h="337734">
                  <a:moveTo>
                    <a:pt x="0" y="0"/>
                  </a:moveTo>
                  <a:lnTo>
                    <a:pt x="1533518" y="33773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6935" y="2801552"/>
              <a:ext cx="85796" cy="87893"/>
            </a:xfrm>
            <a:custGeom>
              <a:avLst/>
              <a:pathLst>
                <a:path w="85796" h="87893">
                  <a:moveTo>
                    <a:pt x="0" y="87893"/>
                  </a:moveTo>
                  <a:lnTo>
                    <a:pt x="85796" y="60710"/>
                  </a:lnTo>
                  <a:lnTo>
                    <a:pt x="1935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837421" y="2500491"/>
              <a:ext cx="1811792" cy="24036"/>
            </a:xfrm>
            <a:custGeom>
              <a:avLst/>
              <a:pathLst>
                <a:path w="1811792" h="24036">
                  <a:moveTo>
                    <a:pt x="1811792" y="2403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837421" y="2456529"/>
              <a:ext cx="78532" cy="89992"/>
            </a:xfrm>
            <a:custGeom>
              <a:avLst/>
              <a:pathLst>
                <a:path w="78532" h="89992">
                  <a:moveTo>
                    <a:pt x="78532" y="0"/>
                  </a:moveTo>
                  <a:lnTo>
                    <a:pt x="0" y="43962"/>
                  </a:lnTo>
                  <a:lnTo>
                    <a:pt x="77338" y="899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822572" y="2524528"/>
              <a:ext cx="1826641" cy="70946"/>
            </a:xfrm>
            <a:custGeom>
              <a:avLst/>
              <a:pathLst>
                <a:path w="1826641" h="70946">
                  <a:moveTo>
                    <a:pt x="1826641" y="0"/>
                  </a:moveTo>
                  <a:lnTo>
                    <a:pt x="0" y="7094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822572" y="2547483"/>
              <a:ext cx="79630" cy="89932"/>
            </a:xfrm>
            <a:custGeom>
              <a:avLst/>
              <a:pathLst>
                <a:path w="79630" h="89932">
                  <a:moveTo>
                    <a:pt x="76137" y="0"/>
                  </a:moveTo>
                  <a:lnTo>
                    <a:pt x="0" y="47991"/>
                  </a:lnTo>
                  <a:lnTo>
                    <a:pt x="79630" y="8993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973464" y="2035297"/>
              <a:ext cx="675749" cy="489230"/>
            </a:xfrm>
            <a:custGeom>
              <a:avLst/>
              <a:pathLst>
                <a:path w="675749" h="489230">
                  <a:moveTo>
                    <a:pt x="675749" y="48923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973464" y="2035297"/>
              <a:ext cx="89522" cy="82157"/>
            </a:xfrm>
            <a:custGeom>
              <a:avLst/>
              <a:pathLst>
                <a:path w="89522" h="82157">
                  <a:moveTo>
                    <a:pt x="89522" y="9257"/>
                  </a:moveTo>
                  <a:lnTo>
                    <a:pt x="0" y="0"/>
                  </a:lnTo>
                  <a:lnTo>
                    <a:pt x="36744" y="821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154194" y="2524528"/>
              <a:ext cx="495019" cy="557629"/>
            </a:xfrm>
            <a:custGeom>
              <a:avLst/>
              <a:pathLst>
                <a:path w="495019" h="557629">
                  <a:moveTo>
                    <a:pt x="495019" y="0"/>
                  </a:moveTo>
                  <a:lnTo>
                    <a:pt x="0" y="55762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154194" y="2993994"/>
              <a:ext cx="85396" cy="88162"/>
            </a:xfrm>
            <a:custGeom>
              <a:avLst/>
              <a:pathLst>
                <a:path w="85396" h="88162">
                  <a:moveTo>
                    <a:pt x="18091" y="0"/>
                  </a:moveTo>
                  <a:lnTo>
                    <a:pt x="0" y="88162"/>
                  </a:lnTo>
                  <a:lnTo>
                    <a:pt x="85396" y="5974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909294" y="2402184"/>
              <a:ext cx="1739919" cy="122343"/>
            </a:xfrm>
            <a:custGeom>
              <a:avLst/>
              <a:pathLst>
                <a:path w="1739919" h="122343">
                  <a:moveTo>
                    <a:pt x="1739919" y="12234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909294" y="2362762"/>
              <a:ext cx="80906" cy="89778"/>
            </a:xfrm>
            <a:custGeom>
              <a:avLst/>
              <a:pathLst>
                <a:path w="80906" h="89778">
                  <a:moveTo>
                    <a:pt x="80906" y="0"/>
                  </a:moveTo>
                  <a:lnTo>
                    <a:pt x="0" y="39422"/>
                  </a:lnTo>
                  <a:lnTo>
                    <a:pt x="74593" y="897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972359" y="2524528"/>
              <a:ext cx="676854" cy="500019"/>
            </a:xfrm>
            <a:custGeom>
              <a:avLst/>
              <a:pathLst>
                <a:path w="676854" h="500019">
                  <a:moveTo>
                    <a:pt x="676854" y="0"/>
                  </a:moveTo>
                  <a:lnTo>
                    <a:pt x="0" y="50001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972359" y="2942040"/>
              <a:ext cx="89429" cy="82507"/>
            </a:xfrm>
            <a:custGeom>
              <a:avLst/>
              <a:pathLst>
                <a:path w="89429" h="82507">
                  <a:moveTo>
                    <a:pt x="35952" y="0"/>
                  </a:moveTo>
                  <a:lnTo>
                    <a:pt x="0" y="82507"/>
                  </a:lnTo>
                  <a:lnTo>
                    <a:pt x="89429" y="7238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154926" y="2524528"/>
              <a:ext cx="494287" cy="626191"/>
            </a:xfrm>
            <a:custGeom>
              <a:avLst/>
              <a:pathLst>
                <a:path w="494287" h="626191">
                  <a:moveTo>
                    <a:pt x="494287" y="0"/>
                  </a:moveTo>
                  <a:lnTo>
                    <a:pt x="0" y="6261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154926" y="3061659"/>
              <a:ext cx="83613" cy="89060"/>
            </a:xfrm>
            <a:custGeom>
              <a:avLst/>
              <a:pathLst>
                <a:path w="83613" h="89060">
                  <a:moveTo>
                    <a:pt x="12970" y="0"/>
                  </a:moveTo>
                  <a:lnTo>
                    <a:pt x="0" y="89060"/>
                  </a:lnTo>
                  <a:lnTo>
                    <a:pt x="83613" y="5576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708909" y="2524528"/>
              <a:ext cx="940304" cy="350293"/>
            </a:xfrm>
            <a:custGeom>
              <a:avLst/>
              <a:pathLst>
                <a:path w="940304" h="350293">
                  <a:moveTo>
                    <a:pt x="940304" y="0"/>
                  </a:moveTo>
                  <a:lnTo>
                    <a:pt x="0" y="35029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708909" y="2805443"/>
              <a:ext cx="88748" cy="84337"/>
            </a:xfrm>
            <a:custGeom>
              <a:avLst/>
              <a:pathLst>
                <a:path w="88748" h="84337">
                  <a:moveTo>
                    <a:pt x="57329" y="0"/>
                  </a:moveTo>
                  <a:lnTo>
                    <a:pt x="0" y="69378"/>
                  </a:lnTo>
                  <a:lnTo>
                    <a:pt x="88748" y="8433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927277" y="2524528"/>
              <a:ext cx="721936" cy="549183"/>
            </a:xfrm>
            <a:custGeom>
              <a:avLst/>
              <a:pathLst>
                <a:path w="721936" h="549183">
                  <a:moveTo>
                    <a:pt x="721936" y="0"/>
                  </a:moveTo>
                  <a:lnTo>
                    <a:pt x="0" y="54918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927277" y="2990707"/>
              <a:ext cx="89278" cy="83004"/>
            </a:xfrm>
            <a:custGeom>
              <a:avLst/>
              <a:pathLst>
                <a:path w="89278" h="83004">
                  <a:moveTo>
                    <a:pt x="34788" y="0"/>
                  </a:moveTo>
                  <a:lnTo>
                    <a:pt x="0" y="83004"/>
                  </a:lnTo>
                  <a:lnTo>
                    <a:pt x="89278" y="7163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172544" y="2989412"/>
              <a:ext cx="651634" cy="90204"/>
            </a:xfrm>
            <a:custGeom>
              <a:avLst/>
              <a:pathLst>
                <a:path w="651634" h="90204">
                  <a:moveTo>
                    <a:pt x="651634" y="0"/>
                  </a:moveTo>
                  <a:lnTo>
                    <a:pt x="0" y="902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5015843" y="2706502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900622" y="2454073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636798" y="2626625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477779" y="2087256"/>
              <a:ext cx="554411" cy="79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3847039" y="2924232"/>
              <a:ext cx="1199071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Erysipelatoclostridiaceae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730556" y="2245549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773940" y="2888431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3220034" y="3113838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553204" y="2698760"/>
              <a:ext cx="1886183" cy="102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[Eubacterium] coprostanoligenes group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092292" y="3092449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 rot="5400000">
              <a:off x="6147168" y="221131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23796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4921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91876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61883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2252299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54045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810002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60795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273713" y="3095092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1310930" y="248433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310930" y="1873035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310930" y="126227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1556283" y="3135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556283" y="2524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556283" y="1913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556283" y="1302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429643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[23.5%]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[17.4%]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038225" y="3713030"/>
              <a:ext cx="140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829646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626550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1047340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1318263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457441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52879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940386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011737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42333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494683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1746486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229431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71237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54" name="rc254"/>
            <p:cNvSpPr/>
            <p:nvPr/>
          </p:nvSpPr>
          <p:spPr>
            <a:xfrm>
              <a:off x="3076396" y="3713030"/>
              <a:ext cx="3448228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3215574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28692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>
              <a:off x="330520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58" name="rc258"/>
            <p:cNvSpPr/>
            <p:nvPr/>
          </p:nvSpPr>
          <p:spPr>
            <a:xfrm>
              <a:off x="3215574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8692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330520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4257210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328562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434684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4257210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328562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434684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5339556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10907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5429187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70" name="rc270"/>
            <p:cNvSpPr/>
            <p:nvPr/>
          </p:nvSpPr>
          <p:spPr>
            <a:xfrm>
              <a:off x="5339556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0907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5429187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73" name="rc27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04440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672272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76" name="rc27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704440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672272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504619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3504619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546255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546255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628601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628601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692213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692213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73436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19397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1653587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0230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6338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446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8555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28922" y="3004557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246416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192378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138339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7175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284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9392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5500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89353" y="2543513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96951" y="24867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1583" y="254546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16676" y="25245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43658" y="24952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24794" y="25936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70240" y="29485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09069" y="30589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42758" y="31057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122197" y="31167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08319" y="25399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26548" y="24242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34311" y="245083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45458" y="251403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66525" y="246320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72396" y="23925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39786" y="24619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76054" y="239733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82516" y="301212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71589" y="310415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70383" y="295088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371035" y="296962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57005" y="247426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320851" y="200126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28118" y="202563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06284" y="218635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483506" y="207271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71966" y="2481980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828068" y="2418268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44567" y="222629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52638" y="1699764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51929" y="1651753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11533" y="1438780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929346" y="2901858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480108" y="288595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817684" y="292866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108913" y="262007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117384" y="227574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384706" y="227538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25795" y="2442028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38077" y="243175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74361" y="247733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22666" y="260813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50574" y="254759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74894" y="2298144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48032" y="194513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25462" y="2068932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04980" y="199111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71848" y="199179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340797" y="175525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43651" y="133020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334773" y="254647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198469" y="25077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071585" y="249990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61151" y="258204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06000" y="251026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366865" y="270804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772711" y="267603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842842" y="27898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231404" y="270492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820151" y="2693020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04631" y="269154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72372" y="2589837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108" y="1860928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64110" y="1551914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26072" y="161527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64641" y="145795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534629" y="1529167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73371" y="135305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034106" y="293959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22051" y="302705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143928" y="298867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073468" y="283347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826226" y="283354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876271" y="285250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910142" y="280443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990713" y="280675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45713" y="2204286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730976" y="2000853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776468" y="167585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76199" y="2205040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22114" y="1377644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586087" y="1523477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43022" y="1317961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967707" y="30824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364467" y="30202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454943" y="256514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812509" y="302193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877565" y="30259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924171" y="29610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995597" y="289096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154316" y="289102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402877" y="296194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15409" y="2311175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71882" y="2208709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12731" y="2096342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36451" y="205616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60459" y="1804016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356958" y="304841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071349" y="30113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792962" y="303775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740472" y="30971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829328" y="29863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876113" y="298935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311118" y="294052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044442" y="284827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273486" y="25803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985719" y="225421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16792" y="210856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23699" y="200938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37976" y="203331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03401" y="20458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167539" y="188854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487358" y="183191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69156" y="18169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774482" y="2614382"/>
              <a:ext cx="616486" cy="516811"/>
            </a:xfrm>
            <a:custGeom>
              <a:avLst/>
              <a:pathLst>
                <a:path w="616486" h="516811">
                  <a:moveTo>
                    <a:pt x="616486" y="468045"/>
                  </a:moveTo>
                  <a:lnTo>
                    <a:pt x="330877" y="430948"/>
                  </a:lnTo>
                  <a:lnTo>
                    <a:pt x="52490" y="457386"/>
                  </a:lnTo>
                  <a:lnTo>
                    <a:pt x="0" y="516811"/>
                  </a:lnTo>
                  <a:lnTo>
                    <a:pt x="88856" y="405931"/>
                  </a:lnTo>
                  <a:lnTo>
                    <a:pt x="135641" y="408983"/>
                  </a:lnTo>
                  <a:lnTo>
                    <a:pt x="570646" y="360155"/>
                  </a:lnTo>
                  <a:lnTo>
                    <a:pt x="303969" y="267905"/>
                  </a:lnTo>
                  <a:lnTo>
                    <a:pt x="533014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78181" y="2614382"/>
              <a:ext cx="129315" cy="134850"/>
            </a:xfrm>
            <a:custGeom>
              <a:avLst/>
              <a:pathLst>
                <a:path w="129315" h="134850">
                  <a:moveTo>
                    <a:pt x="104252" y="134850"/>
                  </a:moveTo>
                  <a:lnTo>
                    <a:pt x="129315" y="0"/>
                  </a:lnTo>
                  <a:lnTo>
                    <a:pt x="0" y="4572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024096" y="1855321"/>
              <a:ext cx="501639" cy="437275"/>
            </a:xfrm>
            <a:custGeom>
              <a:avLst/>
              <a:pathLst>
                <a:path w="501639" h="437275">
                  <a:moveTo>
                    <a:pt x="0" y="437275"/>
                  </a:moveTo>
                  <a:lnTo>
                    <a:pt x="31073" y="291620"/>
                  </a:lnTo>
                  <a:lnTo>
                    <a:pt x="137979" y="192442"/>
                  </a:lnTo>
                  <a:lnTo>
                    <a:pt x="252257" y="216366"/>
                  </a:lnTo>
                  <a:lnTo>
                    <a:pt x="17681" y="228946"/>
                  </a:lnTo>
                  <a:lnTo>
                    <a:pt x="181820" y="71604"/>
                  </a:lnTo>
                  <a:lnTo>
                    <a:pt x="501639" y="14971"/>
                  </a:lnTo>
                  <a:lnTo>
                    <a:pt x="383437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407533" y="1802211"/>
              <a:ext cx="126460" cy="136072"/>
            </a:xfrm>
            <a:custGeom>
              <a:avLst/>
              <a:pathLst>
                <a:path w="126460" h="136072">
                  <a:moveTo>
                    <a:pt x="126460" y="0"/>
                  </a:moveTo>
                  <a:lnTo>
                    <a:pt x="0" y="53110"/>
                  </a:lnTo>
                  <a:lnTo>
                    <a:pt x="109224" y="136072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076769" y="2520755"/>
              <a:ext cx="1158824" cy="629963"/>
            </a:xfrm>
            <a:custGeom>
              <a:avLst/>
              <a:pathLst>
                <a:path w="1158824" h="629963">
                  <a:moveTo>
                    <a:pt x="754192" y="0"/>
                  </a:moveTo>
                  <a:lnTo>
                    <a:pt x="1158824" y="58720"/>
                  </a:lnTo>
                  <a:lnTo>
                    <a:pt x="773917" y="37823"/>
                  </a:lnTo>
                  <a:lnTo>
                    <a:pt x="600899" y="8534"/>
                  </a:lnTo>
                  <a:lnTo>
                    <a:pt x="482035" y="106858"/>
                  </a:lnTo>
                  <a:lnTo>
                    <a:pt x="27481" y="461837"/>
                  </a:lnTo>
                  <a:lnTo>
                    <a:pt x="366310" y="572195"/>
                  </a:lnTo>
                  <a:lnTo>
                    <a:pt x="0" y="619038"/>
                  </a:lnTo>
                  <a:lnTo>
                    <a:pt x="79438" y="629963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029186" y="3066594"/>
              <a:ext cx="127020" cy="135880"/>
            </a:xfrm>
            <a:custGeom>
              <a:avLst/>
              <a:pathLst>
                <a:path w="127020" h="135880">
                  <a:moveTo>
                    <a:pt x="0" y="135880"/>
                  </a:moveTo>
                  <a:lnTo>
                    <a:pt x="127020" y="84125"/>
                  </a:lnTo>
                  <a:lnTo>
                    <a:pt x="18688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72688" y="2430921"/>
              <a:ext cx="232214" cy="147406"/>
            </a:xfrm>
            <a:custGeom>
              <a:avLst/>
              <a:pathLst>
                <a:path w="232214" h="147406">
                  <a:moveTo>
                    <a:pt x="74007" y="147406"/>
                  </a:moveTo>
                  <a:lnTo>
                    <a:pt x="92236" y="31739"/>
                  </a:lnTo>
                  <a:lnTo>
                    <a:pt x="0" y="58287"/>
                  </a:lnTo>
                  <a:lnTo>
                    <a:pt x="111147" y="121492"/>
                  </a:lnTo>
                  <a:lnTo>
                    <a:pt x="232214" y="70661"/>
                  </a:lnTo>
                  <a:lnTo>
                    <a:pt x="38085" y="0"/>
                  </a:lnTo>
                  <a:lnTo>
                    <a:pt x="5475" y="69364"/>
                  </a:lnTo>
                  <a:lnTo>
                    <a:pt x="41742" y="479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896467" y="2435712"/>
              <a:ext cx="119588" cy="137150"/>
            </a:xfrm>
            <a:custGeom>
              <a:avLst/>
              <a:pathLst>
                <a:path w="119588" h="137150">
                  <a:moveTo>
                    <a:pt x="119588" y="137150"/>
                  </a:moveTo>
                  <a:lnTo>
                    <a:pt x="117962" y="0"/>
                  </a:lnTo>
                  <a:lnTo>
                    <a:pt x="0" y="69982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788950" y="1368585"/>
              <a:ext cx="1397458" cy="1277922"/>
            </a:xfrm>
            <a:custGeom>
              <a:avLst/>
              <a:pathLst>
                <a:path w="1397458" h="1277922">
                  <a:moveTo>
                    <a:pt x="123787" y="1147122"/>
                  </a:moveTo>
                  <a:lnTo>
                    <a:pt x="72092" y="1277922"/>
                  </a:lnTo>
                  <a:lnTo>
                    <a:pt x="0" y="1217386"/>
                  </a:lnTo>
                  <a:lnTo>
                    <a:pt x="424320" y="967934"/>
                  </a:lnTo>
                  <a:lnTo>
                    <a:pt x="1397458" y="614923"/>
                  </a:lnTo>
                  <a:lnTo>
                    <a:pt x="274888" y="738723"/>
                  </a:lnTo>
                  <a:lnTo>
                    <a:pt x="454406" y="660900"/>
                  </a:lnTo>
                  <a:lnTo>
                    <a:pt x="421274" y="661581"/>
                  </a:lnTo>
                  <a:lnTo>
                    <a:pt x="590223" y="425047"/>
                  </a:lnTo>
                  <a:lnTo>
                    <a:pt x="1293077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944896" y="1368585"/>
              <a:ext cx="137131" cy="120151"/>
            </a:xfrm>
            <a:custGeom>
              <a:avLst/>
              <a:pathLst>
                <a:path w="137131" h="120151">
                  <a:moveTo>
                    <a:pt x="70977" y="120151"/>
                  </a:moveTo>
                  <a:lnTo>
                    <a:pt x="137131" y="0"/>
                  </a:lnTo>
                  <a:lnTo>
                    <a:pt x="0" y="278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10343" y="1477156"/>
              <a:ext cx="839566" cy="1043200"/>
            </a:xfrm>
            <a:custGeom>
              <a:avLst/>
              <a:pathLst>
                <a:path w="839566" h="1043200">
                  <a:moveTo>
                    <a:pt x="0" y="1043200"/>
                  </a:moveTo>
                  <a:lnTo>
                    <a:pt x="56101" y="979488"/>
                  </a:lnTo>
                  <a:lnTo>
                    <a:pt x="172601" y="787517"/>
                  </a:lnTo>
                  <a:lnTo>
                    <a:pt x="780671" y="260984"/>
                  </a:lnTo>
                  <a:lnTo>
                    <a:pt x="679963" y="212973"/>
                  </a:lnTo>
                  <a:lnTo>
                    <a:pt x="839566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523795" y="1477156"/>
              <a:ext cx="126113" cy="136181"/>
            </a:xfrm>
            <a:custGeom>
              <a:avLst/>
              <a:pathLst>
                <a:path w="126113" h="136181">
                  <a:moveTo>
                    <a:pt x="109759" y="136181"/>
                  </a:moveTo>
                  <a:lnTo>
                    <a:pt x="126113" y="0"/>
                  </a:lnTo>
                  <a:lnTo>
                    <a:pt x="0" y="5392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316527" y="2035270"/>
              <a:ext cx="3223767" cy="1102895"/>
            </a:xfrm>
            <a:custGeom>
              <a:avLst/>
              <a:pathLst>
                <a:path w="3223767" h="1102895">
                  <a:moveTo>
                    <a:pt x="0" y="1010861"/>
                  </a:moveTo>
                  <a:lnTo>
                    <a:pt x="289072" y="1102895"/>
                  </a:lnTo>
                  <a:lnTo>
                    <a:pt x="287867" y="949622"/>
                  </a:lnTo>
                  <a:lnTo>
                    <a:pt x="88518" y="968365"/>
                  </a:lnTo>
                  <a:lnTo>
                    <a:pt x="2574489" y="473000"/>
                  </a:lnTo>
                  <a:lnTo>
                    <a:pt x="3038334" y="0"/>
                  </a:lnTo>
                  <a:lnTo>
                    <a:pt x="3145601" y="24371"/>
                  </a:lnTo>
                  <a:lnTo>
                    <a:pt x="3223767" y="185095"/>
                  </a:lnTo>
                  <a:lnTo>
                    <a:pt x="3200990" y="714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473619" y="2106729"/>
              <a:ext cx="134485" cy="129945"/>
            </a:xfrm>
            <a:custGeom>
              <a:avLst/>
              <a:pathLst>
                <a:path w="134485" h="129945">
                  <a:moveTo>
                    <a:pt x="134485" y="102989"/>
                  </a:moveTo>
                  <a:lnTo>
                    <a:pt x="43897" y="0"/>
                  </a:lnTo>
                  <a:lnTo>
                    <a:pt x="0" y="129945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514118" y="2309399"/>
              <a:ext cx="3257969" cy="653279"/>
            </a:xfrm>
            <a:custGeom>
              <a:avLst/>
              <a:pathLst>
                <a:path w="3257969" h="653279">
                  <a:moveTo>
                    <a:pt x="449238" y="626469"/>
                  </a:moveTo>
                  <a:lnTo>
                    <a:pt x="0" y="610563"/>
                  </a:lnTo>
                  <a:lnTo>
                    <a:pt x="2337575" y="653279"/>
                  </a:lnTo>
                  <a:lnTo>
                    <a:pt x="2628805" y="344681"/>
                  </a:lnTo>
                  <a:lnTo>
                    <a:pt x="2637275" y="352"/>
                  </a:lnTo>
                  <a:lnTo>
                    <a:pt x="2904597" y="0"/>
                  </a:lnTo>
                  <a:lnTo>
                    <a:pt x="2645686" y="166638"/>
                  </a:lnTo>
                  <a:lnTo>
                    <a:pt x="3257969" y="15636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652169" y="2399184"/>
              <a:ext cx="119918" cy="137140"/>
            </a:xfrm>
            <a:custGeom>
              <a:avLst/>
              <a:pathLst>
                <a:path w="119918" h="137140">
                  <a:moveTo>
                    <a:pt x="2302" y="137140"/>
                  </a:moveTo>
                  <a:lnTo>
                    <a:pt x="119918" y="66576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743008" y="1391429"/>
              <a:ext cx="1221440" cy="1339967"/>
            </a:xfrm>
            <a:custGeom>
              <a:avLst/>
              <a:pathLst>
                <a:path w="1221440" h="1339967">
                  <a:moveTo>
                    <a:pt x="115520" y="1339967"/>
                  </a:moveTo>
                  <a:lnTo>
                    <a:pt x="0" y="1338489"/>
                  </a:lnTo>
                  <a:lnTo>
                    <a:pt x="267740" y="1236784"/>
                  </a:lnTo>
                  <a:lnTo>
                    <a:pt x="789476" y="507875"/>
                  </a:lnTo>
                  <a:lnTo>
                    <a:pt x="1059478" y="198860"/>
                  </a:lnTo>
                  <a:lnTo>
                    <a:pt x="1221440" y="262219"/>
                  </a:lnTo>
                  <a:lnTo>
                    <a:pt x="860010" y="104899"/>
                  </a:lnTo>
                  <a:lnTo>
                    <a:pt x="829998" y="176114"/>
                  </a:lnTo>
                  <a:lnTo>
                    <a:pt x="116874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774722" y="1385376"/>
              <a:ext cx="137026" cy="121695"/>
            </a:xfrm>
            <a:custGeom>
              <a:avLst/>
              <a:pathLst>
                <a:path w="137026" h="121695">
                  <a:moveTo>
                    <a:pt x="63270" y="121695"/>
                  </a:moveTo>
                  <a:lnTo>
                    <a:pt x="137026" y="605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095161" y="2533919"/>
              <a:ext cx="2781690" cy="289933"/>
            </a:xfrm>
            <a:custGeom>
              <a:avLst/>
              <a:pathLst>
                <a:path w="2781690" h="289933">
                  <a:moveTo>
                    <a:pt x="273621" y="46563"/>
                  </a:moveTo>
                  <a:lnTo>
                    <a:pt x="137317" y="7798"/>
                  </a:lnTo>
                  <a:lnTo>
                    <a:pt x="10433" y="0"/>
                  </a:lnTo>
                  <a:lnTo>
                    <a:pt x="0" y="82140"/>
                  </a:lnTo>
                  <a:lnTo>
                    <a:pt x="1744849" y="10356"/>
                  </a:lnTo>
                  <a:lnTo>
                    <a:pt x="2305714" y="208132"/>
                  </a:lnTo>
                  <a:lnTo>
                    <a:pt x="2711560" y="176129"/>
                  </a:lnTo>
                  <a:lnTo>
                    <a:pt x="2781690" y="289933"/>
                  </a:lnTo>
                  <a:lnTo>
                    <a:pt x="2170253" y="20501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265415" y="2687350"/>
              <a:ext cx="127088" cy="135856"/>
            </a:xfrm>
            <a:custGeom>
              <a:avLst/>
              <a:pathLst>
                <a:path w="127088" h="135856">
                  <a:moveTo>
                    <a:pt x="127088" y="0"/>
                  </a:moveTo>
                  <a:lnTo>
                    <a:pt x="0" y="51588"/>
                  </a:lnTo>
                  <a:lnTo>
                    <a:pt x="108221" y="135856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14575" y="1356338"/>
              <a:ext cx="1066823" cy="887079"/>
            </a:xfrm>
            <a:custGeom>
              <a:avLst/>
              <a:pathLst>
                <a:path w="1066823" h="887079">
                  <a:moveTo>
                    <a:pt x="69514" y="886324"/>
                  </a:moveTo>
                  <a:lnTo>
                    <a:pt x="654777" y="682892"/>
                  </a:lnTo>
                  <a:lnTo>
                    <a:pt x="700269" y="357898"/>
                  </a:lnTo>
                  <a:lnTo>
                    <a:pt x="0" y="887079"/>
                  </a:lnTo>
                  <a:lnTo>
                    <a:pt x="945914" y="59682"/>
                  </a:lnTo>
                  <a:lnTo>
                    <a:pt x="509888" y="205515"/>
                  </a:lnTo>
                  <a:lnTo>
                    <a:pt x="106682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046218" y="1333121"/>
              <a:ext cx="135180" cy="128678"/>
            </a:xfrm>
            <a:custGeom>
              <a:avLst/>
              <a:pathLst>
                <a:path w="135180" h="128678">
                  <a:moveTo>
                    <a:pt x="47483" y="128678"/>
                  </a:moveTo>
                  <a:lnTo>
                    <a:pt x="135180" y="23217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856061" y="2838440"/>
              <a:ext cx="4168662" cy="222628"/>
            </a:xfrm>
            <a:custGeom>
              <a:avLst/>
              <a:pathLst>
                <a:path w="4168662" h="222628">
                  <a:moveTo>
                    <a:pt x="212055" y="135161"/>
                  </a:moveTo>
                  <a:lnTo>
                    <a:pt x="0" y="222628"/>
                  </a:lnTo>
                  <a:lnTo>
                    <a:pt x="2321877" y="184240"/>
                  </a:lnTo>
                  <a:lnTo>
                    <a:pt x="3251416" y="29042"/>
                  </a:lnTo>
                  <a:lnTo>
                    <a:pt x="4004175" y="29119"/>
                  </a:lnTo>
                  <a:lnTo>
                    <a:pt x="4054219" y="48078"/>
                  </a:lnTo>
                  <a:lnTo>
                    <a:pt x="4088091" y="0"/>
                  </a:lnTo>
                  <a:lnTo>
                    <a:pt x="4168662" y="232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04008" y="2768786"/>
              <a:ext cx="120714" cy="137102"/>
            </a:xfrm>
            <a:custGeom>
              <a:avLst/>
              <a:pathLst>
                <a:path w="120714" h="137102">
                  <a:moveTo>
                    <a:pt x="0" y="137102"/>
                  </a:moveTo>
                  <a:lnTo>
                    <a:pt x="120714" y="71981"/>
                  </a:lnTo>
                  <a:lnTo>
                    <a:pt x="396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46519" y="2599160"/>
              <a:ext cx="642433" cy="517336"/>
            </a:xfrm>
            <a:custGeom>
              <a:avLst/>
              <a:pathLst>
                <a:path w="642433" h="517336">
                  <a:moveTo>
                    <a:pt x="155198" y="517336"/>
                  </a:moveTo>
                  <a:lnTo>
                    <a:pt x="551958" y="455085"/>
                  </a:lnTo>
                  <a:lnTo>
                    <a:pt x="642433" y="0"/>
                  </a:lnTo>
                  <a:lnTo>
                    <a:pt x="0" y="456787"/>
                  </a:lnTo>
                  <a:lnTo>
                    <a:pt x="65055" y="460800"/>
                  </a:lnTo>
                  <a:lnTo>
                    <a:pt x="111661" y="395936"/>
                  </a:lnTo>
                  <a:lnTo>
                    <a:pt x="183088" y="325812"/>
                  </a:lnTo>
                  <a:lnTo>
                    <a:pt x="341807" y="325879"/>
                  </a:lnTo>
                  <a:lnTo>
                    <a:pt x="590368" y="39679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303846" y="2897414"/>
              <a:ext cx="133040" cy="131897"/>
            </a:xfrm>
            <a:custGeom>
              <a:avLst/>
              <a:pathLst>
                <a:path w="133040" h="131897">
                  <a:moveTo>
                    <a:pt x="0" y="131897"/>
                  </a:moveTo>
                  <a:lnTo>
                    <a:pt x="133040" y="98536"/>
                  </a:lnTo>
                  <a:lnTo>
                    <a:pt x="37628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53785" y="1842393"/>
              <a:ext cx="221042" cy="507158"/>
            </a:xfrm>
            <a:custGeom>
              <a:avLst/>
              <a:pathLst>
                <a:path w="221042" h="507158">
                  <a:moveTo>
                    <a:pt x="0" y="507158"/>
                  </a:moveTo>
                  <a:lnTo>
                    <a:pt x="56473" y="404692"/>
                  </a:lnTo>
                  <a:lnTo>
                    <a:pt x="197322" y="292325"/>
                  </a:lnTo>
                  <a:lnTo>
                    <a:pt x="221042" y="252150"/>
                  </a:lnTo>
                  <a:lnTo>
                    <a:pt x="45050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98835" y="1842393"/>
              <a:ext cx="124221" cy="136655"/>
            </a:xfrm>
            <a:custGeom>
              <a:avLst/>
              <a:pathLst>
                <a:path w="124221" h="136655">
                  <a:moveTo>
                    <a:pt x="124221" y="58153"/>
                  </a:moveTo>
                  <a:lnTo>
                    <a:pt x="0" y="0"/>
                  </a:lnTo>
                  <a:lnTo>
                    <a:pt x="11748" y="136655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5400000">
              <a:off x="6167768" y="221246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167175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93284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19392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4550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544392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824084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085167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3462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273713" y="2964093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310930" y="24239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310930" y="188331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310930" y="134298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1494127" y="3004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494127" y="2464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94127" y="1923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94127" y="1383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[23.4%]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[12.1%]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1038225" y="3713030"/>
              <a:ext cx="129308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-16732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5623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98569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272318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343669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81741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88877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50372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33317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016262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561363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106464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2470483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609662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685379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303045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101803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2898707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3319496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3590419" y="3713030"/>
              <a:ext cx="293420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3729597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0094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81922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3729597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80094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81922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771233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84258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6086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4771233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4258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486086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1" name="rc221"/>
            <p:cNvSpPr/>
            <p:nvPr/>
          </p:nvSpPr>
          <p:spPr>
            <a:xfrm>
              <a:off x="585357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2493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594321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585357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2493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594321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7" name="rc22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21846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7236743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21846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236743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01864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401864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06027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06027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614262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614262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43615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43615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73436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19397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1653587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7459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6186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4913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3640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2367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3004557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246416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192378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28922" y="138339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3095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1822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0549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9276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8003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731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63150" y="2543513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81885" y="24867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37748" y="254546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9232" y="25245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47068" y="24952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530" y="25936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762" y="29485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840753" y="30589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18593" y="31057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88457" y="31167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87778" y="25399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03810" y="24242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22690" y="245083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20441" y="251403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26916" y="246320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56185" y="23925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27506" y="24619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59402" y="239733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29454" y="301212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83685" y="310415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82625" y="295088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807303" y="296962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93648" y="247426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401587" y="200126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495925" y="202563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564670" y="218635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44638" y="207271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79912" y="2481980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29252" y="2418268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31710" y="222629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66492" y="1699764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77922" y="1651753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18289" y="1438780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298323" y="2901858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903230" y="288595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59065" y="292866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215194" y="262007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222643" y="227574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57746" y="227538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230040" y="2442028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768527" y="243175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369966" y="247733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24501" y="260813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1098" y="254759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34277" y="2298144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90125" y="194513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502855" y="2068932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60737" y="199111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31598" y="199179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80184" y="175525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98325" y="133020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654885" y="254647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535009" y="25077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423418" y="249990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414242" y="258204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948790" y="251026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442055" y="270804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798986" y="267603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860664" y="27898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322921" y="270492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22290" y="2693020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220693" y="269154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456163" y="2589837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15017" y="1860928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52476" y="1551914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94917" y="161527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77049" y="145795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50654" y="1529167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48569" y="135305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510984" y="293959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324486" y="302705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366515" y="298867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184020" y="283347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46051" y="283354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890064" y="285250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19853" y="280443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90713" y="280675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08613" y="2204286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23336" y="2000853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63345" y="167585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47477" y="2205040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79383" y="1377644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95910" y="1523477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485719" y="1317961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2452587" y="30824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801527" y="30202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881098" y="256514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2316094" y="302193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373309" y="30259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414298" y="29610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477116" y="289096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616705" y="289102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835308" y="296194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69908" y="2311175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719575" y="2208709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843448" y="2096342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64309" y="205616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9529" y="1804016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794923" y="304841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543738" y="30113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298904" y="303775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252740" y="30971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330886" y="29863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372033" y="298935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754608" y="294052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520073" y="284827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721512" y="25803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67902" y="225421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95230" y="210856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589252" y="200938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89755" y="203331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483453" y="20458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627808" y="188854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09080" y="183191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805125" y="18169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286750" y="2614382"/>
              <a:ext cx="542182" cy="516811"/>
            </a:xfrm>
            <a:custGeom>
              <a:avLst/>
              <a:pathLst>
                <a:path w="542182" h="516811">
                  <a:moveTo>
                    <a:pt x="542182" y="468045"/>
                  </a:moveTo>
                  <a:lnTo>
                    <a:pt x="290998" y="430948"/>
                  </a:lnTo>
                  <a:lnTo>
                    <a:pt x="46164" y="457386"/>
                  </a:lnTo>
                  <a:lnTo>
                    <a:pt x="0" y="516811"/>
                  </a:lnTo>
                  <a:lnTo>
                    <a:pt x="78146" y="405931"/>
                  </a:lnTo>
                  <a:lnTo>
                    <a:pt x="119293" y="408983"/>
                  </a:lnTo>
                  <a:lnTo>
                    <a:pt x="501868" y="360155"/>
                  </a:lnTo>
                  <a:lnTo>
                    <a:pt x="267333" y="267905"/>
                  </a:lnTo>
                  <a:lnTo>
                    <a:pt x="468772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629323" y="2614382"/>
              <a:ext cx="126199" cy="136155"/>
            </a:xfrm>
            <a:custGeom>
              <a:avLst/>
              <a:pathLst>
                <a:path w="126199" h="136155">
                  <a:moveTo>
                    <a:pt x="109627" y="136155"/>
                  </a:moveTo>
                  <a:lnTo>
                    <a:pt x="126199" y="0"/>
                  </a:lnTo>
                  <a:lnTo>
                    <a:pt x="0" y="53725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6279" y="1855321"/>
              <a:ext cx="441178" cy="437275"/>
            </a:xfrm>
            <a:custGeom>
              <a:avLst/>
              <a:pathLst>
                <a:path w="441178" h="437275">
                  <a:moveTo>
                    <a:pt x="0" y="437275"/>
                  </a:moveTo>
                  <a:lnTo>
                    <a:pt x="27328" y="291620"/>
                  </a:lnTo>
                  <a:lnTo>
                    <a:pt x="121349" y="192442"/>
                  </a:lnTo>
                  <a:lnTo>
                    <a:pt x="221853" y="216366"/>
                  </a:lnTo>
                  <a:lnTo>
                    <a:pt x="15550" y="228946"/>
                  </a:lnTo>
                  <a:lnTo>
                    <a:pt x="159905" y="71604"/>
                  </a:lnTo>
                  <a:lnTo>
                    <a:pt x="441178" y="14971"/>
                  </a:lnTo>
                  <a:lnTo>
                    <a:pt x="337222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43502" y="1804374"/>
              <a:ext cx="127347" cy="135759"/>
            </a:xfrm>
            <a:custGeom>
              <a:avLst/>
              <a:pathLst>
                <a:path w="127347" h="135759">
                  <a:moveTo>
                    <a:pt x="127347" y="0"/>
                  </a:moveTo>
                  <a:lnTo>
                    <a:pt x="0" y="50946"/>
                  </a:lnTo>
                  <a:lnTo>
                    <a:pt x="107794" y="13575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52603" y="2520755"/>
              <a:ext cx="1019155" cy="629963"/>
            </a:xfrm>
            <a:custGeom>
              <a:avLst/>
              <a:pathLst>
                <a:path w="1019155" h="629963">
                  <a:moveTo>
                    <a:pt x="663291" y="0"/>
                  </a:moveTo>
                  <a:lnTo>
                    <a:pt x="1019155" y="58720"/>
                  </a:lnTo>
                  <a:lnTo>
                    <a:pt x="680639" y="37823"/>
                  </a:lnTo>
                  <a:lnTo>
                    <a:pt x="528475" y="8534"/>
                  </a:lnTo>
                  <a:lnTo>
                    <a:pt x="423937" y="106858"/>
                  </a:lnTo>
                  <a:lnTo>
                    <a:pt x="24169" y="461837"/>
                  </a:lnTo>
                  <a:lnTo>
                    <a:pt x="322160" y="572195"/>
                  </a:lnTo>
                  <a:lnTo>
                    <a:pt x="0" y="619038"/>
                  </a:lnTo>
                  <a:lnTo>
                    <a:pt x="69863" y="629963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494513" y="3064610"/>
              <a:ext cx="127953" cy="135512"/>
            </a:xfrm>
            <a:custGeom>
              <a:avLst/>
              <a:pathLst>
                <a:path w="127953" h="135512">
                  <a:moveTo>
                    <a:pt x="0" y="135512"/>
                  </a:moveTo>
                  <a:lnTo>
                    <a:pt x="127953" y="86109"/>
                  </a:lnTo>
                  <a:lnTo>
                    <a:pt x="21192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461067" y="2430921"/>
              <a:ext cx="204226" cy="147406"/>
            </a:xfrm>
            <a:custGeom>
              <a:avLst/>
              <a:pathLst>
                <a:path w="204226" h="147406">
                  <a:moveTo>
                    <a:pt x="65087" y="147406"/>
                  </a:moveTo>
                  <a:lnTo>
                    <a:pt x="81119" y="31739"/>
                  </a:lnTo>
                  <a:lnTo>
                    <a:pt x="0" y="58287"/>
                  </a:lnTo>
                  <a:lnTo>
                    <a:pt x="97750" y="121492"/>
                  </a:lnTo>
                  <a:lnTo>
                    <a:pt x="204226" y="70661"/>
                  </a:lnTo>
                  <a:lnTo>
                    <a:pt x="33494" y="0"/>
                  </a:lnTo>
                  <a:lnTo>
                    <a:pt x="4815" y="69364"/>
                  </a:lnTo>
                  <a:lnTo>
                    <a:pt x="36711" y="479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383684" y="2435712"/>
              <a:ext cx="122975" cy="136872"/>
            </a:xfrm>
            <a:custGeom>
              <a:avLst/>
              <a:pathLst>
                <a:path w="122975" h="136872">
                  <a:moveTo>
                    <a:pt x="122975" y="136872"/>
                  </a:moveTo>
                  <a:lnTo>
                    <a:pt x="114094" y="0"/>
                  </a:lnTo>
                  <a:lnTo>
                    <a:pt x="0" y="76127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299475" y="1368585"/>
              <a:ext cx="1229027" cy="1277922"/>
            </a:xfrm>
            <a:custGeom>
              <a:avLst/>
              <a:pathLst>
                <a:path w="1229027" h="1277922">
                  <a:moveTo>
                    <a:pt x="108868" y="1147122"/>
                  </a:moveTo>
                  <a:lnTo>
                    <a:pt x="63403" y="1277922"/>
                  </a:lnTo>
                  <a:lnTo>
                    <a:pt x="0" y="1217386"/>
                  </a:lnTo>
                  <a:lnTo>
                    <a:pt x="373178" y="967934"/>
                  </a:lnTo>
                  <a:lnTo>
                    <a:pt x="1229027" y="614923"/>
                  </a:lnTo>
                  <a:lnTo>
                    <a:pt x="241756" y="738723"/>
                  </a:lnTo>
                  <a:lnTo>
                    <a:pt x="399638" y="660900"/>
                  </a:lnTo>
                  <a:lnTo>
                    <a:pt x="370499" y="661581"/>
                  </a:lnTo>
                  <a:lnTo>
                    <a:pt x="519085" y="425047"/>
                  </a:lnTo>
                  <a:lnTo>
                    <a:pt x="1137226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299967" y="1368585"/>
              <a:ext cx="136734" cy="123812"/>
            </a:xfrm>
            <a:custGeom>
              <a:avLst/>
              <a:pathLst>
                <a:path w="136734" h="123812">
                  <a:moveTo>
                    <a:pt x="77714" y="123812"/>
                  </a:moveTo>
                  <a:lnTo>
                    <a:pt x="136734" y="0"/>
                  </a:lnTo>
                  <a:lnTo>
                    <a:pt x="0" y="10793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318289" y="1477156"/>
              <a:ext cx="738376" cy="1043200"/>
            </a:xfrm>
            <a:custGeom>
              <a:avLst/>
              <a:pathLst>
                <a:path w="738376" h="1043200">
                  <a:moveTo>
                    <a:pt x="0" y="1043200"/>
                  </a:moveTo>
                  <a:lnTo>
                    <a:pt x="49339" y="979488"/>
                  </a:lnTo>
                  <a:lnTo>
                    <a:pt x="151798" y="787517"/>
                  </a:lnTo>
                  <a:lnTo>
                    <a:pt x="686579" y="260984"/>
                  </a:lnTo>
                  <a:lnTo>
                    <a:pt x="598009" y="212973"/>
                  </a:lnTo>
                  <a:lnTo>
                    <a:pt x="738376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34036" y="1477156"/>
              <a:ext cx="122629" cy="136920"/>
            </a:xfrm>
            <a:custGeom>
              <a:avLst/>
              <a:pathLst>
                <a:path w="122629" h="136920">
                  <a:moveTo>
                    <a:pt x="114523" y="136920"/>
                  </a:moveTo>
                  <a:lnTo>
                    <a:pt x="122629" y="0"/>
                  </a:lnTo>
                  <a:lnTo>
                    <a:pt x="0" y="61439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763464" y="2035270"/>
              <a:ext cx="2835216" cy="1102895"/>
            </a:xfrm>
            <a:custGeom>
              <a:avLst/>
              <a:pathLst>
                <a:path w="2835216" h="1102895">
                  <a:moveTo>
                    <a:pt x="0" y="1010861"/>
                  </a:moveTo>
                  <a:lnTo>
                    <a:pt x="254231" y="1102895"/>
                  </a:lnTo>
                  <a:lnTo>
                    <a:pt x="253171" y="949622"/>
                  </a:lnTo>
                  <a:lnTo>
                    <a:pt x="77849" y="968365"/>
                  </a:lnTo>
                  <a:lnTo>
                    <a:pt x="2264194" y="473000"/>
                  </a:lnTo>
                  <a:lnTo>
                    <a:pt x="2672133" y="0"/>
                  </a:lnTo>
                  <a:lnTo>
                    <a:pt x="2766471" y="24371"/>
                  </a:lnTo>
                  <a:lnTo>
                    <a:pt x="2835216" y="185095"/>
                  </a:lnTo>
                  <a:lnTo>
                    <a:pt x="2815184" y="714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31731" y="2106729"/>
              <a:ext cx="135077" cy="128886"/>
            </a:xfrm>
            <a:custGeom>
              <a:avLst/>
              <a:pathLst>
                <a:path w="135077" h="128886">
                  <a:moveTo>
                    <a:pt x="135077" y="105074"/>
                  </a:moveTo>
                  <a:lnTo>
                    <a:pt x="46917" y="0"/>
                  </a:lnTo>
                  <a:lnTo>
                    <a:pt x="0" y="128886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937240" y="2309399"/>
              <a:ext cx="2865296" cy="653279"/>
            </a:xfrm>
            <a:custGeom>
              <a:avLst/>
              <a:pathLst>
                <a:path w="2865296" h="653279">
                  <a:moveTo>
                    <a:pt x="395093" y="626469"/>
                  </a:moveTo>
                  <a:lnTo>
                    <a:pt x="0" y="610563"/>
                  </a:lnTo>
                  <a:lnTo>
                    <a:pt x="2055835" y="653279"/>
                  </a:lnTo>
                  <a:lnTo>
                    <a:pt x="2311963" y="344681"/>
                  </a:lnTo>
                  <a:lnTo>
                    <a:pt x="2319413" y="352"/>
                  </a:lnTo>
                  <a:lnTo>
                    <a:pt x="2554515" y="0"/>
                  </a:lnTo>
                  <a:lnTo>
                    <a:pt x="2326810" y="166638"/>
                  </a:lnTo>
                  <a:lnTo>
                    <a:pt x="2865296" y="15636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682466" y="2399460"/>
              <a:ext cx="120071" cy="137135"/>
            </a:xfrm>
            <a:custGeom>
              <a:avLst/>
              <a:pathLst>
                <a:path w="120071" h="137135">
                  <a:moveTo>
                    <a:pt x="2617" y="137135"/>
                  </a:moveTo>
                  <a:lnTo>
                    <a:pt x="120071" y="6630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259070" y="1391429"/>
              <a:ext cx="1074224" cy="1339967"/>
            </a:xfrm>
            <a:custGeom>
              <a:avLst/>
              <a:pathLst>
                <a:path w="1074224" h="1339967">
                  <a:moveTo>
                    <a:pt x="101596" y="1339967"/>
                  </a:moveTo>
                  <a:lnTo>
                    <a:pt x="0" y="1338489"/>
                  </a:lnTo>
                  <a:lnTo>
                    <a:pt x="235470" y="1236784"/>
                  </a:lnTo>
                  <a:lnTo>
                    <a:pt x="694323" y="507875"/>
                  </a:lnTo>
                  <a:lnTo>
                    <a:pt x="931782" y="198860"/>
                  </a:lnTo>
                  <a:lnTo>
                    <a:pt x="1074224" y="262219"/>
                  </a:lnTo>
                  <a:lnTo>
                    <a:pt x="756355" y="104899"/>
                  </a:lnTo>
                  <a:lnTo>
                    <a:pt x="729961" y="176114"/>
                  </a:lnTo>
                  <a:lnTo>
                    <a:pt x="1027875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149792" y="1391429"/>
              <a:ext cx="137152" cy="119483"/>
            </a:xfrm>
            <a:custGeom>
              <a:avLst/>
              <a:pathLst>
                <a:path w="137152" h="119483">
                  <a:moveTo>
                    <a:pt x="69799" y="119483"/>
                  </a:moveTo>
                  <a:lnTo>
                    <a:pt x="137152" y="0"/>
                  </a:lnTo>
                  <a:lnTo>
                    <a:pt x="0" y="1411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448252" y="2533919"/>
              <a:ext cx="2446422" cy="289933"/>
            </a:xfrm>
            <a:custGeom>
              <a:avLst/>
              <a:pathLst>
                <a:path w="2446422" h="289933">
                  <a:moveTo>
                    <a:pt x="240642" y="46563"/>
                  </a:moveTo>
                  <a:lnTo>
                    <a:pt x="120767" y="7798"/>
                  </a:lnTo>
                  <a:lnTo>
                    <a:pt x="9176" y="0"/>
                  </a:lnTo>
                  <a:lnTo>
                    <a:pt x="0" y="82140"/>
                  </a:lnTo>
                  <a:lnTo>
                    <a:pt x="1534548" y="10356"/>
                  </a:lnTo>
                  <a:lnTo>
                    <a:pt x="2027813" y="208132"/>
                  </a:lnTo>
                  <a:lnTo>
                    <a:pt x="2384744" y="176129"/>
                  </a:lnTo>
                  <a:lnTo>
                    <a:pt x="2446422" y="289933"/>
                  </a:lnTo>
                  <a:lnTo>
                    <a:pt x="1908679" y="20501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356932" y="2689725"/>
              <a:ext cx="128027" cy="135481"/>
            </a:xfrm>
            <a:custGeom>
              <a:avLst/>
              <a:pathLst>
                <a:path w="128027" h="135481">
                  <a:moveTo>
                    <a:pt x="128027" y="0"/>
                  </a:moveTo>
                  <a:lnTo>
                    <a:pt x="0" y="49213"/>
                  </a:lnTo>
                  <a:lnTo>
                    <a:pt x="106633" y="135481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853" y="1356338"/>
              <a:ext cx="938242" cy="887079"/>
            </a:xfrm>
            <a:custGeom>
              <a:avLst/>
              <a:pathLst>
                <a:path w="938242" h="887079">
                  <a:moveTo>
                    <a:pt x="61136" y="886324"/>
                  </a:moveTo>
                  <a:lnTo>
                    <a:pt x="575859" y="682892"/>
                  </a:lnTo>
                  <a:lnTo>
                    <a:pt x="615867" y="357898"/>
                  </a:lnTo>
                  <a:lnTo>
                    <a:pt x="0" y="887079"/>
                  </a:lnTo>
                  <a:lnTo>
                    <a:pt x="831906" y="59682"/>
                  </a:lnTo>
                  <a:lnTo>
                    <a:pt x="448432" y="205515"/>
                  </a:lnTo>
                  <a:lnTo>
                    <a:pt x="938242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388029" y="1339057"/>
              <a:ext cx="136067" cy="126477"/>
            </a:xfrm>
            <a:custGeom>
              <a:avLst/>
              <a:pathLst>
                <a:path w="136067" h="126477">
                  <a:moveTo>
                    <a:pt x="53067" y="126477"/>
                  </a:moveTo>
                  <a:lnTo>
                    <a:pt x="136067" y="1728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358497" y="2838440"/>
              <a:ext cx="3666226" cy="222628"/>
            </a:xfrm>
            <a:custGeom>
              <a:avLst/>
              <a:pathLst>
                <a:path w="3666226" h="222628">
                  <a:moveTo>
                    <a:pt x="186497" y="135161"/>
                  </a:moveTo>
                  <a:lnTo>
                    <a:pt x="0" y="222628"/>
                  </a:lnTo>
                  <a:lnTo>
                    <a:pt x="2042028" y="184240"/>
                  </a:lnTo>
                  <a:lnTo>
                    <a:pt x="2859533" y="29042"/>
                  </a:lnTo>
                  <a:lnTo>
                    <a:pt x="3521564" y="29119"/>
                  </a:lnTo>
                  <a:lnTo>
                    <a:pt x="3565577" y="48078"/>
                  </a:lnTo>
                  <a:lnTo>
                    <a:pt x="3595366" y="0"/>
                  </a:lnTo>
                  <a:lnTo>
                    <a:pt x="3666226" y="232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903752" y="2768325"/>
              <a:ext cx="120971" cy="137086"/>
            </a:xfrm>
            <a:custGeom>
              <a:avLst/>
              <a:pathLst>
                <a:path w="120971" h="137086">
                  <a:moveTo>
                    <a:pt x="0" y="137086"/>
                  </a:moveTo>
                  <a:lnTo>
                    <a:pt x="120971" y="72442"/>
                  </a:lnTo>
                  <a:lnTo>
                    <a:pt x="4503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350105" y="2599160"/>
              <a:ext cx="565003" cy="517336"/>
            </a:xfrm>
            <a:custGeom>
              <a:avLst/>
              <a:pathLst>
                <a:path w="565003" h="517336">
                  <a:moveTo>
                    <a:pt x="136492" y="517336"/>
                  </a:moveTo>
                  <a:lnTo>
                    <a:pt x="485432" y="455085"/>
                  </a:lnTo>
                  <a:lnTo>
                    <a:pt x="565003" y="0"/>
                  </a:lnTo>
                  <a:lnTo>
                    <a:pt x="0" y="456787"/>
                  </a:lnTo>
                  <a:lnTo>
                    <a:pt x="57214" y="460800"/>
                  </a:lnTo>
                  <a:lnTo>
                    <a:pt x="98203" y="395936"/>
                  </a:lnTo>
                  <a:lnTo>
                    <a:pt x="161021" y="325812"/>
                  </a:lnTo>
                  <a:lnTo>
                    <a:pt x="300610" y="325879"/>
                  </a:lnTo>
                  <a:lnTo>
                    <a:pt x="519213" y="39679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735169" y="2894065"/>
              <a:ext cx="134148" cy="130467"/>
            </a:xfrm>
            <a:custGeom>
              <a:avLst/>
              <a:pathLst>
                <a:path w="134148" h="130467">
                  <a:moveTo>
                    <a:pt x="0" y="130467"/>
                  </a:moveTo>
                  <a:lnTo>
                    <a:pt x="134148" y="101885"/>
                  </a:lnTo>
                  <a:lnTo>
                    <a:pt x="42321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708285" y="1842393"/>
              <a:ext cx="194400" cy="507158"/>
            </a:xfrm>
            <a:custGeom>
              <a:avLst/>
              <a:pathLst>
                <a:path w="194400" h="507158">
                  <a:moveTo>
                    <a:pt x="0" y="507158"/>
                  </a:moveTo>
                  <a:lnTo>
                    <a:pt x="49666" y="404692"/>
                  </a:lnTo>
                  <a:lnTo>
                    <a:pt x="173539" y="292325"/>
                  </a:lnTo>
                  <a:lnTo>
                    <a:pt x="194400" y="252150"/>
                  </a:lnTo>
                  <a:lnTo>
                    <a:pt x="39620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747905" y="1842393"/>
              <a:ext cx="120588" cy="137110"/>
            </a:xfrm>
            <a:custGeom>
              <a:avLst/>
              <a:pathLst>
                <a:path w="120588" h="137110">
                  <a:moveTo>
                    <a:pt x="120588" y="65355"/>
                  </a:moveTo>
                  <a:lnTo>
                    <a:pt x="0" y="0"/>
                  </a:lnTo>
                  <a:lnTo>
                    <a:pt x="3694" y="13711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305497" y="1800564"/>
              <a:ext cx="131591" cy="663604"/>
            </a:xfrm>
            <a:custGeom>
              <a:avLst/>
              <a:pathLst>
                <a:path w="131591" h="663604">
                  <a:moveTo>
                    <a:pt x="0" y="663604"/>
                  </a:moveTo>
                  <a:lnTo>
                    <a:pt x="13159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377788" y="1800564"/>
              <a:ext cx="88281" cy="85206"/>
            </a:xfrm>
            <a:custGeom>
              <a:avLst/>
              <a:pathLst>
                <a:path w="88281" h="85206">
                  <a:moveTo>
                    <a:pt x="88281" y="85206"/>
                  </a:moveTo>
                  <a:lnTo>
                    <a:pt x="59301" y="0"/>
                  </a:lnTo>
                  <a:lnTo>
                    <a:pt x="0" y="6770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306060" y="2194493"/>
              <a:ext cx="999437" cy="269676"/>
            </a:xfrm>
            <a:custGeom>
              <a:avLst/>
              <a:pathLst>
                <a:path w="999437" h="269676">
                  <a:moveTo>
                    <a:pt x="999437" y="26967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306060" y="2171351"/>
              <a:ext cx="86974" cy="86892"/>
            </a:xfrm>
            <a:custGeom>
              <a:avLst/>
              <a:pathLst>
                <a:path w="86974" h="86892">
                  <a:moveTo>
                    <a:pt x="86974" y="0"/>
                  </a:moveTo>
                  <a:lnTo>
                    <a:pt x="0" y="23141"/>
                  </a:lnTo>
                  <a:lnTo>
                    <a:pt x="63528" y="868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743008" y="2464169"/>
              <a:ext cx="1562489" cy="380894"/>
            </a:xfrm>
            <a:custGeom>
              <a:avLst/>
              <a:pathLst>
                <a:path w="1562489" h="380894">
                  <a:moveTo>
                    <a:pt x="1562489" y="0"/>
                  </a:moveTo>
                  <a:lnTo>
                    <a:pt x="0" y="3808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743008" y="2782884"/>
              <a:ext cx="86382" cy="87439"/>
            </a:xfrm>
            <a:custGeom>
              <a:avLst/>
              <a:pathLst>
                <a:path w="86382" h="87439">
                  <a:moveTo>
                    <a:pt x="65067" y="0"/>
                  </a:moveTo>
                  <a:lnTo>
                    <a:pt x="0" y="62179"/>
                  </a:lnTo>
                  <a:lnTo>
                    <a:pt x="86382" y="874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30843" y="2166099"/>
              <a:ext cx="1074653" cy="298069"/>
            </a:xfrm>
            <a:custGeom>
              <a:avLst/>
              <a:pathLst>
                <a:path w="1074653" h="298069">
                  <a:moveTo>
                    <a:pt x="1074653" y="29806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230843" y="2143568"/>
              <a:ext cx="87134" cy="86725"/>
            </a:xfrm>
            <a:custGeom>
              <a:avLst/>
              <a:pathLst>
                <a:path w="87134" h="86725">
                  <a:moveTo>
                    <a:pt x="87134" y="0"/>
                  </a:moveTo>
                  <a:lnTo>
                    <a:pt x="0" y="22531"/>
                  </a:lnTo>
                  <a:lnTo>
                    <a:pt x="63079" y="8672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05497" y="2392430"/>
              <a:ext cx="1596051" cy="71739"/>
            </a:xfrm>
            <a:custGeom>
              <a:avLst/>
              <a:pathLst>
                <a:path w="1596051" h="71739">
                  <a:moveTo>
                    <a:pt x="0" y="71739"/>
                  </a:moveTo>
                  <a:lnTo>
                    <a:pt x="159605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821664" y="2350975"/>
              <a:ext cx="79884" cy="89909"/>
            </a:xfrm>
            <a:custGeom>
              <a:avLst/>
              <a:pathLst>
                <a:path w="79884" h="89909">
                  <a:moveTo>
                    <a:pt x="4041" y="89909"/>
                  </a:moveTo>
                  <a:lnTo>
                    <a:pt x="79884" y="41454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305497" y="2464169"/>
              <a:ext cx="1121483" cy="495514"/>
            </a:xfrm>
            <a:custGeom>
              <a:avLst/>
              <a:pathLst>
                <a:path w="1121483" h="495514">
                  <a:moveTo>
                    <a:pt x="0" y="0"/>
                  </a:moveTo>
                  <a:lnTo>
                    <a:pt x="1121483" y="49551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337501" y="2887022"/>
              <a:ext cx="89479" cy="82322"/>
            </a:xfrm>
            <a:custGeom>
              <a:avLst/>
              <a:pathLst>
                <a:path w="89479" h="82322">
                  <a:moveTo>
                    <a:pt x="0" y="82322"/>
                  </a:moveTo>
                  <a:lnTo>
                    <a:pt x="89479" y="72661"/>
                  </a:lnTo>
                  <a:lnTo>
                    <a:pt x="36373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05497" y="2464169"/>
              <a:ext cx="1355348" cy="402454"/>
            </a:xfrm>
            <a:custGeom>
              <a:avLst/>
              <a:pathLst>
                <a:path w="1355348" h="402454">
                  <a:moveTo>
                    <a:pt x="0" y="0"/>
                  </a:moveTo>
                  <a:lnTo>
                    <a:pt x="1355348" y="40245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73318" y="2801298"/>
              <a:ext cx="87527" cy="86276"/>
            </a:xfrm>
            <a:custGeom>
              <a:avLst/>
              <a:pathLst>
                <a:path w="87527" h="86276">
                  <a:moveTo>
                    <a:pt x="0" y="86276"/>
                  </a:moveTo>
                  <a:lnTo>
                    <a:pt x="87527" y="65324"/>
                  </a:lnTo>
                  <a:lnTo>
                    <a:pt x="2561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05497" y="2464169"/>
              <a:ext cx="1268417" cy="194330"/>
            </a:xfrm>
            <a:custGeom>
              <a:avLst/>
              <a:pathLst>
                <a:path w="1268417" h="194330">
                  <a:moveTo>
                    <a:pt x="0" y="0"/>
                  </a:moveTo>
                  <a:lnTo>
                    <a:pt x="1268417" y="19433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90056" y="2602215"/>
              <a:ext cx="83858" cy="88961"/>
            </a:xfrm>
            <a:custGeom>
              <a:avLst/>
              <a:pathLst>
                <a:path w="83858" h="88961">
                  <a:moveTo>
                    <a:pt x="0" y="88961"/>
                  </a:moveTo>
                  <a:lnTo>
                    <a:pt x="83858" y="56284"/>
                  </a:lnTo>
                  <a:lnTo>
                    <a:pt x="1362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33453" y="2464169"/>
              <a:ext cx="1172044" cy="38489"/>
            </a:xfrm>
            <a:custGeom>
              <a:avLst/>
              <a:pathLst>
                <a:path w="1172044" h="38489">
                  <a:moveTo>
                    <a:pt x="1172044" y="0"/>
                  </a:moveTo>
                  <a:lnTo>
                    <a:pt x="0" y="3848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133453" y="2455124"/>
              <a:ext cx="79377" cy="89951"/>
            </a:xfrm>
            <a:custGeom>
              <a:avLst/>
              <a:pathLst>
                <a:path w="79377" h="89951">
                  <a:moveTo>
                    <a:pt x="76423" y="0"/>
                  </a:moveTo>
                  <a:lnTo>
                    <a:pt x="0" y="47533"/>
                  </a:lnTo>
                  <a:lnTo>
                    <a:pt x="79377" y="8995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399326" y="2464169"/>
              <a:ext cx="906170" cy="472719"/>
            </a:xfrm>
            <a:custGeom>
              <a:avLst/>
              <a:pathLst>
                <a:path w="906170" h="472719">
                  <a:moveTo>
                    <a:pt x="906170" y="0"/>
                  </a:moveTo>
                  <a:lnTo>
                    <a:pt x="0" y="47271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399326" y="2860941"/>
              <a:ext cx="89917" cy="79794"/>
            </a:xfrm>
            <a:custGeom>
              <a:avLst/>
              <a:pathLst>
                <a:path w="89917" h="79794">
                  <a:moveTo>
                    <a:pt x="48291" y="0"/>
                  </a:moveTo>
                  <a:lnTo>
                    <a:pt x="0" y="75947"/>
                  </a:lnTo>
                  <a:lnTo>
                    <a:pt x="89917" y="797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2797007" y="1852431"/>
              <a:ext cx="83765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Enterococcaceae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371112" y="2199380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574829" y="2690672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581441" y="2030608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315791" y="2444084"/>
              <a:ext cx="729245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Veillonellaceae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708514" y="3011173"/>
              <a:ext cx="994488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Pseudomonadaceae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600975" y="2730567"/>
              <a:ext cx="693040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701756" y="2613172"/>
              <a:ext cx="807585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957327" y="2346155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234810" y="2966444"/>
              <a:ext cx="77148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 rot="5400000">
              <a:off x="6167768" y="221246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153095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41822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30549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19276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08003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96731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1434665" y="3302741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321937" y="3302687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3227816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115087" y="33026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002358" y="330274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5889630" y="3302632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273713" y="2964093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310930" y="24239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310930" y="188331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310930" y="134298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1494127" y="3004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494127" y="2464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494127" y="1923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494127" y="1383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[23.4%]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[12.1%]</a:t>
              </a:r>
            </a:p>
          </p:txBody>
        </p:sp>
        <p:sp>
          <p:nvSpPr>
            <p:cNvPr id="222" name="rc222"/>
            <p:cNvSpPr/>
            <p:nvPr/>
          </p:nvSpPr>
          <p:spPr>
            <a:xfrm>
              <a:off x="1038225" y="3713030"/>
              <a:ext cx="129308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-16732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15623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98569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272318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343669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81741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188877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50372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33317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016262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561363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106464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2470483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09662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685379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303045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01803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2898707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3319496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3590419" y="3713030"/>
              <a:ext cx="293420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3729597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80094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381922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3729597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80094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381922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52" name="rc252"/>
            <p:cNvSpPr/>
            <p:nvPr/>
          </p:nvSpPr>
          <p:spPr>
            <a:xfrm>
              <a:off x="4771233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84258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486086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4771233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4258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>
              <a:off x="486086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58" name="rc258"/>
            <p:cNvSpPr/>
            <p:nvPr/>
          </p:nvSpPr>
          <p:spPr>
            <a:xfrm>
              <a:off x="585357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2493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594321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585357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2493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594321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21846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7236743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21846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7236743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401864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01864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06027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506027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14262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14262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43615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743615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837756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222352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60930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4489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443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398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5353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078" y="314487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253064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91641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30218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7966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4921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1876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8830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79904" y="29151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18387" y="29326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5383" y="277158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55072" y="245725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978599" y="228903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45210" y="21989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5417" y="2398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30492" y="260353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317632" y="27234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50793" y="28376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16809" y="287812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98033" y="28412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54075" y="29527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17274" y="299257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87349" y="29229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67871" y="285941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72012" y="29389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880" y="296006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5611" y="1869089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88556" y="22366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03944" y="284479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03505" y="280479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36795" y="267481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21242" y="247599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68467" y="271350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76861" y="28611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10442" y="295459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007834" y="29076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85421" y="285943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52763" y="288822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202144" y="28493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35835" y="293021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10246" y="291174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58128" y="290542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73902" y="248755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90837" y="19399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68328" y="15743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90672" y="145641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863178" y="141570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931753" y="15236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974315" y="172983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691723" y="298063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75469" y="20917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98791" y="217225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48076" y="223501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600388" y="230726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664515" y="238229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220590" y="226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373533" y="238722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592058" y="241984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11589" y="24802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95152" y="291935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59624" y="28901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46457" y="28702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211849" y="289938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69543" y="250193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025207" y="164535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00205" y="148133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936955" y="13721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874539" y="13836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65601" y="13669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15706" y="132232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780037" y="14306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835633" y="14773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84930" y="134281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207642" y="160380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40613" y="13901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146777" y="148067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135738" y="15632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71227" y="170450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592180" y="296818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728403" y="304209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67984" y="306632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776252" y="305136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65910" y="310054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922792" y="309681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161388" y="311670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505684" y="308152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666397" y="29626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702400" y="298206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114523" y="307238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431329" y="294357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68882" y="305116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299129" y="298553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81092" y="300497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989461" y="297517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179960" y="27624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595478" y="29743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79810" y="303222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364380" y="307647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607448" y="305444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180863" y="307841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69392" y="264889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716119" y="209119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29313" y="212904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17009" y="214315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449526" y="208473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15512" y="212967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93463" y="221489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920026" y="223001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583859" y="224210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821726" y="226900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514620" y="223109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95060" y="218748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993538" y="219830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39768" y="214160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66366" y="205179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557812" y="296247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824335" y="300582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56245" y="302963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38082" y="243185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421845" y="225010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511279" y="303698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76315" y="211777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99796" y="208869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284202" y="204193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605009" y="200812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760771" y="201945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964292" y="215549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599570" y="221454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716674" y="227528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611807" y="220990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5506835" y="218159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765467" y="213985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557131" y="209662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269282" y="219069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405854" y="217319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5633448" y="215093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5680751" y="20467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841094" y="300462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785880" y="301380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998115" y="299007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985785" y="299918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128046" y="305799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488450" y="309405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625613" y="307731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4032207" y="299269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3092678" y="296713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996236" y="285757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3358194" y="294344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821023" y="297637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4110668" y="283376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912380" y="279267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971763" y="279073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063190" y="276741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86108" y="28628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02586" y="262899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983033" y="289012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513914" y="2232978"/>
              <a:ext cx="2665306" cy="793608"/>
            </a:xfrm>
            <a:custGeom>
              <a:avLst/>
              <a:pathLst>
                <a:path w="2665306" h="793608">
                  <a:moveTo>
                    <a:pt x="0" y="716177"/>
                  </a:moveTo>
                  <a:lnTo>
                    <a:pt x="238483" y="733708"/>
                  </a:lnTo>
                  <a:lnTo>
                    <a:pt x="1645478" y="572620"/>
                  </a:lnTo>
                  <a:lnTo>
                    <a:pt x="2275168" y="258288"/>
                  </a:lnTo>
                  <a:lnTo>
                    <a:pt x="2498695" y="90066"/>
                  </a:lnTo>
                  <a:lnTo>
                    <a:pt x="2665306" y="0"/>
                  </a:lnTo>
                  <a:lnTo>
                    <a:pt x="2305513" y="199995"/>
                  </a:lnTo>
                  <a:lnTo>
                    <a:pt x="1550588" y="404568"/>
                  </a:lnTo>
                  <a:lnTo>
                    <a:pt x="837728" y="524522"/>
                  </a:lnTo>
                  <a:lnTo>
                    <a:pt x="770888" y="638704"/>
                  </a:lnTo>
                  <a:lnTo>
                    <a:pt x="636905" y="679154"/>
                  </a:lnTo>
                  <a:lnTo>
                    <a:pt x="318128" y="642260"/>
                  </a:lnTo>
                  <a:lnTo>
                    <a:pt x="274171" y="753776"/>
                  </a:lnTo>
                  <a:lnTo>
                    <a:pt x="537369" y="793608"/>
                  </a:lnTo>
                  <a:lnTo>
                    <a:pt x="807445" y="724019"/>
                  </a:lnTo>
                  <a:lnTo>
                    <a:pt x="687967" y="660449"/>
                  </a:lnTo>
                  <a:lnTo>
                    <a:pt x="992107" y="739980"/>
                  </a:lnTo>
                  <a:lnTo>
                    <a:pt x="921976" y="76109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435890" y="2894161"/>
              <a:ext cx="133511" cy="131336"/>
            </a:xfrm>
            <a:custGeom>
              <a:avLst/>
              <a:pathLst>
                <a:path w="133511" h="131336">
                  <a:moveTo>
                    <a:pt x="93970" y="0"/>
                  </a:moveTo>
                  <a:lnTo>
                    <a:pt x="0" y="99911"/>
                  </a:lnTo>
                  <a:lnTo>
                    <a:pt x="133511" y="131336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37954" y="2510003"/>
              <a:ext cx="2217298" cy="478604"/>
            </a:xfrm>
            <a:custGeom>
              <a:avLst/>
              <a:pathLst>
                <a:path w="2217298" h="478604">
                  <a:moveTo>
                    <a:pt x="0" y="368799"/>
                  </a:moveTo>
                  <a:lnTo>
                    <a:pt x="1199561" y="328798"/>
                  </a:lnTo>
                  <a:lnTo>
                    <a:pt x="1732851" y="198822"/>
                  </a:lnTo>
                  <a:lnTo>
                    <a:pt x="2217298" y="0"/>
                  </a:lnTo>
                  <a:lnTo>
                    <a:pt x="1164523" y="237511"/>
                  </a:lnTo>
                  <a:lnTo>
                    <a:pt x="972917" y="385179"/>
                  </a:lnTo>
                  <a:lnTo>
                    <a:pt x="706498" y="478604"/>
                  </a:lnTo>
                  <a:lnTo>
                    <a:pt x="303890" y="431687"/>
                  </a:lnTo>
                  <a:lnTo>
                    <a:pt x="281477" y="383437"/>
                  </a:lnTo>
                  <a:lnTo>
                    <a:pt x="448819" y="412235"/>
                  </a:lnTo>
                  <a:lnTo>
                    <a:pt x="498200" y="373338"/>
                  </a:lnTo>
                  <a:lnTo>
                    <a:pt x="731891" y="454225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335163" y="2860568"/>
              <a:ext cx="134681" cy="129615"/>
            </a:xfrm>
            <a:custGeom>
              <a:avLst/>
              <a:pathLst>
                <a:path w="134681" h="129615">
                  <a:moveTo>
                    <a:pt x="0" y="129615"/>
                  </a:moveTo>
                  <a:lnTo>
                    <a:pt x="134681" y="103660"/>
                  </a:lnTo>
                  <a:lnTo>
                    <a:pt x="44863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802338" y="1449716"/>
              <a:ext cx="1589800" cy="1564924"/>
            </a:xfrm>
            <a:custGeom>
              <a:avLst/>
              <a:pathLst>
                <a:path w="1589800" h="1564924">
                  <a:moveTo>
                    <a:pt x="820228" y="820928"/>
                  </a:moveTo>
                  <a:lnTo>
                    <a:pt x="1341918" y="1496040"/>
                  </a:lnTo>
                  <a:lnTo>
                    <a:pt x="1589800" y="1489718"/>
                  </a:lnTo>
                  <a:lnTo>
                    <a:pt x="305574" y="1071845"/>
                  </a:lnTo>
                  <a:lnTo>
                    <a:pt x="22509" y="524207"/>
                  </a:lnTo>
                  <a:lnTo>
                    <a:pt x="0" y="158597"/>
                  </a:lnTo>
                  <a:lnTo>
                    <a:pt x="122343" y="40704"/>
                  </a:lnTo>
                  <a:lnTo>
                    <a:pt x="94850" y="0"/>
                  </a:lnTo>
                  <a:lnTo>
                    <a:pt x="163425" y="107961"/>
                  </a:lnTo>
                  <a:lnTo>
                    <a:pt x="205987" y="314126"/>
                  </a:lnTo>
                  <a:lnTo>
                    <a:pt x="923395" y="1564924"/>
                  </a:lnTo>
                  <a:lnTo>
                    <a:pt x="407141" y="676070"/>
                  </a:lnTo>
                  <a:lnTo>
                    <a:pt x="630463" y="756552"/>
                  </a:lnTo>
                  <a:lnTo>
                    <a:pt x="579747" y="819304"/>
                  </a:lnTo>
                  <a:lnTo>
                    <a:pt x="832060" y="891557"/>
                  </a:lnTo>
                  <a:lnTo>
                    <a:pt x="896187" y="966587"/>
                  </a:lnTo>
                  <a:lnTo>
                    <a:pt x="452262" y="853050"/>
                  </a:lnTo>
                  <a:lnTo>
                    <a:pt x="605205" y="971518"/>
                  </a:lnTo>
                  <a:lnTo>
                    <a:pt x="823730" y="1004136"/>
                  </a:lnTo>
                  <a:lnTo>
                    <a:pt x="943261" y="1064513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608653" y="2399460"/>
              <a:ext cx="136945" cy="122428"/>
            </a:xfrm>
            <a:custGeom>
              <a:avLst/>
              <a:pathLst>
                <a:path w="136945" h="122428">
                  <a:moveTo>
                    <a:pt x="0" y="122428"/>
                  </a:moveTo>
                  <a:lnTo>
                    <a:pt x="136945" y="114769"/>
                  </a:lnTo>
                  <a:lnTo>
                    <a:pt x="61839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14047" y="1356338"/>
              <a:ext cx="1666420" cy="1597026"/>
            </a:xfrm>
            <a:custGeom>
              <a:avLst/>
              <a:pathLst>
                <a:path w="1666420" h="1597026">
                  <a:moveTo>
                    <a:pt x="1315115" y="1597026"/>
                  </a:moveTo>
                  <a:lnTo>
                    <a:pt x="1479587" y="1567829"/>
                  </a:lnTo>
                  <a:lnTo>
                    <a:pt x="1666420" y="1547960"/>
                  </a:lnTo>
                  <a:lnTo>
                    <a:pt x="1431812" y="1577061"/>
                  </a:lnTo>
                  <a:lnTo>
                    <a:pt x="689506" y="1179609"/>
                  </a:lnTo>
                  <a:lnTo>
                    <a:pt x="245170" y="323030"/>
                  </a:lnTo>
                  <a:lnTo>
                    <a:pt x="320168" y="159007"/>
                  </a:lnTo>
                  <a:lnTo>
                    <a:pt x="156918" y="49798"/>
                  </a:lnTo>
                  <a:lnTo>
                    <a:pt x="94502" y="61349"/>
                  </a:lnTo>
                  <a:lnTo>
                    <a:pt x="85564" y="44670"/>
                  </a:lnTo>
                  <a:lnTo>
                    <a:pt x="35669" y="0"/>
                  </a:lnTo>
                  <a:lnTo>
                    <a:pt x="0" y="108273"/>
                  </a:lnTo>
                  <a:lnTo>
                    <a:pt x="55596" y="155011"/>
                  </a:lnTo>
                  <a:lnTo>
                    <a:pt x="204893" y="20488"/>
                  </a:lnTo>
                  <a:lnTo>
                    <a:pt x="427605" y="281472"/>
                  </a:lnTo>
                  <a:lnTo>
                    <a:pt x="360576" y="67846"/>
                  </a:lnTo>
                  <a:lnTo>
                    <a:pt x="366739" y="158342"/>
                  </a:lnTo>
                  <a:lnTo>
                    <a:pt x="355701" y="240939"/>
                  </a:lnTo>
                  <a:lnTo>
                    <a:pt x="791190" y="382175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471090" y="1636634"/>
              <a:ext cx="134147" cy="130470"/>
            </a:xfrm>
            <a:custGeom>
              <a:avLst/>
              <a:pathLst>
                <a:path w="134147" h="130470">
                  <a:moveTo>
                    <a:pt x="0" y="130470"/>
                  </a:moveTo>
                  <a:lnTo>
                    <a:pt x="134147" y="101879"/>
                  </a:lnTo>
                  <a:lnTo>
                    <a:pt x="4231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626190" y="2796412"/>
              <a:ext cx="1587779" cy="354306"/>
            </a:xfrm>
            <a:custGeom>
              <a:avLst/>
              <a:pathLst>
                <a:path w="1587779" h="354306">
                  <a:moveTo>
                    <a:pt x="0" y="205778"/>
                  </a:moveTo>
                  <a:lnTo>
                    <a:pt x="136222" y="279693"/>
                  </a:lnTo>
                  <a:lnTo>
                    <a:pt x="475803" y="303921"/>
                  </a:lnTo>
                  <a:lnTo>
                    <a:pt x="184072" y="288959"/>
                  </a:lnTo>
                  <a:lnTo>
                    <a:pt x="273729" y="338140"/>
                  </a:lnTo>
                  <a:lnTo>
                    <a:pt x="330612" y="334411"/>
                  </a:lnTo>
                  <a:lnTo>
                    <a:pt x="569208" y="354306"/>
                  </a:lnTo>
                  <a:lnTo>
                    <a:pt x="913504" y="319118"/>
                  </a:lnTo>
                  <a:lnTo>
                    <a:pt x="74216" y="200257"/>
                  </a:lnTo>
                  <a:lnTo>
                    <a:pt x="110219" y="219666"/>
                  </a:lnTo>
                  <a:lnTo>
                    <a:pt x="522342" y="309981"/>
                  </a:lnTo>
                  <a:lnTo>
                    <a:pt x="839149" y="181175"/>
                  </a:lnTo>
                  <a:lnTo>
                    <a:pt x="776702" y="288760"/>
                  </a:lnTo>
                  <a:lnTo>
                    <a:pt x="706948" y="223133"/>
                  </a:lnTo>
                  <a:lnTo>
                    <a:pt x="488911" y="242571"/>
                  </a:lnTo>
                  <a:lnTo>
                    <a:pt x="1397281" y="212774"/>
                  </a:lnTo>
                  <a:lnTo>
                    <a:pt x="1587779" y="0"/>
                  </a:lnTo>
                  <a:lnTo>
                    <a:pt x="1003297" y="211973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629488" y="2903416"/>
              <a:ext cx="135048" cy="128942"/>
            </a:xfrm>
            <a:custGeom>
              <a:avLst/>
              <a:pathLst>
                <a:path w="135048" h="128942">
                  <a:moveTo>
                    <a:pt x="88285" y="0"/>
                  </a:moveTo>
                  <a:lnTo>
                    <a:pt x="0" y="104969"/>
                  </a:lnTo>
                  <a:lnTo>
                    <a:pt x="135048" y="128942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214873" y="2085809"/>
              <a:ext cx="2812675" cy="1026614"/>
            </a:xfrm>
            <a:custGeom>
              <a:avLst/>
              <a:pathLst>
                <a:path w="2812675" h="1026614">
                  <a:moveTo>
                    <a:pt x="198947" y="980425"/>
                  </a:moveTo>
                  <a:lnTo>
                    <a:pt x="183517" y="1024672"/>
                  </a:lnTo>
                  <a:lnTo>
                    <a:pt x="426584" y="1002647"/>
                  </a:lnTo>
                  <a:lnTo>
                    <a:pt x="0" y="1026614"/>
                  </a:lnTo>
                  <a:lnTo>
                    <a:pt x="1388529" y="597096"/>
                  </a:lnTo>
                  <a:lnTo>
                    <a:pt x="2535255" y="39395"/>
                  </a:lnTo>
                  <a:lnTo>
                    <a:pt x="2448449" y="77242"/>
                  </a:lnTo>
                  <a:lnTo>
                    <a:pt x="2536145" y="91352"/>
                  </a:lnTo>
                  <a:lnTo>
                    <a:pt x="2268662" y="32935"/>
                  </a:lnTo>
                  <a:lnTo>
                    <a:pt x="2434649" y="77876"/>
                  </a:lnTo>
                  <a:lnTo>
                    <a:pt x="2512599" y="163098"/>
                  </a:lnTo>
                  <a:lnTo>
                    <a:pt x="2739163" y="178216"/>
                  </a:lnTo>
                  <a:lnTo>
                    <a:pt x="2402996" y="190305"/>
                  </a:lnTo>
                  <a:lnTo>
                    <a:pt x="2640863" y="217204"/>
                  </a:lnTo>
                  <a:lnTo>
                    <a:pt x="2333756" y="179300"/>
                  </a:lnTo>
                  <a:lnTo>
                    <a:pt x="2314196" y="135682"/>
                  </a:lnTo>
                  <a:lnTo>
                    <a:pt x="2812675" y="146505"/>
                  </a:lnTo>
                  <a:lnTo>
                    <a:pt x="2558905" y="89804"/>
                  </a:lnTo>
                  <a:lnTo>
                    <a:pt x="2585503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00888" y="2085809"/>
              <a:ext cx="131513" cy="133369"/>
            </a:xfrm>
            <a:custGeom>
              <a:avLst/>
              <a:pathLst>
                <a:path w="131513" h="133369">
                  <a:moveTo>
                    <a:pt x="131513" y="133369"/>
                  </a:moveTo>
                  <a:lnTo>
                    <a:pt x="99488" y="0"/>
                  </a:lnTo>
                  <a:lnTo>
                    <a:pt x="0" y="94418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591822" y="2042138"/>
              <a:ext cx="3406480" cy="1028861"/>
            </a:xfrm>
            <a:custGeom>
              <a:avLst/>
              <a:pathLst>
                <a:path w="3406480" h="1028861">
                  <a:moveTo>
                    <a:pt x="0" y="954343"/>
                  </a:moveTo>
                  <a:lnTo>
                    <a:pt x="266523" y="997693"/>
                  </a:lnTo>
                  <a:lnTo>
                    <a:pt x="698433" y="1021505"/>
                  </a:lnTo>
                  <a:lnTo>
                    <a:pt x="2280270" y="423722"/>
                  </a:lnTo>
                  <a:lnTo>
                    <a:pt x="2864032" y="241974"/>
                  </a:lnTo>
                  <a:lnTo>
                    <a:pt x="953466" y="1028861"/>
                  </a:lnTo>
                  <a:lnTo>
                    <a:pt x="3118502" y="109643"/>
                  </a:lnTo>
                  <a:lnTo>
                    <a:pt x="3141983" y="80565"/>
                  </a:lnTo>
                  <a:lnTo>
                    <a:pt x="2726390" y="33803"/>
                  </a:lnTo>
                  <a:lnTo>
                    <a:pt x="3047197" y="0"/>
                  </a:lnTo>
                  <a:lnTo>
                    <a:pt x="3202959" y="11329"/>
                  </a:lnTo>
                  <a:lnTo>
                    <a:pt x="3406480" y="147364"/>
                  </a:lnTo>
                  <a:lnTo>
                    <a:pt x="3041758" y="206418"/>
                  </a:lnTo>
                  <a:lnTo>
                    <a:pt x="3158862" y="267151"/>
                  </a:lnTo>
                  <a:lnTo>
                    <a:pt x="3053995" y="201774"/>
                  </a:lnTo>
                  <a:lnTo>
                    <a:pt x="2949023" y="173465"/>
                  </a:lnTo>
                  <a:lnTo>
                    <a:pt x="3207655" y="131721"/>
                  </a:lnTo>
                  <a:lnTo>
                    <a:pt x="2999319" y="88493"/>
                  </a:lnTo>
                  <a:lnTo>
                    <a:pt x="2711470" y="182562"/>
                  </a:lnTo>
                  <a:lnTo>
                    <a:pt x="2848042" y="165068"/>
                  </a:lnTo>
                  <a:lnTo>
                    <a:pt x="3075635" y="142802"/>
                  </a:lnTo>
                  <a:lnTo>
                    <a:pt x="3122939" y="38614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03210" y="2080752"/>
              <a:ext cx="124890" cy="136509"/>
            </a:xfrm>
            <a:custGeom>
              <a:avLst/>
              <a:pathLst>
                <a:path w="124890" h="136509">
                  <a:moveTo>
                    <a:pt x="124890" y="136509"/>
                  </a:moveTo>
                  <a:lnTo>
                    <a:pt x="111551" y="0"/>
                  </a:lnTo>
                  <a:lnTo>
                    <a:pt x="0" y="79807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19890" y="2663002"/>
              <a:ext cx="1500227" cy="465063"/>
            </a:xfrm>
            <a:custGeom>
              <a:avLst/>
              <a:pathLst>
                <a:path w="1500227" h="465063">
                  <a:moveTo>
                    <a:pt x="55214" y="375637"/>
                  </a:moveTo>
                  <a:lnTo>
                    <a:pt x="0" y="384810"/>
                  </a:lnTo>
                  <a:lnTo>
                    <a:pt x="212235" y="361087"/>
                  </a:lnTo>
                  <a:lnTo>
                    <a:pt x="199905" y="370189"/>
                  </a:lnTo>
                  <a:lnTo>
                    <a:pt x="342165" y="428999"/>
                  </a:lnTo>
                  <a:lnTo>
                    <a:pt x="702570" y="465063"/>
                  </a:lnTo>
                  <a:lnTo>
                    <a:pt x="839733" y="448321"/>
                  </a:lnTo>
                  <a:lnTo>
                    <a:pt x="1246326" y="363707"/>
                  </a:lnTo>
                  <a:lnTo>
                    <a:pt x="306798" y="338140"/>
                  </a:lnTo>
                  <a:lnTo>
                    <a:pt x="210356" y="228580"/>
                  </a:lnTo>
                  <a:lnTo>
                    <a:pt x="572314" y="314455"/>
                  </a:lnTo>
                  <a:lnTo>
                    <a:pt x="1035143" y="347378"/>
                  </a:lnTo>
                  <a:lnTo>
                    <a:pt x="1324788" y="204777"/>
                  </a:lnTo>
                  <a:lnTo>
                    <a:pt x="1126500" y="163678"/>
                  </a:lnTo>
                  <a:lnTo>
                    <a:pt x="1185883" y="161739"/>
                  </a:lnTo>
                  <a:lnTo>
                    <a:pt x="277310" y="138425"/>
                  </a:lnTo>
                  <a:lnTo>
                    <a:pt x="1500227" y="233886"/>
                  </a:lnTo>
                  <a:lnTo>
                    <a:pt x="1016706" y="0"/>
                  </a:lnTo>
                  <a:lnTo>
                    <a:pt x="1197153" y="261128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893095" y="2787421"/>
              <a:ext cx="123948" cy="136709"/>
            </a:xfrm>
            <a:custGeom>
              <a:avLst/>
              <a:pathLst>
                <a:path w="123948" h="136709">
                  <a:moveTo>
                    <a:pt x="0" y="77975"/>
                  </a:moveTo>
                  <a:lnTo>
                    <a:pt x="123948" y="136709"/>
                  </a:lnTo>
                  <a:lnTo>
                    <a:pt x="112839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 rot="5400000">
              <a:off x="6147168" y="221131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3796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4921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91876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1883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2252299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54045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810002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0795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273713" y="3104406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310930" y="2490452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310930" y="1875951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310930" y="126199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1556283" y="3144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556283" y="2530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556283" y="1916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556283" y="1302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429643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[23.5%]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[17.4%]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38225" y="3713030"/>
              <a:ext cx="140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29646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626550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047340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1318263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457441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2879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940386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11737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42333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94683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1746486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229431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271237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23" name="rc223"/>
            <p:cNvSpPr/>
            <p:nvPr/>
          </p:nvSpPr>
          <p:spPr>
            <a:xfrm>
              <a:off x="3076396" y="3713030"/>
              <a:ext cx="3448228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215574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28692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330520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7" name="rc227"/>
            <p:cNvSpPr/>
            <p:nvPr/>
          </p:nvSpPr>
          <p:spPr>
            <a:xfrm>
              <a:off x="3215574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28692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330520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4257210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328562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434684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4257210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328562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34684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5339556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10907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5429187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5339556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10907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29187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04440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672272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704440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672272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3504619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3504619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546255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4546255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628601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628601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692213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692213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74435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2168854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59335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4489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443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398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5353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078" y="3032106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245660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88110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30560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7966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4921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1876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8830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79904" y="28147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18387" y="28311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5383" y="268021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55072" y="23857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978599" y="222808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45210" y="214369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5417" y="23310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30492" y="252275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317632" y="26351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50793" y="274213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16809" y="278003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98033" y="27454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54075" y="28499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17274" y="288727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87349" y="28220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67871" y="27625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72012" y="28370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880" y="28568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5611" y="1834617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88556" y="217898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03944" y="274880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03505" y="27113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36795" y="258954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21242" y="240325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68467" y="262579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76861" y="276415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10442" y="28516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007834" y="280772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85421" y="276251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52763" y="27895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202144" y="275305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35835" y="282884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10246" y="281153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58128" y="280561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73902" y="24140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90837" y="190097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68328" y="15584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90672" y="14479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863178" y="140981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931753" y="151097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974315" y="170414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691723" y="28760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75469" y="204326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98791" y="211867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48076" y="21774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600388" y="224516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664515" y="23154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220590" y="220908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373533" y="232008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592058" y="235064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11589" y="240721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95152" y="28186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59624" y="279130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46457" y="27726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211849" y="279995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69543" y="24275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025207" y="16249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00205" y="1471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936955" y="136898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874539" y="137980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65601" y="136418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15706" y="132232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780037" y="14237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835633" y="146756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84930" y="134152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207642" y="158605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40613" y="138589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146777" y="147068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135738" y="15480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71227" y="168040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592180" y="286441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728403" y="293366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67984" y="295636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776252" y="294234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65910" y="298842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922792" y="298493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161388" y="300357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505684" y="297060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666397" y="285923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702400" y="287742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114523" y="296204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431329" y="28413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68882" y="29421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299129" y="288067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81092" y="289888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989461" y="287096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179960" y="267160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595478" y="287021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79810" y="292441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364380" y="296587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607448" y="294523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180863" y="296769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69392" y="256525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716119" y="204271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29313" y="207818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17009" y="209139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449526" y="203666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15512" y="207877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93463" y="215862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920026" y="217278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583859" y="218411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821726" y="220931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514620" y="217380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95060" y="213293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993538" y="214307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39768" y="208995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66366" y="200580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557812" y="285906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824335" y="289967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56245" y="292199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38082" y="236189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421845" y="21916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511279" y="292888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76315" y="206761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99796" y="204037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284202" y="199656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605009" y="196488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760771" y="197550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964292" y="210296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599570" y="215829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716674" y="221519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611807" y="21539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5506835" y="212741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765467" y="208830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557131" y="204780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269282" y="21359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405854" y="211955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5633448" y="209868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5680751" y="200106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841094" y="289856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785880" y="290715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998115" y="288493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985785" y="289345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128046" y="294856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488450" y="29823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625613" y="296666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4032207" y="288738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3092678" y="286343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996236" y="27607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3358194" y="284123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821023" y="287208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4110668" y="273847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912380" y="269996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971763" y="26981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063190" y="267630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86108" y="276574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02586" y="254660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983033" y="279127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513914" y="2177708"/>
              <a:ext cx="2665306" cy="743573"/>
            </a:xfrm>
            <a:custGeom>
              <a:avLst/>
              <a:pathLst>
                <a:path w="2665306" h="743573">
                  <a:moveTo>
                    <a:pt x="0" y="671023"/>
                  </a:moveTo>
                  <a:lnTo>
                    <a:pt x="238483" y="687449"/>
                  </a:lnTo>
                  <a:lnTo>
                    <a:pt x="1645478" y="536517"/>
                  </a:lnTo>
                  <a:lnTo>
                    <a:pt x="2275168" y="242004"/>
                  </a:lnTo>
                  <a:lnTo>
                    <a:pt x="2498695" y="84388"/>
                  </a:lnTo>
                  <a:lnTo>
                    <a:pt x="2665306" y="0"/>
                  </a:lnTo>
                  <a:lnTo>
                    <a:pt x="2305513" y="187386"/>
                  </a:lnTo>
                  <a:lnTo>
                    <a:pt x="1550588" y="379061"/>
                  </a:lnTo>
                  <a:lnTo>
                    <a:pt x="837728" y="491451"/>
                  </a:lnTo>
                  <a:lnTo>
                    <a:pt x="770888" y="598435"/>
                  </a:lnTo>
                  <a:lnTo>
                    <a:pt x="636905" y="636334"/>
                  </a:lnTo>
                  <a:lnTo>
                    <a:pt x="318128" y="601767"/>
                  </a:lnTo>
                  <a:lnTo>
                    <a:pt x="274171" y="706252"/>
                  </a:lnTo>
                  <a:lnTo>
                    <a:pt x="537369" y="743573"/>
                  </a:lnTo>
                  <a:lnTo>
                    <a:pt x="807445" y="678370"/>
                  </a:lnTo>
                  <a:lnTo>
                    <a:pt x="687967" y="618808"/>
                  </a:lnTo>
                  <a:lnTo>
                    <a:pt x="992107" y="693326"/>
                  </a:lnTo>
                  <a:lnTo>
                    <a:pt x="921976" y="71310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435890" y="2792564"/>
              <a:ext cx="132941" cy="132008"/>
            </a:xfrm>
            <a:custGeom>
              <a:avLst/>
              <a:pathLst>
                <a:path w="132941" h="132008">
                  <a:moveTo>
                    <a:pt x="95704" y="0"/>
                  </a:moveTo>
                  <a:lnTo>
                    <a:pt x="0" y="98252"/>
                  </a:lnTo>
                  <a:lnTo>
                    <a:pt x="132941" y="13200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37954" y="2437267"/>
              <a:ext cx="2217298" cy="448429"/>
            </a:xfrm>
            <a:custGeom>
              <a:avLst/>
              <a:pathLst>
                <a:path w="2217298" h="448429">
                  <a:moveTo>
                    <a:pt x="0" y="345547"/>
                  </a:moveTo>
                  <a:lnTo>
                    <a:pt x="1199561" y="308068"/>
                  </a:lnTo>
                  <a:lnTo>
                    <a:pt x="1732851" y="186286"/>
                  </a:lnTo>
                  <a:lnTo>
                    <a:pt x="2217298" y="0"/>
                  </a:lnTo>
                  <a:lnTo>
                    <a:pt x="1164523" y="222536"/>
                  </a:lnTo>
                  <a:lnTo>
                    <a:pt x="972917" y="360894"/>
                  </a:lnTo>
                  <a:lnTo>
                    <a:pt x="706498" y="448429"/>
                  </a:lnTo>
                  <a:lnTo>
                    <a:pt x="303890" y="404469"/>
                  </a:lnTo>
                  <a:lnTo>
                    <a:pt x="281477" y="359262"/>
                  </a:lnTo>
                  <a:lnTo>
                    <a:pt x="448819" y="386244"/>
                  </a:lnTo>
                  <a:lnTo>
                    <a:pt x="498200" y="349799"/>
                  </a:lnTo>
                  <a:lnTo>
                    <a:pt x="731891" y="425586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335699" y="2760975"/>
              <a:ext cx="134146" cy="130470"/>
            </a:xfrm>
            <a:custGeom>
              <a:avLst/>
              <a:pathLst>
                <a:path w="134146" h="130470">
                  <a:moveTo>
                    <a:pt x="0" y="130470"/>
                  </a:moveTo>
                  <a:lnTo>
                    <a:pt x="134146" y="101878"/>
                  </a:lnTo>
                  <a:lnTo>
                    <a:pt x="42312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802338" y="1443828"/>
              <a:ext cx="1589800" cy="1466258"/>
            </a:xfrm>
            <a:custGeom>
              <a:avLst/>
              <a:pathLst>
                <a:path w="1589800" h="1466258">
                  <a:moveTo>
                    <a:pt x="820228" y="769170"/>
                  </a:moveTo>
                  <a:lnTo>
                    <a:pt x="1341918" y="1401717"/>
                  </a:lnTo>
                  <a:lnTo>
                    <a:pt x="1589800" y="1395793"/>
                  </a:lnTo>
                  <a:lnTo>
                    <a:pt x="305574" y="1004267"/>
                  </a:lnTo>
                  <a:lnTo>
                    <a:pt x="22509" y="491156"/>
                  </a:lnTo>
                  <a:lnTo>
                    <a:pt x="0" y="148598"/>
                  </a:lnTo>
                  <a:lnTo>
                    <a:pt x="122343" y="38138"/>
                  </a:lnTo>
                  <a:lnTo>
                    <a:pt x="94850" y="0"/>
                  </a:lnTo>
                  <a:lnTo>
                    <a:pt x="163425" y="101155"/>
                  </a:lnTo>
                  <a:lnTo>
                    <a:pt x="205987" y="294321"/>
                  </a:lnTo>
                  <a:lnTo>
                    <a:pt x="923395" y="1466258"/>
                  </a:lnTo>
                  <a:lnTo>
                    <a:pt x="407141" y="633445"/>
                  </a:lnTo>
                  <a:lnTo>
                    <a:pt x="630463" y="708853"/>
                  </a:lnTo>
                  <a:lnTo>
                    <a:pt x="579747" y="767648"/>
                  </a:lnTo>
                  <a:lnTo>
                    <a:pt x="832060" y="835346"/>
                  </a:lnTo>
                  <a:lnTo>
                    <a:pt x="896187" y="905645"/>
                  </a:lnTo>
                  <a:lnTo>
                    <a:pt x="452262" y="799267"/>
                  </a:lnTo>
                  <a:lnTo>
                    <a:pt x="605205" y="910265"/>
                  </a:lnTo>
                  <a:lnTo>
                    <a:pt x="823730" y="940827"/>
                  </a:lnTo>
                  <a:lnTo>
                    <a:pt x="943261" y="99739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608895" y="2328424"/>
              <a:ext cx="136703" cy="123976"/>
            </a:xfrm>
            <a:custGeom>
              <a:avLst/>
              <a:pathLst>
                <a:path w="136703" h="123976">
                  <a:moveTo>
                    <a:pt x="0" y="123976"/>
                  </a:moveTo>
                  <a:lnTo>
                    <a:pt x="136703" y="112801"/>
                  </a:lnTo>
                  <a:lnTo>
                    <a:pt x="58673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14047" y="1356338"/>
              <a:ext cx="1666420" cy="1496336"/>
            </a:xfrm>
            <a:custGeom>
              <a:avLst/>
              <a:pathLst>
                <a:path w="1666420" h="1496336">
                  <a:moveTo>
                    <a:pt x="1315115" y="1496336"/>
                  </a:moveTo>
                  <a:lnTo>
                    <a:pt x="1479587" y="1468980"/>
                  </a:lnTo>
                  <a:lnTo>
                    <a:pt x="1666420" y="1450363"/>
                  </a:lnTo>
                  <a:lnTo>
                    <a:pt x="1431812" y="1477630"/>
                  </a:lnTo>
                  <a:lnTo>
                    <a:pt x="689506" y="1105236"/>
                  </a:lnTo>
                  <a:lnTo>
                    <a:pt x="245170" y="302663"/>
                  </a:lnTo>
                  <a:lnTo>
                    <a:pt x="320168" y="148982"/>
                  </a:lnTo>
                  <a:lnTo>
                    <a:pt x="156918" y="46658"/>
                  </a:lnTo>
                  <a:lnTo>
                    <a:pt x="94502" y="57481"/>
                  </a:lnTo>
                  <a:lnTo>
                    <a:pt x="85564" y="41854"/>
                  </a:lnTo>
                  <a:lnTo>
                    <a:pt x="35669" y="0"/>
                  </a:lnTo>
                  <a:lnTo>
                    <a:pt x="0" y="101446"/>
                  </a:lnTo>
                  <a:lnTo>
                    <a:pt x="55596" y="145238"/>
                  </a:lnTo>
                  <a:lnTo>
                    <a:pt x="204893" y="19197"/>
                  </a:lnTo>
                  <a:lnTo>
                    <a:pt x="427605" y="263726"/>
                  </a:lnTo>
                  <a:lnTo>
                    <a:pt x="360576" y="63568"/>
                  </a:lnTo>
                  <a:lnTo>
                    <a:pt x="366739" y="148358"/>
                  </a:lnTo>
                  <a:lnTo>
                    <a:pt x="355701" y="225748"/>
                  </a:lnTo>
                  <a:lnTo>
                    <a:pt x="791190" y="358079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471646" y="1614265"/>
              <a:ext cx="133591" cy="131234"/>
            </a:xfrm>
            <a:custGeom>
              <a:avLst/>
              <a:pathLst>
                <a:path w="133591" h="131234">
                  <a:moveTo>
                    <a:pt x="0" y="131234"/>
                  </a:moveTo>
                  <a:lnTo>
                    <a:pt x="133591" y="100152"/>
                  </a:lnTo>
                  <a:lnTo>
                    <a:pt x="39878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626190" y="2705618"/>
              <a:ext cx="1587779" cy="331968"/>
            </a:xfrm>
            <a:custGeom>
              <a:avLst/>
              <a:pathLst>
                <a:path w="1587779" h="331968">
                  <a:moveTo>
                    <a:pt x="0" y="192804"/>
                  </a:moveTo>
                  <a:lnTo>
                    <a:pt x="136222" y="262058"/>
                  </a:lnTo>
                  <a:lnTo>
                    <a:pt x="475803" y="284759"/>
                  </a:lnTo>
                  <a:lnTo>
                    <a:pt x="184072" y="270740"/>
                  </a:lnTo>
                  <a:lnTo>
                    <a:pt x="273729" y="316821"/>
                  </a:lnTo>
                  <a:lnTo>
                    <a:pt x="330612" y="313327"/>
                  </a:lnTo>
                  <a:lnTo>
                    <a:pt x="569208" y="331968"/>
                  </a:lnTo>
                  <a:lnTo>
                    <a:pt x="913504" y="298998"/>
                  </a:lnTo>
                  <a:lnTo>
                    <a:pt x="74216" y="187631"/>
                  </a:lnTo>
                  <a:lnTo>
                    <a:pt x="110219" y="205816"/>
                  </a:lnTo>
                  <a:lnTo>
                    <a:pt x="522342" y="290437"/>
                  </a:lnTo>
                  <a:lnTo>
                    <a:pt x="839149" y="169752"/>
                  </a:lnTo>
                  <a:lnTo>
                    <a:pt x="776702" y="270554"/>
                  </a:lnTo>
                  <a:lnTo>
                    <a:pt x="706948" y="209064"/>
                  </a:lnTo>
                  <a:lnTo>
                    <a:pt x="488911" y="227277"/>
                  </a:lnTo>
                  <a:lnTo>
                    <a:pt x="1397281" y="199359"/>
                  </a:lnTo>
                  <a:lnTo>
                    <a:pt x="1587779" y="0"/>
                  </a:lnTo>
                  <a:lnTo>
                    <a:pt x="1003297" y="198608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629488" y="2801076"/>
              <a:ext cx="134532" cy="129867"/>
            </a:xfrm>
            <a:custGeom>
              <a:avLst/>
              <a:pathLst>
                <a:path w="134532" h="129867">
                  <a:moveTo>
                    <a:pt x="90403" y="0"/>
                  </a:moveTo>
                  <a:lnTo>
                    <a:pt x="0" y="103150"/>
                  </a:lnTo>
                  <a:lnTo>
                    <a:pt x="134532" y="129867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214873" y="2039817"/>
              <a:ext cx="2812675" cy="961887"/>
            </a:xfrm>
            <a:custGeom>
              <a:avLst/>
              <a:pathLst>
                <a:path w="2812675" h="961887">
                  <a:moveTo>
                    <a:pt x="198947" y="918611"/>
                  </a:moveTo>
                  <a:lnTo>
                    <a:pt x="183517" y="960068"/>
                  </a:lnTo>
                  <a:lnTo>
                    <a:pt x="426584" y="939432"/>
                  </a:lnTo>
                  <a:lnTo>
                    <a:pt x="0" y="961887"/>
                  </a:lnTo>
                  <a:lnTo>
                    <a:pt x="1388529" y="559450"/>
                  </a:lnTo>
                  <a:lnTo>
                    <a:pt x="2535255" y="36911"/>
                  </a:lnTo>
                  <a:lnTo>
                    <a:pt x="2448449" y="72372"/>
                  </a:lnTo>
                  <a:lnTo>
                    <a:pt x="2536145" y="85592"/>
                  </a:lnTo>
                  <a:lnTo>
                    <a:pt x="2268662" y="30859"/>
                  </a:lnTo>
                  <a:lnTo>
                    <a:pt x="2434649" y="72966"/>
                  </a:lnTo>
                  <a:lnTo>
                    <a:pt x="2512599" y="152815"/>
                  </a:lnTo>
                  <a:lnTo>
                    <a:pt x="2739163" y="166980"/>
                  </a:lnTo>
                  <a:lnTo>
                    <a:pt x="2402996" y="178307"/>
                  </a:lnTo>
                  <a:lnTo>
                    <a:pt x="2640863" y="203510"/>
                  </a:lnTo>
                  <a:lnTo>
                    <a:pt x="2333756" y="167995"/>
                  </a:lnTo>
                  <a:lnTo>
                    <a:pt x="2314196" y="127128"/>
                  </a:lnTo>
                  <a:lnTo>
                    <a:pt x="2812675" y="137268"/>
                  </a:lnTo>
                  <a:lnTo>
                    <a:pt x="2558905" y="84142"/>
                  </a:lnTo>
                  <a:lnTo>
                    <a:pt x="2585503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699184" y="2039817"/>
              <a:ext cx="130781" cy="133930"/>
            </a:xfrm>
            <a:custGeom>
              <a:avLst/>
              <a:pathLst>
                <a:path w="130781" h="133930">
                  <a:moveTo>
                    <a:pt x="130781" y="133930"/>
                  </a:moveTo>
                  <a:lnTo>
                    <a:pt x="101192" y="0"/>
                  </a:lnTo>
                  <a:lnTo>
                    <a:pt x="0" y="9259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591822" y="1998899"/>
              <a:ext cx="3406480" cy="963993"/>
            </a:xfrm>
            <a:custGeom>
              <a:avLst/>
              <a:pathLst>
                <a:path w="3406480" h="963993">
                  <a:moveTo>
                    <a:pt x="0" y="894173"/>
                  </a:moveTo>
                  <a:lnTo>
                    <a:pt x="266523" y="934790"/>
                  </a:lnTo>
                  <a:lnTo>
                    <a:pt x="698433" y="957101"/>
                  </a:lnTo>
                  <a:lnTo>
                    <a:pt x="2280270" y="397007"/>
                  </a:lnTo>
                  <a:lnTo>
                    <a:pt x="2864032" y="226718"/>
                  </a:lnTo>
                  <a:lnTo>
                    <a:pt x="953466" y="963993"/>
                  </a:lnTo>
                  <a:lnTo>
                    <a:pt x="3118502" y="102730"/>
                  </a:lnTo>
                  <a:lnTo>
                    <a:pt x="3141983" y="75486"/>
                  </a:lnTo>
                  <a:lnTo>
                    <a:pt x="2726390" y="31671"/>
                  </a:lnTo>
                  <a:lnTo>
                    <a:pt x="3047197" y="0"/>
                  </a:lnTo>
                  <a:lnTo>
                    <a:pt x="3202959" y="10614"/>
                  </a:lnTo>
                  <a:lnTo>
                    <a:pt x="3406480" y="138073"/>
                  </a:lnTo>
                  <a:lnTo>
                    <a:pt x="3041758" y="193403"/>
                  </a:lnTo>
                  <a:lnTo>
                    <a:pt x="3158862" y="250308"/>
                  </a:lnTo>
                  <a:lnTo>
                    <a:pt x="3053995" y="189052"/>
                  </a:lnTo>
                  <a:lnTo>
                    <a:pt x="2949023" y="162528"/>
                  </a:lnTo>
                  <a:lnTo>
                    <a:pt x="3207655" y="123417"/>
                  </a:lnTo>
                  <a:lnTo>
                    <a:pt x="2999319" y="82914"/>
                  </a:lnTo>
                  <a:lnTo>
                    <a:pt x="2711470" y="171052"/>
                  </a:lnTo>
                  <a:lnTo>
                    <a:pt x="2848042" y="154660"/>
                  </a:lnTo>
                  <a:lnTo>
                    <a:pt x="3075635" y="133799"/>
                  </a:lnTo>
                  <a:lnTo>
                    <a:pt x="3122939" y="3617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01247" y="2035079"/>
              <a:ext cx="123431" cy="136800"/>
            </a:xfrm>
            <a:custGeom>
              <a:avLst/>
              <a:pathLst>
                <a:path w="123431" h="136800">
                  <a:moveTo>
                    <a:pt x="123431" y="136800"/>
                  </a:moveTo>
                  <a:lnTo>
                    <a:pt x="113514" y="0"/>
                  </a:lnTo>
                  <a:lnTo>
                    <a:pt x="0" y="7698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19890" y="2580619"/>
              <a:ext cx="1500227" cy="435741"/>
            </a:xfrm>
            <a:custGeom>
              <a:avLst/>
              <a:pathLst>
                <a:path w="1500227" h="435741">
                  <a:moveTo>
                    <a:pt x="55214" y="351954"/>
                  </a:moveTo>
                  <a:lnTo>
                    <a:pt x="0" y="360548"/>
                  </a:lnTo>
                  <a:lnTo>
                    <a:pt x="212235" y="338321"/>
                  </a:lnTo>
                  <a:lnTo>
                    <a:pt x="199905" y="346849"/>
                  </a:lnTo>
                  <a:lnTo>
                    <a:pt x="342165" y="401952"/>
                  </a:lnTo>
                  <a:lnTo>
                    <a:pt x="702570" y="435741"/>
                  </a:lnTo>
                  <a:lnTo>
                    <a:pt x="839733" y="420055"/>
                  </a:lnTo>
                  <a:lnTo>
                    <a:pt x="1246326" y="340776"/>
                  </a:lnTo>
                  <a:lnTo>
                    <a:pt x="306798" y="316821"/>
                  </a:lnTo>
                  <a:lnTo>
                    <a:pt x="210356" y="214169"/>
                  </a:lnTo>
                  <a:lnTo>
                    <a:pt x="572314" y="294629"/>
                  </a:lnTo>
                  <a:lnTo>
                    <a:pt x="1035143" y="325476"/>
                  </a:lnTo>
                  <a:lnTo>
                    <a:pt x="1324788" y="191866"/>
                  </a:lnTo>
                  <a:lnTo>
                    <a:pt x="1126500" y="153358"/>
                  </a:lnTo>
                  <a:lnTo>
                    <a:pt x="1185883" y="151541"/>
                  </a:lnTo>
                  <a:lnTo>
                    <a:pt x="277310" y="129697"/>
                  </a:lnTo>
                  <a:lnTo>
                    <a:pt x="1500227" y="219140"/>
                  </a:lnTo>
                  <a:lnTo>
                    <a:pt x="1016706" y="0"/>
                  </a:lnTo>
                  <a:lnTo>
                    <a:pt x="1197153" y="244664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891346" y="2688981"/>
              <a:ext cx="125697" cy="136302"/>
            </a:xfrm>
            <a:custGeom>
              <a:avLst/>
              <a:pathLst>
                <a:path w="125697" h="136302">
                  <a:moveTo>
                    <a:pt x="0" y="81412"/>
                  </a:moveTo>
                  <a:lnTo>
                    <a:pt x="125697" y="136302"/>
                  </a:lnTo>
                  <a:lnTo>
                    <a:pt x="110385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49213" y="2456605"/>
              <a:ext cx="1533518" cy="318097"/>
            </a:xfrm>
            <a:custGeom>
              <a:avLst/>
              <a:pathLst>
                <a:path w="1533518" h="318097">
                  <a:moveTo>
                    <a:pt x="0" y="0"/>
                  </a:moveTo>
                  <a:lnTo>
                    <a:pt x="1533518" y="3180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7274" y="2714810"/>
              <a:ext cx="85457" cy="88124"/>
            </a:xfrm>
            <a:custGeom>
              <a:avLst/>
              <a:pathLst>
                <a:path w="85457" h="88124">
                  <a:moveTo>
                    <a:pt x="0" y="88124"/>
                  </a:moveTo>
                  <a:lnTo>
                    <a:pt x="85457" y="59892"/>
                  </a:lnTo>
                  <a:lnTo>
                    <a:pt x="1827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649213" y="2338566"/>
              <a:ext cx="1126099" cy="118038"/>
            </a:xfrm>
            <a:custGeom>
              <a:avLst/>
              <a:pathLst>
                <a:path w="1126099" h="118038">
                  <a:moveTo>
                    <a:pt x="0" y="118038"/>
                  </a:moveTo>
                  <a:lnTo>
                    <a:pt x="112609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693104" y="2301937"/>
              <a:ext cx="82208" cy="89509"/>
            </a:xfrm>
            <a:custGeom>
              <a:avLst/>
              <a:pathLst>
                <a:path w="82208" h="89509">
                  <a:moveTo>
                    <a:pt x="9382" y="89509"/>
                  </a:moveTo>
                  <a:lnTo>
                    <a:pt x="82208" y="3662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744646" y="2456605"/>
              <a:ext cx="904566" cy="270003"/>
            </a:xfrm>
            <a:custGeom>
              <a:avLst/>
              <a:pathLst>
                <a:path w="904566" h="270003">
                  <a:moveTo>
                    <a:pt x="904566" y="0"/>
                  </a:moveTo>
                  <a:lnTo>
                    <a:pt x="0" y="27000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744646" y="2661195"/>
              <a:ext cx="87557" cy="86240"/>
            </a:xfrm>
            <a:custGeom>
              <a:avLst/>
              <a:pathLst>
                <a:path w="87557" h="86240">
                  <a:moveTo>
                    <a:pt x="61815" y="0"/>
                  </a:moveTo>
                  <a:lnTo>
                    <a:pt x="0" y="65413"/>
                  </a:lnTo>
                  <a:lnTo>
                    <a:pt x="87557" y="8624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167511" y="2456605"/>
              <a:ext cx="481702" cy="694114"/>
            </a:xfrm>
            <a:custGeom>
              <a:avLst/>
              <a:pathLst>
                <a:path w="481702" h="694114">
                  <a:moveTo>
                    <a:pt x="481702" y="0"/>
                  </a:moveTo>
                  <a:lnTo>
                    <a:pt x="0" y="69411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167511" y="3061030"/>
              <a:ext cx="81407" cy="89689"/>
            </a:xfrm>
            <a:custGeom>
              <a:avLst/>
              <a:pathLst>
                <a:path w="81407" h="89689">
                  <a:moveTo>
                    <a:pt x="7468" y="0"/>
                  </a:moveTo>
                  <a:lnTo>
                    <a:pt x="0" y="89689"/>
                  </a:lnTo>
                  <a:lnTo>
                    <a:pt x="81407" y="5131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649213" y="2393515"/>
              <a:ext cx="1096672" cy="63089"/>
            </a:xfrm>
            <a:custGeom>
              <a:avLst/>
              <a:pathLst>
                <a:path w="1096672" h="63089">
                  <a:moveTo>
                    <a:pt x="0" y="63089"/>
                  </a:moveTo>
                  <a:lnTo>
                    <a:pt x="1096672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665488" y="2353066"/>
              <a:ext cx="80398" cy="89851"/>
            </a:xfrm>
            <a:custGeom>
              <a:avLst/>
              <a:pathLst>
                <a:path w="80398" h="89851">
                  <a:moveTo>
                    <a:pt x="5168" y="89851"/>
                  </a:moveTo>
                  <a:lnTo>
                    <a:pt x="80398" y="4044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014779" y="2414579"/>
              <a:ext cx="1634433" cy="42025"/>
            </a:xfrm>
            <a:custGeom>
              <a:avLst/>
              <a:pathLst>
                <a:path w="1634433" h="42025">
                  <a:moveTo>
                    <a:pt x="1634433" y="4202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014779" y="2371597"/>
              <a:ext cx="79073" cy="89970"/>
            </a:xfrm>
            <a:custGeom>
              <a:avLst/>
              <a:pathLst>
                <a:path w="79073" h="89970">
                  <a:moveTo>
                    <a:pt x="79073" y="0"/>
                  </a:moveTo>
                  <a:lnTo>
                    <a:pt x="0" y="42981"/>
                  </a:lnTo>
                  <a:lnTo>
                    <a:pt x="76759" y="8997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75125" y="2456605"/>
              <a:ext cx="774087" cy="673384"/>
            </a:xfrm>
            <a:custGeom>
              <a:avLst/>
              <a:pathLst>
                <a:path w="774087" h="673384">
                  <a:moveTo>
                    <a:pt x="774087" y="0"/>
                  </a:moveTo>
                  <a:lnTo>
                    <a:pt x="0" y="67338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75125" y="3044882"/>
              <a:ext cx="88340" cy="85107"/>
            </a:xfrm>
            <a:custGeom>
              <a:avLst/>
              <a:pathLst>
                <a:path w="88340" h="85107">
                  <a:moveTo>
                    <a:pt x="29271" y="0"/>
                  </a:moveTo>
                  <a:lnTo>
                    <a:pt x="0" y="85107"/>
                  </a:lnTo>
                  <a:lnTo>
                    <a:pt x="88340" y="6790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035690" y="2456605"/>
              <a:ext cx="613523" cy="579127"/>
            </a:xfrm>
            <a:custGeom>
              <a:avLst/>
              <a:pathLst>
                <a:path w="613523" h="579127">
                  <a:moveTo>
                    <a:pt x="613523" y="0"/>
                  </a:moveTo>
                  <a:lnTo>
                    <a:pt x="0" y="57912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35690" y="2949506"/>
              <a:ext cx="87568" cy="86225"/>
            </a:xfrm>
            <a:custGeom>
              <a:avLst/>
              <a:pathLst>
                <a:path w="87568" h="86225">
                  <a:moveTo>
                    <a:pt x="25790" y="0"/>
                  </a:moveTo>
                  <a:lnTo>
                    <a:pt x="0" y="86225"/>
                  </a:lnTo>
                  <a:lnTo>
                    <a:pt x="87568" y="6544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125647" y="2456605"/>
              <a:ext cx="1523566" cy="170968"/>
            </a:xfrm>
            <a:custGeom>
              <a:avLst/>
              <a:pathLst>
                <a:path w="1523566" h="170968">
                  <a:moveTo>
                    <a:pt x="1523566" y="0"/>
                  </a:moveTo>
                  <a:lnTo>
                    <a:pt x="0" y="17096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125647" y="2574162"/>
              <a:ext cx="82474" cy="89438"/>
            </a:xfrm>
            <a:custGeom>
              <a:avLst/>
              <a:pathLst>
                <a:path w="82474" h="89438">
                  <a:moveTo>
                    <a:pt x="72437" y="0"/>
                  </a:moveTo>
                  <a:lnTo>
                    <a:pt x="0" y="53411"/>
                  </a:lnTo>
                  <a:lnTo>
                    <a:pt x="82474" y="8943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974965" y="1995222"/>
              <a:ext cx="674247" cy="461382"/>
            </a:xfrm>
            <a:custGeom>
              <a:avLst/>
              <a:pathLst>
                <a:path w="674247" h="461382">
                  <a:moveTo>
                    <a:pt x="674247" y="46138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974965" y="1995222"/>
              <a:ext cx="89736" cy="81153"/>
            </a:xfrm>
            <a:custGeom>
              <a:avLst/>
              <a:pathLst>
                <a:path w="89736" h="81153">
                  <a:moveTo>
                    <a:pt x="89736" y="6878"/>
                  </a:moveTo>
                  <a:lnTo>
                    <a:pt x="0" y="0"/>
                  </a:lnTo>
                  <a:lnTo>
                    <a:pt x="38911" y="8115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462835" y="2456605"/>
              <a:ext cx="1186378" cy="237286"/>
            </a:xfrm>
            <a:custGeom>
              <a:avLst/>
              <a:pathLst>
                <a:path w="1186378" h="237286">
                  <a:moveTo>
                    <a:pt x="1186378" y="0"/>
                  </a:moveTo>
                  <a:lnTo>
                    <a:pt x="0" y="23728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462835" y="2634478"/>
              <a:ext cx="85254" cy="88252"/>
            </a:xfrm>
            <a:custGeom>
              <a:avLst/>
              <a:pathLst>
                <a:path w="85254" h="88252">
                  <a:moveTo>
                    <a:pt x="67602" y="0"/>
                  </a:moveTo>
                  <a:lnTo>
                    <a:pt x="0" y="59412"/>
                  </a:lnTo>
                  <a:lnTo>
                    <a:pt x="85254" y="8825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649213" y="2292294"/>
              <a:ext cx="1044099" cy="164311"/>
            </a:xfrm>
            <a:custGeom>
              <a:avLst/>
              <a:pathLst>
                <a:path w="1044099" h="164311">
                  <a:moveTo>
                    <a:pt x="0" y="164311"/>
                  </a:moveTo>
                  <a:lnTo>
                    <a:pt x="104409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09322" y="2259957"/>
              <a:ext cx="83990" cy="88905"/>
            </a:xfrm>
            <a:custGeom>
              <a:avLst/>
              <a:pathLst>
                <a:path w="83990" h="88905">
                  <a:moveTo>
                    <a:pt x="13991" y="88905"/>
                  </a:moveTo>
                  <a:lnTo>
                    <a:pt x="83990" y="32336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67356" y="2105560"/>
              <a:ext cx="1381857" cy="351044"/>
            </a:xfrm>
            <a:custGeom>
              <a:avLst/>
              <a:pathLst>
                <a:path w="1381857" h="351044">
                  <a:moveTo>
                    <a:pt x="1381857" y="35104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267356" y="2081136"/>
              <a:ext cx="86622" cy="87229"/>
            </a:xfrm>
            <a:custGeom>
              <a:avLst/>
              <a:pathLst>
                <a:path w="86622" h="87229">
                  <a:moveTo>
                    <a:pt x="86622" y="0"/>
                  </a:moveTo>
                  <a:lnTo>
                    <a:pt x="0" y="24423"/>
                  </a:lnTo>
                  <a:lnTo>
                    <a:pt x="64463" y="8722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012066" y="2374291"/>
              <a:ext cx="1637147" cy="82313"/>
            </a:xfrm>
            <a:custGeom>
              <a:avLst/>
              <a:pathLst>
                <a:path w="1637147" h="82313">
                  <a:moveTo>
                    <a:pt x="1637147" y="8231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012066" y="2333262"/>
              <a:ext cx="80103" cy="89886"/>
            </a:xfrm>
            <a:custGeom>
              <a:avLst/>
              <a:pathLst>
                <a:path w="80103" h="89886">
                  <a:moveTo>
                    <a:pt x="80103" y="0"/>
                  </a:moveTo>
                  <a:lnTo>
                    <a:pt x="0" y="41029"/>
                  </a:lnTo>
                  <a:lnTo>
                    <a:pt x="75584" y="8988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750882" y="2456605"/>
              <a:ext cx="898331" cy="524393"/>
            </a:xfrm>
            <a:custGeom>
              <a:avLst/>
              <a:pathLst>
                <a:path w="898331" h="524393">
                  <a:moveTo>
                    <a:pt x="898331" y="0"/>
                  </a:moveTo>
                  <a:lnTo>
                    <a:pt x="0" y="52439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750882" y="2902842"/>
              <a:ext cx="89998" cy="78156"/>
            </a:xfrm>
            <a:custGeom>
              <a:avLst/>
              <a:pathLst>
                <a:path w="89998" h="78156">
                  <a:moveTo>
                    <a:pt x="44626" y="0"/>
                  </a:moveTo>
                  <a:lnTo>
                    <a:pt x="0" y="78156"/>
                  </a:lnTo>
                  <a:lnTo>
                    <a:pt x="89998" y="7772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105992" y="2456605"/>
              <a:ext cx="543220" cy="476069"/>
            </a:xfrm>
            <a:custGeom>
              <a:avLst/>
              <a:pathLst>
                <a:path w="543220" h="476069">
                  <a:moveTo>
                    <a:pt x="543220" y="0"/>
                  </a:moveTo>
                  <a:lnTo>
                    <a:pt x="0" y="47606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105992" y="2847460"/>
              <a:ext cx="88276" cy="85213"/>
            </a:xfrm>
            <a:custGeom>
              <a:avLst/>
              <a:pathLst>
                <a:path w="88276" h="85213">
                  <a:moveTo>
                    <a:pt x="28958" y="0"/>
                  </a:moveTo>
                  <a:lnTo>
                    <a:pt x="0" y="85213"/>
                  </a:lnTo>
                  <a:lnTo>
                    <a:pt x="88276" y="6768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228474" y="2456605"/>
              <a:ext cx="1420738" cy="38830"/>
            </a:xfrm>
            <a:custGeom>
              <a:avLst/>
              <a:pathLst>
                <a:path w="1420738" h="38830">
                  <a:moveTo>
                    <a:pt x="1420738" y="0"/>
                  </a:moveTo>
                  <a:lnTo>
                    <a:pt x="0" y="3883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228474" y="2448323"/>
              <a:ext cx="79142" cy="89966"/>
            </a:xfrm>
            <a:custGeom>
              <a:avLst/>
              <a:pathLst>
                <a:path w="79142" h="89966">
                  <a:moveTo>
                    <a:pt x="76683" y="0"/>
                  </a:moveTo>
                  <a:lnTo>
                    <a:pt x="0" y="47112"/>
                  </a:lnTo>
                  <a:lnTo>
                    <a:pt x="79142" y="8996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487935" y="1921649"/>
              <a:ext cx="1161277" cy="534956"/>
            </a:xfrm>
            <a:custGeom>
              <a:avLst/>
              <a:pathLst>
                <a:path w="1161277" h="534956">
                  <a:moveTo>
                    <a:pt x="1161277" y="53495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487935" y="1913388"/>
              <a:ext cx="89620" cy="81743"/>
            </a:xfrm>
            <a:custGeom>
              <a:avLst/>
              <a:pathLst>
                <a:path w="89620" h="81743">
                  <a:moveTo>
                    <a:pt x="89620" y="0"/>
                  </a:moveTo>
                  <a:lnTo>
                    <a:pt x="0" y="8260"/>
                  </a:lnTo>
                  <a:lnTo>
                    <a:pt x="51963" y="8174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670005" y="1795505"/>
              <a:ext cx="979207" cy="661099"/>
            </a:xfrm>
            <a:custGeom>
              <a:avLst/>
              <a:pathLst>
                <a:path w="979207" h="661099">
                  <a:moveTo>
                    <a:pt x="979207" y="66109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670005" y="1795505"/>
              <a:ext cx="89778" cy="80908"/>
            </a:xfrm>
            <a:custGeom>
              <a:avLst/>
              <a:pathLst>
                <a:path w="89778" h="80908">
                  <a:moveTo>
                    <a:pt x="89778" y="6316"/>
                  </a:moveTo>
                  <a:lnTo>
                    <a:pt x="0" y="0"/>
                  </a:lnTo>
                  <a:lnTo>
                    <a:pt x="39418" y="8090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974926" y="2456605"/>
              <a:ext cx="674287" cy="657718"/>
            </a:xfrm>
            <a:custGeom>
              <a:avLst/>
              <a:pathLst>
                <a:path w="674287" h="657718">
                  <a:moveTo>
                    <a:pt x="674287" y="0"/>
                  </a:moveTo>
                  <a:lnTo>
                    <a:pt x="0" y="6577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974926" y="3027686"/>
              <a:ext cx="87216" cy="86636"/>
            </a:xfrm>
            <a:custGeom>
              <a:avLst/>
              <a:pathLst>
                <a:path w="87216" h="86636">
                  <a:moveTo>
                    <a:pt x="24373" y="0"/>
                  </a:moveTo>
                  <a:lnTo>
                    <a:pt x="0" y="86636"/>
                  </a:lnTo>
                  <a:lnTo>
                    <a:pt x="87216" y="6442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657714" y="2456605"/>
              <a:ext cx="991499" cy="295479"/>
            </a:xfrm>
            <a:custGeom>
              <a:avLst/>
              <a:pathLst>
                <a:path w="991499" h="295479">
                  <a:moveTo>
                    <a:pt x="991499" y="0"/>
                  </a:moveTo>
                  <a:lnTo>
                    <a:pt x="0" y="29547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657714" y="2686698"/>
              <a:ext cx="87547" cy="86251"/>
            </a:xfrm>
            <a:custGeom>
              <a:avLst/>
              <a:pathLst>
                <a:path w="87547" h="86251">
                  <a:moveTo>
                    <a:pt x="61843" y="0"/>
                  </a:moveTo>
                  <a:lnTo>
                    <a:pt x="0" y="65386"/>
                  </a:lnTo>
                  <a:lnTo>
                    <a:pt x="87547" y="8625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200248" y="2456605"/>
              <a:ext cx="448964" cy="685361"/>
            </a:xfrm>
            <a:custGeom>
              <a:avLst/>
              <a:pathLst>
                <a:path w="448964" h="685361">
                  <a:moveTo>
                    <a:pt x="448964" y="0"/>
                  </a:moveTo>
                  <a:lnTo>
                    <a:pt x="0" y="68536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200248" y="3052109"/>
              <a:ext cx="80352" cy="89857"/>
            </a:xfrm>
            <a:custGeom>
              <a:avLst/>
              <a:pathLst>
                <a:path w="80352" h="89857">
                  <a:moveTo>
                    <a:pt x="5067" y="0"/>
                  </a:moveTo>
                  <a:lnTo>
                    <a:pt x="0" y="89857"/>
                  </a:lnTo>
                  <a:lnTo>
                    <a:pt x="80352" y="4931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203796" y="2187842"/>
              <a:ext cx="1445417" cy="268762"/>
            </a:xfrm>
            <a:custGeom>
              <a:avLst/>
              <a:pathLst>
                <a:path w="1445417" h="268762">
                  <a:moveTo>
                    <a:pt x="1445417" y="2687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203796" y="2157849"/>
              <a:ext cx="84855" cy="88483"/>
            </a:xfrm>
            <a:custGeom>
              <a:avLst/>
              <a:pathLst>
                <a:path w="84855" h="88483">
                  <a:moveTo>
                    <a:pt x="84855" y="0"/>
                  </a:moveTo>
                  <a:lnTo>
                    <a:pt x="0" y="29993"/>
                  </a:lnTo>
                  <a:lnTo>
                    <a:pt x="68402" y="8848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154926" y="2456605"/>
              <a:ext cx="494287" cy="589782"/>
            </a:xfrm>
            <a:custGeom>
              <a:avLst/>
              <a:pathLst>
                <a:path w="494287" h="589782">
                  <a:moveTo>
                    <a:pt x="494287" y="0"/>
                  </a:moveTo>
                  <a:lnTo>
                    <a:pt x="0" y="58978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154926" y="2957745"/>
              <a:ext cx="84553" cy="88642"/>
            </a:xfrm>
            <a:custGeom>
              <a:avLst/>
              <a:pathLst>
                <a:path w="84553" h="88642">
                  <a:moveTo>
                    <a:pt x="15575" y="0"/>
                  </a:moveTo>
                  <a:lnTo>
                    <a:pt x="0" y="88642"/>
                  </a:lnTo>
                  <a:lnTo>
                    <a:pt x="84553" y="5780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927797" y="2456605"/>
              <a:ext cx="721416" cy="513993"/>
            </a:xfrm>
            <a:custGeom>
              <a:avLst/>
              <a:pathLst>
                <a:path w="721416" h="513993">
                  <a:moveTo>
                    <a:pt x="721416" y="0"/>
                  </a:moveTo>
                  <a:lnTo>
                    <a:pt x="0" y="51399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927797" y="2888722"/>
              <a:ext cx="89590" cy="81876"/>
            </a:xfrm>
            <a:custGeom>
              <a:avLst/>
              <a:pathLst>
                <a:path w="89590" h="81876">
                  <a:moveTo>
                    <a:pt x="37366" y="0"/>
                  </a:moveTo>
                  <a:lnTo>
                    <a:pt x="0" y="81876"/>
                  </a:lnTo>
                  <a:lnTo>
                    <a:pt x="89590" y="7329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927277" y="2456605"/>
              <a:ext cx="721936" cy="517252"/>
            </a:xfrm>
            <a:custGeom>
              <a:avLst/>
              <a:pathLst>
                <a:path w="721936" h="517252">
                  <a:moveTo>
                    <a:pt x="721936" y="0"/>
                  </a:moveTo>
                  <a:lnTo>
                    <a:pt x="0" y="51725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927277" y="2891882"/>
              <a:ext cx="89567" cy="81975"/>
            </a:xfrm>
            <a:custGeom>
              <a:avLst/>
              <a:pathLst>
                <a:path w="89567" h="81975">
                  <a:moveTo>
                    <a:pt x="37149" y="0"/>
                  </a:moveTo>
                  <a:lnTo>
                    <a:pt x="0" y="81975"/>
                  </a:lnTo>
                  <a:lnTo>
                    <a:pt x="89567" y="7316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969891" y="2025947"/>
              <a:ext cx="679321" cy="430657"/>
            </a:xfrm>
            <a:custGeom>
              <a:avLst/>
              <a:pathLst>
                <a:path w="679321" h="430657">
                  <a:moveTo>
                    <a:pt x="679321" y="43065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969891" y="2025947"/>
              <a:ext cx="89922" cy="79738"/>
            </a:xfrm>
            <a:custGeom>
              <a:avLst/>
              <a:pathLst>
                <a:path w="89922" h="79738">
                  <a:moveTo>
                    <a:pt x="89922" y="3726"/>
                  </a:moveTo>
                  <a:lnTo>
                    <a:pt x="0" y="0"/>
                  </a:lnTo>
                  <a:lnTo>
                    <a:pt x="41734" y="7973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561709" y="1941765"/>
              <a:ext cx="1087504" cy="514839"/>
            </a:xfrm>
            <a:custGeom>
              <a:avLst/>
              <a:pathLst>
                <a:path w="1087504" h="514839">
                  <a:moveTo>
                    <a:pt x="1087504" y="51483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561709" y="1934443"/>
              <a:ext cx="89701" cy="81344"/>
            </a:xfrm>
            <a:custGeom>
              <a:avLst/>
              <a:pathLst>
                <a:path w="89701" h="81344">
                  <a:moveTo>
                    <a:pt x="89701" y="0"/>
                  </a:moveTo>
                  <a:lnTo>
                    <a:pt x="0" y="7321"/>
                  </a:lnTo>
                  <a:lnTo>
                    <a:pt x="51191" y="8134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366406" y="2456605"/>
              <a:ext cx="282807" cy="531686"/>
            </a:xfrm>
            <a:custGeom>
              <a:avLst/>
              <a:pathLst>
                <a:path w="282807" h="531686">
                  <a:moveTo>
                    <a:pt x="282807" y="0"/>
                  </a:moveTo>
                  <a:lnTo>
                    <a:pt x="0" y="53168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363278" y="2898345"/>
              <a:ext cx="79458" cy="89945"/>
            </a:xfrm>
            <a:custGeom>
              <a:avLst/>
              <a:pathLst>
                <a:path w="79458" h="89945">
                  <a:moveTo>
                    <a:pt x="0" y="0"/>
                  </a:moveTo>
                  <a:lnTo>
                    <a:pt x="3127" y="89945"/>
                  </a:lnTo>
                  <a:lnTo>
                    <a:pt x="79458" y="4226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649213" y="2416985"/>
              <a:ext cx="1116935" cy="39619"/>
            </a:xfrm>
            <a:custGeom>
              <a:avLst/>
              <a:pathLst>
                <a:path w="1116935" h="39619">
                  <a:moveTo>
                    <a:pt x="0" y="39619"/>
                  </a:moveTo>
                  <a:lnTo>
                    <a:pt x="111693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4686660" y="2374777"/>
              <a:ext cx="79488" cy="89943"/>
            </a:xfrm>
            <a:custGeom>
              <a:avLst/>
              <a:pathLst>
                <a:path w="79488" h="89943">
                  <a:moveTo>
                    <a:pt x="3190" y="89943"/>
                  </a:moveTo>
                  <a:lnTo>
                    <a:pt x="79488" y="4220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033854" y="2415831"/>
              <a:ext cx="236718" cy="15541"/>
            </a:xfrm>
            <a:custGeom>
              <a:avLst/>
              <a:pathLst>
                <a:path w="236718" h="15541">
                  <a:moveTo>
                    <a:pt x="236718" y="155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124347" y="2695350"/>
              <a:ext cx="319495" cy="24551"/>
            </a:xfrm>
            <a:custGeom>
              <a:avLst/>
              <a:pathLst>
                <a:path w="319495" h="24551">
                  <a:moveTo>
                    <a:pt x="0" y="24551"/>
                  </a:moveTo>
                  <a:lnTo>
                    <a:pt x="3194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246984" y="2412608"/>
              <a:ext cx="641672" cy="80505"/>
            </a:xfrm>
            <a:custGeom>
              <a:avLst/>
              <a:pathLst>
                <a:path w="641672" h="80505">
                  <a:moveTo>
                    <a:pt x="641672" y="0"/>
                  </a:moveTo>
                  <a:lnTo>
                    <a:pt x="0" y="805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502729" y="2758272"/>
              <a:ext cx="142327" cy="69573"/>
            </a:xfrm>
            <a:custGeom>
              <a:avLst/>
              <a:pathLst>
                <a:path w="142327" h="69573">
                  <a:moveTo>
                    <a:pt x="0" y="69573"/>
                  </a:moveTo>
                  <a:lnTo>
                    <a:pt x="14232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571962" y="1948709"/>
              <a:ext cx="418173" cy="283242"/>
            </a:xfrm>
            <a:custGeom>
              <a:avLst/>
              <a:pathLst>
                <a:path w="418173" h="283242">
                  <a:moveTo>
                    <a:pt x="418173" y="28324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772604" y="2424710"/>
              <a:ext cx="77205" cy="92389"/>
            </a:xfrm>
            <a:custGeom>
              <a:avLst/>
              <a:pathLst>
                <a:path w="77205" h="92389">
                  <a:moveTo>
                    <a:pt x="77205" y="923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5213898" y="2826146"/>
              <a:ext cx="373594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Proteus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4840643" y="2368488"/>
              <a:ext cx="500049" cy="79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Tuzzerella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785751" y="2756026"/>
              <a:ext cx="680971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Eisenbergiella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800602" y="3093724"/>
              <a:ext cx="493962" cy="100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Tyzzerella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017940" y="2368572"/>
              <a:ext cx="662869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Acinetobacter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2293432" y="2390264"/>
              <a:ext cx="873697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Lachnoclostridium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189369" y="2537498"/>
              <a:ext cx="1470242" cy="102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[Ruminococcus] torques group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628045" y="1861523"/>
              <a:ext cx="373542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Bacillus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770026" y="2679554"/>
              <a:ext cx="331460" cy="796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Blautia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4664478" y="2135857"/>
              <a:ext cx="916043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Stenotrophomonas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784391" y="1969821"/>
              <a:ext cx="530221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Sellimonas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1636798" y="2264146"/>
              <a:ext cx="590352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Oscillibacter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911517" y="2346757"/>
              <a:ext cx="1223208" cy="102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[Eubacterium] hallii group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1778460" y="1787420"/>
              <a:ext cx="656675" cy="80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Flavonifractor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526699" y="1639610"/>
              <a:ext cx="723052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Pygmaiobacter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1995248" y="2848535"/>
              <a:ext cx="698968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Intestinimonas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1709686" y="2171246"/>
              <a:ext cx="7714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NK4A214 group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3039623" y="2009338"/>
              <a:ext cx="710931" cy="101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Marvinbryantia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3012995" y="2175974"/>
              <a:ext cx="15608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 FCS020 group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4235032" y="2515982"/>
              <a:ext cx="124120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Family XIII AD3011 group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 rot="5400000">
              <a:off x="6147168" y="221131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74" name="pl274"/>
            <p:cNvSpPr/>
            <p:nvPr/>
          </p:nvSpPr>
          <p:spPr>
            <a:xfrm>
              <a:off x="23796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64921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91876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1883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2252299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54045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810002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60795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1273713" y="2991642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1310930" y="241641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1310930" y="1840639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1310930" y="126541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86" name="pl286"/>
            <p:cNvSpPr/>
            <p:nvPr/>
          </p:nvSpPr>
          <p:spPr>
            <a:xfrm>
              <a:off x="1556283" y="3032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556283" y="2456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556283" y="1881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556283" y="1305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3429643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[23.5%]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[17.4%]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1038225" y="3713030"/>
              <a:ext cx="140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829646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626550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047340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99" name="rc299"/>
            <p:cNvSpPr/>
            <p:nvPr/>
          </p:nvSpPr>
          <p:spPr>
            <a:xfrm>
              <a:off x="1318263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1457441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52879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1940386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011737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242333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494683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1746486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229431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71237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3076396" y="3713030"/>
              <a:ext cx="3448228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3215574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28692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330520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13" name="rc313"/>
            <p:cNvSpPr/>
            <p:nvPr/>
          </p:nvSpPr>
          <p:spPr>
            <a:xfrm>
              <a:off x="3215574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28692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30520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16" name="rc316"/>
            <p:cNvSpPr/>
            <p:nvPr/>
          </p:nvSpPr>
          <p:spPr>
            <a:xfrm>
              <a:off x="4257210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328562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434684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19" name="rc319"/>
            <p:cNvSpPr/>
            <p:nvPr/>
          </p:nvSpPr>
          <p:spPr>
            <a:xfrm>
              <a:off x="4257210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328562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>
              <a:off x="434684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22" name="rc322"/>
            <p:cNvSpPr/>
            <p:nvPr/>
          </p:nvSpPr>
          <p:spPr>
            <a:xfrm>
              <a:off x="5339556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410907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5429187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25" name="rc325"/>
            <p:cNvSpPr/>
            <p:nvPr/>
          </p:nvSpPr>
          <p:spPr>
            <a:xfrm>
              <a:off x="5339556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10907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5429187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28" name="rc32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704440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30"/>
            <p:cNvSpPr/>
            <p:nvPr/>
          </p:nvSpPr>
          <p:spPr>
            <a:xfrm>
              <a:off x="672272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31" name="rc33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704440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672272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3504619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3504619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4546255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4546255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628601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628601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92213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92213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73436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19397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1653587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0230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6338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446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8555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28922" y="3004557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246416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192378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138339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7175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3284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9392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5500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89353" y="2543513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96951" y="24867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1583" y="254546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16676" y="25245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43658" y="24952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24794" y="25936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70240" y="29485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09069" y="30589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42758" y="31057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122197" y="31167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08319" y="25399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26548" y="24242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34311" y="245083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45458" y="251403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66525" y="246320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72396" y="23925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39786" y="24619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76054" y="239733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82516" y="301212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71589" y="310415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70383" y="295088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371035" y="296962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57005" y="247426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320851" y="200126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28118" y="202563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06284" y="218635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483506" y="207271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71966" y="2481980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828068" y="2418268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44567" y="222629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52638" y="1699764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51929" y="1651753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11533" y="1438780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929346" y="2901858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480108" y="288595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817684" y="292866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108913" y="262007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117384" y="227574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384706" y="227538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25795" y="2442028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38077" y="243175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74361" y="247733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22666" y="260813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50574" y="254759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74894" y="2298144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48032" y="194513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25462" y="2068932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04980" y="199111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71848" y="199179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340797" y="175525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43651" y="133020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334773" y="254647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198469" y="25077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071585" y="249990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61151" y="258204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06000" y="251026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366865" y="270804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772711" y="267603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842842" y="27898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231404" y="270492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820151" y="2693020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04631" y="269154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72372" y="2589837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108" y="1860928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64110" y="1551914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26072" y="161527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64641" y="145795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534629" y="1529167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73371" y="135305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034106" y="293959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22051" y="302705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143928" y="298867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073468" y="283347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826226" y="283354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876271" y="285250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910142" y="280443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990713" y="280675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45713" y="2204286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730976" y="2000853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776468" y="167585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76199" y="2205040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22114" y="1377644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586087" y="1523477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43022" y="1317961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967707" y="30824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364467" y="30202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454943" y="256514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812509" y="302193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877565" y="30259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924171" y="29610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995597" y="289096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154316" y="289102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402877" y="296194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15409" y="2311175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71882" y="2208709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12731" y="2096342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36451" y="205616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60459" y="1804016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356958" y="304841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071349" y="30113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792962" y="303775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740472" y="309718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829328" y="298630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876113" y="298935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311118" y="294052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044442" y="284827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273486" y="25803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985719" y="225421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16792" y="210856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23699" y="200938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37976" y="203331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03401" y="20458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167539" y="188854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487358" y="183191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69156" y="18169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774482" y="2614382"/>
              <a:ext cx="616486" cy="516811"/>
            </a:xfrm>
            <a:custGeom>
              <a:avLst/>
              <a:pathLst>
                <a:path w="616486" h="516811">
                  <a:moveTo>
                    <a:pt x="616486" y="468045"/>
                  </a:moveTo>
                  <a:lnTo>
                    <a:pt x="330877" y="430948"/>
                  </a:lnTo>
                  <a:lnTo>
                    <a:pt x="52490" y="457386"/>
                  </a:lnTo>
                  <a:lnTo>
                    <a:pt x="0" y="516811"/>
                  </a:lnTo>
                  <a:lnTo>
                    <a:pt x="88856" y="405931"/>
                  </a:lnTo>
                  <a:lnTo>
                    <a:pt x="135641" y="408983"/>
                  </a:lnTo>
                  <a:lnTo>
                    <a:pt x="570646" y="360155"/>
                  </a:lnTo>
                  <a:lnTo>
                    <a:pt x="303969" y="267905"/>
                  </a:lnTo>
                  <a:lnTo>
                    <a:pt x="533014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78181" y="2614382"/>
              <a:ext cx="129315" cy="134850"/>
            </a:xfrm>
            <a:custGeom>
              <a:avLst/>
              <a:pathLst>
                <a:path w="129315" h="134850">
                  <a:moveTo>
                    <a:pt x="104252" y="134850"/>
                  </a:moveTo>
                  <a:lnTo>
                    <a:pt x="129315" y="0"/>
                  </a:lnTo>
                  <a:lnTo>
                    <a:pt x="0" y="4572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024096" y="1855321"/>
              <a:ext cx="501639" cy="437275"/>
            </a:xfrm>
            <a:custGeom>
              <a:avLst/>
              <a:pathLst>
                <a:path w="501639" h="437275">
                  <a:moveTo>
                    <a:pt x="0" y="437275"/>
                  </a:moveTo>
                  <a:lnTo>
                    <a:pt x="31073" y="291620"/>
                  </a:lnTo>
                  <a:lnTo>
                    <a:pt x="137979" y="192442"/>
                  </a:lnTo>
                  <a:lnTo>
                    <a:pt x="252257" y="216366"/>
                  </a:lnTo>
                  <a:lnTo>
                    <a:pt x="17681" y="228946"/>
                  </a:lnTo>
                  <a:lnTo>
                    <a:pt x="181820" y="71604"/>
                  </a:lnTo>
                  <a:lnTo>
                    <a:pt x="501639" y="14971"/>
                  </a:lnTo>
                  <a:lnTo>
                    <a:pt x="383437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407533" y="1802211"/>
              <a:ext cx="126460" cy="136072"/>
            </a:xfrm>
            <a:custGeom>
              <a:avLst/>
              <a:pathLst>
                <a:path w="126460" h="136072">
                  <a:moveTo>
                    <a:pt x="126460" y="0"/>
                  </a:moveTo>
                  <a:lnTo>
                    <a:pt x="0" y="53110"/>
                  </a:lnTo>
                  <a:lnTo>
                    <a:pt x="109224" y="136072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076769" y="2520755"/>
              <a:ext cx="1158824" cy="629963"/>
            </a:xfrm>
            <a:custGeom>
              <a:avLst/>
              <a:pathLst>
                <a:path w="1158824" h="629963">
                  <a:moveTo>
                    <a:pt x="754192" y="0"/>
                  </a:moveTo>
                  <a:lnTo>
                    <a:pt x="1158824" y="58720"/>
                  </a:lnTo>
                  <a:lnTo>
                    <a:pt x="773917" y="37823"/>
                  </a:lnTo>
                  <a:lnTo>
                    <a:pt x="600899" y="8534"/>
                  </a:lnTo>
                  <a:lnTo>
                    <a:pt x="482035" y="106858"/>
                  </a:lnTo>
                  <a:lnTo>
                    <a:pt x="27481" y="461837"/>
                  </a:lnTo>
                  <a:lnTo>
                    <a:pt x="366310" y="572195"/>
                  </a:lnTo>
                  <a:lnTo>
                    <a:pt x="0" y="619038"/>
                  </a:lnTo>
                  <a:lnTo>
                    <a:pt x="79438" y="629963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029186" y="3066594"/>
              <a:ext cx="127020" cy="135880"/>
            </a:xfrm>
            <a:custGeom>
              <a:avLst/>
              <a:pathLst>
                <a:path w="127020" h="135880">
                  <a:moveTo>
                    <a:pt x="0" y="135880"/>
                  </a:moveTo>
                  <a:lnTo>
                    <a:pt x="127020" y="84125"/>
                  </a:lnTo>
                  <a:lnTo>
                    <a:pt x="18688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72688" y="2430921"/>
              <a:ext cx="232214" cy="147406"/>
            </a:xfrm>
            <a:custGeom>
              <a:avLst/>
              <a:pathLst>
                <a:path w="232214" h="147406">
                  <a:moveTo>
                    <a:pt x="74007" y="147406"/>
                  </a:moveTo>
                  <a:lnTo>
                    <a:pt x="92236" y="31739"/>
                  </a:lnTo>
                  <a:lnTo>
                    <a:pt x="0" y="58287"/>
                  </a:lnTo>
                  <a:lnTo>
                    <a:pt x="111147" y="121492"/>
                  </a:lnTo>
                  <a:lnTo>
                    <a:pt x="232214" y="70661"/>
                  </a:lnTo>
                  <a:lnTo>
                    <a:pt x="38085" y="0"/>
                  </a:lnTo>
                  <a:lnTo>
                    <a:pt x="5475" y="69364"/>
                  </a:lnTo>
                  <a:lnTo>
                    <a:pt x="41742" y="479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896467" y="2435712"/>
              <a:ext cx="119588" cy="137150"/>
            </a:xfrm>
            <a:custGeom>
              <a:avLst/>
              <a:pathLst>
                <a:path w="119588" h="137150">
                  <a:moveTo>
                    <a:pt x="119588" y="137150"/>
                  </a:moveTo>
                  <a:lnTo>
                    <a:pt x="117962" y="0"/>
                  </a:lnTo>
                  <a:lnTo>
                    <a:pt x="0" y="69982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788950" y="1368585"/>
              <a:ext cx="1397458" cy="1277922"/>
            </a:xfrm>
            <a:custGeom>
              <a:avLst/>
              <a:pathLst>
                <a:path w="1397458" h="1277922">
                  <a:moveTo>
                    <a:pt x="123787" y="1147122"/>
                  </a:moveTo>
                  <a:lnTo>
                    <a:pt x="72092" y="1277922"/>
                  </a:lnTo>
                  <a:lnTo>
                    <a:pt x="0" y="1217386"/>
                  </a:lnTo>
                  <a:lnTo>
                    <a:pt x="424320" y="967934"/>
                  </a:lnTo>
                  <a:lnTo>
                    <a:pt x="1397458" y="614923"/>
                  </a:lnTo>
                  <a:lnTo>
                    <a:pt x="274888" y="738723"/>
                  </a:lnTo>
                  <a:lnTo>
                    <a:pt x="454406" y="660900"/>
                  </a:lnTo>
                  <a:lnTo>
                    <a:pt x="421274" y="661581"/>
                  </a:lnTo>
                  <a:lnTo>
                    <a:pt x="590223" y="425047"/>
                  </a:lnTo>
                  <a:lnTo>
                    <a:pt x="1293077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944896" y="1368585"/>
              <a:ext cx="137131" cy="120151"/>
            </a:xfrm>
            <a:custGeom>
              <a:avLst/>
              <a:pathLst>
                <a:path w="137131" h="120151">
                  <a:moveTo>
                    <a:pt x="70977" y="120151"/>
                  </a:moveTo>
                  <a:lnTo>
                    <a:pt x="137131" y="0"/>
                  </a:lnTo>
                  <a:lnTo>
                    <a:pt x="0" y="278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10343" y="1477156"/>
              <a:ext cx="839566" cy="1043200"/>
            </a:xfrm>
            <a:custGeom>
              <a:avLst/>
              <a:pathLst>
                <a:path w="839566" h="1043200">
                  <a:moveTo>
                    <a:pt x="0" y="1043200"/>
                  </a:moveTo>
                  <a:lnTo>
                    <a:pt x="56101" y="979488"/>
                  </a:lnTo>
                  <a:lnTo>
                    <a:pt x="172601" y="787517"/>
                  </a:lnTo>
                  <a:lnTo>
                    <a:pt x="780671" y="260984"/>
                  </a:lnTo>
                  <a:lnTo>
                    <a:pt x="679963" y="212973"/>
                  </a:lnTo>
                  <a:lnTo>
                    <a:pt x="839566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523795" y="1477156"/>
              <a:ext cx="126113" cy="136181"/>
            </a:xfrm>
            <a:custGeom>
              <a:avLst/>
              <a:pathLst>
                <a:path w="126113" h="136181">
                  <a:moveTo>
                    <a:pt x="109759" y="136181"/>
                  </a:moveTo>
                  <a:lnTo>
                    <a:pt x="126113" y="0"/>
                  </a:lnTo>
                  <a:lnTo>
                    <a:pt x="0" y="5392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316527" y="2035270"/>
              <a:ext cx="3223767" cy="1102895"/>
            </a:xfrm>
            <a:custGeom>
              <a:avLst/>
              <a:pathLst>
                <a:path w="3223767" h="1102895">
                  <a:moveTo>
                    <a:pt x="0" y="1010861"/>
                  </a:moveTo>
                  <a:lnTo>
                    <a:pt x="289072" y="1102895"/>
                  </a:lnTo>
                  <a:lnTo>
                    <a:pt x="287867" y="949622"/>
                  </a:lnTo>
                  <a:lnTo>
                    <a:pt x="88518" y="968365"/>
                  </a:lnTo>
                  <a:lnTo>
                    <a:pt x="2574489" y="473000"/>
                  </a:lnTo>
                  <a:lnTo>
                    <a:pt x="3038334" y="0"/>
                  </a:lnTo>
                  <a:lnTo>
                    <a:pt x="3145601" y="24371"/>
                  </a:lnTo>
                  <a:lnTo>
                    <a:pt x="3223767" y="185095"/>
                  </a:lnTo>
                  <a:lnTo>
                    <a:pt x="3200990" y="714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473619" y="2106729"/>
              <a:ext cx="134485" cy="129945"/>
            </a:xfrm>
            <a:custGeom>
              <a:avLst/>
              <a:pathLst>
                <a:path w="134485" h="129945">
                  <a:moveTo>
                    <a:pt x="134485" y="102989"/>
                  </a:moveTo>
                  <a:lnTo>
                    <a:pt x="43897" y="0"/>
                  </a:lnTo>
                  <a:lnTo>
                    <a:pt x="0" y="129945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514118" y="2309399"/>
              <a:ext cx="3257969" cy="653279"/>
            </a:xfrm>
            <a:custGeom>
              <a:avLst/>
              <a:pathLst>
                <a:path w="3257969" h="653279">
                  <a:moveTo>
                    <a:pt x="449238" y="626469"/>
                  </a:moveTo>
                  <a:lnTo>
                    <a:pt x="0" y="610563"/>
                  </a:lnTo>
                  <a:lnTo>
                    <a:pt x="2337575" y="653279"/>
                  </a:lnTo>
                  <a:lnTo>
                    <a:pt x="2628805" y="344681"/>
                  </a:lnTo>
                  <a:lnTo>
                    <a:pt x="2637275" y="352"/>
                  </a:lnTo>
                  <a:lnTo>
                    <a:pt x="2904597" y="0"/>
                  </a:lnTo>
                  <a:lnTo>
                    <a:pt x="2645686" y="166638"/>
                  </a:lnTo>
                  <a:lnTo>
                    <a:pt x="3257969" y="15636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652169" y="2399184"/>
              <a:ext cx="119918" cy="137140"/>
            </a:xfrm>
            <a:custGeom>
              <a:avLst/>
              <a:pathLst>
                <a:path w="119918" h="137140">
                  <a:moveTo>
                    <a:pt x="2302" y="137140"/>
                  </a:moveTo>
                  <a:lnTo>
                    <a:pt x="119918" y="66576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743008" y="1391429"/>
              <a:ext cx="1221440" cy="1339967"/>
            </a:xfrm>
            <a:custGeom>
              <a:avLst/>
              <a:pathLst>
                <a:path w="1221440" h="1339967">
                  <a:moveTo>
                    <a:pt x="115520" y="1339967"/>
                  </a:moveTo>
                  <a:lnTo>
                    <a:pt x="0" y="1338489"/>
                  </a:lnTo>
                  <a:lnTo>
                    <a:pt x="267740" y="1236784"/>
                  </a:lnTo>
                  <a:lnTo>
                    <a:pt x="789476" y="507875"/>
                  </a:lnTo>
                  <a:lnTo>
                    <a:pt x="1059478" y="198860"/>
                  </a:lnTo>
                  <a:lnTo>
                    <a:pt x="1221440" y="262219"/>
                  </a:lnTo>
                  <a:lnTo>
                    <a:pt x="860010" y="104899"/>
                  </a:lnTo>
                  <a:lnTo>
                    <a:pt x="829998" y="176114"/>
                  </a:lnTo>
                  <a:lnTo>
                    <a:pt x="116874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774722" y="1385376"/>
              <a:ext cx="137026" cy="121695"/>
            </a:xfrm>
            <a:custGeom>
              <a:avLst/>
              <a:pathLst>
                <a:path w="137026" h="121695">
                  <a:moveTo>
                    <a:pt x="63270" y="121695"/>
                  </a:moveTo>
                  <a:lnTo>
                    <a:pt x="137026" y="605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095161" y="2533919"/>
              <a:ext cx="2781690" cy="289933"/>
            </a:xfrm>
            <a:custGeom>
              <a:avLst/>
              <a:pathLst>
                <a:path w="2781690" h="289933">
                  <a:moveTo>
                    <a:pt x="273621" y="46563"/>
                  </a:moveTo>
                  <a:lnTo>
                    <a:pt x="137317" y="7798"/>
                  </a:lnTo>
                  <a:lnTo>
                    <a:pt x="10433" y="0"/>
                  </a:lnTo>
                  <a:lnTo>
                    <a:pt x="0" y="82140"/>
                  </a:lnTo>
                  <a:lnTo>
                    <a:pt x="1744849" y="10356"/>
                  </a:lnTo>
                  <a:lnTo>
                    <a:pt x="2305714" y="208132"/>
                  </a:lnTo>
                  <a:lnTo>
                    <a:pt x="2711560" y="176129"/>
                  </a:lnTo>
                  <a:lnTo>
                    <a:pt x="2781690" y="289933"/>
                  </a:lnTo>
                  <a:lnTo>
                    <a:pt x="2170253" y="20501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265415" y="2687350"/>
              <a:ext cx="127088" cy="135856"/>
            </a:xfrm>
            <a:custGeom>
              <a:avLst/>
              <a:pathLst>
                <a:path w="127088" h="135856">
                  <a:moveTo>
                    <a:pt x="127088" y="0"/>
                  </a:moveTo>
                  <a:lnTo>
                    <a:pt x="0" y="51588"/>
                  </a:lnTo>
                  <a:lnTo>
                    <a:pt x="108221" y="135856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14575" y="1356338"/>
              <a:ext cx="1066823" cy="887079"/>
            </a:xfrm>
            <a:custGeom>
              <a:avLst/>
              <a:pathLst>
                <a:path w="1066823" h="887079">
                  <a:moveTo>
                    <a:pt x="69514" y="886324"/>
                  </a:moveTo>
                  <a:lnTo>
                    <a:pt x="654777" y="682892"/>
                  </a:lnTo>
                  <a:lnTo>
                    <a:pt x="700269" y="357898"/>
                  </a:lnTo>
                  <a:lnTo>
                    <a:pt x="0" y="887079"/>
                  </a:lnTo>
                  <a:lnTo>
                    <a:pt x="945914" y="59682"/>
                  </a:lnTo>
                  <a:lnTo>
                    <a:pt x="509888" y="205515"/>
                  </a:lnTo>
                  <a:lnTo>
                    <a:pt x="106682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046218" y="1333121"/>
              <a:ext cx="135180" cy="128678"/>
            </a:xfrm>
            <a:custGeom>
              <a:avLst/>
              <a:pathLst>
                <a:path w="135180" h="128678">
                  <a:moveTo>
                    <a:pt x="47483" y="128678"/>
                  </a:moveTo>
                  <a:lnTo>
                    <a:pt x="135180" y="23217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856061" y="2838440"/>
              <a:ext cx="4168662" cy="222628"/>
            </a:xfrm>
            <a:custGeom>
              <a:avLst/>
              <a:pathLst>
                <a:path w="4168662" h="222628">
                  <a:moveTo>
                    <a:pt x="212055" y="135161"/>
                  </a:moveTo>
                  <a:lnTo>
                    <a:pt x="0" y="222628"/>
                  </a:lnTo>
                  <a:lnTo>
                    <a:pt x="2321877" y="184240"/>
                  </a:lnTo>
                  <a:lnTo>
                    <a:pt x="3251416" y="29042"/>
                  </a:lnTo>
                  <a:lnTo>
                    <a:pt x="4004175" y="29119"/>
                  </a:lnTo>
                  <a:lnTo>
                    <a:pt x="4054219" y="48078"/>
                  </a:lnTo>
                  <a:lnTo>
                    <a:pt x="4088091" y="0"/>
                  </a:lnTo>
                  <a:lnTo>
                    <a:pt x="4168662" y="232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04008" y="2768786"/>
              <a:ext cx="120714" cy="137102"/>
            </a:xfrm>
            <a:custGeom>
              <a:avLst/>
              <a:pathLst>
                <a:path w="120714" h="137102">
                  <a:moveTo>
                    <a:pt x="0" y="137102"/>
                  </a:moveTo>
                  <a:lnTo>
                    <a:pt x="120714" y="71981"/>
                  </a:lnTo>
                  <a:lnTo>
                    <a:pt x="396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46519" y="2599160"/>
              <a:ext cx="642433" cy="517336"/>
            </a:xfrm>
            <a:custGeom>
              <a:avLst/>
              <a:pathLst>
                <a:path w="642433" h="517336">
                  <a:moveTo>
                    <a:pt x="155198" y="517336"/>
                  </a:moveTo>
                  <a:lnTo>
                    <a:pt x="551958" y="455085"/>
                  </a:lnTo>
                  <a:lnTo>
                    <a:pt x="642433" y="0"/>
                  </a:lnTo>
                  <a:lnTo>
                    <a:pt x="0" y="456787"/>
                  </a:lnTo>
                  <a:lnTo>
                    <a:pt x="65055" y="460800"/>
                  </a:lnTo>
                  <a:lnTo>
                    <a:pt x="111661" y="395936"/>
                  </a:lnTo>
                  <a:lnTo>
                    <a:pt x="183088" y="325812"/>
                  </a:lnTo>
                  <a:lnTo>
                    <a:pt x="341807" y="325879"/>
                  </a:lnTo>
                  <a:lnTo>
                    <a:pt x="590368" y="39679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303846" y="2897414"/>
              <a:ext cx="133040" cy="131897"/>
            </a:xfrm>
            <a:custGeom>
              <a:avLst/>
              <a:pathLst>
                <a:path w="133040" h="131897">
                  <a:moveTo>
                    <a:pt x="0" y="131897"/>
                  </a:moveTo>
                  <a:lnTo>
                    <a:pt x="133040" y="98536"/>
                  </a:lnTo>
                  <a:lnTo>
                    <a:pt x="37628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53785" y="1842393"/>
              <a:ext cx="221042" cy="507158"/>
            </a:xfrm>
            <a:custGeom>
              <a:avLst/>
              <a:pathLst>
                <a:path w="221042" h="507158">
                  <a:moveTo>
                    <a:pt x="0" y="507158"/>
                  </a:moveTo>
                  <a:lnTo>
                    <a:pt x="56473" y="404692"/>
                  </a:lnTo>
                  <a:lnTo>
                    <a:pt x="197322" y="292325"/>
                  </a:lnTo>
                  <a:lnTo>
                    <a:pt x="221042" y="252150"/>
                  </a:lnTo>
                  <a:lnTo>
                    <a:pt x="45050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98835" y="1842393"/>
              <a:ext cx="124221" cy="136655"/>
            </a:xfrm>
            <a:custGeom>
              <a:avLst/>
              <a:pathLst>
                <a:path w="124221" h="136655">
                  <a:moveTo>
                    <a:pt x="124221" y="58153"/>
                  </a:moveTo>
                  <a:lnTo>
                    <a:pt x="0" y="0"/>
                  </a:lnTo>
                  <a:lnTo>
                    <a:pt x="11748" y="136655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5400000">
              <a:off x="6167768" y="221246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167175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93284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19392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4550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544392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824084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085167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3462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273713" y="2964093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310930" y="242397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310930" y="188331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310930" y="134298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1494127" y="3004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494127" y="2464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94127" y="1923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94127" y="1383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[23.4%]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[12.1%]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1038225" y="3713030"/>
              <a:ext cx="129308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-16732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5623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98569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272318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343669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81741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88877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50372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33317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016262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561363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106464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2470483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609662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685379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303045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101803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2898707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3319496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3590419" y="3713030"/>
              <a:ext cx="293420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3729597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0094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81922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3729597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80094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81922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771233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84258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6086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4771233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4258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486086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1" name="rc221"/>
            <p:cNvSpPr/>
            <p:nvPr/>
          </p:nvSpPr>
          <p:spPr>
            <a:xfrm>
              <a:off x="585357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2493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594321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585357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2493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594321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7" name="rc22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21846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7236743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21846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236743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01864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401864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06027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06027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614262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614262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43615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43615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71379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181472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1649150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1576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3841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6105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8369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28922" y="2979954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244763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191531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138298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0444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2709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973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7237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3890" y="2525285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94305" y="24693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86603" y="25272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3428" y="25066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45685" y="24777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30444" y="257462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89746" y="292430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18246" y="303301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63102" y="307916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40119" y="30899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29579" y="252171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47253" y="240777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57827" y="243392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165586" y="24961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82963" y="244611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094752" y="23765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063136" y="244483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98298" y="238122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395551" y="298689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675813" y="307755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674644" y="2926574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481372" y="2945037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91564" y="245706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341270" y="1991126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45267" y="2015134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21050" y="217345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498967" y="206151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00431" y="2464606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54822" y="2401844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67771" y="2212739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57306" y="1694065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59667" y="1646771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14406" y="1436976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022665" y="287828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87120" y="286261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853441" y="290469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135793" y="260070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144005" y="226151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403178" y="226116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52159" y="242531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45778" y="241519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99705" y="246002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49586" y="2588874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879691" y="252924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91077" y="228351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34551" y="1935771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46200" y="205772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0246" y="1981062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88124" y="1981732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51923" y="174872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33352" y="133002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15732" y="252820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83583" y="249001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160567" y="248233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50451" y="256324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42113" y="249253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385882" y="268735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779356" y="265583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847349" y="276793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254550" y="268429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47147" y="2672495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835149" y="2671039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94728" y="257085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600560" y="1852824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62332" y="154842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019357" y="1610835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68944" y="145586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639847" y="1526015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68263" y="1352529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154714" y="291545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949122" y="300161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200223" y="296379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101428" y="281091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831240" y="281099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879759" y="282966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912598" y="278230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990713" y="278460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62785" y="2191056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830208" y="1990660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74313" y="1670517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195390" y="219179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12471" y="1376753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89736" y="152040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29694" y="1317961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090338" y="305621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475004" y="299489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562722" y="254659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39871" y="299656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002944" y="300052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048129" y="293662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2117378" y="286754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271259" y="286761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512243" y="293746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30357" y="2296349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85109" y="219541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21664" y="208472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544661" y="2045148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74033" y="1796761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467724" y="302265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190821" y="29861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920920" y="301215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870030" y="30706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956177" y="29614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001537" y="29644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423281" y="29163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164734" y="28255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386797" y="25615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107668" y="22402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137794" y="20967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241442" y="199906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52236" y="202263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24811" y="2035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283946" y="188003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94016" y="18242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479418" y="180949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904040" y="2595604"/>
              <a:ext cx="597694" cy="509097"/>
            </a:xfrm>
            <a:custGeom>
              <a:avLst/>
              <a:pathLst>
                <a:path w="597694" h="509097">
                  <a:moveTo>
                    <a:pt x="597694" y="461059"/>
                  </a:moveTo>
                  <a:lnTo>
                    <a:pt x="320791" y="424515"/>
                  </a:lnTo>
                  <a:lnTo>
                    <a:pt x="50890" y="450559"/>
                  </a:lnTo>
                  <a:lnTo>
                    <a:pt x="0" y="509097"/>
                  </a:lnTo>
                  <a:lnTo>
                    <a:pt x="86147" y="399871"/>
                  </a:lnTo>
                  <a:lnTo>
                    <a:pt x="131507" y="402879"/>
                  </a:lnTo>
                  <a:lnTo>
                    <a:pt x="553251" y="354779"/>
                  </a:lnTo>
                  <a:lnTo>
                    <a:pt x="294704" y="263907"/>
                  </a:lnTo>
                  <a:lnTo>
                    <a:pt x="516767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291855" y="2595604"/>
              <a:ext cx="128952" cy="135043"/>
            </a:xfrm>
            <a:custGeom>
              <a:avLst/>
              <a:pathLst>
                <a:path w="128952" h="135043">
                  <a:moveTo>
                    <a:pt x="104949" y="135043"/>
                  </a:moveTo>
                  <a:lnTo>
                    <a:pt x="128952" y="0"/>
                  </a:lnTo>
                  <a:lnTo>
                    <a:pt x="0" y="4673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146045" y="1847873"/>
              <a:ext cx="486347" cy="430748"/>
            </a:xfrm>
            <a:custGeom>
              <a:avLst/>
              <a:pathLst>
                <a:path w="486347" h="430748">
                  <a:moveTo>
                    <a:pt x="0" y="430748"/>
                  </a:moveTo>
                  <a:lnTo>
                    <a:pt x="30126" y="287267"/>
                  </a:lnTo>
                  <a:lnTo>
                    <a:pt x="133773" y="189569"/>
                  </a:lnTo>
                  <a:lnTo>
                    <a:pt x="244567" y="213136"/>
                  </a:lnTo>
                  <a:lnTo>
                    <a:pt x="17142" y="225528"/>
                  </a:lnTo>
                  <a:lnTo>
                    <a:pt x="176277" y="70535"/>
                  </a:lnTo>
                  <a:lnTo>
                    <a:pt x="486347" y="14748"/>
                  </a:lnTo>
                  <a:lnTo>
                    <a:pt x="371749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17794" y="1795016"/>
              <a:ext cx="126566" cy="136038"/>
            </a:xfrm>
            <a:custGeom>
              <a:avLst/>
              <a:pathLst>
                <a:path w="126566" h="136038">
                  <a:moveTo>
                    <a:pt x="126566" y="0"/>
                  </a:moveTo>
                  <a:lnTo>
                    <a:pt x="0" y="52857"/>
                  </a:lnTo>
                  <a:lnTo>
                    <a:pt x="109058" y="13603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197112" y="2503375"/>
              <a:ext cx="1123500" cy="620560"/>
            </a:xfrm>
            <a:custGeom>
              <a:avLst/>
              <a:pathLst>
                <a:path w="1123500" h="620560">
                  <a:moveTo>
                    <a:pt x="731202" y="0"/>
                  </a:moveTo>
                  <a:lnTo>
                    <a:pt x="1123500" y="57844"/>
                  </a:lnTo>
                  <a:lnTo>
                    <a:pt x="750326" y="37258"/>
                  </a:lnTo>
                  <a:lnTo>
                    <a:pt x="582582" y="8407"/>
                  </a:lnTo>
                  <a:lnTo>
                    <a:pt x="467341" y="105263"/>
                  </a:lnTo>
                  <a:lnTo>
                    <a:pt x="26644" y="454943"/>
                  </a:lnTo>
                  <a:lnTo>
                    <a:pt x="355144" y="563655"/>
                  </a:lnTo>
                  <a:lnTo>
                    <a:pt x="0" y="609798"/>
                  </a:lnTo>
                  <a:lnTo>
                    <a:pt x="77016" y="62056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146997" y="3039575"/>
              <a:ext cx="127132" cy="135840"/>
            </a:xfrm>
            <a:custGeom>
              <a:avLst/>
              <a:pathLst>
                <a:path w="127132" h="135840">
                  <a:moveTo>
                    <a:pt x="0" y="135840"/>
                  </a:moveTo>
                  <a:lnTo>
                    <a:pt x="127132" y="84359"/>
                  </a:lnTo>
                  <a:lnTo>
                    <a:pt x="18983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096204" y="2414881"/>
              <a:ext cx="225135" cy="145206"/>
            </a:xfrm>
            <a:custGeom>
              <a:avLst/>
              <a:pathLst>
                <a:path w="225135" h="145206">
                  <a:moveTo>
                    <a:pt x="71751" y="145206"/>
                  </a:moveTo>
                  <a:lnTo>
                    <a:pt x="89425" y="31265"/>
                  </a:lnTo>
                  <a:lnTo>
                    <a:pt x="0" y="57417"/>
                  </a:lnTo>
                  <a:lnTo>
                    <a:pt x="107759" y="119678"/>
                  </a:lnTo>
                  <a:lnTo>
                    <a:pt x="225135" y="69606"/>
                  </a:lnTo>
                  <a:lnTo>
                    <a:pt x="36924" y="0"/>
                  </a:lnTo>
                  <a:lnTo>
                    <a:pt x="5308" y="68329"/>
                  </a:lnTo>
                  <a:lnTo>
                    <a:pt x="40470" y="472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019188" y="2419601"/>
              <a:ext cx="120040" cy="137136"/>
            </a:xfrm>
            <a:custGeom>
              <a:avLst/>
              <a:pathLst>
                <a:path w="120040" h="137136">
                  <a:moveTo>
                    <a:pt x="120040" y="137136"/>
                  </a:moveTo>
                  <a:lnTo>
                    <a:pt x="117486" y="0"/>
                  </a:lnTo>
                  <a:lnTo>
                    <a:pt x="0" y="7077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918067" y="1368403"/>
              <a:ext cx="1354860" cy="1258847"/>
            </a:xfrm>
            <a:custGeom>
              <a:avLst/>
              <a:pathLst>
                <a:path w="1354860" h="1258847">
                  <a:moveTo>
                    <a:pt x="120014" y="1129999"/>
                  </a:moveTo>
                  <a:lnTo>
                    <a:pt x="69894" y="1258847"/>
                  </a:lnTo>
                  <a:lnTo>
                    <a:pt x="0" y="1199215"/>
                  </a:lnTo>
                  <a:lnTo>
                    <a:pt x="411386" y="953486"/>
                  </a:lnTo>
                  <a:lnTo>
                    <a:pt x="1354860" y="605745"/>
                  </a:lnTo>
                  <a:lnTo>
                    <a:pt x="266509" y="727696"/>
                  </a:lnTo>
                  <a:lnTo>
                    <a:pt x="440555" y="651035"/>
                  </a:lnTo>
                  <a:lnTo>
                    <a:pt x="408433" y="651706"/>
                  </a:lnTo>
                  <a:lnTo>
                    <a:pt x="572232" y="418702"/>
                  </a:lnTo>
                  <a:lnTo>
                    <a:pt x="1253661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034620" y="1368403"/>
              <a:ext cx="137108" cy="120616"/>
            </a:xfrm>
            <a:custGeom>
              <a:avLst/>
              <a:pathLst>
                <a:path w="137108" h="120616">
                  <a:moveTo>
                    <a:pt x="71805" y="120616"/>
                  </a:moveTo>
                  <a:lnTo>
                    <a:pt x="137108" y="0"/>
                  </a:lnTo>
                  <a:lnTo>
                    <a:pt x="0" y="375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938808" y="1475353"/>
              <a:ext cx="813974" cy="1027629"/>
            </a:xfrm>
            <a:custGeom>
              <a:avLst/>
              <a:pathLst>
                <a:path w="813974" h="1027629">
                  <a:moveTo>
                    <a:pt x="0" y="1027629"/>
                  </a:moveTo>
                  <a:lnTo>
                    <a:pt x="54391" y="964867"/>
                  </a:lnTo>
                  <a:lnTo>
                    <a:pt x="167339" y="775762"/>
                  </a:lnTo>
                  <a:lnTo>
                    <a:pt x="756874" y="257088"/>
                  </a:lnTo>
                  <a:lnTo>
                    <a:pt x="659236" y="209794"/>
                  </a:lnTo>
                  <a:lnTo>
                    <a:pt x="813974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627083" y="1475353"/>
              <a:ext cx="125699" cy="136302"/>
            </a:xfrm>
            <a:custGeom>
              <a:avLst/>
              <a:pathLst>
                <a:path w="125699" h="136302">
                  <a:moveTo>
                    <a:pt x="110382" y="136302"/>
                  </a:moveTo>
                  <a:lnTo>
                    <a:pt x="125699" y="0"/>
                  </a:lnTo>
                  <a:lnTo>
                    <a:pt x="0" y="54886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429562" y="2025136"/>
              <a:ext cx="3125498" cy="1086433"/>
            </a:xfrm>
            <a:custGeom>
              <a:avLst/>
              <a:pathLst>
                <a:path w="3125498" h="1086433">
                  <a:moveTo>
                    <a:pt x="0" y="995772"/>
                  </a:moveTo>
                  <a:lnTo>
                    <a:pt x="280261" y="1086433"/>
                  </a:lnTo>
                  <a:lnTo>
                    <a:pt x="279092" y="935448"/>
                  </a:lnTo>
                  <a:lnTo>
                    <a:pt x="85820" y="953911"/>
                  </a:lnTo>
                  <a:lnTo>
                    <a:pt x="2496012" y="465939"/>
                  </a:lnTo>
                  <a:lnTo>
                    <a:pt x="2945718" y="0"/>
                  </a:lnTo>
                  <a:lnTo>
                    <a:pt x="3049715" y="24008"/>
                  </a:lnTo>
                  <a:lnTo>
                    <a:pt x="3125498" y="182333"/>
                  </a:lnTo>
                  <a:lnTo>
                    <a:pt x="3103415" y="70392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488684" y="2095528"/>
              <a:ext cx="134566" cy="129811"/>
            </a:xfrm>
            <a:custGeom>
              <a:avLst/>
              <a:pathLst>
                <a:path w="134566" h="129811">
                  <a:moveTo>
                    <a:pt x="134566" y="103264"/>
                  </a:moveTo>
                  <a:lnTo>
                    <a:pt x="44293" y="0"/>
                  </a:lnTo>
                  <a:lnTo>
                    <a:pt x="0" y="129811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21130" y="2295173"/>
              <a:ext cx="3158658" cy="643528"/>
            </a:xfrm>
            <a:custGeom>
              <a:avLst/>
              <a:pathLst>
                <a:path w="3158658" h="643528">
                  <a:moveTo>
                    <a:pt x="435544" y="617118"/>
                  </a:moveTo>
                  <a:lnTo>
                    <a:pt x="0" y="601449"/>
                  </a:lnTo>
                  <a:lnTo>
                    <a:pt x="2266320" y="643528"/>
                  </a:lnTo>
                  <a:lnTo>
                    <a:pt x="2548672" y="339536"/>
                  </a:lnTo>
                  <a:lnTo>
                    <a:pt x="2556884" y="347"/>
                  </a:lnTo>
                  <a:lnTo>
                    <a:pt x="2816058" y="0"/>
                  </a:lnTo>
                  <a:lnTo>
                    <a:pt x="2565039" y="164151"/>
                  </a:lnTo>
                  <a:lnTo>
                    <a:pt x="3158658" y="15402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659852" y="2382656"/>
              <a:ext cx="119936" cy="137140"/>
            </a:xfrm>
            <a:custGeom>
              <a:avLst/>
              <a:pathLst>
                <a:path w="119936" h="137140">
                  <a:moveTo>
                    <a:pt x="2338" y="137140"/>
                  </a:moveTo>
                  <a:lnTo>
                    <a:pt x="119936" y="66544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873525" y="1390906"/>
              <a:ext cx="1184208" cy="1319966"/>
            </a:xfrm>
            <a:custGeom>
              <a:avLst/>
              <a:pathLst>
                <a:path w="1184208" h="1319966">
                  <a:moveTo>
                    <a:pt x="111998" y="1319966"/>
                  </a:moveTo>
                  <a:lnTo>
                    <a:pt x="0" y="1318509"/>
                  </a:lnTo>
                  <a:lnTo>
                    <a:pt x="259578" y="1218323"/>
                  </a:lnTo>
                  <a:lnTo>
                    <a:pt x="765411" y="500294"/>
                  </a:lnTo>
                  <a:lnTo>
                    <a:pt x="1027182" y="195892"/>
                  </a:lnTo>
                  <a:lnTo>
                    <a:pt x="1184208" y="258305"/>
                  </a:lnTo>
                  <a:lnTo>
                    <a:pt x="833794" y="103334"/>
                  </a:lnTo>
                  <a:lnTo>
                    <a:pt x="804697" y="173485"/>
                  </a:lnTo>
                  <a:lnTo>
                    <a:pt x="1133114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869576" y="1385749"/>
              <a:ext cx="137063" cy="121278"/>
            </a:xfrm>
            <a:custGeom>
              <a:avLst/>
              <a:pathLst>
                <a:path w="137063" h="121278">
                  <a:moveTo>
                    <a:pt x="64065" y="121278"/>
                  </a:moveTo>
                  <a:lnTo>
                    <a:pt x="137063" y="5157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184462" y="2516342"/>
              <a:ext cx="2696897" cy="285605"/>
            </a:xfrm>
            <a:custGeom>
              <a:avLst/>
              <a:pathLst>
                <a:path w="2696897" h="285605">
                  <a:moveTo>
                    <a:pt x="265280" y="45868"/>
                  </a:moveTo>
                  <a:lnTo>
                    <a:pt x="133131" y="7682"/>
                  </a:lnTo>
                  <a:lnTo>
                    <a:pt x="10115" y="0"/>
                  </a:lnTo>
                  <a:lnTo>
                    <a:pt x="0" y="80914"/>
                  </a:lnTo>
                  <a:lnTo>
                    <a:pt x="1691662" y="10202"/>
                  </a:lnTo>
                  <a:lnTo>
                    <a:pt x="2235430" y="205025"/>
                  </a:lnTo>
                  <a:lnTo>
                    <a:pt x="2628905" y="173500"/>
                  </a:lnTo>
                  <a:lnTo>
                    <a:pt x="2696897" y="285605"/>
                  </a:lnTo>
                  <a:lnTo>
                    <a:pt x="2104098" y="2019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288560" y="2666990"/>
              <a:ext cx="127200" cy="135814"/>
            </a:xfrm>
            <a:custGeom>
              <a:avLst/>
              <a:pathLst>
                <a:path w="127200" h="135814">
                  <a:moveTo>
                    <a:pt x="127200" y="0"/>
                  </a:moveTo>
                  <a:lnTo>
                    <a:pt x="0" y="51310"/>
                  </a:lnTo>
                  <a:lnTo>
                    <a:pt x="108036" y="135814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233767" y="1356338"/>
              <a:ext cx="1034304" cy="873837"/>
            </a:xfrm>
            <a:custGeom>
              <a:avLst/>
              <a:pathLst>
                <a:path w="1034304" h="873837">
                  <a:moveTo>
                    <a:pt x="67395" y="873094"/>
                  </a:moveTo>
                  <a:lnTo>
                    <a:pt x="634818" y="672698"/>
                  </a:lnTo>
                  <a:lnTo>
                    <a:pt x="678923" y="352555"/>
                  </a:lnTo>
                  <a:lnTo>
                    <a:pt x="0" y="873837"/>
                  </a:lnTo>
                  <a:lnTo>
                    <a:pt x="917080" y="58791"/>
                  </a:lnTo>
                  <a:lnTo>
                    <a:pt x="494345" y="202447"/>
                  </a:lnTo>
                  <a:lnTo>
                    <a:pt x="1034304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132771" y="1333824"/>
              <a:ext cx="135299" cy="128429"/>
            </a:xfrm>
            <a:custGeom>
              <a:avLst/>
              <a:pathLst>
                <a:path w="135299" h="128429">
                  <a:moveTo>
                    <a:pt x="48152" y="128429"/>
                  </a:moveTo>
                  <a:lnTo>
                    <a:pt x="135299" y="2251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983132" y="2816317"/>
              <a:ext cx="4041590" cy="219305"/>
            </a:xfrm>
            <a:custGeom>
              <a:avLst/>
              <a:pathLst>
                <a:path w="4041590" h="219305">
                  <a:moveTo>
                    <a:pt x="205591" y="133144"/>
                  </a:moveTo>
                  <a:lnTo>
                    <a:pt x="0" y="219305"/>
                  </a:lnTo>
                  <a:lnTo>
                    <a:pt x="2251100" y="181490"/>
                  </a:lnTo>
                  <a:lnTo>
                    <a:pt x="3152305" y="28608"/>
                  </a:lnTo>
                  <a:lnTo>
                    <a:pt x="3882118" y="28684"/>
                  </a:lnTo>
                  <a:lnTo>
                    <a:pt x="3930637" y="47360"/>
                  </a:lnTo>
                  <a:lnTo>
                    <a:pt x="3963476" y="0"/>
                  </a:lnTo>
                  <a:lnTo>
                    <a:pt x="4041590" y="2292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03978" y="2746574"/>
              <a:ext cx="120745" cy="137100"/>
            </a:xfrm>
            <a:custGeom>
              <a:avLst/>
              <a:pathLst>
                <a:path w="120745" h="137100">
                  <a:moveTo>
                    <a:pt x="0" y="137100"/>
                  </a:moveTo>
                  <a:lnTo>
                    <a:pt x="120745" y="72035"/>
                  </a:lnTo>
                  <a:lnTo>
                    <a:pt x="4024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973881" y="2580608"/>
              <a:ext cx="622850" cy="509614"/>
            </a:xfrm>
            <a:custGeom>
              <a:avLst/>
              <a:pathLst>
                <a:path w="622850" h="509614">
                  <a:moveTo>
                    <a:pt x="150467" y="509614"/>
                  </a:moveTo>
                  <a:lnTo>
                    <a:pt x="535133" y="448292"/>
                  </a:lnTo>
                  <a:lnTo>
                    <a:pt x="622850" y="0"/>
                  </a:lnTo>
                  <a:lnTo>
                    <a:pt x="0" y="449969"/>
                  </a:lnTo>
                  <a:lnTo>
                    <a:pt x="63072" y="453922"/>
                  </a:lnTo>
                  <a:lnTo>
                    <a:pt x="108258" y="390026"/>
                  </a:lnTo>
                  <a:lnTo>
                    <a:pt x="177507" y="320949"/>
                  </a:lnTo>
                  <a:lnTo>
                    <a:pt x="331388" y="321014"/>
                  </a:lnTo>
                  <a:lnTo>
                    <a:pt x="572372" y="390867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413073" y="2872537"/>
              <a:ext cx="133180" cy="131737"/>
            </a:xfrm>
            <a:custGeom>
              <a:avLst/>
              <a:pathLst>
                <a:path w="133180" h="131737">
                  <a:moveTo>
                    <a:pt x="0" y="131737"/>
                  </a:moveTo>
                  <a:lnTo>
                    <a:pt x="133180" y="98938"/>
                  </a:lnTo>
                  <a:lnTo>
                    <a:pt x="38185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368733" y="1835138"/>
              <a:ext cx="214304" cy="499588"/>
            </a:xfrm>
            <a:custGeom>
              <a:avLst/>
              <a:pathLst>
                <a:path w="214304" h="499588">
                  <a:moveTo>
                    <a:pt x="0" y="499588"/>
                  </a:moveTo>
                  <a:lnTo>
                    <a:pt x="54751" y="398651"/>
                  </a:lnTo>
                  <a:lnTo>
                    <a:pt x="191307" y="287961"/>
                  </a:lnTo>
                  <a:lnTo>
                    <a:pt x="214304" y="248386"/>
                  </a:lnTo>
                  <a:lnTo>
                    <a:pt x="43676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412410" y="1835138"/>
              <a:ext cx="123785" cy="136739"/>
            </a:xfrm>
            <a:custGeom>
              <a:avLst/>
              <a:pathLst>
                <a:path w="123785" h="136739">
                  <a:moveTo>
                    <a:pt x="123785" y="59077"/>
                  </a:moveTo>
                  <a:lnTo>
                    <a:pt x="0" y="0"/>
                  </a:lnTo>
                  <a:lnTo>
                    <a:pt x="10730" y="136739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027091" y="2447633"/>
              <a:ext cx="1017896" cy="187374"/>
            </a:xfrm>
            <a:custGeom>
              <a:avLst/>
              <a:pathLst>
                <a:path w="1017896" h="187374">
                  <a:moveTo>
                    <a:pt x="0" y="0"/>
                  </a:moveTo>
                  <a:lnTo>
                    <a:pt x="1017896" y="18737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960186" y="2576640"/>
              <a:ext cx="84801" cy="88512"/>
            </a:xfrm>
            <a:custGeom>
              <a:avLst/>
              <a:pathLst>
                <a:path w="84801" h="88512">
                  <a:moveTo>
                    <a:pt x="0" y="88512"/>
                  </a:moveTo>
                  <a:lnTo>
                    <a:pt x="84801" y="58366"/>
                  </a:lnTo>
                  <a:lnTo>
                    <a:pt x="16293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027091" y="1794004"/>
              <a:ext cx="144869" cy="653628"/>
            </a:xfrm>
            <a:custGeom>
              <a:avLst/>
              <a:pathLst>
                <a:path w="144869" h="653628">
                  <a:moveTo>
                    <a:pt x="0" y="653628"/>
                  </a:moveTo>
                  <a:lnTo>
                    <a:pt x="14486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111160" y="1794004"/>
              <a:ext cx="87867" cy="85833"/>
            </a:xfrm>
            <a:custGeom>
              <a:avLst/>
              <a:pathLst>
                <a:path w="87867" h="85833">
                  <a:moveTo>
                    <a:pt x="87867" y="85833"/>
                  </a:moveTo>
                  <a:lnTo>
                    <a:pt x="60799" y="0"/>
                  </a:lnTo>
                  <a:lnTo>
                    <a:pt x="0" y="6635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25326" y="2181982"/>
              <a:ext cx="1101764" cy="265650"/>
            </a:xfrm>
            <a:custGeom>
              <a:avLst/>
              <a:pathLst>
                <a:path w="1101764" h="265650">
                  <a:moveTo>
                    <a:pt x="1101764" y="26565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925326" y="2156505"/>
              <a:ext cx="86318" cy="87492"/>
            </a:xfrm>
            <a:custGeom>
              <a:avLst/>
              <a:pathLst>
                <a:path w="86318" h="87492">
                  <a:moveTo>
                    <a:pt x="86318" y="0"/>
                  </a:moveTo>
                  <a:lnTo>
                    <a:pt x="0" y="25476"/>
                  </a:lnTo>
                  <a:lnTo>
                    <a:pt x="65223" y="874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916185" y="2447633"/>
              <a:ext cx="1110906" cy="457371"/>
            </a:xfrm>
            <a:custGeom>
              <a:avLst/>
              <a:pathLst>
                <a:path w="1110906" h="457371">
                  <a:moveTo>
                    <a:pt x="1110906" y="0"/>
                  </a:moveTo>
                  <a:lnTo>
                    <a:pt x="0" y="45737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916185" y="2833720"/>
              <a:ext cx="89204" cy="83222"/>
            </a:xfrm>
            <a:custGeom>
              <a:avLst/>
              <a:pathLst>
                <a:path w="89204" h="83222">
                  <a:moveTo>
                    <a:pt x="54941" y="0"/>
                  </a:moveTo>
                  <a:lnTo>
                    <a:pt x="0" y="71284"/>
                  </a:lnTo>
                  <a:lnTo>
                    <a:pt x="89204" y="8322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176782" y="1903436"/>
              <a:ext cx="850309" cy="544196"/>
            </a:xfrm>
            <a:custGeom>
              <a:avLst/>
              <a:pathLst>
                <a:path w="850309" h="544196">
                  <a:moveTo>
                    <a:pt x="850309" y="54419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176782" y="1903436"/>
              <a:ext cx="89905" cy="79917"/>
            </a:xfrm>
            <a:custGeom>
              <a:avLst/>
              <a:pathLst>
                <a:path w="89905" h="79917">
                  <a:moveTo>
                    <a:pt x="89905" y="4112"/>
                  </a:moveTo>
                  <a:lnTo>
                    <a:pt x="0" y="0"/>
                  </a:lnTo>
                  <a:lnTo>
                    <a:pt x="41391" y="7991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027091" y="2447633"/>
              <a:ext cx="1750453" cy="246922"/>
            </a:xfrm>
            <a:custGeom>
              <a:avLst/>
              <a:pathLst>
                <a:path w="1750453" h="246922">
                  <a:moveTo>
                    <a:pt x="0" y="0"/>
                  </a:moveTo>
                  <a:lnTo>
                    <a:pt x="1750453" y="24692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694080" y="2639109"/>
              <a:ext cx="83463" cy="89117"/>
            </a:xfrm>
            <a:custGeom>
              <a:avLst/>
              <a:pathLst>
                <a:path w="83463" h="89117">
                  <a:moveTo>
                    <a:pt x="0" y="89117"/>
                  </a:moveTo>
                  <a:lnTo>
                    <a:pt x="83463" y="55445"/>
                  </a:lnTo>
                  <a:lnTo>
                    <a:pt x="1257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027091" y="2447633"/>
              <a:ext cx="1236305" cy="488117"/>
            </a:xfrm>
            <a:custGeom>
              <a:avLst/>
              <a:pathLst>
                <a:path w="1236305" h="488117">
                  <a:moveTo>
                    <a:pt x="0" y="0"/>
                  </a:moveTo>
                  <a:lnTo>
                    <a:pt x="1236305" y="48811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174375" y="2865272"/>
              <a:ext cx="89021" cy="83711"/>
            </a:xfrm>
            <a:custGeom>
              <a:avLst/>
              <a:pathLst>
                <a:path w="89021" h="83711">
                  <a:moveTo>
                    <a:pt x="0" y="83711"/>
                  </a:moveTo>
                  <a:lnTo>
                    <a:pt x="89021" y="70478"/>
                  </a:lnTo>
                  <a:lnTo>
                    <a:pt x="3305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972404" y="2447633"/>
              <a:ext cx="1054687" cy="657596"/>
            </a:xfrm>
            <a:custGeom>
              <a:avLst/>
              <a:pathLst>
                <a:path w="1054687" h="657596">
                  <a:moveTo>
                    <a:pt x="1054687" y="0"/>
                  </a:moveTo>
                  <a:lnTo>
                    <a:pt x="0" y="65759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972404" y="3025805"/>
              <a:ext cx="89948" cy="79423"/>
            </a:xfrm>
            <a:custGeom>
              <a:avLst/>
              <a:pathLst>
                <a:path w="89948" h="79423">
                  <a:moveTo>
                    <a:pt x="42330" y="0"/>
                  </a:moveTo>
                  <a:lnTo>
                    <a:pt x="0" y="79423"/>
                  </a:lnTo>
                  <a:lnTo>
                    <a:pt x="89948" y="7637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027091" y="2447633"/>
              <a:ext cx="1494115" cy="396447"/>
            </a:xfrm>
            <a:custGeom>
              <a:avLst/>
              <a:pathLst>
                <a:path w="1494115" h="396447">
                  <a:moveTo>
                    <a:pt x="0" y="0"/>
                  </a:moveTo>
                  <a:lnTo>
                    <a:pt x="1494115" y="39644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434329" y="2780595"/>
              <a:ext cx="86876" cy="86989"/>
            </a:xfrm>
            <a:custGeom>
              <a:avLst/>
              <a:pathLst>
                <a:path w="86876" h="86989">
                  <a:moveTo>
                    <a:pt x="0" y="86989"/>
                  </a:moveTo>
                  <a:lnTo>
                    <a:pt x="86876" y="63484"/>
                  </a:lnTo>
                  <a:lnTo>
                    <a:pt x="2308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068094" y="2447633"/>
              <a:ext cx="958996" cy="703086"/>
            </a:xfrm>
            <a:custGeom>
              <a:avLst/>
              <a:pathLst>
                <a:path w="958996" h="703086">
                  <a:moveTo>
                    <a:pt x="958996" y="0"/>
                  </a:moveTo>
                  <a:lnTo>
                    <a:pt x="0" y="70308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068094" y="3068343"/>
              <a:ext cx="89465" cy="82376"/>
            </a:xfrm>
            <a:custGeom>
              <a:avLst/>
              <a:pathLst>
                <a:path w="89465" h="82376">
                  <a:moveTo>
                    <a:pt x="36251" y="0"/>
                  </a:moveTo>
                  <a:lnTo>
                    <a:pt x="0" y="82376"/>
                  </a:lnTo>
                  <a:lnTo>
                    <a:pt x="89465" y="7258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034822" y="2184360"/>
              <a:ext cx="992268" cy="263272"/>
            </a:xfrm>
            <a:custGeom>
              <a:avLst/>
              <a:pathLst>
                <a:path w="992268" h="263272">
                  <a:moveTo>
                    <a:pt x="992268" y="26327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034822" y="2160853"/>
              <a:ext cx="86875" cy="86990"/>
            </a:xfrm>
            <a:custGeom>
              <a:avLst/>
              <a:pathLst>
                <a:path w="86875" h="86990">
                  <a:moveTo>
                    <a:pt x="86875" y="0"/>
                  </a:moveTo>
                  <a:lnTo>
                    <a:pt x="0" y="23506"/>
                  </a:lnTo>
                  <a:lnTo>
                    <a:pt x="63795" y="869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027091" y="2447633"/>
              <a:ext cx="1064433" cy="254484"/>
            </a:xfrm>
            <a:custGeom>
              <a:avLst/>
              <a:pathLst>
                <a:path w="1064433" h="254484">
                  <a:moveTo>
                    <a:pt x="0" y="0"/>
                  </a:moveTo>
                  <a:lnTo>
                    <a:pt x="1064433" y="25448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005254" y="2640227"/>
              <a:ext cx="86269" cy="87533"/>
            </a:xfrm>
            <a:custGeom>
              <a:avLst/>
              <a:pathLst>
                <a:path w="86269" h="87533">
                  <a:moveTo>
                    <a:pt x="0" y="87533"/>
                  </a:moveTo>
                  <a:lnTo>
                    <a:pt x="86269" y="61890"/>
                  </a:lnTo>
                  <a:lnTo>
                    <a:pt x="2092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998007" y="1761446"/>
              <a:ext cx="29083" cy="686187"/>
            </a:xfrm>
            <a:custGeom>
              <a:avLst/>
              <a:pathLst>
                <a:path w="29083" h="686187">
                  <a:moveTo>
                    <a:pt x="29083" y="68618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956348" y="1761446"/>
              <a:ext cx="89919" cy="79777"/>
            </a:xfrm>
            <a:custGeom>
              <a:avLst/>
              <a:pathLst>
                <a:path w="89919" h="79777">
                  <a:moveTo>
                    <a:pt x="89919" y="75966"/>
                  </a:moveTo>
                  <a:lnTo>
                    <a:pt x="41659" y="0"/>
                  </a:lnTo>
                  <a:lnTo>
                    <a:pt x="0" y="7977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743008" y="2149953"/>
              <a:ext cx="1284082" cy="297679"/>
            </a:xfrm>
            <a:custGeom>
              <a:avLst/>
              <a:pathLst>
                <a:path w="1284082" h="297679">
                  <a:moveTo>
                    <a:pt x="1284082" y="29767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743008" y="2123718"/>
              <a:ext cx="86091" cy="87674"/>
            </a:xfrm>
            <a:custGeom>
              <a:avLst/>
              <a:pathLst>
                <a:path w="86091" h="87674">
                  <a:moveTo>
                    <a:pt x="86091" y="0"/>
                  </a:moveTo>
                  <a:lnTo>
                    <a:pt x="0" y="26235"/>
                  </a:lnTo>
                  <a:lnTo>
                    <a:pt x="65766" y="8767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887430" y="2447633"/>
              <a:ext cx="1139660" cy="316493"/>
            </a:xfrm>
            <a:custGeom>
              <a:avLst/>
              <a:pathLst>
                <a:path w="1139660" h="316493">
                  <a:moveTo>
                    <a:pt x="1139660" y="0"/>
                  </a:moveTo>
                  <a:lnTo>
                    <a:pt x="0" y="31649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887430" y="2699911"/>
              <a:ext cx="87141" cy="86718"/>
            </a:xfrm>
            <a:custGeom>
              <a:avLst/>
              <a:pathLst>
                <a:path w="87141" h="86718">
                  <a:moveTo>
                    <a:pt x="63058" y="0"/>
                  </a:moveTo>
                  <a:lnTo>
                    <a:pt x="0" y="64215"/>
                  </a:lnTo>
                  <a:lnTo>
                    <a:pt x="87141" y="867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011063" y="2447633"/>
              <a:ext cx="1016027" cy="462046"/>
            </a:xfrm>
            <a:custGeom>
              <a:avLst/>
              <a:pathLst>
                <a:path w="1016027" h="462046">
                  <a:moveTo>
                    <a:pt x="1016027" y="0"/>
                  </a:moveTo>
                  <a:lnTo>
                    <a:pt x="0" y="46204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011063" y="2836450"/>
              <a:ext cx="89578" cy="81926"/>
            </a:xfrm>
            <a:custGeom>
              <a:avLst/>
              <a:pathLst>
                <a:path w="89578" h="81926">
                  <a:moveTo>
                    <a:pt x="52322" y="0"/>
                  </a:moveTo>
                  <a:lnTo>
                    <a:pt x="0" y="73228"/>
                  </a:lnTo>
                  <a:lnTo>
                    <a:pt x="89578" y="8192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798626" y="2447633"/>
              <a:ext cx="1228465" cy="416818"/>
            </a:xfrm>
            <a:custGeom>
              <a:avLst/>
              <a:pathLst>
                <a:path w="1228465" h="416818">
                  <a:moveTo>
                    <a:pt x="1228465" y="0"/>
                  </a:moveTo>
                  <a:lnTo>
                    <a:pt x="0" y="4168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798626" y="2796794"/>
              <a:ext cx="88268" cy="85227"/>
            </a:xfrm>
            <a:custGeom>
              <a:avLst/>
              <a:pathLst>
                <a:path w="88268" h="85227">
                  <a:moveTo>
                    <a:pt x="59350" y="0"/>
                  </a:moveTo>
                  <a:lnTo>
                    <a:pt x="0" y="67657"/>
                  </a:lnTo>
                  <a:lnTo>
                    <a:pt x="88268" y="8522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41954" y="1809324"/>
              <a:ext cx="185136" cy="638308"/>
            </a:xfrm>
            <a:custGeom>
              <a:avLst/>
              <a:pathLst>
                <a:path w="185136" h="638308">
                  <a:moveTo>
                    <a:pt x="185136" y="63830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20447" y="1809324"/>
              <a:ext cx="86437" cy="87392"/>
            </a:xfrm>
            <a:custGeom>
              <a:avLst/>
              <a:pathLst>
                <a:path w="86437" h="87392">
                  <a:moveTo>
                    <a:pt x="86437" y="62321"/>
                  </a:moveTo>
                  <a:lnTo>
                    <a:pt x="21507" y="0"/>
                  </a:lnTo>
                  <a:lnTo>
                    <a:pt x="0" y="873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27091" y="2447633"/>
              <a:ext cx="1398283" cy="191429"/>
            </a:xfrm>
            <a:custGeom>
              <a:avLst/>
              <a:pathLst>
                <a:path w="1398283" h="191429">
                  <a:moveTo>
                    <a:pt x="0" y="0"/>
                  </a:moveTo>
                  <a:lnTo>
                    <a:pt x="1398283" y="19142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342048" y="2583906"/>
              <a:ext cx="83325" cy="89168"/>
            </a:xfrm>
            <a:custGeom>
              <a:avLst/>
              <a:pathLst>
                <a:path w="83325" h="89168">
                  <a:moveTo>
                    <a:pt x="0" y="89168"/>
                  </a:moveTo>
                  <a:lnTo>
                    <a:pt x="83325" y="55156"/>
                  </a:lnTo>
                  <a:lnTo>
                    <a:pt x="1220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801836" y="2447633"/>
              <a:ext cx="1225254" cy="276085"/>
            </a:xfrm>
            <a:custGeom>
              <a:avLst/>
              <a:pathLst>
                <a:path w="1225254" h="276085">
                  <a:moveTo>
                    <a:pt x="1225254" y="0"/>
                  </a:moveTo>
                  <a:lnTo>
                    <a:pt x="0" y="27608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801836" y="2662686"/>
              <a:ext cx="85927" cy="87798"/>
            </a:xfrm>
            <a:custGeom>
              <a:avLst/>
              <a:pathLst>
                <a:path w="85927" h="87798">
                  <a:moveTo>
                    <a:pt x="66144" y="0"/>
                  </a:moveTo>
                  <a:lnTo>
                    <a:pt x="0" y="61032"/>
                  </a:lnTo>
                  <a:lnTo>
                    <a:pt x="85927" y="8779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255629" y="2447633"/>
              <a:ext cx="771461" cy="491510"/>
            </a:xfrm>
            <a:custGeom>
              <a:avLst/>
              <a:pathLst>
                <a:path w="771461" h="491510">
                  <a:moveTo>
                    <a:pt x="771461" y="0"/>
                  </a:moveTo>
                  <a:lnTo>
                    <a:pt x="0" y="49151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55629" y="2859310"/>
              <a:ext cx="89914" cy="79832"/>
            </a:xfrm>
            <a:custGeom>
              <a:avLst/>
              <a:pathLst>
                <a:path w="89914" h="79832">
                  <a:moveTo>
                    <a:pt x="41554" y="0"/>
                  </a:moveTo>
                  <a:lnTo>
                    <a:pt x="0" y="79832"/>
                  </a:lnTo>
                  <a:lnTo>
                    <a:pt x="89914" y="7590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997040" y="2224226"/>
              <a:ext cx="1030051" cy="223406"/>
            </a:xfrm>
            <a:custGeom>
              <a:avLst/>
              <a:pathLst>
                <a:path w="1030051" h="223406">
                  <a:moveTo>
                    <a:pt x="1030051" y="22340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997040" y="2196769"/>
              <a:ext cx="85709" cy="87955"/>
            </a:xfrm>
            <a:custGeom>
              <a:avLst/>
              <a:pathLst>
                <a:path w="85709" h="87955">
                  <a:moveTo>
                    <a:pt x="85709" y="0"/>
                  </a:moveTo>
                  <a:lnTo>
                    <a:pt x="0" y="27456"/>
                  </a:lnTo>
                  <a:lnTo>
                    <a:pt x="66633" y="8795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23992" y="2447633"/>
              <a:ext cx="503098" cy="590173"/>
            </a:xfrm>
            <a:custGeom>
              <a:avLst/>
              <a:pathLst>
                <a:path w="503098" h="590173">
                  <a:moveTo>
                    <a:pt x="503098" y="0"/>
                  </a:moveTo>
                  <a:lnTo>
                    <a:pt x="0" y="59017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523992" y="2949298"/>
              <a:ext cx="84809" cy="88508"/>
            </a:xfrm>
            <a:custGeom>
              <a:avLst/>
              <a:pathLst>
                <a:path w="84809" h="88508">
                  <a:moveTo>
                    <a:pt x="16318" y="0"/>
                  </a:moveTo>
                  <a:lnTo>
                    <a:pt x="0" y="88508"/>
                  </a:lnTo>
                  <a:lnTo>
                    <a:pt x="84809" y="5838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960064" y="2113840"/>
              <a:ext cx="1067026" cy="333792"/>
            </a:xfrm>
            <a:custGeom>
              <a:avLst/>
              <a:pathLst>
                <a:path w="1067026" h="333792">
                  <a:moveTo>
                    <a:pt x="1067026" y="33379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960064" y="2094163"/>
              <a:ext cx="87822" cy="85895"/>
            </a:xfrm>
            <a:custGeom>
              <a:avLst/>
              <a:pathLst>
                <a:path w="87822" h="85895">
                  <a:moveTo>
                    <a:pt x="87822" y="0"/>
                  </a:moveTo>
                  <a:lnTo>
                    <a:pt x="0" y="19677"/>
                  </a:lnTo>
                  <a:lnTo>
                    <a:pt x="60952" y="8589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028142" y="2447633"/>
              <a:ext cx="998948" cy="465663"/>
            </a:xfrm>
            <a:custGeom>
              <a:avLst/>
              <a:pathLst>
                <a:path w="998948" h="465663">
                  <a:moveTo>
                    <a:pt x="998948" y="0"/>
                  </a:moveTo>
                  <a:lnTo>
                    <a:pt x="0" y="46566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028142" y="2839579"/>
              <a:ext cx="89656" cy="81572"/>
            </a:xfrm>
            <a:custGeom>
              <a:avLst/>
              <a:pathLst>
                <a:path w="89656" h="81572">
                  <a:moveTo>
                    <a:pt x="51631" y="0"/>
                  </a:moveTo>
                  <a:lnTo>
                    <a:pt x="0" y="73717"/>
                  </a:lnTo>
                  <a:lnTo>
                    <a:pt x="89656" y="8157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69626" y="2048355"/>
              <a:ext cx="757464" cy="399277"/>
            </a:xfrm>
            <a:custGeom>
              <a:avLst/>
              <a:pathLst>
                <a:path w="757464" h="399277">
                  <a:moveTo>
                    <a:pt x="757464" y="39927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69626" y="2044892"/>
              <a:ext cx="89933" cy="79616"/>
            </a:xfrm>
            <a:custGeom>
              <a:avLst/>
              <a:pathLst>
                <a:path w="89933" h="79616">
                  <a:moveTo>
                    <a:pt x="89933" y="0"/>
                  </a:moveTo>
                  <a:lnTo>
                    <a:pt x="0" y="3463"/>
                  </a:lnTo>
                  <a:lnTo>
                    <a:pt x="47965" y="7961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796629" y="1777930"/>
              <a:ext cx="230461" cy="669702"/>
            </a:xfrm>
            <a:custGeom>
              <a:avLst/>
              <a:pathLst>
                <a:path w="230461" h="669702">
                  <a:moveTo>
                    <a:pt x="230461" y="66970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779440" y="1777930"/>
              <a:ext cx="85101" cy="88343"/>
            </a:xfrm>
            <a:custGeom>
              <a:avLst/>
              <a:pathLst>
                <a:path w="85101" h="88343">
                  <a:moveTo>
                    <a:pt x="85101" y="59057"/>
                  </a:moveTo>
                  <a:lnTo>
                    <a:pt x="17188" y="0"/>
                  </a:lnTo>
                  <a:lnTo>
                    <a:pt x="0" y="8834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354284" y="2447633"/>
              <a:ext cx="672806" cy="657499"/>
            </a:xfrm>
            <a:custGeom>
              <a:avLst/>
              <a:pathLst>
                <a:path w="672806" h="657499">
                  <a:moveTo>
                    <a:pt x="672806" y="0"/>
                  </a:moveTo>
                  <a:lnTo>
                    <a:pt x="0" y="65749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354284" y="3018473"/>
              <a:ext cx="87195" cy="86659"/>
            </a:xfrm>
            <a:custGeom>
              <a:avLst/>
              <a:pathLst>
                <a:path w="87195" h="86659">
                  <a:moveTo>
                    <a:pt x="24292" y="0"/>
                  </a:moveTo>
                  <a:lnTo>
                    <a:pt x="0" y="86659"/>
                  </a:lnTo>
                  <a:lnTo>
                    <a:pt x="87195" y="6436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880173" y="1859513"/>
              <a:ext cx="146917" cy="588119"/>
            </a:xfrm>
            <a:custGeom>
              <a:avLst/>
              <a:pathLst>
                <a:path w="146917" h="588119">
                  <a:moveTo>
                    <a:pt x="146917" y="58811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55405" y="1859513"/>
              <a:ext cx="87316" cy="86524"/>
            </a:xfrm>
            <a:custGeom>
              <a:avLst/>
              <a:pathLst>
                <a:path w="87316" h="86524">
                  <a:moveTo>
                    <a:pt x="87316" y="64712"/>
                  </a:moveTo>
                  <a:lnTo>
                    <a:pt x="24768" y="0"/>
                  </a:lnTo>
                  <a:lnTo>
                    <a:pt x="0" y="8652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260178" y="2015472"/>
              <a:ext cx="766912" cy="432160"/>
            </a:xfrm>
            <a:custGeom>
              <a:avLst/>
              <a:pathLst>
                <a:path w="766912" h="432160">
                  <a:moveTo>
                    <a:pt x="766912" y="43216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260178" y="2014532"/>
              <a:ext cx="89995" cy="78408"/>
            </a:xfrm>
            <a:custGeom>
              <a:avLst/>
              <a:pathLst>
                <a:path w="89995" h="78408">
                  <a:moveTo>
                    <a:pt x="89995" y="0"/>
                  </a:moveTo>
                  <a:lnTo>
                    <a:pt x="0" y="939"/>
                  </a:lnTo>
                  <a:lnTo>
                    <a:pt x="45811" y="7840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011935" y="1763202"/>
              <a:ext cx="156311" cy="132973"/>
            </a:xfrm>
            <a:custGeom>
              <a:avLst/>
              <a:pathLst>
                <a:path w="156311" h="132973">
                  <a:moveTo>
                    <a:pt x="0" y="0"/>
                  </a:moveTo>
                  <a:lnTo>
                    <a:pt x="156311" y="1329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536681" y="2960474"/>
              <a:ext cx="148122" cy="71229"/>
            </a:xfrm>
            <a:custGeom>
              <a:avLst/>
              <a:pathLst>
                <a:path w="148122" h="71229">
                  <a:moveTo>
                    <a:pt x="148122" y="0"/>
                  </a:moveTo>
                  <a:lnTo>
                    <a:pt x="0" y="712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282772" y="2054285"/>
              <a:ext cx="149679" cy="67519"/>
            </a:xfrm>
            <a:custGeom>
              <a:avLst/>
              <a:pathLst>
                <a:path w="149679" h="67519">
                  <a:moveTo>
                    <a:pt x="149679" y="675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700021" y="1593890"/>
              <a:ext cx="92458" cy="176135"/>
            </a:xfrm>
            <a:custGeom>
              <a:avLst/>
              <a:pathLst>
                <a:path w="92458" h="176135">
                  <a:moveTo>
                    <a:pt x="0" y="0"/>
                  </a:moveTo>
                  <a:lnTo>
                    <a:pt x="92458" y="1761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884436" y="1867407"/>
              <a:ext cx="66940" cy="123950"/>
            </a:xfrm>
            <a:custGeom>
              <a:avLst/>
              <a:pathLst>
                <a:path w="66940" h="123950">
                  <a:moveTo>
                    <a:pt x="66940" y="1239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3049484" y="2477607"/>
              <a:ext cx="982155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Escherichia-Shigella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238704" y="1804473"/>
              <a:ext cx="656781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Enterococcus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1574642" y="1660308"/>
              <a:ext cx="825423" cy="80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Faecalibacterium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4838767" y="2543091"/>
              <a:ext cx="669009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Anaeroglobus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3695542" y="2987113"/>
              <a:ext cx="693040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1637397" y="3004764"/>
              <a:ext cx="1627239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 NK4A136 group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455773" y="2732195"/>
              <a:ext cx="457968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574642" y="3114791"/>
              <a:ext cx="710931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Ruminococcus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3603027" y="2731635"/>
              <a:ext cx="53630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3062559" y="1635195"/>
              <a:ext cx="391538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Dialister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1962260" y="2759574"/>
              <a:ext cx="331460" cy="796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Blautia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574642" y="2771442"/>
              <a:ext cx="295255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Dorea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201600" y="1807423"/>
              <a:ext cx="680971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Eisenbergiella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4121765" y="2504669"/>
              <a:ext cx="626716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Lactobacillus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1574791" y="2587544"/>
              <a:ext cx="590352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Oscillibacter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575418" y="2288747"/>
              <a:ext cx="632644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Coprococcus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535562" y="2857581"/>
              <a:ext cx="632644" cy="80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Adlercreutzia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098084" y="2120157"/>
              <a:ext cx="1223208" cy="1022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[Eubacterium] hallii group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423380" y="1469030"/>
              <a:ext cx="548429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Eggerthella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941449" y="3094094"/>
              <a:ext cx="590616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974236" y="1971703"/>
              <a:ext cx="686953" cy="81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Gordonibacter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574642" y="1899868"/>
              <a:ext cx="124120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Family XIII AD3011 group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5400000">
              <a:off x="6167768" y="221246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54" name="pl254"/>
            <p:cNvSpPr/>
            <p:nvPr/>
          </p:nvSpPr>
          <p:spPr>
            <a:xfrm>
              <a:off x="180444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270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24973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47237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1677081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918332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4140974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5363617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1273713" y="2939490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310930" y="2407442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1310930" y="187484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1310930" y="1342580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1494127" y="297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494127" y="24476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494127" y="19153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494127" y="1382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[23.4%]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[12.1%]</a:t>
              </a:r>
            </a:p>
          </p:txBody>
        </p:sp>
        <p:sp>
          <p:nvSpPr>
            <p:cNvPr id="272" name="rc272"/>
            <p:cNvSpPr/>
            <p:nvPr/>
          </p:nvSpPr>
          <p:spPr>
            <a:xfrm>
              <a:off x="1038225" y="3713030"/>
              <a:ext cx="129308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-16732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5623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98569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1272318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1343669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81741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88877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>
              <a:off x="50372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33317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1016262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1561363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106464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88" name="rc288"/>
            <p:cNvSpPr/>
            <p:nvPr/>
          </p:nvSpPr>
          <p:spPr>
            <a:xfrm>
              <a:off x="2470483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2609662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2685379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303045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101803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2898707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3319496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95" name="rc295"/>
            <p:cNvSpPr/>
            <p:nvPr/>
          </p:nvSpPr>
          <p:spPr>
            <a:xfrm>
              <a:off x="3590419" y="3713030"/>
              <a:ext cx="293420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3729597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80094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381922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99" name="rc299"/>
            <p:cNvSpPr/>
            <p:nvPr/>
          </p:nvSpPr>
          <p:spPr>
            <a:xfrm>
              <a:off x="3729597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80094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>
              <a:off x="381922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02" name="rc302"/>
            <p:cNvSpPr/>
            <p:nvPr/>
          </p:nvSpPr>
          <p:spPr>
            <a:xfrm>
              <a:off x="4771233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84258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486086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4771233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84258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486086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08" name="rc308"/>
            <p:cNvSpPr/>
            <p:nvPr/>
          </p:nvSpPr>
          <p:spPr>
            <a:xfrm>
              <a:off x="585357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2493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>
              <a:off x="594321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11" name="rc311"/>
            <p:cNvSpPr/>
            <p:nvPr/>
          </p:nvSpPr>
          <p:spPr>
            <a:xfrm>
              <a:off x="585357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92493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594321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14" name="rc31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21846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7236743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17" name="rc31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721846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7236743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401864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401864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506027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506027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614262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614262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43615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743615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03340" y="14504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16648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16648" y="1307758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03340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3340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372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372" y="3034219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90698" y="1669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704006" y="196379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04006" y="147176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690698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90698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795729" y="284287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95729" y="3061553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778055" y="16418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913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91363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778055" y="15598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78055" y="1395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87697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29291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87697" y="3006884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870023" y="16964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83331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83331" y="149910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870023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870023" y="15598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6240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56240" y="14504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29291" y="177245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56240" y="1669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673914" y="199549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739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15983" y="29538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15983" y="16418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33657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33657" y="16674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6210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621014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67667" y="1455474"/>
              <a:ext cx="2140256" cy="328017"/>
            </a:xfrm>
            <a:custGeom>
              <a:avLst/>
              <a:pathLst>
                <a:path w="2140256" h="328017">
                  <a:moveTo>
                    <a:pt x="0" y="328017"/>
                  </a:moveTo>
                  <a:lnTo>
                    <a:pt x="87357" y="136674"/>
                  </a:lnTo>
                  <a:lnTo>
                    <a:pt x="174714" y="82004"/>
                  </a:lnTo>
                  <a:lnTo>
                    <a:pt x="262072" y="0"/>
                  </a:lnTo>
                  <a:lnTo>
                    <a:pt x="1354040" y="164008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567667" y="1510144"/>
              <a:ext cx="2140256" cy="1394076"/>
            </a:xfrm>
            <a:custGeom>
              <a:avLst/>
              <a:pathLst>
                <a:path w="2140256" h="1394076">
                  <a:moveTo>
                    <a:pt x="0" y="191343"/>
                  </a:moveTo>
                  <a:lnTo>
                    <a:pt x="87357" y="0"/>
                  </a:lnTo>
                  <a:lnTo>
                    <a:pt x="174714" y="1394076"/>
                  </a:lnTo>
                  <a:lnTo>
                    <a:pt x="262072" y="1366741"/>
                  </a:lnTo>
                  <a:lnTo>
                    <a:pt x="1354040" y="246013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567667" y="1564814"/>
              <a:ext cx="2140256" cy="437357"/>
            </a:xfrm>
            <a:custGeom>
              <a:avLst/>
              <a:pathLst>
                <a:path w="2140256" h="437357">
                  <a:moveTo>
                    <a:pt x="0" y="246013"/>
                  </a:moveTo>
                  <a:lnTo>
                    <a:pt x="87357" y="218678"/>
                  </a:lnTo>
                  <a:lnTo>
                    <a:pt x="174714" y="437357"/>
                  </a:lnTo>
                  <a:lnTo>
                    <a:pt x="262072" y="164008"/>
                  </a:lnTo>
                  <a:lnTo>
                    <a:pt x="1354040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567667" y="1892831"/>
              <a:ext cx="2140256" cy="1202732"/>
            </a:xfrm>
            <a:custGeom>
              <a:avLst/>
              <a:pathLst>
                <a:path w="2140256" h="1202732">
                  <a:moveTo>
                    <a:pt x="0" y="0"/>
                  </a:moveTo>
                  <a:lnTo>
                    <a:pt x="87357" y="0"/>
                  </a:lnTo>
                  <a:lnTo>
                    <a:pt x="174714" y="1175397"/>
                  </a:lnTo>
                  <a:lnTo>
                    <a:pt x="262072" y="1202732"/>
                  </a:lnTo>
                  <a:lnTo>
                    <a:pt x="1354040" y="1148062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567667" y="1510144"/>
              <a:ext cx="2140256" cy="246013"/>
            </a:xfrm>
            <a:custGeom>
              <a:avLst/>
              <a:pathLst>
                <a:path w="2140256" h="246013">
                  <a:moveTo>
                    <a:pt x="0" y="191343"/>
                  </a:moveTo>
                  <a:lnTo>
                    <a:pt x="87357" y="0"/>
                  </a:lnTo>
                  <a:lnTo>
                    <a:pt x="174714" y="218678"/>
                  </a:lnTo>
                  <a:lnTo>
                    <a:pt x="262072" y="191343"/>
                  </a:lnTo>
                  <a:lnTo>
                    <a:pt x="1354040" y="24601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567667" y="1346135"/>
              <a:ext cx="2140256" cy="246013"/>
            </a:xfrm>
            <a:custGeom>
              <a:avLst/>
              <a:pathLst>
                <a:path w="2140256" h="246013">
                  <a:moveTo>
                    <a:pt x="0" y="246013"/>
                  </a:moveTo>
                  <a:lnTo>
                    <a:pt x="87357" y="0"/>
                  </a:lnTo>
                  <a:lnTo>
                    <a:pt x="174714" y="164008"/>
                  </a:lnTo>
                  <a:lnTo>
                    <a:pt x="262072" y="246013"/>
                  </a:lnTo>
                  <a:lnTo>
                    <a:pt x="1354040" y="19134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567667" y="1510144"/>
              <a:ext cx="2140256" cy="273348"/>
            </a:xfrm>
            <a:custGeom>
              <a:avLst/>
              <a:pathLst>
                <a:path w="2140256" h="273348">
                  <a:moveTo>
                    <a:pt x="0" y="273348"/>
                  </a:moveTo>
                  <a:lnTo>
                    <a:pt x="87357" y="27334"/>
                  </a:lnTo>
                  <a:lnTo>
                    <a:pt x="174714" y="82004"/>
                  </a:lnTo>
                  <a:lnTo>
                    <a:pt x="262072" y="109339"/>
                  </a:lnTo>
                  <a:lnTo>
                    <a:pt x="1354040" y="27334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1134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84526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39855" y="287187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957529" y="254219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957529" y="1612808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957529" y="292487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957529" y="213216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92593" y="248752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492593" y="284287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92593" y="276087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92593" y="166747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027657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027657" y="270620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27657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027657" y="2378183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27657" y="265153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027657" y="2268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097786" y="289754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097786" y="2760870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097786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097786" y="287021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097786" y="15308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097786" y="164014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53163" y="1717781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531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53163" y="20731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53163" y="289317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488227" y="163577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488227" y="1608441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88227" y="152643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488227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23291" y="169044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23291" y="20731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23291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23291" y="294784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93419" y="1772450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93419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93419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3419" y="185445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93419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3419" y="18817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991539" y="1920166"/>
              <a:ext cx="2140256" cy="1066058"/>
            </a:xfrm>
            <a:custGeom>
              <a:avLst/>
              <a:pathLst>
                <a:path w="2140256" h="1066058">
                  <a:moveTo>
                    <a:pt x="0" y="1038723"/>
                  </a:moveTo>
                  <a:lnTo>
                    <a:pt x="535064" y="1038723"/>
                  </a:lnTo>
                  <a:lnTo>
                    <a:pt x="1070128" y="106605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91539" y="1674153"/>
              <a:ext cx="2140256" cy="628700"/>
            </a:xfrm>
            <a:custGeom>
              <a:avLst/>
              <a:pathLst>
                <a:path w="2140256" h="628700">
                  <a:moveTo>
                    <a:pt x="0" y="492026"/>
                  </a:moveTo>
                  <a:lnTo>
                    <a:pt x="535064" y="27334"/>
                  </a:lnTo>
                  <a:lnTo>
                    <a:pt x="1070128" y="628700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91539" y="1756157"/>
              <a:ext cx="2140256" cy="1175397"/>
            </a:xfrm>
            <a:custGeom>
              <a:avLst/>
              <a:pathLst>
                <a:path w="2140256" h="1175397">
                  <a:moveTo>
                    <a:pt x="0" y="0"/>
                  </a:moveTo>
                  <a:lnTo>
                    <a:pt x="535064" y="765375"/>
                  </a:lnTo>
                  <a:lnTo>
                    <a:pt x="1070128" y="1148062"/>
                  </a:lnTo>
                  <a:lnTo>
                    <a:pt x="2140256" y="1175397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91539" y="1646818"/>
              <a:ext cx="2140256" cy="1284736"/>
            </a:xfrm>
            <a:custGeom>
              <a:avLst/>
              <a:pathLst>
                <a:path w="2140256" h="1284736">
                  <a:moveTo>
                    <a:pt x="0" y="0"/>
                  </a:moveTo>
                  <a:lnTo>
                    <a:pt x="535064" y="1284736"/>
                  </a:lnTo>
                  <a:lnTo>
                    <a:pt x="1070128" y="1230067"/>
                  </a:lnTo>
                  <a:lnTo>
                    <a:pt x="2140256" y="1230067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991539" y="2576202"/>
              <a:ext cx="2140256" cy="300683"/>
            </a:xfrm>
            <a:custGeom>
              <a:avLst/>
              <a:pathLst>
                <a:path w="2140256" h="300683">
                  <a:moveTo>
                    <a:pt x="0" y="0"/>
                  </a:moveTo>
                  <a:lnTo>
                    <a:pt x="535064" y="300683"/>
                  </a:lnTo>
                  <a:lnTo>
                    <a:pt x="1070128" y="164008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991539" y="1756157"/>
              <a:ext cx="2140256" cy="1148062"/>
            </a:xfrm>
            <a:custGeom>
              <a:avLst/>
              <a:pathLst>
                <a:path w="2140256" h="1148062">
                  <a:moveTo>
                    <a:pt x="0" y="0"/>
                  </a:moveTo>
                  <a:lnTo>
                    <a:pt x="535064" y="1038723"/>
                  </a:lnTo>
                  <a:lnTo>
                    <a:pt x="1070128" y="656035"/>
                  </a:lnTo>
                  <a:lnTo>
                    <a:pt x="2140256" y="1148062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991539" y="1564814"/>
              <a:ext cx="2140256" cy="1394076"/>
            </a:xfrm>
            <a:custGeom>
              <a:avLst/>
              <a:pathLst>
                <a:path w="2140256" h="1394076">
                  <a:moveTo>
                    <a:pt x="0" y="1394076"/>
                  </a:moveTo>
                  <a:lnTo>
                    <a:pt x="535064" y="1366741"/>
                  </a:lnTo>
                  <a:lnTo>
                    <a:pt x="1070128" y="1120727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91539" y="1674153"/>
              <a:ext cx="2140256" cy="136674"/>
            </a:xfrm>
            <a:custGeom>
              <a:avLst/>
              <a:pathLst>
                <a:path w="2140256" h="136674">
                  <a:moveTo>
                    <a:pt x="0" y="82004"/>
                  </a:moveTo>
                  <a:lnTo>
                    <a:pt x="535064" y="0"/>
                  </a:lnTo>
                  <a:lnTo>
                    <a:pt x="1070128" y="54669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991539" y="1564814"/>
              <a:ext cx="2140256" cy="546696"/>
            </a:xfrm>
            <a:custGeom>
              <a:avLst/>
              <a:pathLst>
                <a:path w="2140256" h="546696">
                  <a:moveTo>
                    <a:pt x="0" y="546696"/>
                  </a:moveTo>
                  <a:lnTo>
                    <a:pt x="535064" y="0"/>
                  </a:lnTo>
                  <a:lnTo>
                    <a:pt x="1070128" y="300683"/>
                  </a:lnTo>
                  <a:lnTo>
                    <a:pt x="2140256" y="30068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91539" y="1646818"/>
              <a:ext cx="2140256" cy="1503415"/>
            </a:xfrm>
            <a:custGeom>
              <a:avLst/>
              <a:pathLst>
                <a:path w="2140256" h="1503415">
                  <a:moveTo>
                    <a:pt x="0" y="82004"/>
                  </a:moveTo>
                  <a:lnTo>
                    <a:pt x="535064" y="0"/>
                  </a:lnTo>
                  <a:lnTo>
                    <a:pt x="1070128" y="218678"/>
                  </a:lnTo>
                  <a:lnTo>
                    <a:pt x="2140256" y="1503415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91539" y="1892831"/>
              <a:ext cx="2140256" cy="1038723"/>
            </a:xfrm>
            <a:custGeom>
              <a:avLst/>
              <a:pathLst>
                <a:path w="2140256" h="1038723">
                  <a:moveTo>
                    <a:pt x="0" y="1038723"/>
                  </a:moveTo>
                  <a:lnTo>
                    <a:pt x="535064" y="874714"/>
                  </a:lnTo>
                  <a:lnTo>
                    <a:pt x="1070128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91539" y="2767546"/>
              <a:ext cx="2140256" cy="191343"/>
            </a:xfrm>
            <a:custGeom>
              <a:avLst/>
              <a:pathLst>
                <a:path w="2140256" h="191343">
                  <a:moveTo>
                    <a:pt x="0" y="191343"/>
                  </a:moveTo>
                  <a:lnTo>
                    <a:pt x="535064" y="0"/>
                  </a:lnTo>
                  <a:lnTo>
                    <a:pt x="1070128" y="191343"/>
                  </a:lnTo>
                  <a:lnTo>
                    <a:pt x="2140256" y="191343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59071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460655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435913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3884526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881531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460655" y="3240438"/>
              <a:ext cx="2354282" cy="0"/>
            </a:xfrm>
            <a:custGeom>
              <a:avLst/>
              <a:pathLst>
                <a:path w="2354282" h="0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6113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04813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48492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92170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35849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9528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158026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8597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422765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59552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96339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733126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884526" y="3240438"/>
              <a:ext cx="2354282" cy="0"/>
            </a:xfrm>
            <a:custGeom>
              <a:avLst/>
              <a:pathLst>
                <a:path w="2354282" h="0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5907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92790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5967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181390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850221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519051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1273713" y="286375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273713" y="2317114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73713" y="1770309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273713" y="1223612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425860" y="2904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425860" y="2357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425860" y="181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425860" y="126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03456" y="14555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816764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816764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03456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803456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98427" y="291890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98427" y="3088034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80753" y="16811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94061" y="198429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061" y="147689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80753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980753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5724" y="2890711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75724" y="3116223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58050" y="1652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171358" y="170240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71358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58050" y="15683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158050" y="139921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91937" y="173496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39467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1937" y="305984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374262" y="170929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87570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87570" y="150508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74262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74262" y="15683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69935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69935" y="14555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639467" y="178697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69935" y="16811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987610" y="2016851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8761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626159" y="30059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26159" y="1652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43833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43833" y="1678582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2113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21130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77843" y="1458891"/>
              <a:ext cx="4343776" cy="338268"/>
            </a:xfrm>
            <a:custGeom>
              <a:avLst/>
              <a:pathLst>
                <a:path w="4343776" h="338268">
                  <a:moveTo>
                    <a:pt x="0" y="338268"/>
                  </a:moveTo>
                  <a:lnTo>
                    <a:pt x="177297" y="140945"/>
                  </a:lnTo>
                  <a:lnTo>
                    <a:pt x="354594" y="84567"/>
                  </a:lnTo>
                  <a:lnTo>
                    <a:pt x="531891" y="0"/>
                  </a:lnTo>
                  <a:lnTo>
                    <a:pt x="2748103" y="169134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77843" y="1515269"/>
              <a:ext cx="4343776" cy="1437641"/>
            </a:xfrm>
            <a:custGeom>
              <a:avLst/>
              <a:pathLst>
                <a:path w="4343776" h="1437641">
                  <a:moveTo>
                    <a:pt x="0" y="197323"/>
                  </a:moveTo>
                  <a:lnTo>
                    <a:pt x="177297" y="0"/>
                  </a:lnTo>
                  <a:lnTo>
                    <a:pt x="354594" y="1437641"/>
                  </a:lnTo>
                  <a:lnTo>
                    <a:pt x="531891" y="1409451"/>
                  </a:lnTo>
                  <a:lnTo>
                    <a:pt x="2748103" y="25370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D73027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77843" y="1571647"/>
              <a:ext cx="4343776" cy="451024"/>
            </a:xfrm>
            <a:custGeom>
              <a:avLst/>
              <a:pathLst>
                <a:path w="4343776" h="451024">
                  <a:moveTo>
                    <a:pt x="0" y="253701"/>
                  </a:moveTo>
                  <a:lnTo>
                    <a:pt x="177297" y="225512"/>
                  </a:lnTo>
                  <a:lnTo>
                    <a:pt x="354594" y="451024"/>
                  </a:lnTo>
                  <a:lnTo>
                    <a:pt x="531891" y="169134"/>
                  </a:lnTo>
                  <a:lnTo>
                    <a:pt x="2748103" y="225512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677843" y="1909916"/>
              <a:ext cx="4343776" cy="1240317"/>
            </a:xfrm>
            <a:custGeom>
              <a:avLst/>
              <a:pathLst>
                <a:path w="4343776" h="1240317">
                  <a:moveTo>
                    <a:pt x="0" y="0"/>
                  </a:moveTo>
                  <a:lnTo>
                    <a:pt x="177297" y="0"/>
                  </a:lnTo>
                  <a:lnTo>
                    <a:pt x="354594" y="1212128"/>
                  </a:lnTo>
                  <a:lnTo>
                    <a:pt x="531891" y="1240317"/>
                  </a:lnTo>
                  <a:lnTo>
                    <a:pt x="2748103" y="1183939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FC8D59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677843" y="1515269"/>
              <a:ext cx="4343776" cy="253701"/>
            </a:xfrm>
            <a:custGeom>
              <a:avLst/>
              <a:pathLst>
                <a:path w="4343776" h="253701">
                  <a:moveTo>
                    <a:pt x="0" y="197323"/>
                  </a:moveTo>
                  <a:lnTo>
                    <a:pt x="177297" y="0"/>
                  </a:lnTo>
                  <a:lnTo>
                    <a:pt x="354594" y="225512"/>
                  </a:lnTo>
                  <a:lnTo>
                    <a:pt x="531891" y="197323"/>
                  </a:lnTo>
                  <a:lnTo>
                    <a:pt x="2748103" y="253701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77843" y="1346135"/>
              <a:ext cx="4343776" cy="253701"/>
            </a:xfrm>
            <a:custGeom>
              <a:avLst/>
              <a:pathLst>
                <a:path w="4343776" h="253701">
                  <a:moveTo>
                    <a:pt x="0" y="253701"/>
                  </a:moveTo>
                  <a:lnTo>
                    <a:pt x="177297" y="0"/>
                  </a:lnTo>
                  <a:lnTo>
                    <a:pt x="354594" y="169134"/>
                  </a:lnTo>
                  <a:lnTo>
                    <a:pt x="531891" y="253701"/>
                  </a:lnTo>
                  <a:lnTo>
                    <a:pt x="2748103" y="197323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77843" y="1515269"/>
              <a:ext cx="4343776" cy="281890"/>
            </a:xfrm>
            <a:custGeom>
              <a:avLst/>
              <a:pathLst>
                <a:path w="4343776" h="281890">
                  <a:moveTo>
                    <a:pt x="0" y="281890"/>
                  </a:moveTo>
                  <a:lnTo>
                    <a:pt x="177297" y="28189"/>
                  </a:lnTo>
                  <a:lnTo>
                    <a:pt x="354594" y="84567"/>
                  </a:lnTo>
                  <a:lnTo>
                    <a:pt x="531891" y="112756"/>
                  </a:lnTo>
                  <a:lnTo>
                    <a:pt x="2748103" y="28189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66492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647849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pathLst>
                <a:path w="4778154" h="0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6649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5297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3946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594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124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9891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735414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90821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77306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3791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50276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6761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273713" y="291244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73713" y="2348720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73713" y="1784830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273713" y="1221049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5860" y="2952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5860" y="23891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5860" y="1825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5860" y="126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038225" y="3713030"/>
              <a:ext cx="28669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078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4338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025539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1464102" y="3713030"/>
              <a:ext cx="15258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7463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6252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95421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4601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57836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289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892325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13115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96060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129138" y="3713030"/>
              <a:ext cx="3395486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396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290262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396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90262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1304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1898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381304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1898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63649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41424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63649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41424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57182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57182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557361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57361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98997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598997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681343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81343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9748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9748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26159" y="28417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643833" y="246301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643833" y="1405440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43833" y="289848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43833" y="199643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9777" y="240080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729777" y="280517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729777" y="2711856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29777" y="14676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15721" y="28362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15721" y="264964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15721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15721" y="2276384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5721" y="258743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5721" y="2151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987610" y="286738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987610" y="271185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987610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7610" y="283627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7610" y="131212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7610" y="14365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39467" y="1525494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39467" y="1494389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39467" y="192986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39467" y="286301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25411" y="143217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25411" y="140107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25411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25411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11355" y="149438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11355" y="19298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11355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11355" y="292522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83243" y="1587705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83243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83243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83243" y="168102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83243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83243" y="17121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77843" y="1750502"/>
              <a:ext cx="4343776" cy="1213100"/>
            </a:xfrm>
            <a:custGeom>
              <a:avLst/>
              <a:pathLst>
                <a:path w="4343776" h="1213100">
                  <a:moveTo>
                    <a:pt x="0" y="1181995"/>
                  </a:moveTo>
                  <a:lnTo>
                    <a:pt x="1085944" y="1181995"/>
                  </a:lnTo>
                  <a:lnTo>
                    <a:pt x="2171888" y="1213100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77843" y="1470556"/>
              <a:ext cx="4343776" cy="715418"/>
            </a:xfrm>
            <a:custGeom>
              <a:avLst/>
              <a:pathLst>
                <a:path w="4343776" h="715418">
                  <a:moveTo>
                    <a:pt x="0" y="559892"/>
                  </a:moveTo>
                  <a:lnTo>
                    <a:pt x="1085944" y="31105"/>
                  </a:lnTo>
                  <a:lnTo>
                    <a:pt x="2171888" y="715418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77843" y="1563871"/>
              <a:ext cx="4343776" cy="1337521"/>
            </a:xfrm>
            <a:custGeom>
              <a:avLst/>
              <a:pathLst>
                <a:path w="4343776" h="1337521">
                  <a:moveTo>
                    <a:pt x="0" y="0"/>
                  </a:moveTo>
                  <a:lnTo>
                    <a:pt x="1085944" y="870944"/>
                  </a:lnTo>
                  <a:lnTo>
                    <a:pt x="2171888" y="1306416"/>
                  </a:lnTo>
                  <a:lnTo>
                    <a:pt x="4343776" y="1337521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677843" y="1439450"/>
              <a:ext cx="4343776" cy="1461941"/>
            </a:xfrm>
            <a:custGeom>
              <a:avLst/>
              <a:pathLst>
                <a:path w="4343776" h="1461941">
                  <a:moveTo>
                    <a:pt x="0" y="0"/>
                  </a:moveTo>
                  <a:lnTo>
                    <a:pt x="1085944" y="1461941"/>
                  </a:lnTo>
                  <a:lnTo>
                    <a:pt x="2171888" y="1399731"/>
                  </a:lnTo>
                  <a:lnTo>
                    <a:pt x="4343776" y="1399731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677843" y="2497025"/>
              <a:ext cx="4343776" cy="342156"/>
            </a:xfrm>
            <a:custGeom>
              <a:avLst/>
              <a:pathLst>
                <a:path w="4343776" h="342156">
                  <a:moveTo>
                    <a:pt x="0" y="0"/>
                  </a:moveTo>
                  <a:lnTo>
                    <a:pt x="1085944" y="342156"/>
                  </a:lnTo>
                  <a:lnTo>
                    <a:pt x="2171888" y="186630"/>
                  </a:lnTo>
                  <a:lnTo>
                    <a:pt x="4343776" y="248841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677843" y="1563871"/>
              <a:ext cx="4343776" cy="1306416"/>
            </a:xfrm>
            <a:custGeom>
              <a:avLst/>
              <a:pathLst>
                <a:path w="4343776" h="1306416">
                  <a:moveTo>
                    <a:pt x="0" y="0"/>
                  </a:moveTo>
                  <a:lnTo>
                    <a:pt x="1085944" y="1181995"/>
                  </a:lnTo>
                  <a:lnTo>
                    <a:pt x="2171888" y="746523"/>
                  </a:lnTo>
                  <a:lnTo>
                    <a:pt x="4343776" y="1306416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677843" y="1346135"/>
              <a:ext cx="4343776" cy="1586362"/>
            </a:xfrm>
            <a:custGeom>
              <a:avLst/>
              <a:pathLst>
                <a:path w="4343776" h="1586362">
                  <a:moveTo>
                    <a:pt x="0" y="1586362"/>
                  </a:moveTo>
                  <a:lnTo>
                    <a:pt x="1085944" y="1555257"/>
                  </a:lnTo>
                  <a:lnTo>
                    <a:pt x="2171888" y="127531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7843" y="1470556"/>
              <a:ext cx="4343776" cy="155525"/>
            </a:xfrm>
            <a:custGeom>
              <a:avLst/>
              <a:pathLst>
                <a:path w="4343776" h="155525">
                  <a:moveTo>
                    <a:pt x="0" y="93315"/>
                  </a:moveTo>
                  <a:lnTo>
                    <a:pt x="1085944" y="0"/>
                  </a:lnTo>
                  <a:lnTo>
                    <a:pt x="2171888" y="62210"/>
                  </a:lnTo>
                  <a:lnTo>
                    <a:pt x="4343776" y="155525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677843" y="1346135"/>
              <a:ext cx="4343776" cy="622102"/>
            </a:xfrm>
            <a:custGeom>
              <a:avLst/>
              <a:pathLst>
                <a:path w="4343776" h="622102">
                  <a:moveTo>
                    <a:pt x="0" y="622102"/>
                  </a:moveTo>
                  <a:lnTo>
                    <a:pt x="1085944" y="0"/>
                  </a:lnTo>
                  <a:lnTo>
                    <a:pt x="2171888" y="342156"/>
                  </a:lnTo>
                  <a:lnTo>
                    <a:pt x="4343776" y="342156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77843" y="1439450"/>
              <a:ext cx="4343776" cy="1710783"/>
            </a:xfrm>
            <a:custGeom>
              <a:avLst/>
              <a:pathLst>
                <a:path w="4343776" h="1710783">
                  <a:moveTo>
                    <a:pt x="0" y="93315"/>
                  </a:moveTo>
                  <a:lnTo>
                    <a:pt x="1085944" y="0"/>
                  </a:lnTo>
                  <a:lnTo>
                    <a:pt x="2171888" y="248841"/>
                  </a:lnTo>
                  <a:lnTo>
                    <a:pt x="4343776" y="1710783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677843" y="1719397"/>
              <a:ext cx="4343776" cy="1181995"/>
            </a:xfrm>
            <a:custGeom>
              <a:avLst/>
              <a:pathLst>
                <a:path w="4343776" h="1181995">
                  <a:moveTo>
                    <a:pt x="0" y="1181995"/>
                  </a:moveTo>
                  <a:lnTo>
                    <a:pt x="1085944" y="995364"/>
                  </a:lnTo>
                  <a:lnTo>
                    <a:pt x="2171888" y="24884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677843" y="2714761"/>
              <a:ext cx="4343776" cy="217736"/>
            </a:xfrm>
            <a:custGeom>
              <a:avLst/>
              <a:pathLst>
                <a:path w="4343776" h="217736">
                  <a:moveTo>
                    <a:pt x="0" y="217736"/>
                  </a:moveTo>
                  <a:lnTo>
                    <a:pt x="1085944" y="0"/>
                  </a:lnTo>
                  <a:lnTo>
                    <a:pt x="2171888" y="217736"/>
                  </a:lnTo>
                  <a:lnTo>
                    <a:pt x="4343776" y="217736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2081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669595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pathLst>
                <a:path w="4778154" h="0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2081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782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93567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14313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00565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5799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273713" y="282982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273713" y="2207775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73713" y="1585563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425860" y="2870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5860" y="224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5860" y="1626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06072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174786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43500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988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0430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9097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91521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078" y="221715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190429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59143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27857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39612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40157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40703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41248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41794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768328" y="20833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84105" y="201788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852647" y="1993828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1364" y="1906219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41575" y="199167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833856" y="20596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30934" y="129021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83753" y="1290500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36105" y="20482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173" y="1888512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5522" y="1990101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361642" y="143559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830740" y="203300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72358" y="20466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86246" y="1275886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10186" y="130758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09619" y="207519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907797" y="197728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75427" y="1826793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796775" y="206121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950876" y="201952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72104" y="1387248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29235" y="1880764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048998" y="1368884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45393" y="20663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40510" y="2098675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27263" y="2088427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872140" y="20660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969626" y="19420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08431" y="205336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06783" y="208809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56017" y="1496251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64715" y="145197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825371" y="2026449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837996" y="20943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32613" y="1313148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250464" y="195750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308431" y="1323856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884544" y="20136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098169" y="1449273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34575" y="1724753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683002" y="1574298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323873" y="138181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802338" y="1976100"/>
              <a:ext cx="201298" cy="141241"/>
            </a:xfrm>
            <a:custGeom>
              <a:avLst/>
              <a:pathLst>
                <a:path w="201298" h="141241">
                  <a:moveTo>
                    <a:pt x="0" y="141241"/>
                  </a:moveTo>
                  <a:lnTo>
                    <a:pt x="65528" y="117550"/>
                  </a:lnTo>
                  <a:lnTo>
                    <a:pt x="104030" y="104574"/>
                  </a:lnTo>
                  <a:lnTo>
                    <a:pt x="182548" y="77430"/>
                  </a:lnTo>
                  <a:lnTo>
                    <a:pt x="201298" y="0"/>
                  </a:lnTo>
                  <a:lnTo>
                    <a:pt x="40103" y="11127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842442" y="1963453"/>
              <a:ext cx="136714" cy="123918"/>
            </a:xfrm>
            <a:custGeom>
              <a:avLst/>
              <a:pathLst>
                <a:path w="136714" h="123918">
                  <a:moveTo>
                    <a:pt x="58796" y="0"/>
                  </a:moveTo>
                  <a:lnTo>
                    <a:pt x="0" y="123918"/>
                  </a:lnTo>
                  <a:lnTo>
                    <a:pt x="136714" y="11287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68585" y="1309897"/>
              <a:ext cx="1751671" cy="681616"/>
            </a:xfrm>
            <a:custGeom>
              <a:avLst/>
              <a:pathLst>
                <a:path w="1751671" h="681616">
                  <a:moveTo>
                    <a:pt x="1596358" y="14328"/>
                  </a:moveTo>
                  <a:lnTo>
                    <a:pt x="1751671" y="0"/>
                  </a:lnTo>
                  <a:lnTo>
                    <a:pt x="1637529" y="111361"/>
                  </a:lnTo>
                  <a:lnTo>
                    <a:pt x="15889" y="681616"/>
                  </a:lnTo>
                  <a:lnTo>
                    <a:pt x="0" y="448866"/>
                  </a:lnTo>
                  <a:lnTo>
                    <a:pt x="448427" y="298411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582583" y="1581074"/>
              <a:ext cx="134429" cy="130035"/>
            </a:xfrm>
            <a:custGeom>
              <a:avLst/>
              <a:pathLst>
                <a:path w="134429" h="130035">
                  <a:moveTo>
                    <a:pt x="43629" y="130035"/>
                  </a:moveTo>
                  <a:lnTo>
                    <a:pt x="134429" y="2723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859382" y="1485983"/>
              <a:ext cx="1539343" cy="646701"/>
            </a:xfrm>
            <a:custGeom>
              <a:avLst/>
              <a:pathLst>
                <a:path w="1539343" h="646701">
                  <a:moveTo>
                    <a:pt x="27276" y="541855"/>
                  </a:moveTo>
                  <a:lnTo>
                    <a:pt x="257801" y="436539"/>
                  </a:lnTo>
                  <a:lnTo>
                    <a:pt x="82426" y="525310"/>
                  </a:lnTo>
                  <a:lnTo>
                    <a:pt x="15138" y="646701"/>
                  </a:lnTo>
                  <a:lnTo>
                    <a:pt x="1539343" y="0"/>
                  </a:lnTo>
                  <a:lnTo>
                    <a:pt x="0" y="574475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859382" y="1954676"/>
              <a:ext cx="135265" cy="128502"/>
            </a:xfrm>
            <a:custGeom>
              <a:avLst/>
              <a:pathLst>
                <a:path w="135265" h="128502">
                  <a:moveTo>
                    <a:pt x="87308" y="0"/>
                  </a:moveTo>
                  <a:lnTo>
                    <a:pt x="0" y="105783"/>
                  </a:lnTo>
                  <a:lnTo>
                    <a:pt x="135265" y="128502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32180" y="1324510"/>
              <a:ext cx="1212016" cy="158773"/>
            </a:xfrm>
            <a:custGeom>
              <a:avLst/>
              <a:pathLst>
                <a:path w="1212016" h="158773">
                  <a:moveTo>
                    <a:pt x="885583" y="0"/>
                  </a:moveTo>
                  <a:lnTo>
                    <a:pt x="1212016" y="17081"/>
                  </a:lnTo>
                  <a:lnTo>
                    <a:pt x="950829" y="78384"/>
                  </a:lnTo>
                  <a:lnTo>
                    <a:pt x="734443" y="22648"/>
                  </a:lnTo>
                  <a:lnTo>
                    <a:pt x="0" y="158773"/>
                  </a:lnTo>
                  <a:lnTo>
                    <a:pt x="225703" y="91316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24435" y="1384133"/>
              <a:ext cx="133448" cy="131416"/>
            </a:xfrm>
            <a:custGeom>
              <a:avLst/>
              <a:pathLst>
                <a:path w="133448" h="131416">
                  <a:moveTo>
                    <a:pt x="39276" y="131416"/>
                  </a:moveTo>
                  <a:lnTo>
                    <a:pt x="133448" y="3169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843629" y="2047685"/>
              <a:ext cx="74925" cy="80690"/>
            </a:xfrm>
            <a:custGeom>
              <a:avLst/>
              <a:pathLst>
                <a:path w="74925" h="80690">
                  <a:moveTo>
                    <a:pt x="74486" y="4212"/>
                  </a:moveTo>
                  <a:lnTo>
                    <a:pt x="26486" y="34586"/>
                  </a:lnTo>
                  <a:lnTo>
                    <a:pt x="0" y="61515"/>
                  </a:lnTo>
                  <a:lnTo>
                    <a:pt x="35774" y="52694"/>
                  </a:lnTo>
                  <a:lnTo>
                    <a:pt x="28377" y="80690"/>
                  </a:lnTo>
                  <a:lnTo>
                    <a:pt x="74925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99795" y="2047685"/>
              <a:ext cx="118808" cy="137159"/>
            </a:xfrm>
            <a:custGeom>
              <a:avLst/>
              <a:pathLst>
                <a:path w="118808" h="137159">
                  <a:moveTo>
                    <a:pt x="118808" y="137159"/>
                  </a:moveTo>
                  <a:lnTo>
                    <a:pt x="118759" y="0"/>
                  </a:lnTo>
                  <a:lnTo>
                    <a:pt x="0" y="68622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861274" y="1530261"/>
              <a:ext cx="1328753" cy="592176"/>
            </a:xfrm>
            <a:custGeom>
              <a:avLst/>
              <a:pathLst>
                <a:path w="1328753" h="592176">
                  <a:moveTo>
                    <a:pt x="154100" y="409968"/>
                  </a:moveTo>
                  <a:lnTo>
                    <a:pt x="108258" y="493850"/>
                  </a:lnTo>
                  <a:lnTo>
                    <a:pt x="348164" y="330541"/>
                  </a:lnTo>
                  <a:lnTo>
                    <a:pt x="201971" y="384513"/>
                  </a:lnTo>
                  <a:lnTo>
                    <a:pt x="0" y="592176"/>
                  </a:lnTo>
                  <a:lnTo>
                    <a:pt x="1328753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053613" y="1515973"/>
              <a:ext cx="136413" cy="125281"/>
            </a:xfrm>
            <a:custGeom>
              <a:avLst/>
              <a:pathLst>
                <a:path w="136413" h="125281">
                  <a:moveTo>
                    <a:pt x="55833" y="125281"/>
                  </a:moveTo>
                  <a:lnTo>
                    <a:pt x="136413" y="14287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830785" y="1469602"/>
              <a:ext cx="1564867" cy="652506"/>
            </a:xfrm>
            <a:custGeom>
              <a:avLst/>
              <a:pathLst>
                <a:path w="1564867" h="652506">
                  <a:moveTo>
                    <a:pt x="144799" y="556085"/>
                  </a:moveTo>
                  <a:lnTo>
                    <a:pt x="1564867" y="0"/>
                  </a:lnTo>
                  <a:lnTo>
                    <a:pt x="33965" y="597412"/>
                  </a:lnTo>
                  <a:lnTo>
                    <a:pt x="0" y="625627"/>
                  </a:lnTo>
                  <a:lnTo>
                    <a:pt x="75365" y="630486"/>
                  </a:lnTo>
                  <a:lnTo>
                    <a:pt x="10008" y="652506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840794" y="2019192"/>
              <a:ext cx="134463" cy="129980"/>
            </a:xfrm>
            <a:custGeom>
              <a:avLst/>
              <a:pathLst>
                <a:path w="134463" h="129980">
                  <a:moveTo>
                    <a:pt x="90670" y="0"/>
                  </a:moveTo>
                  <a:lnTo>
                    <a:pt x="0" y="102916"/>
                  </a:lnTo>
                  <a:lnTo>
                    <a:pt x="134463" y="12998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91078" y="308243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91078" y="276957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91078" y="245671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28988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90430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9097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591521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591078" y="323886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91078" y="292600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91078" y="261314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91078" y="230028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39612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40157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940703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041248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41794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427785" y="2881843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55490" y="2995219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24939" y="3025894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04453" y="2995874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29808" y="3033453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92556" y="3056602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03010" y="303179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20692" y="3027233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78493" y="3036861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33642" y="3047102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59853" y="3006365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30194" y="3067616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85208" y="304705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89172" y="3035159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45312" y="2937891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61556" y="3034331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90476" y="3020513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75910" y="3034918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74813" y="3039397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77406" y="3029556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37840" y="2998729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38036" y="3035505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51074" y="3019068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647397" y="3006649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04622" y="298978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929761" y="3076268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468705" y="2959037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744694" y="30389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802249" y="295026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73409" y="294565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623767" y="290629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711043" y="2435437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195159" y="296165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030777" y="279738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531135" y="296507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594295" y="286859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844246" y="29717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305520" y="2522633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3038071" y="3163150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3336589" y="248221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899794" y="288129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95839" y="285767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903494" y="300088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320079" y="2679996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761078" y="2831834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2300726" y="293255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08518" y="308338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558071" y="284142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340876" y="297114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374886" y="2940308"/>
              <a:ext cx="562617" cy="94591"/>
            </a:xfrm>
            <a:custGeom>
              <a:avLst/>
              <a:pathLst>
                <a:path w="562617" h="94591">
                  <a:moveTo>
                    <a:pt x="282890" y="0"/>
                  </a:moveTo>
                  <a:lnTo>
                    <a:pt x="503370" y="65488"/>
                  </a:lnTo>
                  <a:lnTo>
                    <a:pt x="562617" y="94591"/>
                  </a:lnTo>
                  <a:lnTo>
                    <a:pt x="0" y="6484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374886" y="2942940"/>
              <a:ext cx="122239" cy="136968"/>
            </a:xfrm>
            <a:custGeom>
              <a:avLst/>
              <a:pathLst>
                <a:path w="122239" h="136968">
                  <a:moveTo>
                    <a:pt x="122239" y="0"/>
                  </a:moveTo>
                  <a:lnTo>
                    <a:pt x="0" y="62212"/>
                  </a:lnTo>
                  <a:lnTo>
                    <a:pt x="114997" y="13696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423585" y="3028165"/>
              <a:ext cx="489604" cy="57265"/>
            </a:xfrm>
            <a:custGeom>
              <a:avLst/>
              <a:pathLst>
                <a:path w="489604" h="57265">
                  <a:moveTo>
                    <a:pt x="317801" y="42006"/>
                  </a:moveTo>
                  <a:lnTo>
                    <a:pt x="0" y="57265"/>
                  </a:lnTo>
                  <a:lnTo>
                    <a:pt x="489604" y="49607"/>
                  </a:lnTo>
                  <a:lnTo>
                    <a:pt x="219413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642998" y="2982163"/>
              <a:ext cx="129215" cy="134905"/>
            </a:xfrm>
            <a:custGeom>
              <a:avLst/>
              <a:pathLst>
                <a:path w="129215" h="134905">
                  <a:moveTo>
                    <a:pt x="129215" y="0"/>
                  </a:moveTo>
                  <a:lnTo>
                    <a:pt x="0" y="46001"/>
                  </a:lnTo>
                  <a:lnTo>
                    <a:pt x="104446" y="134905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693866" y="3033595"/>
              <a:ext cx="333681" cy="39940"/>
            </a:xfrm>
            <a:custGeom>
              <a:avLst/>
              <a:pathLst>
                <a:path w="333681" h="39940">
                  <a:moveTo>
                    <a:pt x="0" y="0"/>
                  </a:moveTo>
                  <a:lnTo>
                    <a:pt x="165201" y="32014"/>
                  </a:lnTo>
                  <a:lnTo>
                    <a:pt x="333681" y="39940"/>
                  </a:lnTo>
                  <a:lnTo>
                    <a:pt x="321916" y="3433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015783" y="3057091"/>
              <a:ext cx="136730" cy="123833"/>
            </a:xfrm>
            <a:custGeom>
              <a:avLst/>
              <a:pathLst>
                <a:path w="136730" h="123833">
                  <a:moveTo>
                    <a:pt x="136730" y="0"/>
                  </a:moveTo>
                  <a:lnTo>
                    <a:pt x="0" y="10841"/>
                  </a:lnTo>
                  <a:lnTo>
                    <a:pt x="77754" y="123833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742830" y="3034251"/>
              <a:ext cx="157103" cy="51227"/>
            </a:xfrm>
            <a:custGeom>
              <a:avLst/>
              <a:pathLst>
                <a:path w="157103" h="51227">
                  <a:moveTo>
                    <a:pt x="0" y="0"/>
                  </a:moveTo>
                  <a:lnTo>
                    <a:pt x="129189" y="51227"/>
                  </a:lnTo>
                  <a:lnTo>
                    <a:pt x="157103" y="38456"/>
                  </a:lnTo>
                  <a:lnTo>
                    <a:pt x="133582" y="3963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76412" y="2999464"/>
              <a:ext cx="122055" cy="136989"/>
            </a:xfrm>
            <a:custGeom>
              <a:avLst/>
              <a:pathLst>
                <a:path w="122055" h="136989">
                  <a:moveTo>
                    <a:pt x="115216" y="0"/>
                  </a:moveTo>
                  <a:lnTo>
                    <a:pt x="0" y="74417"/>
                  </a:lnTo>
                  <a:lnTo>
                    <a:pt x="122055" y="136989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76216" y="2976268"/>
              <a:ext cx="240653" cy="98969"/>
            </a:xfrm>
            <a:custGeom>
              <a:avLst/>
              <a:pathLst>
                <a:path w="240653" h="98969">
                  <a:moveTo>
                    <a:pt x="187099" y="88002"/>
                  </a:moveTo>
                  <a:lnTo>
                    <a:pt x="240653" y="98969"/>
                  </a:lnTo>
                  <a:lnTo>
                    <a:pt x="7472" y="0"/>
                  </a:lnTo>
                  <a:lnTo>
                    <a:pt x="0" y="60837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22628" y="2910847"/>
              <a:ext cx="136136" cy="126258"/>
            </a:xfrm>
            <a:custGeom>
              <a:avLst/>
              <a:pathLst>
                <a:path w="136136" h="126258">
                  <a:moveTo>
                    <a:pt x="0" y="0"/>
                  </a:moveTo>
                  <a:lnTo>
                    <a:pt x="53587" y="126258"/>
                  </a:lnTo>
                  <a:lnTo>
                    <a:pt x="136136" y="1672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628853" y="3044742"/>
              <a:ext cx="139332" cy="27088"/>
            </a:xfrm>
            <a:custGeom>
              <a:avLst/>
              <a:pathLst>
                <a:path w="139332" h="27088">
                  <a:moveTo>
                    <a:pt x="139332" y="27088"/>
                  </a:moveTo>
                  <a:lnTo>
                    <a:pt x="69376" y="0"/>
                  </a:lnTo>
                  <a:lnTo>
                    <a:pt x="0" y="14147"/>
                  </a:lnTo>
                  <a:lnTo>
                    <a:pt x="60597" y="12703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569065" y="2991716"/>
              <a:ext cx="120384" cy="137121"/>
            </a:xfrm>
            <a:custGeom>
              <a:avLst/>
              <a:pathLst>
                <a:path w="120384" h="137121">
                  <a:moveTo>
                    <a:pt x="3269" y="137121"/>
                  </a:moveTo>
                  <a:lnTo>
                    <a:pt x="120384" y="65729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685773" y="3045025"/>
              <a:ext cx="1245159" cy="60967"/>
            </a:xfrm>
            <a:custGeom>
              <a:avLst/>
              <a:pathLst>
                <a:path w="1245159" h="60967">
                  <a:moveTo>
                    <a:pt x="1245159" y="49952"/>
                  </a:moveTo>
                  <a:lnTo>
                    <a:pt x="1182797" y="60967"/>
                  </a:lnTo>
                  <a:lnTo>
                    <a:pt x="1128513" y="28269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85773" y="2979441"/>
              <a:ext cx="120464" cy="137116"/>
            </a:xfrm>
            <a:custGeom>
              <a:avLst/>
              <a:pathLst>
                <a:path w="120464" h="137116">
                  <a:moveTo>
                    <a:pt x="120464" y="0"/>
                  </a:moveTo>
                  <a:lnTo>
                    <a:pt x="0" y="65583"/>
                  </a:lnTo>
                  <a:lnTo>
                    <a:pt x="117029" y="137116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339530" y="2469448"/>
              <a:ext cx="1014559" cy="640830"/>
            </a:xfrm>
            <a:custGeom>
              <a:avLst/>
              <a:pathLst>
                <a:path w="1014559" h="640830">
                  <a:moveTo>
                    <a:pt x="624240" y="640830"/>
                  </a:moveTo>
                  <a:lnTo>
                    <a:pt x="405523" y="0"/>
                  </a:lnTo>
                  <a:lnTo>
                    <a:pt x="0" y="87195"/>
                  </a:lnTo>
                  <a:lnTo>
                    <a:pt x="1014559" y="2445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226198" y="2628031"/>
              <a:ext cx="127891" cy="135539"/>
            </a:xfrm>
            <a:custGeom>
              <a:avLst/>
              <a:pathLst>
                <a:path w="127891" h="135539">
                  <a:moveTo>
                    <a:pt x="0" y="135539"/>
                  </a:moveTo>
                  <a:lnTo>
                    <a:pt x="127891" y="85975"/>
                  </a:lnTo>
                  <a:lnTo>
                    <a:pt x="21022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334737" y="2516225"/>
              <a:ext cx="3443968" cy="556693"/>
            </a:xfrm>
            <a:custGeom>
              <a:avLst/>
              <a:pathLst>
                <a:path w="3443968" h="556693">
                  <a:moveTo>
                    <a:pt x="3443968" y="556693"/>
                  </a:moveTo>
                  <a:lnTo>
                    <a:pt x="1730050" y="315170"/>
                  </a:lnTo>
                  <a:lnTo>
                    <a:pt x="1035862" y="0"/>
                  </a:lnTo>
                  <a:lnTo>
                    <a:pt x="0" y="45033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334737" y="2856311"/>
              <a:ext cx="136277" cy="125786"/>
            </a:xfrm>
            <a:custGeom>
              <a:avLst/>
              <a:pathLst>
                <a:path w="136277" h="125786">
                  <a:moveTo>
                    <a:pt x="81591" y="0"/>
                  </a:moveTo>
                  <a:lnTo>
                    <a:pt x="0" y="110252"/>
                  </a:lnTo>
                  <a:lnTo>
                    <a:pt x="136277" y="125786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072081" y="2865845"/>
              <a:ext cx="2430634" cy="331315"/>
            </a:xfrm>
            <a:custGeom>
              <a:avLst/>
              <a:pathLst>
                <a:path w="2430634" h="331315">
                  <a:moveTo>
                    <a:pt x="2430634" y="127202"/>
                  </a:moveTo>
                  <a:lnTo>
                    <a:pt x="1157088" y="129818"/>
                  </a:lnTo>
                  <a:lnTo>
                    <a:pt x="0" y="331315"/>
                  </a:lnTo>
                  <a:lnTo>
                    <a:pt x="1723007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665492" y="2820928"/>
              <a:ext cx="129597" cy="134692"/>
            </a:xfrm>
            <a:custGeom>
              <a:avLst/>
              <a:pathLst>
                <a:path w="129597" h="134692">
                  <a:moveTo>
                    <a:pt x="25899" y="134692"/>
                  </a:moveTo>
                  <a:lnTo>
                    <a:pt x="129597" y="44916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42528" y="2915303"/>
              <a:ext cx="3593731" cy="202096"/>
            </a:xfrm>
            <a:custGeom>
              <a:avLst/>
              <a:pathLst>
                <a:path w="3593731" h="202096">
                  <a:moveTo>
                    <a:pt x="3593731" y="68969"/>
                  </a:moveTo>
                  <a:lnTo>
                    <a:pt x="3322617" y="83778"/>
                  </a:lnTo>
                  <a:lnTo>
                    <a:pt x="691275" y="0"/>
                  </a:lnTo>
                  <a:lnTo>
                    <a:pt x="0" y="202096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2528" y="3018243"/>
              <a:ext cx="133255" cy="131649"/>
            </a:xfrm>
            <a:custGeom>
              <a:avLst/>
              <a:pathLst>
                <a:path w="133255" h="131649">
                  <a:moveTo>
                    <a:pt x="94767" y="0"/>
                  </a:moveTo>
                  <a:lnTo>
                    <a:pt x="0" y="99156"/>
                  </a:lnTo>
                  <a:lnTo>
                    <a:pt x="133255" y="131649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92081" y="2875440"/>
              <a:ext cx="215337" cy="104221"/>
            </a:xfrm>
            <a:custGeom>
              <a:avLst/>
              <a:pathLst>
                <a:path w="215337" h="104221">
                  <a:moveTo>
                    <a:pt x="215337" y="104221"/>
                  </a:moveTo>
                  <a:lnTo>
                    <a:pt x="36223" y="27166"/>
                  </a:lnTo>
                  <a:lnTo>
                    <a:pt x="37768" y="1624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592081" y="2859370"/>
              <a:ext cx="136215" cy="126000"/>
            </a:xfrm>
            <a:custGeom>
              <a:avLst/>
              <a:pathLst>
                <a:path w="136215" h="126000">
                  <a:moveTo>
                    <a:pt x="136215" y="0"/>
                  </a:moveTo>
                  <a:lnTo>
                    <a:pt x="0" y="16069"/>
                  </a:lnTo>
                  <a:lnTo>
                    <a:pt x="82024" y="12600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238809" y="1266619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147168" y="170046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3" name="rc173"/>
            <p:cNvSpPr/>
            <p:nvPr/>
          </p:nvSpPr>
          <p:spPr>
            <a:xfrm>
              <a:off x="6238809" y="2288323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5400000">
              <a:off x="6167768" y="272331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73961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84015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94070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04124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14179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612245" y="3302959"/>
              <a:ext cx="254734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12790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831944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932490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03303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273713" y="2176695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310930" y="186410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310930" y="1550974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10930" y="123838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1556283" y="2217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56283" y="1904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556283" y="1591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556283" y="127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1273713" y="3198400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310930" y="2885812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310930" y="257267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10930" y="22600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1556283" y="3238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556283" y="2926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556283" y="2613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556283" y="2300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429643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[43.6%]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[11.8%]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3109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127998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48788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038225" y="3713030"/>
              <a:ext cx="23975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038225" y="3782620"/>
              <a:ext cx="14011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3024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379678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451029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862623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3397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34556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16920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89066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96202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1247933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166872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151668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63461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3179714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3574948" y="3713030"/>
              <a:ext cx="2949676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3714126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8547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380375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3714126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8547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380375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4755762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27114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845394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4755762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27114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845394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5838108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09459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927739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5838108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09459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5927739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202992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722127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8" name="rc24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202992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2127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4003171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4003171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04480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04480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6127153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6127153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42068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42068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76726" y="18722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18138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59550" y="22236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700961" y="24813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42373" y="26219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83785" y="29616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25197" y="251652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866609" y="2258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08021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949432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073668" y="201278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197904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322139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446375" y="19542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570610" y="19776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43317" y="1801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40259" y="17784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88730" y="21065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05461" y="17338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576726" y="21533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18138" y="21767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659550" y="238765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00961" y="26336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866609" y="21650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08021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949432" y="21065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73668" y="2094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87787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46375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94846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274612" y="21650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94400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635812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760047" y="18392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01459" y="209702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42871" y="223760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84283" y="22493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925695" y="23196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967107" y="207359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1342" y="21321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15578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339813" y="196816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22637" y="212045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64049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88284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12520" y="19330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60991" y="186272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09462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57933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06404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4400" y="200330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35812" y="201502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77224" y="196816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718636" y="187444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60047" y="188615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01459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842871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884283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925695" y="242504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967107" y="24953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09134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215578" y="21907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339813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588284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712520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960991" y="2483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20946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57933" y="22961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706404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76726" y="19659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659550" y="19424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700961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742373" y="201278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783785" y="18136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825197" y="17901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866609" y="19659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08021" y="1907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49432" y="176676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073668" y="17550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322139" y="17550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46375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570610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694846" y="193077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943317" y="1907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191788" y="17784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40259" y="193077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688730" y="19542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590034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631446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672857" y="19052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714269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755681" y="208094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838505" y="292441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79917" y="30064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21329" y="304156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2740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86976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11212" y="302985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35447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59683" y="295956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08154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956625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205096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53567" y="308842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02038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590034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631446" y="175292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714269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55681" y="219809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797093" y="266669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838505" y="1834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879917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21329" y="301813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62740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86976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211212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35447" y="302985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59683" y="30767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708154" y="310014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56625" y="299470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5096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70743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46508" y="31118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53567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94979" y="294784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02038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618138" y="18136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59550" y="1848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700961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42373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783785" y="18839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825197" y="1848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866609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908021" y="21885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949432" y="16847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073668" y="170819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97904" y="2001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322139" y="19424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46375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570610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94846" y="2083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943317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191788" y="20713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40259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688730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628410" y="1838162"/>
              <a:ext cx="2112004" cy="1183207"/>
            </a:xfrm>
            <a:custGeom>
              <a:avLst/>
              <a:pathLst>
                <a:path w="2112004" h="1183207">
                  <a:moveTo>
                    <a:pt x="0" y="93719"/>
                  </a:moveTo>
                  <a:lnTo>
                    <a:pt x="41411" y="246013"/>
                  </a:lnTo>
                  <a:lnTo>
                    <a:pt x="82823" y="445167"/>
                  </a:lnTo>
                  <a:lnTo>
                    <a:pt x="124235" y="702895"/>
                  </a:lnTo>
                  <a:lnTo>
                    <a:pt x="165647" y="843474"/>
                  </a:lnTo>
                  <a:lnTo>
                    <a:pt x="207059" y="1183207"/>
                  </a:lnTo>
                  <a:lnTo>
                    <a:pt x="248471" y="738040"/>
                  </a:lnTo>
                  <a:lnTo>
                    <a:pt x="289882" y="480311"/>
                  </a:lnTo>
                  <a:lnTo>
                    <a:pt x="331294" y="351447"/>
                  </a:lnTo>
                  <a:lnTo>
                    <a:pt x="372706" y="269443"/>
                  </a:lnTo>
                  <a:lnTo>
                    <a:pt x="496942" y="234298"/>
                  </a:lnTo>
                  <a:lnTo>
                    <a:pt x="621177" y="257728"/>
                  </a:lnTo>
                  <a:lnTo>
                    <a:pt x="745413" y="246013"/>
                  </a:lnTo>
                  <a:lnTo>
                    <a:pt x="869648" y="175723"/>
                  </a:lnTo>
                  <a:lnTo>
                    <a:pt x="993884" y="199153"/>
                  </a:lnTo>
                  <a:lnTo>
                    <a:pt x="1366591" y="23429"/>
                  </a:lnTo>
                  <a:lnTo>
                    <a:pt x="1863533" y="0"/>
                  </a:lnTo>
                  <a:lnTo>
                    <a:pt x="2112004" y="32801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628410" y="1978741"/>
              <a:ext cx="1697885" cy="714610"/>
            </a:xfrm>
            <a:custGeom>
              <a:avLst/>
              <a:pathLst>
                <a:path w="1697885" h="714610">
                  <a:moveTo>
                    <a:pt x="0" y="234298"/>
                  </a:moveTo>
                  <a:lnTo>
                    <a:pt x="41411" y="257728"/>
                  </a:lnTo>
                  <a:lnTo>
                    <a:pt x="82823" y="468597"/>
                  </a:lnTo>
                  <a:lnTo>
                    <a:pt x="124235" y="714610"/>
                  </a:lnTo>
                  <a:lnTo>
                    <a:pt x="289882" y="246013"/>
                  </a:lnTo>
                  <a:lnTo>
                    <a:pt x="331294" y="0"/>
                  </a:lnTo>
                  <a:lnTo>
                    <a:pt x="372706" y="187438"/>
                  </a:lnTo>
                  <a:lnTo>
                    <a:pt x="496942" y="175723"/>
                  </a:lnTo>
                  <a:lnTo>
                    <a:pt x="869648" y="210868"/>
                  </a:lnTo>
                  <a:lnTo>
                    <a:pt x="911060" y="210868"/>
                  </a:lnTo>
                  <a:lnTo>
                    <a:pt x="1118119" y="128864"/>
                  </a:lnTo>
                  <a:lnTo>
                    <a:pt x="1697885" y="24601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628410" y="1767872"/>
              <a:ext cx="2112004" cy="585746"/>
            </a:xfrm>
            <a:custGeom>
              <a:avLst/>
              <a:pathLst>
                <a:path w="2112004" h="585746">
                  <a:moveTo>
                    <a:pt x="0" y="175723"/>
                  </a:moveTo>
                  <a:lnTo>
                    <a:pt x="41411" y="175723"/>
                  </a:lnTo>
                  <a:lnTo>
                    <a:pt x="165647" y="105434"/>
                  </a:lnTo>
                  <a:lnTo>
                    <a:pt x="207059" y="363162"/>
                  </a:lnTo>
                  <a:lnTo>
                    <a:pt x="248471" y="503741"/>
                  </a:lnTo>
                  <a:lnTo>
                    <a:pt x="289882" y="515456"/>
                  </a:lnTo>
                  <a:lnTo>
                    <a:pt x="331294" y="585746"/>
                  </a:lnTo>
                  <a:lnTo>
                    <a:pt x="372706" y="339732"/>
                  </a:lnTo>
                  <a:lnTo>
                    <a:pt x="496942" y="398307"/>
                  </a:lnTo>
                  <a:lnTo>
                    <a:pt x="621177" y="187438"/>
                  </a:lnTo>
                  <a:lnTo>
                    <a:pt x="745413" y="234298"/>
                  </a:lnTo>
                  <a:lnTo>
                    <a:pt x="828237" y="386592"/>
                  </a:lnTo>
                  <a:lnTo>
                    <a:pt x="869648" y="257728"/>
                  </a:lnTo>
                  <a:lnTo>
                    <a:pt x="911060" y="0"/>
                  </a:lnTo>
                  <a:lnTo>
                    <a:pt x="993884" y="304588"/>
                  </a:lnTo>
                  <a:lnTo>
                    <a:pt x="1118119" y="199153"/>
                  </a:lnTo>
                  <a:lnTo>
                    <a:pt x="1366591" y="128864"/>
                  </a:lnTo>
                  <a:lnTo>
                    <a:pt x="1615062" y="304588"/>
                  </a:lnTo>
                  <a:lnTo>
                    <a:pt x="1863533" y="257728"/>
                  </a:lnTo>
                  <a:lnTo>
                    <a:pt x="2112004" y="15229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628410" y="1908451"/>
              <a:ext cx="2112004" cy="620891"/>
            </a:xfrm>
            <a:custGeom>
              <a:avLst/>
              <a:pathLst>
                <a:path w="2112004" h="620891">
                  <a:moveTo>
                    <a:pt x="0" y="128864"/>
                  </a:moveTo>
                  <a:lnTo>
                    <a:pt x="41411" y="140579"/>
                  </a:lnTo>
                  <a:lnTo>
                    <a:pt x="82823" y="93719"/>
                  </a:lnTo>
                  <a:lnTo>
                    <a:pt x="124235" y="0"/>
                  </a:lnTo>
                  <a:lnTo>
                    <a:pt x="165647" y="11714"/>
                  </a:lnTo>
                  <a:lnTo>
                    <a:pt x="207059" y="210868"/>
                  </a:lnTo>
                  <a:lnTo>
                    <a:pt x="248471" y="527171"/>
                  </a:lnTo>
                  <a:lnTo>
                    <a:pt x="289882" y="527171"/>
                  </a:lnTo>
                  <a:lnTo>
                    <a:pt x="331294" y="550601"/>
                  </a:lnTo>
                  <a:lnTo>
                    <a:pt x="372706" y="620891"/>
                  </a:lnTo>
                  <a:lnTo>
                    <a:pt x="496942" y="585746"/>
                  </a:lnTo>
                  <a:lnTo>
                    <a:pt x="621177" y="316302"/>
                  </a:lnTo>
                  <a:lnTo>
                    <a:pt x="745413" y="281158"/>
                  </a:lnTo>
                  <a:lnTo>
                    <a:pt x="993884" y="585746"/>
                  </a:lnTo>
                  <a:lnTo>
                    <a:pt x="1118119" y="527171"/>
                  </a:lnTo>
                  <a:lnTo>
                    <a:pt x="1366591" y="609176"/>
                  </a:lnTo>
                  <a:lnTo>
                    <a:pt x="1615062" y="585746"/>
                  </a:lnTo>
                  <a:lnTo>
                    <a:pt x="1863533" y="421737"/>
                  </a:lnTo>
                  <a:lnTo>
                    <a:pt x="2112004" y="281158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628410" y="1814732"/>
              <a:ext cx="2112004" cy="292873"/>
            </a:xfrm>
            <a:custGeom>
              <a:avLst/>
              <a:pathLst>
                <a:path w="2112004" h="292873">
                  <a:moveTo>
                    <a:pt x="0" y="210868"/>
                  </a:moveTo>
                  <a:lnTo>
                    <a:pt x="82823" y="187438"/>
                  </a:lnTo>
                  <a:lnTo>
                    <a:pt x="124235" y="140579"/>
                  </a:lnTo>
                  <a:lnTo>
                    <a:pt x="165647" y="257728"/>
                  </a:lnTo>
                  <a:lnTo>
                    <a:pt x="207059" y="58574"/>
                  </a:lnTo>
                  <a:lnTo>
                    <a:pt x="248471" y="35144"/>
                  </a:lnTo>
                  <a:lnTo>
                    <a:pt x="289882" y="210868"/>
                  </a:lnTo>
                  <a:lnTo>
                    <a:pt x="331294" y="152294"/>
                  </a:lnTo>
                  <a:lnTo>
                    <a:pt x="372706" y="11714"/>
                  </a:lnTo>
                  <a:lnTo>
                    <a:pt x="496942" y="0"/>
                  </a:lnTo>
                  <a:lnTo>
                    <a:pt x="745413" y="0"/>
                  </a:lnTo>
                  <a:lnTo>
                    <a:pt x="869648" y="140579"/>
                  </a:lnTo>
                  <a:lnTo>
                    <a:pt x="993884" y="292873"/>
                  </a:lnTo>
                  <a:lnTo>
                    <a:pt x="1118119" y="175723"/>
                  </a:lnTo>
                  <a:lnTo>
                    <a:pt x="1366591" y="152294"/>
                  </a:lnTo>
                  <a:lnTo>
                    <a:pt x="1615062" y="23429"/>
                  </a:lnTo>
                  <a:lnTo>
                    <a:pt x="1863533" y="175723"/>
                  </a:lnTo>
                  <a:lnTo>
                    <a:pt x="2112004" y="199153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628410" y="1943596"/>
              <a:ext cx="2112004" cy="1183207"/>
            </a:xfrm>
            <a:custGeom>
              <a:avLst/>
              <a:pathLst>
                <a:path w="2112004" h="1183207">
                  <a:moveTo>
                    <a:pt x="0" y="35144"/>
                  </a:moveTo>
                  <a:lnTo>
                    <a:pt x="41411" y="11714"/>
                  </a:lnTo>
                  <a:lnTo>
                    <a:pt x="82823" y="0"/>
                  </a:lnTo>
                  <a:lnTo>
                    <a:pt x="124235" y="11714"/>
                  </a:lnTo>
                  <a:lnTo>
                    <a:pt x="165647" y="175723"/>
                  </a:lnTo>
                  <a:lnTo>
                    <a:pt x="248471" y="1019198"/>
                  </a:lnTo>
                  <a:lnTo>
                    <a:pt x="289882" y="1101202"/>
                  </a:lnTo>
                  <a:lnTo>
                    <a:pt x="331294" y="1136347"/>
                  </a:lnTo>
                  <a:lnTo>
                    <a:pt x="372706" y="1148062"/>
                  </a:lnTo>
                  <a:lnTo>
                    <a:pt x="496942" y="1171492"/>
                  </a:lnTo>
                  <a:lnTo>
                    <a:pt x="621177" y="1124632"/>
                  </a:lnTo>
                  <a:lnTo>
                    <a:pt x="745413" y="1148062"/>
                  </a:lnTo>
                  <a:lnTo>
                    <a:pt x="869648" y="1054343"/>
                  </a:lnTo>
                  <a:lnTo>
                    <a:pt x="993884" y="1159777"/>
                  </a:lnTo>
                  <a:lnTo>
                    <a:pt x="1118119" y="1148062"/>
                  </a:lnTo>
                  <a:lnTo>
                    <a:pt x="1366591" y="1159777"/>
                  </a:lnTo>
                  <a:lnTo>
                    <a:pt x="1615062" y="1159777"/>
                  </a:lnTo>
                  <a:lnTo>
                    <a:pt x="1863533" y="1183207"/>
                  </a:lnTo>
                  <a:lnTo>
                    <a:pt x="2112004" y="1171492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628410" y="1791302"/>
              <a:ext cx="2112004" cy="1358931"/>
            </a:xfrm>
            <a:custGeom>
              <a:avLst/>
              <a:pathLst>
                <a:path w="2112004" h="1358931">
                  <a:moveTo>
                    <a:pt x="0" y="46859"/>
                  </a:moveTo>
                  <a:lnTo>
                    <a:pt x="41411" y="0"/>
                  </a:lnTo>
                  <a:lnTo>
                    <a:pt x="124235" y="46859"/>
                  </a:lnTo>
                  <a:lnTo>
                    <a:pt x="165647" y="445167"/>
                  </a:lnTo>
                  <a:lnTo>
                    <a:pt x="207059" y="913764"/>
                  </a:lnTo>
                  <a:lnTo>
                    <a:pt x="248471" y="82004"/>
                  </a:lnTo>
                  <a:lnTo>
                    <a:pt x="289882" y="1288641"/>
                  </a:lnTo>
                  <a:lnTo>
                    <a:pt x="331294" y="1265211"/>
                  </a:lnTo>
                  <a:lnTo>
                    <a:pt x="372706" y="1288641"/>
                  </a:lnTo>
                  <a:lnTo>
                    <a:pt x="496942" y="1300356"/>
                  </a:lnTo>
                  <a:lnTo>
                    <a:pt x="621177" y="1312071"/>
                  </a:lnTo>
                  <a:lnTo>
                    <a:pt x="745413" y="1276926"/>
                  </a:lnTo>
                  <a:lnTo>
                    <a:pt x="869648" y="1323786"/>
                  </a:lnTo>
                  <a:lnTo>
                    <a:pt x="993884" y="1312071"/>
                  </a:lnTo>
                  <a:lnTo>
                    <a:pt x="1118119" y="1347216"/>
                  </a:lnTo>
                  <a:lnTo>
                    <a:pt x="1366591" y="1241782"/>
                  </a:lnTo>
                  <a:lnTo>
                    <a:pt x="1615062" y="1288641"/>
                  </a:lnTo>
                  <a:lnTo>
                    <a:pt x="1656474" y="1358931"/>
                  </a:lnTo>
                  <a:lnTo>
                    <a:pt x="1780709" y="1288641"/>
                  </a:lnTo>
                  <a:lnTo>
                    <a:pt x="1863533" y="1300356"/>
                  </a:lnTo>
                  <a:lnTo>
                    <a:pt x="1904945" y="1194922"/>
                  </a:lnTo>
                  <a:lnTo>
                    <a:pt x="2112004" y="1288641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669822" y="1744442"/>
              <a:ext cx="2070592" cy="503741"/>
            </a:xfrm>
            <a:custGeom>
              <a:avLst/>
              <a:pathLst>
                <a:path w="2070592" h="503741">
                  <a:moveTo>
                    <a:pt x="0" y="128864"/>
                  </a:moveTo>
                  <a:lnTo>
                    <a:pt x="41411" y="164008"/>
                  </a:lnTo>
                  <a:lnTo>
                    <a:pt x="82823" y="175723"/>
                  </a:lnTo>
                  <a:lnTo>
                    <a:pt x="124235" y="234298"/>
                  </a:lnTo>
                  <a:lnTo>
                    <a:pt x="165647" y="199153"/>
                  </a:lnTo>
                  <a:lnTo>
                    <a:pt x="207059" y="164008"/>
                  </a:lnTo>
                  <a:lnTo>
                    <a:pt x="248471" y="210868"/>
                  </a:lnTo>
                  <a:lnTo>
                    <a:pt x="289882" y="503741"/>
                  </a:lnTo>
                  <a:lnTo>
                    <a:pt x="331294" y="0"/>
                  </a:lnTo>
                  <a:lnTo>
                    <a:pt x="455530" y="23429"/>
                  </a:lnTo>
                  <a:lnTo>
                    <a:pt x="579765" y="316302"/>
                  </a:lnTo>
                  <a:lnTo>
                    <a:pt x="704001" y="257728"/>
                  </a:lnTo>
                  <a:lnTo>
                    <a:pt x="828237" y="351447"/>
                  </a:lnTo>
                  <a:lnTo>
                    <a:pt x="952472" y="339732"/>
                  </a:lnTo>
                  <a:lnTo>
                    <a:pt x="1076708" y="398307"/>
                  </a:lnTo>
                  <a:lnTo>
                    <a:pt x="1325179" y="175723"/>
                  </a:lnTo>
                  <a:lnTo>
                    <a:pt x="1573650" y="386592"/>
                  </a:lnTo>
                  <a:lnTo>
                    <a:pt x="1822121" y="175723"/>
                  </a:lnTo>
                  <a:lnTo>
                    <a:pt x="2070592" y="234298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75264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915604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969520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80720" y="2001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1921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620795" y="20384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4831996" y="197987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254397" y="21087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6767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887998" y="20970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180720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391921" y="2094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603121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814321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025522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36722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47923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870324" y="2083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82828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194028" y="196379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16429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27629" y="236210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61231" y="285412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83632" y="280726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94832" y="27838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987194" y="194473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409595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4620795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465597" y="197987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887998" y="201502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099198" y="200330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194028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827629" y="231524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38830" y="256125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250030" y="27721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94832" y="285412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3987194" y="19213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4409595" y="18627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4831996" y="209702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043196" y="26476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254397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887998" y="21673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099198" y="23898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982828" y="208094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94028" y="201065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405229" y="19872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27629" y="2479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038830" y="273697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250030" y="291270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61231" y="288927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94832" y="294784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987194" y="201502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831996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043196" y="222588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254397" y="2214174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465597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5676797" y="217902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099198" y="213216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82828" y="19637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16429" y="208094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27629" y="226838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38830" y="272526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250030" y="27486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672431" y="285412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94832" y="300642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409595" y="193301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620795" y="209702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4831996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043196" y="219074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465597" y="226103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887998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6099198" y="243675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194028" y="205751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405229" y="210437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616429" y="203408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27629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0388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2500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61231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883632" y="206922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4832" y="198722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3987194" y="208531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198394" y="206188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4620795" y="19798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5676797" y="200330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194028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05229" y="212780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827629" y="210437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38830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250030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461231" y="211608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672431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883632" y="205751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987194" y="19095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620795" y="1956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254397" y="19213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465597" y="20150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099198" y="19447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232405" y="2060745"/>
              <a:ext cx="1689603" cy="105434"/>
            </a:xfrm>
            <a:custGeom>
              <a:avLst/>
              <a:pathLst>
                <a:path w="1689603" h="105434">
                  <a:moveTo>
                    <a:pt x="0" y="70289"/>
                  </a:moveTo>
                  <a:lnTo>
                    <a:pt x="211200" y="105434"/>
                  </a:lnTo>
                  <a:lnTo>
                    <a:pt x="422400" y="0"/>
                  </a:lnTo>
                  <a:lnTo>
                    <a:pt x="633601" y="82004"/>
                  </a:lnTo>
                  <a:lnTo>
                    <a:pt x="844801" y="46859"/>
                  </a:lnTo>
                  <a:lnTo>
                    <a:pt x="1056002" y="70289"/>
                  </a:lnTo>
                  <a:lnTo>
                    <a:pt x="1267202" y="93719"/>
                  </a:lnTo>
                  <a:lnTo>
                    <a:pt x="1478403" y="46859"/>
                  </a:lnTo>
                  <a:lnTo>
                    <a:pt x="1689603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21204" y="1943596"/>
              <a:ext cx="2112004" cy="117149"/>
            </a:xfrm>
            <a:custGeom>
              <a:avLst/>
              <a:pathLst>
                <a:path w="2112004" h="117149">
                  <a:moveTo>
                    <a:pt x="0" y="0"/>
                  </a:moveTo>
                  <a:lnTo>
                    <a:pt x="422400" y="58574"/>
                  </a:lnTo>
                  <a:lnTo>
                    <a:pt x="633601" y="46859"/>
                  </a:lnTo>
                  <a:lnTo>
                    <a:pt x="844801" y="23429"/>
                  </a:lnTo>
                  <a:lnTo>
                    <a:pt x="1267202" y="11714"/>
                  </a:lnTo>
                  <a:lnTo>
                    <a:pt x="1478403" y="105434"/>
                  </a:lnTo>
                  <a:lnTo>
                    <a:pt x="1689603" y="117149"/>
                  </a:lnTo>
                  <a:lnTo>
                    <a:pt x="2112004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021204" y="2013886"/>
              <a:ext cx="1900803" cy="128864"/>
            </a:xfrm>
            <a:custGeom>
              <a:avLst/>
              <a:pathLst>
                <a:path w="1900803" h="128864">
                  <a:moveTo>
                    <a:pt x="0" y="105434"/>
                  </a:moveTo>
                  <a:lnTo>
                    <a:pt x="211200" y="46859"/>
                  </a:lnTo>
                  <a:lnTo>
                    <a:pt x="422400" y="82004"/>
                  </a:lnTo>
                  <a:lnTo>
                    <a:pt x="633601" y="58574"/>
                  </a:lnTo>
                  <a:lnTo>
                    <a:pt x="844801" y="0"/>
                  </a:lnTo>
                  <a:lnTo>
                    <a:pt x="1267202" y="128864"/>
                  </a:lnTo>
                  <a:lnTo>
                    <a:pt x="1478403" y="93719"/>
                  </a:lnTo>
                  <a:lnTo>
                    <a:pt x="1689603" y="93719"/>
                  </a:lnTo>
                  <a:lnTo>
                    <a:pt x="1900803" y="11714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232405" y="2095890"/>
              <a:ext cx="1689603" cy="58574"/>
            </a:xfrm>
            <a:custGeom>
              <a:avLst/>
              <a:pathLst>
                <a:path w="1689603" h="58574">
                  <a:moveTo>
                    <a:pt x="0" y="11714"/>
                  </a:moveTo>
                  <a:lnTo>
                    <a:pt x="211200" y="58574"/>
                  </a:lnTo>
                  <a:lnTo>
                    <a:pt x="422400" y="0"/>
                  </a:lnTo>
                  <a:lnTo>
                    <a:pt x="633601" y="23429"/>
                  </a:lnTo>
                  <a:lnTo>
                    <a:pt x="844801" y="11714"/>
                  </a:lnTo>
                  <a:lnTo>
                    <a:pt x="1056002" y="23429"/>
                  </a:lnTo>
                  <a:lnTo>
                    <a:pt x="1267202" y="0"/>
                  </a:lnTo>
                  <a:lnTo>
                    <a:pt x="1689603" y="4685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021204" y="1896736"/>
              <a:ext cx="2112004" cy="784900"/>
            </a:xfrm>
            <a:custGeom>
              <a:avLst/>
              <a:pathLst>
                <a:path w="2112004" h="784900">
                  <a:moveTo>
                    <a:pt x="0" y="58574"/>
                  </a:moveTo>
                  <a:lnTo>
                    <a:pt x="211200" y="117149"/>
                  </a:lnTo>
                  <a:lnTo>
                    <a:pt x="422400" y="0"/>
                  </a:lnTo>
                  <a:lnTo>
                    <a:pt x="844801" y="234298"/>
                  </a:lnTo>
                  <a:lnTo>
                    <a:pt x="1056002" y="784900"/>
                  </a:lnTo>
                  <a:lnTo>
                    <a:pt x="1267202" y="222583"/>
                  </a:lnTo>
                  <a:lnTo>
                    <a:pt x="1478403" y="210868"/>
                  </a:lnTo>
                  <a:lnTo>
                    <a:pt x="1689603" y="164008"/>
                  </a:lnTo>
                  <a:lnTo>
                    <a:pt x="1900803" y="304588"/>
                  </a:lnTo>
                  <a:lnTo>
                    <a:pt x="2112004" y="527171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021204" y="1920166"/>
              <a:ext cx="2112004" cy="128864"/>
            </a:xfrm>
            <a:custGeom>
              <a:avLst/>
              <a:pathLst>
                <a:path w="2112004" h="128864">
                  <a:moveTo>
                    <a:pt x="0" y="58574"/>
                  </a:moveTo>
                  <a:lnTo>
                    <a:pt x="422400" y="35144"/>
                  </a:lnTo>
                  <a:lnTo>
                    <a:pt x="633601" y="0"/>
                  </a:lnTo>
                  <a:lnTo>
                    <a:pt x="1478403" y="93719"/>
                  </a:lnTo>
                  <a:lnTo>
                    <a:pt x="1900803" y="128864"/>
                  </a:lnTo>
                  <a:lnTo>
                    <a:pt x="2112004" y="117149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021204" y="2002171"/>
              <a:ext cx="2112004" cy="890334"/>
            </a:xfrm>
            <a:custGeom>
              <a:avLst/>
              <a:pathLst>
                <a:path w="2112004" h="890334">
                  <a:moveTo>
                    <a:pt x="0" y="35144"/>
                  </a:moveTo>
                  <a:lnTo>
                    <a:pt x="211200" y="0"/>
                  </a:lnTo>
                  <a:lnTo>
                    <a:pt x="422400" y="82004"/>
                  </a:lnTo>
                  <a:lnTo>
                    <a:pt x="633601" y="35144"/>
                  </a:lnTo>
                  <a:lnTo>
                    <a:pt x="844801" y="398307"/>
                  </a:lnTo>
                  <a:lnTo>
                    <a:pt x="1478403" y="890334"/>
                  </a:lnTo>
                  <a:lnTo>
                    <a:pt x="1689603" y="761470"/>
                  </a:lnTo>
                  <a:lnTo>
                    <a:pt x="1900803" y="843474"/>
                  </a:lnTo>
                  <a:lnTo>
                    <a:pt x="2112004" y="82004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32405" y="1978741"/>
              <a:ext cx="1900803" cy="913764"/>
            </a:xfrm>
            <a:custGeom>
              <a:avLst/>
              <a:pathLst>
                <a:path w="1900803" h="913764">
                  <a:moveTo>
                    <a:pt x="0" y="0"/>
                  </a:moveTo>
                  <a:lnTo>
                    <a:pt x="211200" y="105434"/>
                  </a:lnTo>
                  <a:lnTo>
                    <a:pt x="633601" y="374877"/>
                  </a:lnTo>
                  <a:lnTo>
                    <a:pt x="844801" y="620891"/>
                  </a:lnTo>
                  <a:lnTo>
                    <a:pt x="1056002" y="831759"/>
                  </a:lnTo>
                  <a:lnTo>
                    <a:pt x="1267202" y="796614"/>
                  </a:lnTo>
                  <a:lnTo>
                    <a:pt x="1478403" y="784900"/>
                  </a:lnTo>
                  <a:lnTo>
                    <a:pt x="1900803" y="913764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021204" y="2002171"/>
              <a:ext cx="2112004" cy="257728"/>
            </a:xfrm>
            <a:custGeom>
              <a:avLst/>
              <a:pathLst>
                <a:path w="2112004" h="257728">
                  <a:moveTo>
                    <a:pt x="0" y="46859"/>
                  </a:moveTo>
                  <a:lnTo>
                    <a:pt x="211200" y="11714"/>
                  </a:lnTo>
                  <a:lnTo>
                    <a:pt x="422400" y="0"/>
                  </a:lnTo>
                  <a:lnTo>
                    <a:pt x="844801" y="187438"/>
                  </a:lnTo>
                  <a:lnTo>
                    <a:pt x="1056002" y="257728"/>
                  </a:lnTo>
                  <a:lnTo>
                    <a:pt x="1267202" y="246013"/>
                  </a:lnTo>
                  <a:lnTo>
                    <a:pt x="1478403" y="187438"/>
                  </a:lnTo>
                  <a:lnTo>
                    <a:pt x="1689603" y="210868"/>
                  </a:lnTo>
                  <a:lnTo>
                    <a:pt x="2112004" y="164008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021204" y="2025601"/>
              <a:ext cx="2112004" cy="960623"/>
            </a:xfrm>
            <a:custGeom>
              <a:avLst/>
              <a:pathLst>
                <a:path w="2112004" h="960623">
                  <a:moveTo>
                    <a:pt x="0" y="93719"/>
                  </a:moveTo>
                  <a:lnTo>
                    <a:pt x="211200" y="23429"/>
                  </a:lnTo>
                  <a:lnTo>
                    <a:pt x="422400" y="0"/>
                  </a:lnTo>
                  <a:lnTo>
                    <a:pt x="633601" y="35144"/>
                  </a:lnTo>
                  <a:lnTo>
                    <a:pt x="844801" y="492026"/>
                  </a:lnTo>
                  <a:lnTo>
                    <a:pt x="1056002" y="749755"/>
                  </a:lnTo>
                  <a:lnTo>
                    <a:pt x="1267202" y="925479"/>
                  </a:lnTo>
                  <a:lnTo>
                    <a:pt x="1478403" y="902049"/>
                  </a:lnTo>
                  <a:lnTo>
                    <a:pt x="2112004" y="96062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443605" y="1967026"/>
              <a:ext cx="1689603" cy="503741"/>
            </a:xfrm>
            <a:custGeom>
              <a:avLst/>
              <a:pathLst>
                <a:path w="1689603" h="503741">
                  <a:moveTo>
                    <a:pt x="0" y="0"/>
                  </a:moveTo>
                  <a:lnTo>
                    <a:pt x="211200" y="164008"/>
                  </a:lnTo>
                  <a:lnTo>
                    <a:pt x="422400" y="269443"/>
                  </a:lnTo>
                  <a:lnTo>
                    <a:pt x="633601" y="257728"/>
                  </a:lnTo>
                  <a:lnTo>
                    <a:pt x="1056002" y="328017"/>
                  </a:lnTo>
                  <a:lnTo>
                    <a:pt x="1478403" y="269443"/>
                  </a:lnTo>
                  <a:lnTo>
                    <a:pt x="1689603" y="503741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021204" y="2002171"/>
              <a:ext cx="2112004" cy="1042628"/>
            </a:xfrm>
            <a:custGeom>
              <a:avLst/>
              <a:pathLst>
                <a:path w="2112004" h="1042628">
                  <a:moveTo>
                    <a:pt x="0" y="0"/>
                  </a:moveTo>
                  <a:lnTo>
                    <a:pt x="633601" y="117149"/>
                  </a:lnTo>
                  <a:lnTo>
                    <a:pt x="844801" y="304588"/>
                  </a:lnTo>
                  <a:lnTo>
                    <a:pt x="1056002" y="761470"/>
                  </a:lnTo>
                  <a:lnTo>
                    <a:pt x="1267202" y="784900"/>
                  </a:lnTo>
                  <a:lnTo>
                    <a:pt x="1478403" y="773185"/>
                  </a:lnTo>
                  <a:lnTo>
                    <a:pt x="1689603" y="890334"/>
                  </a:lnTo>
                  <a:lnTo>
                    <a:pt x="2112004" y="104262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32405" y="2025601"/>
              <a:ext cx="1900803" cy="117149"/>
            </a:xfrm>
            <a:custGeom>
              <a:avLst/>
              <a:pathLst>
                <a:path w="1900803" h="117149">
                  <a:moveTo>
                    <a:pt x="0" y="70289"/>
                  </a:moveTo>
                  <a:lnTo>
                    <a:pt x="211200" y="117149"/>
                  </a:lnTo>
                  <a:lnTo>
                    <a:pt x="422400" y="46859"/>
                  </a:lnTo>
                  <a:lnTo>
                    <a:pt x="633601" y="58574"/>
                  </a:lnTo>
                  <a:lnTo>
                    <a:pt x="844801" y="58574"/>
                  </a:lnTo>
                  <a:lnTo>
                    <a:pt x="1056002" y="58574"/>
                  </a:lnTo>
                  <a:lnTo>
                    <a:pt x="1267202" y="58574"/>
                  </a:lnTo>
                  <a:lnTo>
                    <a:pt x="1689603" y="82004"/>
                  </a:lnTo>
                  <a:lnTo>
                    <a:pt x="1900803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021204" y="1967026"/>
              <a:ext cx="1689603" cy="152294"/>
            </a:xfrm>
            <a:custGeom>
              <a:avLst/>
              <a:pathLst>
                <a:path w="1689603" h="152294">
                  <a:moveTo>
                    <a:pt x="0" y="152294"/>
                  </a:moveTo>
                  <a:lnTo>
                    <a:pt x="211200" y="128864"/>
                  </a:lnTo>
                  <a:lnTo>
                    <a:pt x="633601" y="46859"/>
                  </a:lnTo>
                  <a:lnTo>
                    <a:pt x="844801" y="0"/>
                  </a:lnTo>
                  <a:lnTo>
                    <a:pt x="1689603" y="70289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65480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522810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2482530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3915604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4897070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1522810" y="3240438"/>
              <a:ext cx="2323204" cy="0"/>
            </a:xfrm>
            <a:custGeom>
              <a:avLst/>
              <a:pathLst>
                <a:path w="2323204" h="0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7526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6676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58088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99500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0912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82323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172156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104609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18727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932846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346964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761083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3915604" y="3240438"/>
              <a:ext cx="2323204" cy="0"/>
            </a:xfrm>
            <a:custGeom>
              <a:avLst/>
              <a:pathLst>
                <a:path w="2323204" h="0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2680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65480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8280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7108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4030515" y="330285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57712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5105126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5633127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1335869" y="270002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273713" y="211427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273713" y="152852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488016" y="2740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488016" y="2154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488016" y="1568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9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31" name="rc33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52" name="rc352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4860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769553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3617" y="16337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82" y="17421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021746" y="180121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05810" y="19440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89874" y="175689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73938" y="164854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358002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442067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4259" y="15451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46451" y="15549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98644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50836" y="15204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03029" y="1530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9606" y="14564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8376" y="1446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2761" y="15845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2575" y="144274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85489" y="16042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69553" y="1614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53617" y="17027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37682" y="1806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73938" y="16091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58002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2067" y="15845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94259" y="15795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4900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0836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55221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32119" y="16091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703163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87228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39420" y="14870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23484" y="15954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07548" y="16545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1612" y="16594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375677" y="168898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59741" y="15855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11933" y="16101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64126" y="15215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6318" y="15412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4446" y="16052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6851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0703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72895" y="15264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77280" y="14969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81665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605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15067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03163" y="15560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87228" y="15609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71292" y="15412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955356" y="15018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039420" y="15067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23484" y="159048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07548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91612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75677" y="17333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59741" y="17628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1193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64126" y="16348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16318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2070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972895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77280" y="17579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981665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86050" y="16791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90435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85489" y="15254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853617" y="15155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37682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21746" y="15451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105810" y="1461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9874" y="14515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73938" y="15254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58002" y="1500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42067" y="14416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94259" y="14367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644" y="14367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50836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3029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55221" y="1510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59606" y="1500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3991" y="1446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68376" y="1510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72761" y="15204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98797" y="15270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82861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66925" y="151224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0990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5054" y="158612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3182" y="19407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87246" y="19751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310" y="19899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55374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07567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9759" y="19850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1952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4144" y="19554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8529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72914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7299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81684" y="20096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86069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98797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82861" y="14482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50990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5054" y="163537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9118" y="183237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03182" y="148269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8724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1310" y="19801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55374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7567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9759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11952" y="19850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64144" y="20047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8529" y="20145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72914" y="19702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7729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1355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1363" y="20195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81684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65748" y="19505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06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69553" y="1461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53617" y="14761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937682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21746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5810" y="14909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89874" y="14761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3938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58002" y="16189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2067" y="14072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94259" y="1417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946451" y="15401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198644" y="15155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0836" y="15549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03029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55221" y="15746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59606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991" y="15697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468376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72761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37174" y="1506300"/>
              <a:ext cx="4287271" cy="497422"/>
            </a:xfrm>
            <a:custGeom>
              <a:avLst/>
              <a:pathLst>
                <a:path w="4287271" h="497422">
                  <a:moveTo>
                    <a:pt x="0" y="39399"/>
                  </a:moveTo>
                  <a:lnTo>
                    <a:pt x="84064" y="103424"/>
                  </a:lnTo>
                  <a:lnTo>
                    <a:pt x="168128" y="187148"/>
                  </a:lnTo>
                  <a:lnTo>
                    <a:pt x="252192" y="295498"/>
                  </a:lnTo>
                  <a:lnTo>
                    <a:pt x="336256" y="354597"/>
                  </a:lnTo>
                  <a:lnTo>
                    <a:pt x="420320" y="497422"/>
                  </a:lnTo>
                  <a:lnTo>
                    <a:pt x="504384" y="310273"/>
                  </a:lnTo>
                  <a:lnTo>
                    <a:pt x="588449" y="201923"/>
                  </a:lnTo>
                  <a:lnTo>
                    <a:pt x="672513" y="147749"/>
                  </a:lnTo>
                  <a:lnTo>
                    <a:pt x="756577" y="113274"/>
                  </a:lnTo>
                  <a:lnTo>
                    <a:pt x="1008769" y="98499"/>
                  </a:lnTo>
                  <a:lnTo>
                    <a:pt x="1260962" y="108349"/>
                  </a:lnTo>
                  <a:lnTo>
                    <a:pt x="1513154" y="103424"/>
                  </a:lnTo>
                  <a:lnTo>
                    <a:pt x="1765347" y="73874"/>
                  </a:lnTo>
                  <a:lnTo>
                    <a:pt x="2017539" y="83724"/>
                  </a:lnTo>
                  <a:lnTo>
                    <a:pt x="2774116" y="9849"/>
                  </a:lnTo>
                  <a:lnTo>
                    <a:pt x="3782886" y="0"/>
                  </a:lnTo>
                  <a:lnTo>
                    <a:pt x="4287271" y="13789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37174" y="1565399"/>
              <a:ext cx="3446630" cy="300423"/>
            </a:xfrm>
            <a:custGeom>
              <a:avLst/>
              <a:pathLst>
                <a:path w="3446630" h="300423">
                  <a:moveTo>
                    <a:pt x="0" y="98499"/>
                  </a:moveTo>
                  <a:lnTo>
                    <a:pt x="84064" y="108349"/>
                  </a:lnTo>
                  <a:lnTo>
                    <a:pt x="168128" y="196998"/>
                  </a:lnTo>
                  <a:lnTo>
                    <a:pt x="252192" y="300423"/>
                  </a:lnTo>
                  <a:lnTo>
                    <a:pt x="588449" y="103424"/>
                  </a:lnTo>
                  <a:lnTo>
                    <a:pt x="672513" y="0"/>
                  </a:lnTo>
                  <a:lnTo>
                    <a:pt x="756577" y="78799"/>
                  </a:lnTo>
                  <a:lnTo>
                    <a:pt x="1008769" y="73874"/>
                  </a:lnTo>
                  <a:lnTo>
                    <a:pt x="1765347" y="88649"/>
                  </a:lnTo>
                  <a:lnTo>
                    <a:pt x="1849411" y="88649"/>
                  </a:lnTo>
                  <a:lnTo>
                    <a:pt x="2269732" y="54174"/>
                  </a:lnTo>
                  <a:lnTo>
                    <a:pt x="3446630" y="10342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37174" y="1476750"/>
              <a:ext cx="4287271" cy="246248"/>
            </a:xfrm>
            <a:custGeom>
              <a:avLst/>
              <a:pathLst>
                <a:path w="4287271" h="246248">
                  <a:moveTo>
                    <a:pt x="0" y="73874"/>
                  </a:moveTo>
                  <a:lnTo>
                    <a:pt x="84064" y="73874"/>
                  </a:lnTo>
                  <a:lnTo>
                    <a:pt x="336256" y="44324"/>
                  </a:lnTo>
                  <a:lnTo>
                    <a:pt x="420320" y="152674"/>
                  </a:lnTo>
                  <a:lnTo>
                    <a:pt x="504384" y="211773"/>
                  </a:lnTo>
                  <a:lnTo>
                    <a:pt x="588449" y="216698"/>
                  </a:lnTo>
                  <a:lnTo>
                    <a:pt x="672513" y="246248"/>
                  </a:lnTo>
                  <a:lnTo>
                    <a:pt x="756577" y="142824"/>
                  </a:lnTo>
                  <a:lnTo>
                    <a:pt x="1008769" y="167449"/>
                  </a:lnTo>
                  <a:lnTo>
                    <a:pt x="1260962" y="78799"/>
                  </a:lnTo>
                  <a:lnTo>
                    <a:pt x="1513154" y="98499"/>
                  </a:lnTo>
                  <a:lnTo>
                    <a:pt x="1681282" y="162524"/>
                  </a:lnTo>
                  <a:lnTo>
                    <a:pt x="1765347" y="108349"/>
                  </a:lnTo>
                  <a:lnTo>
                    <a:pt x="1849411" y="0"/>
                  </a:lnTo>
                  <a:lnTo>
                    <a:pt x="2017539" y="128049"/>
                  </a:lnTo>
                  <a:lnTo>
                    <a:pt x="2269732" y="83724"/>
                  </a:lnTo>
                  <a:lnTo>
                    <a:pt x="2774116" y="54174"/>
                  </a:lnTo>
                  <a:lnTo>
                    <a:pt x="3278501" y="128049"/>
                  </a:lnTo>
                  <a:lnTo>
                    <a:pt x="3782886" y="108349"/>
                  </a:lnTo>
                  <a:lnTo>
                    <a:pt x="4287271" y="6402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37174" y="1535850"/>
              <a:ext cx="4287271" cy="261023"/>
            </a:xfrm>
            <a:custGeom>
              <a:avLst/>
              <a:pathLst>
                <a:path w="4287271" h="261023">
                  <a:moveTo>
                    <a:pt x="0" y="54174"/>
                  </a:moveTo>
                  <a:lnTo>
                    <a:pt x="84064" y="59099"/>
                  </a:lnTo>
                  <a:lnTo>
                    <a:pt x="168128" y="39399"/>
                  </a:lnTo>
                  <a:lnTo>
                    <a:pt x="252192" y="0"/>
                  </a:lnTo>
                  <a:lnTo>
                    <a:pt x="336256" y="4924"/>
                  </a:lnTo>
                  <a:lnTo>
                    <a:pt x="420320" y="88649"/>
                  </a:lnTo>
                  <a:lnTo>
                    <a:pt x="504384" y="221623"/>
                  </a:lnTo>
                  <a:lnTo>
                    <a:pt x="588449" y="221623"/>
                  </a:lnTo>
                  <a:lnTo>
                    <a:pt x="672513" y="231473"/>
                  </a:lnTo>
                  <a:lnTo>
                    <a:pt x="756577" y="261023"/>
                  </a:lnTo>
                  <a:lnTo>
                    <a:pt x="1008769" y="246248"/>
                  </a:lnTo>
                  <a:lnTo>
                    <a:pt x="1260962" y="132974"/>
                  </a:lnTo>
                  <a:lnTo>
                    <a:pt x="1513154" y="118199"/>
                  </a:lnTo>
                  <a:lnTo>
                    <a:pt x="2017539" y="246248"/>
                  </a:lnTo>
                  <a:lnTo>
                    <a:pt x="2269732" y="221623"/>
                  </a:lnTo>
                  <a:lnTo>
                    <a:pt x="2774116" y="256098"/>
                  </a:lnTo>
                  <a:lnTo>
                    <a:pt x="3278501" y="246248"/>
                  </a:lnTo>
                  <a:lnTo>
                    <a:pt x="3782886" y="177298"/>
                  </a:lnTo>
                  <a:lnTo>
                    <a:pt x="4287271" y="11819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7174" y="1496450"/>
              <a:ext cx="4287271" cy="123124"/>
            </a:xfrm>
            <a:custGeom>
              <a:avLst/>
              <a:pathLst>
                <a:path w="4287271" h="123124">
                  <a:moveTo>
                    <a:pt x="0" y="88649"/>
                  </a:moveTo>
                  <a:lnTo>
                    <a:pt x="168128" y="78799"/>
                  </a:lnTo>
                  <a:lnTo>
                    <a:pt x="252192" y="59099"/>
                  </a:lnTo>
                  <a:lnTo>
                    <a:pt x="336256" y="108349"/>
                  </a:lnTo>
                  <a:lnTo>
                    <a:pt x="420320" y="24624"/>
                  </a:lnTo>
                  <a:lnTo>
                    <a:pt x="504384" y="14774"/>
                  </a:lnTo>
                  <a:lnTo>
                    <a:pt x="588449" y="88649"/>
                  </a:lnTo>
                  <a:lnTo>
                    <a:pt x="672513" y="64024"/>
                  </a:lnTo>
                  <a:lnTo>
                    <a:pt x="756577" y="4924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59099"/>
                  </a:lnTo>
                  <a:lnTo>
                    <a:pt x="2017539" y="123124"/>
                  </a:lnTo>
                  <a:lnTo>
                    <a:pt x="2269732" y="73874"/>
                  </a:lnTo>
                  <a:lnTo>
                    <a:pt x="2774116" y="64024"/>
                  </a:lnTo>
                  <a:lnTo>
                    <a:pt x="3278501" y="9849"/>
                  </a:lnTo>
                  <a:lnTo>
                    <a:pt x="3782886" y="73874"/>
                  </a:lnTo>
                  <a:lnTo>
                    <a:pt x="4287271" y="8372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7174" y="1550624"/>
              <a:ext cx="4287271" cy="497422"/>
            </a:xfrm>
            <a:custGeom>
              <a:avLst/>
              <a:pathLst>
                <a:path w="4287271" h="497422">
                  <a:moveTo>
                    <a:pt x="0" y="14774"/>
                  </a:moveTo>
                  <a:lnTo>
                    <a:pt x="84064" y="4924"/>
                  </a:lnTo>
                  <a:lnTo>
                    <a:pt x="168128" y="0"/>
                  </a:lnTo>
                  <a:lnTo>
                    <a:pt x="252192" y="4924"/>
                  </a:lnTo>
                  <a:lnTo>
                    <a:pt x="336256" y="73874"/>
                  </a:lnTo>
                  <a:lnTo>
                    <a:pt x="504384" y="428472"/>
                  </a:lnTo>
                  <a:lnTo>
                    <a:pt x="588449" y="462947"/>
                  </a:lnTo>
                  <a:lnTo>
                    <a:pt x="672513" y="477722"/>
                  </a:lnTo>
                  <a:lnTo>
                    <a:pt x="756577" y="482647"/>
                  </a:lnTo>
                  <a:lnTo>
                    <a:pt x="1008769" y="492497"/>
                  </a:lnTo>
                  <a:lnTo>
                    <a:pt x="1260962" y="472797"/>
                  </a:lnTo>
                  <a:lnTo>
                    <a:pt x="1513154" y="482647"/>
                  </a:lnTo>
                  <a:lnTo>
                    <a:pt x="1765347" y="443247"/>
                  </a:lnTo>
                  <a:lnTo>
                    <a:pt x="2017539" y="487572"/>
                  </a:lnTo>
                  <a:lnTo>
                    <a:pt x="2269732" y="482647"/>
                  </a:lnTo>
                  <a:lnTo>
                    <a:pt x="2774116" y="487572"/>
                  </a:lnTo>
                  <a:lnTo>
                    <a:pt x="3278501" y="487572"/>
                  </a:lnTo>
                  <a:lnTo>
                    <a:pt x="3782886" y="497422"/>
                  </a:lnTo>
                  <a:lnTo>
                    <a:pt x="4287271" y="49249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37174" y="1486600"/>
              <a:ext cx="4287271" cy="571296"/>
            </a:xfrm>
            <a:custGeom>
              <a:avLst/>
              <a:pathLst>
                <a:path w="4287271" h="571296">
                  <a:moveTo>
                    <a:pt x="0" y="19699"/>
                  </a:moveTo>
                  <a:lnTo>
                    <a:pt x="84064" y="0"/>
                  </a:lnTo>
                  <a:lnTo>
                    <a:pt x="252192" y="19699"/>
                  </a:lnTo>
                  <a:lnTo>
                    <a:pt x="336256" y="187148"/>
                  </a:lnTo>
                  <a:lnTo>
                    <a:pt x="420320" y="384147"/>
                  </a:lnTo>
                  <a:lnTo>
                    <a:pt x="504384" y="34474"/>
                  </a:lnTo>
                  <a:lnTo>
                    <a:pt x="588449" y="541746"/>
                  </a:lnTo>
                  <a:lnTo>
                    <a:pt x="672513" y="531896"/>
                  </a:lnTo>
                  <a:lnTo>
                    <a:pt x="756577" y="541746"/>
                  </a:lnTo>
                  <a:lnTo>
                    <a:pt x="1008769" y="546671"/>
                  </a:lnTo>
                  <a:lnTo>
                    <a:pt x="1260962" y="551596"/>
                  </a:lnTo>
                  <a:lnTo>
                    <a:pt x="1513154" y="536821"/>
                  </a:lnTo>
                  <a:lnTo>
                    <a:pt x="1765347" y="556521"/>
                  </a:lnTo>
                  <a:lnTo>
                    <a:pt x="2017539" y="551596"/>
                  </a:lnTo>
                  <a:lnTo>
                    <a:pt x="2269732" y="566371"/>
                  </a:lnTo>
                  <a:lnTo>
                    <a:pt x="2774116" y="522046"/>
                  </a:lnTo>
                  <a:lnTo>
                    <a:pt x="3278501" y="541746"/>
                  </a:lnTo>
                  <a:lnTo>
                    <a:pt x="3362565" y="571296"/>
                  </a:lnTo>
                  <a:lnTo>
                    <a:pt x="3614758" y="541746"/>
                  </a:lnTo>
                  <a:lnTo>
                    <a:pt x="3782886" y="546671"/>
                  </a:lnTo>
                  <a:lnTo>
                    <a:pt x="3866950" y="502347"/>
                  </a:lnTo>
                  <a:lnTo>
                    <a:pt x="4287271" y="541746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21238" y="1466900"/>
              <a:ext cx="4203207" cy="211773"/>
            </a:xfrm>
            <a:custGeom>
              <a:avLst/>
              <a:pathLst>
                <a:path w="4203207" h="211773">
                  <a:moveTo>
                    <a:pt x="0" y="54174"/>
                  </a:moveTo>
                  <a:lnTo>
                    <a:pt x="84064" y="68949"/>
                  </a:lnTo>
                  <a:lnTo>
                    <a:pt x="168128" y="73874"/>
                  </a:lnTo>
                  <a:lnTo>
                    <a:pt x="252192" y="98499"/>
                  </a:lnTo>
                  <a:lnTo>
                    <a:pt x="336256" y="83724"/>
                  </a:lnTo>
                  <a:lnTo>
                    <a:pt x="420320" y="68949"/>
                  </a:lnTo>
                  <a:lnTo>
                    <a:pt x="504384" y="88649"/>
                  </a:lnTo>
                  <a:lnTo>
                    <a:pt x="588449" y="211773"/>
                  </a:lnTo>
                  <a:lnTo>
                    <a:pt x="672513" y="0"/>
                  </a:lnTo>
                  <a:lnTo>
                    <a:pt x="924705" y="9849"/>
                  </a:lnTo>
                  <a:lnTo>
                    <a:pt x="1176898" y="132974"/>
                  </a:lnTo>
                  <a:lnTo>
                    <a:pt x="1429090" y="108349"/>
                  </a:lnTo>
                  <a:lnTo>
                    <a:pt x="1681282" y="147749"/>
                  </a:lnTo>
                  <a:lnTo>
                    <a:pt x="1933475" y="142824"/>
                  </a:lnTo>
                  <a:lnTo>
                    <a:pt x="2185667" y="167449"/>
                  </a:lnTo>
                  <a:lnTo>
                    <a:pt x="2690052" y="73874"/>
                  </a:lnTo>
                  <a:lnTo>
                    <a:pt x="3194437" y="162524"/>
                  </a:lnTo>
                  <a:lnTo>
                    <a:pt x="3698822" y="73874"/>
                  </a:lnTo>
                  <a:lnTo>
                    <a:pt x="4203207" y="98499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737174" y="1488272"/>
              <a:ext cx="4287271" cy="300320"/>
            </a:xfrm>
            <a:custGeom>
              <a:avLst/>
              <a:pathLst>
                <a:path w="4287271" h="300320">
                  <a:moveTo>
                    <a:pt x="0" y="102365"/>
                  </a:moveTo>
                  <a:lnTo>
                    <a:pt x="54269" y="136510"/>
                  </a:lnTo>
                  <a:lnTo>
                    <a:pt x="108538" y="163637"/>
                  </a:lnTo>
                  <a:lnTo>
                    <a:pt x="162807" y="184349"/>
                  </a:lnTo>
                  <a:lnTo>
                    <a:pt x="217077" y="199399"/>
                  </a:lnTo>
                  <a:lnTo>
                    <a:pt x="271346" y="209335"/>
                  </a:lnTo>
                  <a:lnTo>
                    <a:pt x="325615" y="214013"/>
                  </a:lnTo>
                  <a:lnTo>
                    <a:pt x="379884" y="214527"/>
                  </a:lnTo>
                  <a:lnTo>
                    <a:pt x="434154" y="212198"/>
                  </a:lnTo>
                  <a:lnTo>
                    <a:pt x="488423" y="208182"/>
                  </a:lnTo>
                  <a:lnTo>
                    <a:pt x="542692" y="201780"/>
                  </a:lnTo>
                  <a:lnTo>
                    <a:pt x="596961" y="193161"/>
                  </a:lnTo>
                  <a:lnTo>
                    <a:pt x="651231" y="180312"/>
                  </a:lnTo>
                  <a:lnTo>
                    <a:pt x="705500" y="168331"/>
                  </a:lnTo>
                  <a:lnTo>
                    <a:pt x="759769" y="149318"/>
                  </a:lnTo>
                  <a:lnTo>
                    <a:pt x="814038" y="123930"/>
                  </a:lnTo>
                  <a:lnTo>
                    <a:pt x="868308" y="95273"/>
                  </a:lnTo>
                  <a:lnTo>
                    <a:pt x="922577" y="67665"/>
                  </a:lnTo>
                  <a:lnTo>
                    <a:pt x="976846" y="46226"/>
                  </a:lnTo>
                  <a:lnTo>
                    <a:pt x="1031115" y="35286"/>
                  </a:lnTo>
                  <a:lnTo>
                    <a:pt x="1085385" y="29907"/>
                  </a:lnTo>
                  <a:lnTo>
                    <a:pt x="1139654" y="27967"/>
                  </a:lnTo>
                  <a:lnTo>
                    <a:pt x="1193923" y="28843"/>
                  </a:lnTo>
                  <a:lnTo>
                    <a:pt x="1248192" y="31867"/>
                  </a:lnTo>
                  <a:lnTo>
                    <a:pt x="1302462" y="36351"/>
                  </a:lnTo>
                  <a:lnTo>
                    <a:pt x="1356731" y="41631"/>
                  </a:lnTo>
                  <a:lnTo>
                    <a:pt x="1411000" y="47098"/>
                  </a:lnTo>
                  <a:lnTo>
                    <a:pt x="1465270" y="52243"/>
                  </a:lnTo>
                  <a:lnTo>
                    <a:pt x="1519539" y="56684"/>
                  </a:lnTo>
                  <a:lnTo>
                    <a:pt x="1573808" y="60161"/>
                  </a:lnTo>
                  <a:lnTo>
                    <a:pt x="1628077" y="62508"/>
                  </a:lnTo>
                  <a:lnTo>
                    <a:pt x="1682347" y="63605"/>
                  </a:lnTo>
                  <a:lnTo>
                    <a:pt x="1736616" y="63323"/>
                  </a:lnTo>
                  <a:lnTo>
                    <a:pt x="1790885" y="61672"/>
                  </a:lnTo>
                  <a:lnTo>
                    <a:pt x="1845154" y="59869"/>
                  </a:lnTo>
                  <a:lnTo>
                    <a:pt x="1899424" y="58138"/>
                  </a:lnTo>
                  <a:lnTo>
                    <a:pt x="1953693" y="56451"/>
                  </a:lnTo>
                  <a:lnTo>
                    <a:pt x="2007962" y="54779"/>
                  </a:lnTo>
                  <a:lnTo>
                    <a:pt x="2062231" y="53099"/>
                  </a:lnTo>
                  <a:lnTo>
                    <a:pt x="2116501" y="51393"/>
                  </a:lnTo>
                  <a:lnTo>
                    <a:pt x="2170770" y="49651"/>
                  </a:lnTo>
                  <a:lnTo>
                    <a:pt x="2225039" y="47873"/>
                  </a:lnTo>
                  <a:lnTo>
                    <a:pt x="2279308" y="46067"/>
                  </a:lnTo>
                  <a:lnTo>
                    <a:pt x="2333578" y="44251"/>
                  </a:lnTo>
                  <a:lnTo>
                    <a:pt x="2387847" y="42449"/>
                  </a:lnTo>
                  <a:lnTo>
                    <a:pt x="2442116" y="40694"/>
                  </a:lnTo>
                  <a:lnTo>
                    <a:pt x="2496385" y="39020"/>
                  </a:lnTo>
                  <a:lnTo>
                    <a:pt x="2550655" y="37467"/>
                  </a:lnTo>
                  <a:lnTo>
                    <a:pt x="2604924" y="36071"/>
                  </a:lnTo>
                  <a:lnTo>
                    <a:pt x="2659193" y="34870"/>
                  </a:lnTo>
                  <a:lnTo>
                    <a:pt x="2713463" y="33897"/>
                  </a:lnTo>
                  <a:lnTo>
                    <a:pt x="2767732" y="33178"/>
                  </a:lnTo>
                  <a:lnTo>
                    <a:pt x="2822001" y="32676"/>
                  </a:lnTo>
                  <a:lnTo>
                    <a:pt x="2876270" y="32302"/>
                  </a:lnTo>
                  <a:lnTo>
                    <a:pt x="2930540" y="32049"/>
                  </a:lnTo>
                  <a:lnTo>
                    <a:pt x="2984809" y="31905"/>
                  </a:lnTo>
                  <a:lnTo>
                    <a:pt x="3039078" y="31857"/>
                  </a:lnTo>
                  <a:lnTo>
                    <a:pt x="3093347" y="31888"/>
                  </a:lnTo>
                  <a:lnTo>
                    <a:pt x="3147617" y="31980"/>
                  </a:lnTo>
                  <a:lnTo>
                    <a:pt x="3201886" y="32110"/>
                  </a:lnTo>
                  <a:lnTo>
                    <a:pt x="3256155" y="32255"/>
                  </a:lnTo>
                  <a:lnTo>
                    <a:pt x="3310424" y="32386"/>
                  </a:lnTo>
                  <a:lnTo>
                    <a:pt x="3364694" y="32472"/>
                  </a:lnTo>
                  <a:lnTo>
                    <a:pt x="3418963" y="32481"/>
                  </a:lnTo>
                  <a:lnTo>
                    <a:pt x="3473232" y="32379"/>
                  </a:lnTo>
                  <a:lnTo>
                    <a:pt x="3527501" y="32130"/>
                  </a:lnTo>
                  <a:lnTo>
                    <a:pt x="3581771" y="31702"/>
                  </a:lnTo>
                  <a:lnTo>
                    <a:pt x="3636040" y="31060"/>
                  </a:lnTo>
                  <a:lnTo>
                    <a:pt x="3690309" y="30176"/>
                  </a:lnTo>
                  <a:lnTo>
                    <a:pt x="3744578" y="29024"/>
                  </a:lnTo>
                  <a:lnTo>
                    <a:pt x="3798848" y="27581"/>
                  </a:lnTo>
                  <a:lnTo>
                    <a:pt x="3853117" y="25830"/>
                  </a:lnTo>
                  <a:lnTo>
                    <a:pt x="3907386" y="23759"/>
                  </a:lnTo>
                  <a:lnTo>
                    <a:pt x="3961656" y="21361"/>
                  </a:lnTo>
                  <a:lnTo>
                    <a:pt x="4015925" y="18629"/>
                  </a:lnTo>
                  <a:lnTo>
                    <a:pt x="4070194" y="15563"/>
                  </a:lnTo>
                  <a:lnTo>
                    <a:pt x="4124463" y="12165"/>
                  </a:lnTo>
                  <a:lnTo>
                    <a:pt x="4178733" y="8435"/>
                  </a:lnTo>
                  <a:lnTo>
                    <a:pt x="4233002" y="4379"/>
                  </a:lnTo>
                  <a:lnTo>
                    <a:pt x="4287271" y="0"/>
                  </a:lnTo>
                  <a:lnTo>
                    <a:pt x="4287271" y="254788"/>
                  </a:lnTo>
                  <a:lnTo>
                    <a:pt x="4233002" y="244833"/>
                  </a:lnTo>
                  <a:lnTo>
                    <a:pt x="4178733" y="235527"/>
                  </a:lnTo>
                  <a:lnTo>
                    <a:pt x="4124463" y="226869"/>
                  </a:lnTo>
                  <a:lnTo>
                    <a:pt x="4070194" y="218856"/>
                  </a:lnTo>
                  <a:lnTo>
                    <a:pt x="4015925" y="211483"/>
                  </a:lnTo>
                  <a:lnTo>
                    <a:pt x="3961656" y="204746"/>
                  </a:lnTo>
                  <a:lnTo>
                    <a:pt x="3907386" y="198637"/>
                  </a:lnTo>
                  <a:lnTo>
                    <a:pt x="3853117" y="193144"/>
                  </a:lnTo>
                  <a:lnTo>
                    <a:pt x="3798848" y="188254"/>
                  </a:lnTo>
                  <a:lnTo>
                    <a:pt x="3744578" y="183947"/>
                  </a:lnTo>
                  <a:lnTo>
                    <a:pt x="3690309" y="180200"/>
                  </a:lnTo>
                  <a:lnTo>
                    <a:pt x="3636040" y="176985"/>
                  </a:lnTo>
                  <a:lnTo>
                    <a:pt x="3581771" y="174269"/>
                  </a:lnTo>
                  <a:lnTo>
                    <a:pt x="3527501" y="172017"/>
                  </a:lnTo>
                  <a:lnTo>
                    <a:pt x="3473232" y="170189"/>
                  </a:lnTo>
                  <a:lnTo>
                    <a:pt x="3418963" y="168745"/>
                  </a:lnTo>
                  <a:lnTo>
                    <a:pt x="3364694" y="167644"/>
                  </a:lnTo>
                  <a:lnTo>
                    <a:pt x="3310424" y="166844"/>
                  </a:lnTo>
                  <a:lnTo>
                    <a:pt x="3256155" y="166308"/>
                  </a:lnTo>
                  <a:lnTo>
                    <a:pt x="3201886" y="165998"/>
                  </a:lnTo>
                  <a:lnTo>
                    <a:pt x="3147617" y="165881"/>
                  </a:lnTo>
                  <a:lnTo>
                    <a:pt x="3093347" y="165923"/>
                  </a:lnTo>
                  <a:lnTo>
                    <a:pt x="3039078" y="166099"/>
                  </a:lnTo>
                  <a:lnTo>
                    <a:pt x="2984809" y="166381"/>
                  </a:lnTo>
                  <a:lnTo>
                    <a:pt x="2930540" y="166749"/>
                  </a:lnTo>
                  <a:lnTo>
                    <a:pt x="2876270" y="167181"/>
                  </a:lnTo>
                  <a:lnTo>
                    <a:pt x="2822001" y="167662"/>
                  </a:lnTo>
                  <a:lnTo>
                    <a:pt x="2767732" y="168174"/>
                  </a:lnTo>
                  <a:lnTo>
                    <a:pt x="2713463" y="168577"/>
                  </a:lnTo>
                  <a:lnTo>
                    <a:pt x="2659193" y="168808"/>
                  </a:lnTo>
                  <a:lnTo>
                    <a:pt x="2604924" y="168905"/>
                  </a:lnTo>
                  <a:lnTo>
                    <a:pt x="2550655" y="168913"/>
                  </a:lnTo>
                  <a:lnTo>
                    <a:pt x="2496385" y="168877"/>
                  </a:lnTo>
                  <a:lnTo>
                    <a:pt x="2442116" y="168849"/>
                  </a:lnTo>
                  <a:lnTo>
                    <a:pt x="2387847" y="168875"/>
                  </a:lnTo>
                  <a:lnTo>
                    <a:pt x="2333578" y="169004"/>
                  </a:lnTo>
                  <a:lnTo>
                    <a:pt x="2279308" y="169277"/>
                  </a:lnTo>
                  <a:lnTo>
                    <a:pt x="2225039" y="169730"/>
                  </a:lnTo>
                  <a:lnTo>
                    <a:pt x="2170770" y="170391"/>
                  </a:lnTo>
                  <a:lnTo>
                    <a:pt x="2116501" y="171281"/>
                  </a:lnTo>
                  <a:lnTo>
                    <a:pt x="2062231" y="172408"/>
                  </a:lnTo>
                  <a:lnTo>
                    <a:pt x="2007962" y="173775"/>
                  </a:lnTo>
                  <a:lnTo>
                    <a:pt x="1953693" y="175374"/>
                  </a:lnTo>
                  <a:lnTo>
                    <a:pt x="1899424" y="177192"/>
                  </a:lnTo>
                  <a:lnTo>
                    <a:pt x="1845154" y="179213"/>
                  </a:lnTo>
                  <a:lnTo>
                    <a:pt x="1790885" y="181418"/>
                  </a:lnTo>
                  <a:lnTo>
                    <a:pt x="1736616" y="183389"/>
                  </a:lnTo>
                  <a:lnTo>
                    <a:pt x="1682347" y="183151"/>
                  </a:lnTo>
                  <a:lnTo>
                    <a:pt x="1628077" y="180927"/>
                  </a:lnTo>
                  <a:lnTo>
                    <a:pt x="1573808" y="177344"/>
                  </a:lnTo>
                  <a:lnTo>
                    <a:pt x="1519539" y="173038"/>
                  </a:lnTo>
                  <a:lnTo>
                    <a:pt x="1465270" y="168599"/>
                  </a:lnTo>
                  <a:lnTo>
                    <a:pt x="1411000" y="164524"/>
                  </a:lnTo>
                  <a:lnTo>
                    <a:pt x="1356731" y="161185"/>
                  </a:lnTo>
                  <a:lnTo>
                    <a:pt x="1302462" y="158831"/>
                  </a:lnTo>
                  <a:lnTo>
                    <a:pt x="1248192" y="157610"/>
                  </a:lnTo>
                  <a:lnTo>
                    <a:pt x="1193923" y="157612"/>
                  </a:lnTo>
                  <a:lnTo>
                    <a:pt x="1139654" y="158907"/>
                  </a:lnTo>
                  <a:lnTo>
                    <a:pt x="1085385" y="161581"/>
                  </a:lnTo>
                  <a:lnTo>
                    <a:pt x="1031115" y="165770"/>
                  </a:lnTo>
                  <a:lnTo>
                    <a:pt x="976846" y="172787"/>
                  </a:lnTo>
                  <a:lnTo>
                    <a:pt x="922577" y="186561"/>
                  </a:lnTo>
                  <a:lnTo>
                    <a:pt x="868308" y="205638"/>
                  </a:lnTo>
                  <a:lnTo>
                    <a:pt x="814038" y="227812"/>
                  </a:lnTo>
                  <a:lnTo>
                    <a:pt x="759769" y="250074"/>
                  </a:lnTo>
                  <a:lnTo>
                    <a:pt x="705500" y="268206"/>
                  </a:lnTo>
                  <a:lnTo>
                    <a:pt x="651231" y="278950"/>
                  </a:lnTo>
                  <a:lnTo>
                    <a:pt x="596961" y="289940"/>
                  </a:lnTo>
                  <a:lnTo>
                    <a:pt x="542692" y="296233"/>
                  </a:lnTo>
                  <a:lnTo>
                    <a:pt x="488423" y="299699"/>
                  </a:lnTo>
                  <a:lnTo>
                    <a:pt x="434154" y="300320"/>
                  </a:lnTo>
                  <a:lnTo>
                    <a:pt x="379884" y="299513"/>
                  </a:lnTo>
                  <a:lnTo>
                    <a:pt x="325615" y="296787"/>
                  </a:lnTo>
                  <a:lnTo>
                    <a:pt x="271346" y="291814"/>
                  </a:lnTo>
                  <a:lnTo>
                    <a:pt x="217077" y="284896"/>
                  </a:lnTo>
                  <a:lnTo>
                    <a:pt x="162807" y="277622"/>
                  </a:lnTo>
                  <a:lnTo>
                    <a:pt x="108538" y="270032"/>
                  </a:lnTo>
                  <a:lnTo>
                    <a:pt x="54269" y="261368"/>
                  </a:lnTo>
                  <a:lnTo>
                    <a:pt x="0" y="250822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737174" y="1463462"/>
              <a:ext cx="4287271" cy="233188"/>
            </a:xfrm>
            <a:custGeom>
              <a:avLst/>
              <a:pathLst>
                <a:path w="4287271" h="233188">
                  <a:moveTo>
                    <a:pt x="0" y="0"/>
                  </a:moveTo>
                  <a:lnTo>
                    <a:pt x="54269" y="25130"/>
                  </a:lnTo>
                  <a:lnTo>
                    <a:pt x="108538" y="48062"/>
                  </a:lnTo>
                  <a:lnTo>
                    <a:pt x="162807" y="68670"/>
                  </a:lnTo>
                  <a:lnTo>
                    <a:pt x="217077" y="86835"/>
                  </a:lnTo>
                  <a:lnTo>
                    <a:pt x="271346" y="102471"/>
                  </a:lnTo>
                  <a:lnTo>
                    <a:pt x="325615" y="115577"/>
                  </a:lnTo>
                  <a:lnTo>
                    <a:pt x="379884" y="126175"/>
                  </a:lnTo>
                  <a:lnTo>
                    <a:pt x="434154" y="134481"/>
                  </a:lnTo>
                  <a:lnTo>
                    <a:pt x="488423" y="141066"/>
                  </a:lnTo>
                  <a:lnTo>
                    <a:pt x="542692" y="146313"/>
                  </a:lnTo>
                  <a:lnTo>
                    <a:pt x="596961" y="150138"/>
                  </a:lnTo>
                  <a:lnTo>
                    <a:pt x="651231" y="152757"/>
                  </a:lnTo>
                  <a:lnTo>
                    <a:pt x="705500" y="154404"/>
                  </a:lnTo>
                  <a:lnTo>
                    <a:pt x="759769" y="155339"/>
                  </a:lnTo>
                  <a:lnTo>
                    <a:pt x="814038" y="154672"/>
                  </a:lnTo>
                  <a:lnTo>
                    <a:pt x="868308" y="151661"/>
                  </a:lnTo>
                  <a:lnTo>
                    <a:pt x="922577" y="146417"/>
                  </a:lnTo>
                  <a:lnTo>
                    <a:pt x="976846" y="139133"/>
                  </a:lnTo>
                  <a:lnTo>
                    <a:pt x="1031115" y="130240"/>
                  </a:lnTo>
                  <a:lnTo>
                    <a:pt x="1085385" y="120471"/>
                  </a:lnTo>
                  <a:lnTo>
                    <a:pt x="1139654" y="110806"/>
                  </a:lnTo>
                  <a:lnTo>
                    <a:pt x="1193923" y="102363"/>
                  </a:lnTo>
                  <a:lnTo>
                    <a:pt x="1248192" y="96278"/>
                  </a:lnTo>
                  <a:lnTo>
                    <a:pt x="1302462" y="92757"/>
                  </a:lnTo>
                  <a:lnTo>
                    <a:pt x="1356731" y="90098"/>
                  </a:lnTo>
                  <a:lnTo>
                    <a:pt x="1411000" y="87849"/>
                  </a:lnTo>
                  <a:lnTo>
                    <a:pt x="1465270" y="85623"/>
                  </a:lnTo>
                  <a:lnTo>
                    <a:pt x="1519539" y="83094"/>
                  </a:lnTo>
                  <a:lnTo>
                    <a:pt x="1573808" y="80099"/>
                  </a:lnTo>
                  <a:lnTo>
                    <a:pt x="1628077" y="76701"/>
                  </a:lnTo>
                  <a:lnTo>
                    <a:pt x="1682347" y="73200"/>
                  </a:lnTo>
                  <a:lnTo>
                    <a:pt x="1736616" y="70036"/>
                  </a:lnTo>
                  <a:lnTo>
                    <a:pt x="1790885" y="67586"/>
                  </a:lnTo>
                  <a:lnTo>
                    <a:pt x="1845154" y="65469"/>
                  </a:lnTo>
                  <a:lnTo>
                    <a:pt x="1899424" y="63300"/>
                  </a:lnTo>
                  <a:lnTo>
                    <a:pt x="1953693" y="61001"/>
                  </a:lnTo>
                  <a:lnTo>
                    <a:pt x="2007962" y="58767"/>
                  </a:lnTo>
                  <a:lnTo>
                    <a:pt x="2062231" y="56886"/>
                  </a:lnTo>
                  <a:lnTo>
                    <a:pt x="2116501" y="55401"/>
                  </a:lnTo>
                  <a:lnTo>
                    <a:pt x="2170770" y="54269"/>
                  </a:lnTo>
                  <a:lnTo>
                    <a:pt x="2225039" y="53442"/>
                  </a:lnTo>
                  <a:lnTo>
                    <a:pt x="2279308" y="52874"/>
                  </a:lnTo>
                  <a:lnTo>
                    <a:pt x="2333578" y="52516"/>
                  </a:lnTo>
                  <a:lnTo>
                    <a:pt x="2387847" y="52326"/>
                  </a:lnTo>
                  <a:lnTo>
                    <a:pt x="2442116" y="52262"/>
                  </a:lnTo>
                  <a:lnTo>
                    <a:pt x="2496385" y="52292"/>
                  </a:lnTo>
                  <a:lnTo>
                    <a:pt x="2550655" y="52387"/>
                  </a:lnTo>
                  <a:lnTo>
                    <a:pt x="2604924" y="52526"/>
                  </a:lnTo>
                  <a:lnTo>
                    <a:pt x="2659193" y="52696"/>
                  </a:lnTo>
                  <a:lnTo>
                    <a:pt x="2713463" y="52887"/>
                  </a:lnTo>
                  <a:lnTo>
                    <a:pt x="2767732" y="53095"/>
                  </a:lnTo>
                  <a:lnTo>
                    <a:pt x="2822001" y="53320"/>
                  </a:lnTo>
                  <a:lnTo>
                    <a:pt x="2876270" y="53563"/>
                  </a:lnTo>
                  <a:lnTo>
                    <a:pt x="2930540" y="53827"/>
                  </a:lnTo>
                  <a:lnTo>
                    <a:pt x="2984809" y="54113"/>
                  </a:lnTo>
                  <a:lnTo>
                    <a:pt x="3039078" y="54422"/>
                  </a:lnTo>
                  <a:lnTo>
                    <a:pt x="3093347" y="54750"/>
                  </a:lnTo>
                  <a:lnTo>
                    <a:pt x="3147617" y="55089"/>
                  </a:lnTo>
                  <a:lnTo>
                    <a:pt x="3201886" y="55424"/>
                  </a:lnTo>
                  <a:lnTo>
                    <a:pt x="3256155" y="55728"/>
                  </a:lnTo>
                  <a:lnTo>
                    <a:pt x="3310424" y="55977"/>
                  </a:lnTo>
                  <a:lnTo>
                    <a:pt x="3364694" y="56180"/>
                  </a:lnTo>
                  <a:lnTo>
                    <a:pt x="3418963" y="56306"/>
                  </a:lnTo>
                  <a:lnTo>
                    <a:pt x="3473232" y="56313"/>
                  </a:lnTo>
                  <a:lnTo>
                    <a:pt x="3527501" y="56155"/>
                  </a:lnTo>
                  <a:lnTo>
                    <a:pt x="3581771" y="55784"/>
                  </a:lnTo>
                  <a:lnTo>
                    <a:pt x="3636040" y="55149"/>
                  </a:lnTo>
                  <a:lnTo>
                    <a:pt x="3690309" y="54200"/>
                  </a:lnTo>
                  <a:lnTo>
                    <a:pt x="3744578" y="52888"/>
                  </a:lnTo>
                  <a:lnTo>
                    <a:pt x="3798848" y="51172"/>
                  </a:lnTo>
                  <a:lnTo>
                    <a:pt x="3853117" y="49013"/>
                  </a:lnTo>
                  <a:lnTo>
                    <a:pt x="3907386" y="46385"/>
                  </a:lnTo>
                  <a:lnTo>
                    <a:pt x="3961656" y="43269"/>
                  </a:lnTo>
                  <a:lnTo>
                    <a:pt x="4015925" y="39651"/>
                  </a:lnTo>
                  <a:lnTo>
                    <a:pt x="4070194" y="35529"/>
                  </a:lnTo>
                  <a:lnTo>
                    <a:pt x="4124463" y="30901"/>
                  </a:lnTo>
                  <a:lnTo>
                    <a:pt x="4178733" y="25773"/>
                  </a:lnTo>
                  <a:lnTo>
                    <a:pt x="4233002" y="20150"/>
                  </a:lnTo>
                  <a:lnTo>
                    <a:pt x="4287271" y="14038"/>
                  </a:lnTo>
                  <a:lnTo>
                    <a:pt x="4287271" y="176829"/>
                  </a:lnTo>
                  <a:lnTo>
                    <a:pt x="4233002" y="172453"/>
                  </a:lnTo>
                  <a:lnTo>
                    <a:pt x="4178733" y="168430"/>
                  </a:lnTo>
                  <a:lnTo>
                    <a:pt x="4124463" y="164775"/>
                  </a:lnTo>
                  <a:lnTo>
                    <a:pt x="4070194" y="161499"/>
                  </a:lnTo>
                  <a:lnTo>
                    <a:pt x="4015925" y="158613"/>
                  </a:lnTo>
                  <a:lnTo>
                    <a:pt x="3961656" y="156124"/>
                  </a:lnTo>
                  <a:lnTo>
                    <a:pt x="3907386" y="154034"/>
                  </a:lnTo>
                  <a:lnTo>
                    <a:pt x="3853117" y="152337"/>
                  </a:lnTo>
                  <a:lnTo>
                    <a:pt x="3798848" y="151021"/>
                  </a:lnTo>
                  <a:lnTo>
                    <a:pt x="3744578" y="150064"/>
                  </a:lnTo>
                  <a:lnTo>
                    <a:pt x="3690309" y="149436"/>
                  </a:lnTo>
                  <a:lnTo>
                    <a:pt x="3636040" y="149101"/>
                  </a:lnTo>
                  <a:lnTo>
                    <a:pt x="3581771" y="149017"/>
                  </a:lnTo>
                  <a:lnTo>
                    <a:pt x="3527501" y="149141"/>
                  </a:lnTo>
                  <a:lnTo>
                    <a:pt x="3473232" y="149427"/>
                  </a:lnTo>
                  <a:lnTo>
                    <a:pt x="3418963" y="149835"/>
                  </a:lnTo>
                  <a:lnTo>
                    <a:pt x="3364694" y="150324"/>
                  </a:lnTo>
                  <a:lnTo>
                    <a:pt x="3310424" y="150860"/>
                  </a:lnTo>
                  <a:lnTo>
                    <a:pt x="3256155" y="151380"/>
                  </a:lnTo>
                  <a:lnTo>
                    <a:pt x="3201886" y="151580"/>
                  </a:lnTo>
                  <a:lnTo>
                    <a:pt x="3147617" y="151406"/>
                  </a:lnTo>
                  <a:lnTo>
                    <a:pt x="3093347" y="150885"/>
                  </a:lnTo>
                  <a:lnTo>
                    <a:pt x="3039078" y="150055"/>
                  </a:lnTo>
                  <a:lnTo>
                    <a:pt x="2984809" y="148958"/>
                  </a:lnTo>
                  <a:lnTo>
                    <a:pt x="2930540" y="147645"/>
                  </a:lnTo>
                  <a:lnTo>
                    <a:pt x="2876270" y="146167"/>
                  </a:lnTo>
                  <a:lnTo>
                    <a:pt x="2822001" y="144579"/>
                  </a:lnTo>
                  <a:lnTo>
                    <a:pt x="2767732" y="142935"/>
                  </a:lnTo>
                  <a:lnTo>
                    <a:pt x="2713463" y="141290"/>
                  </a:lnTo>
                  <a:lnTo>
                    <a:pt x="2659193" y="139695"/>
                  </a:lnTo>
                  <a:lnTo>
                    <a:pt x="2604924" y="138199"/>
                  </a:lnTo>
                  <a:lnTo>
                    <a:pt x="2550655" y="136844"/>
                  </a:lnTo>
                  <a:lnTo>
                    <a:pt x="2496385" y="135670"/>
                  </a:lnTo>
                  <a:lnTo>
                    <a:pt x="2442116" y="134707"/>
                  </a:lnTo>
                  <a:lnTo>
                    <a:pt x="2387847" y="133980"/>
                  </a:lnTo>
                  <a:lnTo>
                    <a:pt x="2333578" y="133508"/>
                  </a:lnTo>
                  <a:lnTo>
                    <a:pt x="2279308" y="133302"/>
                  </a:lnTo>
                  <a:lnTo>
                    <a:pt x="2225039" y="133372"/>
                  </a:lnTo>
                  <a:lnTo>
                    <a:pt x="2170770" y="133723"/>
                  </a:lnTo>
                  <a:lnTo>
                    <a:pt x="2116501" y="134358"/>
                  </a:lnTo>
                  <a:lnTo>
                    <a:pt x="2062231" y="135284"/>
                  </a:lnTo>
                  <a:lnTo>
                    <a:pt x="2007962" y="136502"/>
                  </a:lnTo>
                  <a:lnTo>
                    <a:pt x="1953693" y="137713"/>
                  </a:lnTo>
                  <a:lnTo>
                    <a:pt x="1899424" y="139094"/>
                  </a:lnTo>
                  <a:lnTo>
                    <a:pt x="1845154" y="140941"/>
                  </a:lnTo>
                  <a:lnTo>
                    <a:pt x="1790885" y="143279"/>
                  </a:lnTo>
                  <a:lnTo>
                    <a:pt x="1736616" y="145883"/>
                  </a:lnTo>
                  <a:lnTo>
                    <a:pt x="1682347" y="148686"/>
                  </a:lnTo>
                  <a:lnTo>
                    <a:pt x="1628077" y="151970"/>
                  </a:lnTo>
                  <a:lnTo>
                    <a:pt x="1573808" y="156025"/>
                  </a:lnTo>
                  <a:lnTo>
                    <a:pt x="1519539" y="160999"/>
                  </a:lnTo>
                  <a:lnTo>
                    <a:pt x="1465270" y="166808"/>
                  </a:lnTo>
                  <a:lnTo>
                    <a:pt x="1411000" y="173135"/>
                  </a:lnTo>
                  <a:lnTo>
                    <a:pt x="1356731" y="179506"/>
                  </a:lnTo>
                  <a:lnTo>
                    <a:pt x="1302462" y="185383"/>
                  </a:lnTo>
                  <a:lnTo>
                    <a:pt x="1248192" y="190292"/>
                  </a:lnTo>
                  <a:lnTo>
                    <a:pt x="1193923" y="195256"/>
                  </a:lnTo>
                  <a:lnTo>
                    <a:pt x="1139654" y="200732"/>
                  </a:lnTo>
                  <a:lnTo>
                    <a:pt x="1085385" y="206652"/>
                  </a:lnTo>
                  <a:lnTo>
                    <a:pt x="1031115" y="212928"/>
                  </a:lnTo>
                  <a:lnTo>
                    <a:pt x="976846" y="219336"/>
                  </a:lnTo>
                  <a:lnTo>
                    <a:pt x="922577" y="225405"/>
                  </a:lnTo>
                  <a:lnTo>
                    <a:pt x="868308" y="230359"/>
                  </a:lnTo>
                  <a:lnTo>
                    <a:pt x="814038" y="233188"/>
                  </a:lnTo>
                  <a:lnTo>
                    <a:pt x="759769" y="232798"/>
                  </a:lnTo>
                  <a:lnTo>
                    <a:pt x="705500" y="229857"/>
                  </a:lnTo>
                  <a:lnTo>
                    <a:pt x="651231" y="226059"/>
                  </a:lnTo>
                  <a:lnTo>
                    <a:pt x="596961" y="221291"/>
                  </a:lnTo>
                  <a:lnTo>
                    <a:pt x="542692" y="215401"/>
                  </a:lnTo>
                  <a:lnTo>
                    <a:pt x="488423" y="208302"/>
                  </a:lnTo>
                  <a:lnTo>
                    <a:pt x="434154" y="200736"/>
                  </a:lnTo>
                  <a:lnTo>
                    <a:pt x="379884" y="192837"/>
                  </a:lnTo>
                  <a:lnTo>
                    <a:pt x="325615" y="184452"/>
                  </a:lnTo>
                  <a:lnTo>
                    <a:pt x="271346" y="175848"/>
                  </a:lnTo>
                  <a:lnTo>
                    <a:pt x="217077" y="167306"/>
                  </a:lnTo>
                  <a:lnTo>
                    <a:pt x="162807" y="158869"/>
                  </a:lnTo>
                  <a:lnTo>
                    <a:pt x="108538" y="150501"/>
                  </a:lnTo>
                  <a:lnTo>
                    <a:pt x="54269" y="142127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737174" y="1449345"/>
              <a:ext cx="4287271" cy="374446"/>
            </a:xfrm>
            <a:custGeom>
              <a:avLst/>
              <a:pathLst>
                <a:path w="4287271" h="374446">
                  <a:moveTo>
                    <a:pt x="0" y="0"/>
                  </a:moveTo>
                  <a:lnTo>
                    <a:pt x="54269" y="35064"/>
                  </a:lnTo>
                  <a:lnTo>
                    <a:pt x="108538" y="67585"/>
                  </a:lnTo>
                  <a:lnTo>
                    <a:pt x="162807" y="97055"/>
                  </a:lnTo>
                  <a:lnTo>
                    <a:pt x="217077" y="123408"/>
                  </a:lnTo>
                  <a:lnTo>
                    <a:pt x="271346" y="146458"/>
                  </a:lnTo>
                  <a:lnTo>
                    <a:pt x="325615" y="166234"/>
                  </a:lnTo>
                  <a:lnTo>
                    <a:pt x="379884" y="183199"/>
                  </a:lnTo>
                  <a:lnTo>
                    <a:pt x="434154" y="198031"/>
                  </a:lnTo>
                  <a:lnTo>
                    <a:pt x="488423" y="210843"/>
                  </a:lnTo>
                  <a:lnTo>
                    <a:pt x="542692" y="222191"/>
                  </a:lnTo>
                  <a:lnTo>
                    <a:pt x="596961" y="232269"/>
                  </a:lnTo>
                  <a:lnTo>
                    <a:pt x="651231" y="242152"/>
                  </a:lnTo>
                  <a:lnTo>
                    <a:pt x="705500" y="251511"/>
                  </a:lnTo>
                  <a:lnTo>
                    <a:pt x="759769" y="258189"/>
                  </a:lnTo>
                  <a:lnTo>
                    <a:pt x="814038" y="261462"/>
                  </a:lnTo>
                  <a:lnTo>
                    <a:pt x="868308" y="261787"/>
                  </a:lnTo>
                  <a:lnTo>
                    <a:pt x="922577" y="259210"/>
                  </a:lnTo>
                  <a:lnTo>
                    <a:pt x="976846" y="253936"/>
                  </a:lnTo>
                  <a:lnTo>
                    <a:pt x="1031115" y="246510"/>
                  </a:lnTo>
                  <a:lnTo>
                    <a:pt x="1085385" y="237881"/>
                  </a:lnTo>
                  <a:lnTo>
                    <a:pt x="1139654" y="229294"/>
                  </a:lnTo>
                  <a:lnTo>
                    <a:pt x="1193923" y="222122"/>
                  </a:lnTo>
                  <a:lnTo>
                    <a:pt x="1248192" y="217727"/>
                  </a:lnTo>
                  <a:lnTo>
                    <a:pt x="1302462" y="214867"/>
                  </a:lnTo>
                  <a:lnTo>
                    <a:pt x="1356731" y="209241"/>
                  </a:lnTo>
                  <a:lnTo>
                    <a:pt x="1411000" y="202637"/>
                  </a:lnTo>
                  <a:lnTo>
                    <a:pt x="1465270" y="197541"/>
                  </a:lnTo>
                  <a:lnTo>
                    <a:pt x="1519539" y="196759"/>
                  </a:lnTo>
                  <a:lnTo>
                    <a:pt x="1573808" y="199173"/>
                  </a:lnTo>
                  <a:lnTo>
                    <a:pt x="1628077" y="202733"/>
                  </a:lnTo>
                  <a:lnTo>
                    <a:pt x="1682347" y="207127"/>
                  </a:lnTo>
                  <a:lnTo>
                    <a:pt x="1736616" y="212040"/>
                  </a:lnTo>
                  <a:lnTo>
                    <a:pt x="1790885" y="217169"/>
                  </a:lnTo>
                  <a:lnTo>
                    <a:pt x="1845154" y="222242"/>
                  </a:lnTo>
                  <a:lnTo>
                    <a:pt x="1899424" y="227040"/>
                  </a:lnTo>
                  <a:lnTo>
                    <a:pt x="1953693" y="231412"/>
                  </a:lnTo>
                  <a:lnTo>
                    <a:pt x="2007962" y="235283"/>
                  </a:lnTo>
                  <a:lnTo>
                    <a:pt x="2062231" y="238642"/>
                  </a:lnTo>
                  <a:lnTo>
                    <a:pt x="2116501" y="241526"/>
                  </a:lnTo>
                  <a:lnTo>
                    <a:pt x="2170770" y="243998"/>
                  </a:lnTo>
                  <a:lnTo>
                    <a:pt x="2225039" y="246117"/>
                  </a:lnTo>
                  <a:lnTo>
                    <a:pt x="2279308" y="247931"/>
                  </a:lnTo>
                  <a:lnTo>
                    <a:pt x="2333578" y="249808"/>
                  </a:lnTo>
                  <a:lnTo>
                    <a:pt x="2387847" y="251873"/>
                  </a:lnTo>
                  <a:lnTo>
                    <a:pt x="2442116" y="254047"/>
                  </a:lnTo>
                  <a:lnTo>
                    <a:pt x="2496385" y="256254"/>
                  </a:lnTo>
                  <a:lnTo>
                    <a:pt x="2550655" y="258420"/>
                  </a:lnTo>
                  <a:lnTo>
                    <a:pt x="2604924" y="260477"/>
                  </a:lnTo>
                  <a:lnTo>
                    <a:pt x="2659193" y="262365"/>
                  </a:lnTo>
                  <a:lnTo>
                    <a:pt x="2713463" y="264031"/>
                  </a:lnTo>
                  <a:lnTo>
                    <a:pt x="2767732" y="265430"/>
                  </a:lnTo>
                  <a:lnTo>
                    <a:pt x="2822001" y="266525"/>
                  </a:lnTo>
                  <a:lnTo>
                    <a:pt x="2876270" y="267287"/>
                  </a:lnTo>
                  <a:lnTo>
                    <a:pt x="2930540" y="267693"/>
                  </a:lnTo>
                  <a:lnTo>
                    <a:pt x="2984809" y="267724"/>
                  </a:lnTo>
                  <a:lnTo>
                    <a:pt x="3039078" y="267363"/>
                  </a:lnTo>
                  <a:lnTo>
                    <a:pt x="3093347" y="266594"/>
                  </a:lnTo>
                  <a:lnTo>
                    <a:pt x="3147617" y="265397"/>
                  </a:lnTo>
                  <a:lnTo>
                    <a:pt x="3201886" y="263745"/>
                  </a:lnTo>
                  <a:lnTo>
                    <a:pt x="3256155" y="261601"/>
                  </a:lnTo>
                  <a:lnTo>
                    <a:pt x="3310424" y="258957"/>
                  </a:lnTo>
                  <a:lnTo>
                    <a:pt x="3364694" y="255938"/>
                  </a:lnTo>
                  <a:lnTo>
                    <a:pt x="3418963" y="252526"/>
                  </a:lnTo>
                  <a:lnTo>
                    <a:pt x="3473232" y="248678"/>
                  </a:lnTo>
                  <a:lnTo>
                    <a:pt x="3527501" y="244349"/>
                  </a:lnTo>
                  <a:lnTo>
                    <a:pt x="3581771" y="239495"/>
                  </a:lnTo>
                  <a:lnTo>
                    <a:pt x="3636040" y="234069"/>
                  </a:lnTo>
                  <a:lnTo>
                    <a:pt x="3690309" y="228030"/>
                  </a:lnTo>
                  <a:lnTo>
                    <a:pt x="3744578" y="221340"/>
                  </a:lnTo>
                  <a:lnTo>
                    <a:pt x="3798848" y="213967"/>
                  </a:lnTo>
                  <a:lnTo>
                    <a:pt x="3853117" y="205888"/>
                  </a:lnTo>
                  <a:lnTo>
                    <a:pt x="3907386" y="197083"/>
                  </a:lnTo>
                  <a:lnTo>
                    <a:pt x="3961656" y="187544"/>
                  </a:lnTo>
                  <a:lnTo>
                    <a:pt x="4015925" y="177266"/>
                  </a:lnTo>
                  <a:lnTo>
                    <a:pt x="4070194" y="166248"/>
                  </a:lnTo>
                  <a:lnTo>
                    <a:pt x="4124463" y="154494"/>
                  </a:lnTo>
                  <a:lnTo>
                    <a:pt x="4178733" y="142010"/>
                  </a:lnTo>
                  <a:lnTo>
                    <a:pt x="4233002" y="128802"/>
                  </a:lnTo>
                  <a:lnTo>
                    <a:pt x="4287271" y="114875"/>
                  </a:lnTo>
                  <a:lnTo>
                    <a:pt x="4287271" y="297213"/>
                  </a:lnTo>
                  <a:lnTo>
                    <a:pt x="4233002" y="300076"/>
                  </a:lnTo>
                  <a:lnTo>
                    <a:pt x="4178733" y="303020"/>
                  </a:lnTo>
                  <a:lnTo>
                    <a:pt x="4124463" y="306058"/>
                  </a:lnTo>
                  <a:lnTo>
                    <a:pt x="4070194" y="309201"/>
                  </a:lnTo>
                  <a:lnTo>
                    <a:pt x="4015925" y="312462"/>
                  </a:lnTo>
                  <a:lnTo>
                    <a:pt x="3961656" y="315848"/>
                  </a:lnTo>
                  <a:lnTo>
                    <a:pt x="3907386" y="319367"/>
                  </a:lnTo>
                  <a:lnTo>
                    <a:pt x="3853117" y="323019"/>
                  </a:lnTo>
                  <a:lnTo>
                    <a:pt x="3798848" y="326799"/>
                  </a:lnTo>
                  <a:lnTo>
                    <a:pt x="3744578" y="330697"/>
                  </a:lnTo>
                  <a:lnTo>
                    <a:pt x="3690309" y="334694"/>
                  </a:lnTo>
                  <a:lnTo>
                    <a:pt x="3636040" y="338763"/>
                  </a:lnTo>
                  <a:lnTo>
                    <a:pt x="3581771" y="342873"/>
                  </a:lnTo>
                  <a:lnTo>
                    <a:pt x="3527501" y="346988"/>
                  </a:lnTo>
                  <a:lnTo>
                    <a:pt x="3473232" y="351067"/>
                  </a:lnTo>
                  <a:lnTo>
                    <a:pt x="3418963" y="355072"/>
                  </a:lnTo>
                  <a:lnTo>
                    <a:pt x="3364694" y="358964"/>
                  </a:lnTo>
                  <a:lnTo>
                    <a:pt x="3310424" y="362706"/>
                  </a:lnTo>
                  <a:lnTo>
                    <a:pt x="3256155" y="366221"/>
                  </a:lnTo>
                  <a:lnTo>
                    <a:pt x="3201886" y="369115"/>
                  </a:lnTo>
                  <a:lnTo>
                    <a:pt x="3147617" y="371327"/>
                  </a:lnTo>
                  <a:lnTo>
                    <a:pt x="3093347" y="372906"/>
                  </a:lnTo>
                  <a:lnTo>
                    <a:pt x="3039078" y="373909"/>
                  </a:lnTo>
                  <a:lnTo>
                    <a:pt x="2984809" y="374400"/>
                  </a:lnTo>
                  <a:lnTo>
                    <a:pt x="2930540" y="374446"/>
                  </a:lnTo>
                  <a:lnTo>
                    <a:pt x="2876270" y="374115"/>
                  </a:lnTo>
                  <a:lnTo>
                    <a:pt x="2822001" y="373473"/>
                  </a:lnTo>
                  <a:lnTo>
                    <a:pt x="2767732" y="372579"/>
                  </a:lnTo>
                  <a:lnTo>
                    <a:pt x="2713463" y="371489"/>
                  </a:lnTo>
                  <a:lnTo>
                    <a:pt x="2659193" y="370251"/>
                  </a:lnTo>
                  <a:lnTo>
                    <a:pt x="2604924" y="368903"/>
                  </a:lnTo>
                  <a:lnTo>
                    <a:pt x="2550655" y="367476"/>
                  </a:lnTo>
                  <a:lnTo>
                    <a:pt x="2496385" y="365994"/>
                  </a:lnTo>
                  <a:lnTo>
                    <a:pt x="2442116" y="364474"/>
                  </a:lnTo>
                  <a:lnTo>
                    <a:pt x="2387847" y="362925"/>
                  </a:lnTo>
                  <a:lnTo>
                    <a:pt x="2333578" y="361356"/>
                  </a:lnTo>
                  <a:lnTo>
                    <a:pt x="2279308" y="359771"/>
                  </a:lnTo>
                  <a:lnTo>
                    <a:pt x="2225039" y="357765"/>
                  </a:lnTo>
                  <a:lnTo>
                    <a:pt x="2170770" y="354701"/>
                  </a:lnTo>
                  <a:lnTo>
                    <a:pt x="2116501" y="350838"/>
                  </a:lnTo>
                  <a:lnTo>
                    <a:pt x="2062231" y="346476"/>
                  </a:lnTo>
                  <a:lnTo>
                    <a:pt x="2007962" y="341917"/>
                  </a:lnTo>
                  <a:lnTo>
                    <a:pt x="1953693" y="337437"/>
                  </a:lnTo>
                  <a:lnTo>
                    <a:pt x="1899424" y="333266"/>
                  </a:lnTo>
                  <a:lnTo>
                    <a:pt x="1845154" y="329567"/>
                  </a:lnTo>
                  <a:lnTo>
                    <a:pt x="1790885" y="326430"/>
                  </a:lnTo>
                  <a:lnTo>
                    <a:pt x="1736616" y="323876"/>
                  </a:lnTo>
                  <a:lnTo>
                    <a:pt x="1682347" y="321872"/>
                  </a:lnTo>
                  <a:lnTo>
                    <a:pt x="1628077" y="320354"/>
                  </a:lnTo>
                  <a:lnTo>
                    <a:pt x="1573808" y="319247"/>
                  </a:lnTo>
                  <a:lnTo>
                    <a:pt x="1519539" y="318480"/>
                  </a:lnTo>
                  <a:lnTo>
                    <a:pt x="1465270" y="319327"/>
                  </a:lnTo>
                  <a:lnTo>
                    <a:pt x="1411000" y="322981"/>
                  </a:lnTo>
                  <a:lnTo>
                    <a:pt x="1356731" y="327956"/>
                  </a:lnTo>
                  <a:lnTo>
                    <a:pt x="1302462" y="332379"/>
                  </a:lnTo>
                  <a:lnTo>
                    <a:pt x="1248192" y="334087"/>
                  </a:lnTo>
                  <a:lnTo>
                    <a:pt x="1193923" y="335228"/>
                  </a:lnTo>
                  <a:lnTo>
                    <a:pt x="1139654" y="337146"/>
                  </a:lnTo>
                  <a:lnTo>
                    <a:pt x="1085385" y="339740"/>
                  </a:lnTo>
                  <a:lnTo>
                    <a:pt x="1031115" y="342921"/>
                  </a:lnTo>
                  <a:lnTo>
                    <a:pt x="976846" y="346473"/>
                  </a:lnTo>
                  <a:lnTo>
                    <a:pt x="922577" y="349880"/>
                  </a:lnTo>
                  <a:lnTo>
                    <a:pt x="868308" y="352229"/>
                  </a:lnTo>
                  <a:lnTo>
                    <a:pt x="814038" y="352261"/>
                  </a:lnTo>
                  <a:lnTo>
                    <a:pt x="759769" y="348560"/>
                  </a:lnTo>
                  <a:lnTo>
                    <a:pt x="705500" y="340081"/>
                  </a:lnTo>
                  <a:lnTo>
                    <a:pt x="651231" y="328314"/>
                  </a:lnTo>
                  <a:lnTo>
                    <a:pt x="596961" y="315575"/>
                  </a:lnTo>
                  <a:lnTo>
                    <a:pt x="542692" y="302177"/>
                  </a:lnTo>
                  <a:lnTo>
                    <a:pt x="488423" y="287267"/>
                  </a:lnTo>
                  <a:lnTo>
                    <a:pt x="434154" y="271104"/>
                  </a:lnTo>
                  <a:lnTo>
                    <a:pt x="379884" y="253835"/>
                  </a:lnTo>
                  <a:lnTo>
                    <a:pt x="325615" y="236137"/>
                  </a:lnTo>
                  <a:lnTo>
                    <a:pt x="271346" y="218401"/>
                  </a:lnTo>
                  <a:lnTo>
                    <a:pt x="217077" y="201005"/>
                  </a:lnTo>
                  <a:lnTo>
                    <a:pt x="162807" y="184258"/>
                  </a:lnTo>
                  <a:lnTo>
                    <a:pt x="108538" y="168288"/>
                  </a:lnTo>
                  <a:lnTo>
                    <a:pt x="54269" y="152831"/>
                  </a:lnTo>
                  <a:lnTo>
                    <a:pt x="0" y="138123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737174" y="1474003"/>
              <a:ext cx="4287271" cy="162516"/>
            </a:xfrm>
            <a:custGeom>
              <a:avLst/>
              <a:pathLst>
                <a:path w="4287271" h="162516">
                  <a:moveTo>
                    <a:pt x="0" y="70773"/>
                  </a:moveTo>
                  <a:lnTo>
                    <a:pt x="54269" y="71749"/>
                  </a:lnTo>
                  <a:lnTo>
                    <a:pt x="108538" y="72081"/>
                  </a:lnTo>
                  <a:lnTo>
                    <a:pt x="162807" y="71566"/>
                  </a:lnTo>
                  <a:lnTo>
                    <a:pt x="217077" y="70142"/>
                  </a:lnTo>
                  <a:lnTo>
                    <a:pt x="271346" y="67797"/>
                  </a:lnTo>
                  <a:lnTo>
                    <a:pt x="325615" y="64482"/>
                  </a:lnTo>
                  <a:lnTo>
                    <a:pt x="379884" y="60327"/>
                  </a:lnTo>
                  <a:lnTo>
                    <a:pt x="434154" y="55558"/>
                  </a:lnTo>
                  <a:lnTo>
                    <a:pt x="488423" y="50312"/>
                  </a:lnTo>
                  <a:lnTo>
                    <a:pt x="542692" y="44875"/>
                  </a:lnTo>
                  <a:lnTo>
                    <a:pt x="596961" y="39566"/>
                  </a:lnTo>
                  <a:lnTo>
                    <a:pt x="651231" y="34263"/>
                  </a:lnTo>
                  <a:lnTo>
                    <a:pt x="705500" y="29033"/>
                  </a:lnTo>
                  <a:lnTo>
                    <a:pt x="759769" y="24312"/>
                  </a:lnTo>
                  <a:lnTo>
                    <a:pt x="814038" y="20387"/>
                  </a:lnTo>
                  <a:lnTo>
                    <a:pt x="868308" y="17111"/>
                  </a:lnTo>
                  <a:lnTo>
                    <a:pt x="922577" y="14316"/>
                  </a:lnTo>
                  <a:lnTo>
                    <a:pt x="976846" y="11818"/>
                  </a:lnTo>
                  <a:lnTo>
                    <a:pt x="1031115" y="9464"/>
                  </a:lnTo>
                  <a:lnTo>
                    <a:pt x="1085385" y="7170"/>
                  </a:lnTo>
                  <a:lnTo>
                    <a:pt x="1139654" y="4950"/>
                  </a:lnTo>
                  <a:lnTo>
                    <a:pt x="1193923" y="2914"/>
                  </a:lnTo>
                  <a:lnTo>
                    <a:pt x="1248192" y="1253"/>
                  </a:lnTo>
                  <a:lnTo>
                    <a:pt x="1302462" y="199"/>
                  </a:lnTo>
                  <a:lnTo>
                    <a:pt x="1356731" y="0"/>
                  </a:lnTo>
                  <a:lnTo>
                    <a:pt x="1411000" y="898"/>
                  </a:lnTo>
                  <a:lnTo>
                    <a:pt x="1465270" y="3118"/>
                  </a:lnTo>
                  <a:lnTo>
                    <a:pt x="1519539" y="6887"/>
                  </a:lnTo>
                  <a:lnTo>
                    <a:pt x="1573808" y="14588"/>
                  </a:lnTo>
                  <a:lnTo>
                    <a:pt x="1628077" y="25014"/>
                  </a:lnTo>
                  <a:lnTo>
                    <a:pt x="1682347" y="34895"/>
                  </a:lnTo>
                  <a:lnTo>
                    <a:pt x="1736616" y="41947"/>
                  </a:lnTo>
                  <a:lnTo>
                    <a:pt x="1790885" y="45364"/>
                  </a:lnTo>
                  <a:lnTo>
                    <a:pt x="1845154" y="48615"/>
                  </a:lnTo>
                  <a:lnTo>
                    <a:pt x="1899424" y="52167"/>
                  </a:lnTo>
                  <a:lnTo>
                    <a:pt x="1953693" y="55727"/>
                  </a:lnTo>
                  <a:lnTo>
                    <a:pt x="2007962" y="59038"/>
                  </a:lnTo>
                  <a:lnTo>
                    <a:pt x="2062231" y="61909"/>
                  </a:lnTo>
                  <a:lnTo>
                    <a:pt x="2116501" y="64217"/>
                  </a:lnTo>
                  <a:lnTo>
                    <a:pt x="2170770" y="65907"/>
                  </a:lnTo>
                  <a:lnTo>
                    <a:pt x="2225039" y="66963"/>
                  </a:lnTo>
                  <a:lnTo>
                    <a:pt x="2279308" y="67387"/>
                  </a:lnTo>
                  <a:lnTo>
                    <a:pt x="2333578" y="67462"/>
                  </a:lnTo>
                  <a:lnTo>
                    <a:pt x="2387847" y="67339"/>
                  </a:lnTo>
                  <a:lnTo>
                    <a:pt x="2442116" y="67022"/>
                  </a:lnTo>
                  <a:lnTo>
                    <a:pt x="2496385" y="66516"/>
                  </a:lnTo>
                  <a:lnTo>
                    <a:pt x="2550655" y="65829"/>
                  </a:lnTo>
                  <a:lnTo>
                    <a:pt x="2604924" y="64974"/>
                  </a:lnTo>
                  <a:lnTo>
                    <a:pt x="2659193" y="63970"/>
                  </a:lnTo>
                  <a:lnTo>
                    <a:pt x="2713463" y="62842"/>
                  </a:lnTo>
                  <a:lnTo>
                    <a:pt x="2767732" y="61624"/>
                  </a:lnTo>
                  <a:lnTo>
                    <a:pt x="2822001" y="60356"/>
                  </a:lnTo>
                  <a:lnTo>
                    <a:pt x="2876270" y="59082"/>
                  </a:lnTo>
                  <a:lnTo>
                    <a:pt x="2930540" y="57854"/>
                  </a:lnTo>
                  <a:lnTo>
                    <a:pt x="2984809" y="56723"/>
                  </a:lnTo>
                  <a:lnTo>
                    <a:pt x="3039078" y="55746"/>
                  </a:lnTo>
                  <a:lnTo>
                    <a:pt x="3093347" y="54975"/>
                  </a:lnTo>
                  <a:lnTo>
                    <a:pt x="3147617" y="54463"/>
                  </a:lnTo>
                  <a:lnTo>
                    <a:pt x="3201886" y="54256"/>
                  </a:lnTo>
                  <a:lnTo>
                    <a:pt x="3256155" y="54395"/>
                  </a:lnTo>
                  <a:lnTo>
                    <a:pt x="3310424" y="54839"/>
                  </a:lnTo>
                  <a:lnTo>
                    <a:pt x="3364694" y="55300"/>
                  </a:lnTo>
                  <a:lnTo>
                    <a:pt x="3418963" y="55731"/>
                  </a:lnTo>
                  <a:lnTo>
                    <a:pt x="3473232" y="56113"/>
                  </a:lnTo>
                  <a:lnTo>
                    <a:pt x="3527501" y="56424"/>
                  </a:lnTo>
                  <a:lnTo>
                    <a:pt x="3581771" y="56643"/>
                  </a:lnTo>
                  <a:lnTo>
                    <a:pt x="3636040" y="56744"/>
                  </a:lnTo>
                  <a:lnTo>
                    <a:pt x="3690309" y="56703"/>
                  </a:lnTo>
                  <a:lnTo>
                    <a:pt x="3744578" y="56498"/>
                  </a:lnTo>
                  <a:lnTo>
                    <a:pt x="3798848" y="56109"/>
                  </a:lnTo>
                  <a:lnTo>
                    <a:pt x="3853117" y="55519"/>
                  </a:lnTo>
                  <a:lnTo>
                    <a:pt x="3907386" y="54720"/>
                  </a:lnTo>
                  <a:lnTo>
                    <a:pt x="3961656" y="53706"/>
                  </a:lnTo>
                  <a:lnTo>
                    <a:pt x="4015925" y="52477"/>
                  </a:lnTo>
                  <a:lnTo>
                    <a:pt x="4070194" y="51037"/>
                  </a:lnTo>
                  <a:lnTo>
                    <a:pt x="4124463" y="49394"/>
                  </a:lnTo>
                  <a:lnTo>
                    <a:pt x="4178733" y="47558"/>
                  </a:lnTo>
                  <a:lnTo>
                    <a:pt x="4233002" y="45541"/>
                  </a:lnTo>
                  <a:lnTo>
                    <a:pt x="4287271" y="43354"/>
                  </a:lnTo>
                  <a:lnTo>
                    <a:pt x="4287271" y="151339"/>
                  </a:lnTo>
                  <a:lnTo>
                    <a:pt x="4233002" y="146574"/>
                  </a:lnTo>
                  <a:lnTo>
                    <a:pt x="4178733" y="142204"/>
                  </a:lnTo>
                  <a:lnTo>
                    <a:pt x="4124463" y="138228"/>
                  </a:lnTo>
                  <a:lnTo>
                    <a:pt x="4070194" y="134645"/>
                  </a:lnTo>
                  <a:lnTo>
                    <a:pt x="4015925" y="131454"/>
                  </a:lnTo>
                  <a:lnTo>
                    <a:pt x="3961656" y="128649"/>
                  </a:lnTo>
                  <a:lnTo>
                    <a:pt x="3907386" y="126223"/>
                  </a:lnTo>
                  <a:lnTo>
                    <a:pt x="3853117" y="124163"/>
                  </a:lnTo>
                  <a:lnTo>
                    <a:pt x="3798848" y="122452"/>
                  </a:lnTo>
                  <a:lnTo>
                    <a:pt x="3744578" y="121069"/>
                  </a:lnTo>
                  <a:lnTo>
                    <a:pt x="3690309" y="119983"/>
                  </a:lnTo>
                  <a:lnTo>
                    <a:pt x="3636040" y="119165"/>
                  </a:lnTo>
                  <a:lnTo>
                    <a:pt x="3581771" y="118579"/>
                  </a:lnTo>
                  <a:lnTo>
                    <a:pt x="3527501" y="118187"/>
                  </a:lnTo>
                  <a:lnTo>
                    <a:pt x="3473232" y="117955"/>
                  </a:lnTo>
                  <a:lnTo>
                    <a:pt x="3418963" y="117846"/>
                  </a:lnTo>
                  <a:lnTo>
                    <a:pt x="3364694" y="117826"/>
                  </a:lnTo>
                  <a:lnTo>
                    <a:pt x="3310424" y="117867"/>
                  </a:lnTo>
                  <a:lnTo>
                    <a:pt x="3256155" y="117951"/>
                  </a:lnTo>
                  <a:lnTo>
                    <a:pt x="3201886" y="118161"/>
                  </a:lnTo>
                  <a:lnTo>
                    <a:pt x="3147617" y="118493"/>
                  </a:lnTo>
                  <a:lnTo>
                    <a:pt x="3093347" y="118927"/>
                  </a:lnTo>
                  <a:lnTo>
                    <a:pt x="3039078" y="119449"/>
                  </a:lnTo>
                  <a:lnTo>
                    <a:pt x="2984809" y="120053"/>
                  </a:lnTo>
                  <a:lnTo>
                    <a:pt x="2930540" y="120733"/>
                  </a:lnTo>
                  <a:lnTo>
                    <a:pt x="2876270" y="121483"/>
                  </a:lnTo>
                  <a:lnTo>
                    <a:pt x="2822001" y="122298"/>
                  </a:lnTo>
                  <a:lnTo>
                    <a:pt x="2767732" y="123167"/>
                  </a:lnTo>
                  <a:lnTo>
                    <a:pt x="2713463" y="124078"/>
                  </a:lnTo>
                  <a:lnTo>
                    <a:pt x="2659193" y="125009"/>
                  </a:lnTo>
                  <a:lnTo>
                    <a:pt x="2604924" y="125934"/>
                  </a:lnTo>
                  <a:lnTo>
                    <a:pt x="2550655" y="126819"/>
                  </a:lnTo>
                  <a:lnTo>
                    <a:pt x="2496385" y="127625"/>
                  </a:lnTo>
                  <a:lnTo>
                    <a:pt x="2442116" y="128304"/>
                  </a:lnTo>
                  <a:lnTo>
                    <a:pt x="2387847" y="128805"/>
                  </a:lnTo>
                  <a:lnTo>
                    <a:pt x="2333578" y="129072"/>
                  </a:lnTo>
                  <a:lnTo>
                    <a:pt x="2279308" y="129051"/>
                  </a:lnTo>
                  <a:lnTo>
                    <a:pt x="2225039" y="128453"/>
                  </a:lnTo>
                  <a:lnTo>
                    <a:pt x="2170770" y="126965"/>
                  </a:lnTo>
                  <a:lnTo>
                    <a:pt x="2116501" y="124853"/>
                  </a:lnTo>
                  <a:lnTo>
                    <a:pt x="2062231" y="122387"/>
                  </a:lnTo>
                  <a:lnTo>
                    <a:pt x="2007962" y="119792"/>
                  </a:lnTo>
                  <a:lnTo>
                    <a:pt x="1953693" y="117230"/>
                  </a:lnTo>
                  <a:lnTo>
                    <a:pt x="1899424" y="114792"/>
                  </a:lnTo>
                  <a:lnTo>
                    <a:pt x="1845154" y="112506"/>
                  </a:lnTo>
                  <a:lnTo>
                    <a:pt x="1790885" y="110360"/>
                  </a:lnTo>
                  <a:lnTo>
                    <a:pt x="1736616" y="107617"/>
                  </a:lnTo>
                  <a:lnTo>
                    <a:pt x="1682347" y="101623"/>
                  </a:lnTo>
                  <a:lnTo>
                    <a:pt x="1628077" y="94519"/>
                  </a:lnTo>
                  <a:lnTo>
                    <a:pt x="1573808" y="88290"/>
                  </a:lnTo>
                  <a:lnTo>
                    <a:pt x="1519539" y="83933"/>
                  </a:lnTo>
                  <a:lnTo>
                    <a:pt x="1465270" y="80969"/>
                  </a:lnTo>
                  <a:lnTo>
                    <a:pt x="1411000" y="77991"/>
                  </a:lnTo>
                  <a:lnTo>
                    <a:pt x="1356731" y="75095"/>
                  </a:lnTo>
                  <a:lnTo>
                    <a:pt x="1302462" y="72425"/>
                  </a:lnTo>
                  <a:lnTo>
                    <a:pt x="1248192" y="70148"/>
                  </a:lnTo>
                  <a:lnTo>
                    <a:pt x="1193923" y="68431"/>
                  </a:lnTo>
                  <a:lnTo>
                    <a:pt x="1139654" y="67430"/>
                  </a:lnTo>
                  <a:lnTo>
                    <a:pt x="1085385" y="67255"/>
                  </a:lnTo>
                  <a:lnTo>
                    <a:pt x="1031115" y="67938"/>
                  </a:lnTo>
                  <a:lnTo>
                    <a:pt x="976846" y="69417"/>
                  </a:lnTo>
                  <a:lnTo>
                    <a:pt x="922577" y="71527"/>
                  </a:lnTo>
                  <a:lnTo>
                    <a:pt x="868308" y="74037"/>
                  </a:lnTo>
                  <a:lnTo>
                    <a:pt x="814038" y="76685"/>
                  </a:lnTo>
                  <a:lnTo>
                    <a:pt x="759769" y="79224"/>
                  </a:lnTo>
                  <a:lnTo>
                    <a:pt x="705500" y="81807"/>
                  </a:lnTo>
                  <a:lnTo>
                    <a:pt x="651231" y="84716"/>
                  </a:lnTo>
                  <a:lnTo>
                    <a:pt x="596961" y="87675"/>
                  </a:lnTo>
                  <a:lnTo>
                    <a:pt x="542692" y="90643"/>
                  </a:lnTo>
                  <a:lnTo>
                    <a:pt x="488423" y="94061"/>
                  </a:lnTo>
                  <a:lnTo>
                    <a:pt x="434154" y="97899"/>
                  </a:lnTo>
                  <a:lnTo>
                    <a:pt x="379884" y="102288"/>
                  </a:lnTo>
                  <a:lnTo>
                    <a:pt x="325615" y="107655"/>
                  </a:lnTo>
                  <a:lnTo>
                    <a:pt x="271346" y="114123"/>
                  </a:lnTo>
                  <a:lnTo>
                    <a:pt x="217077" y="121714"/>
                  </a:lnTo>
                  <a:lnTo>
                    <a:pt x="162807" y="130451"/>
                  </a:lnTo>
                  <a:lnTo>
                    <a:pt x="108538" y="140206"/>
                  </a:lnTo>
                  <a:lnTo>
                    <a:pt x="54269" y="150895"/>
                  </a:lnTo>
                  <a:lnTo>
                    <a:pt x="0" y="162516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737174" y="1314077"/>
              <a:ext cx="4287271" cy="855792"/>
            </a:xfrm>
            <a:custGeom>
              <a:avLst/>
              <a:pathLst>
                <a:path w="4287271" h="855792">
                  <a:moveTo>
                    <a:pt x="0" y="0"/>
                  </a:moveTo>
                  <a:lnTo>
                    <a:pt x="54269" y="61784"/>
                  </a:lnTo>
                  <a:lnTo>
                    <a:pt x="108538" y="120471"/>
                  </a:lnTo>
                  <a:lnTo>
                    <a:pt x="162807" y="175779"/>
                  </a:lnTo>
                  <a:lnTo>
                    <a:pt x="217077" y="227441"/>
                  </a:lnTo>
                  <a:lnTo>
                    <a:pt x="271346" y="275244"/>
                  </a:lnTo>
                  <a:lnTo>
                    <a:pt x="325615" y="319217"/>
                  </a:lnTo>
                  <a:lnTo>
                    <a:pt x="379884" y="359492"/>
                  </a:lnTo>
                  <a:lnTo>
                    <a:pt x="434154" y="396281"/>
                  </a:lnTo>
                  <a:lnTo>
                    <a:pt x="488423" y="429905"/>
                  </a:lnTo>
                  <a:lnTo>
                    <a:pt x="542692" y="460639"/>
                  </a:lnTo>
                  <a:lnTo>
                    <a:pt x="596961" y="488626"/>
                  </a:lnTo>
                  <a:lnTo>
                    <a:pt x="651231" y="514287"/>
                  </a:lnTo>
                  <a:lnTo>
                    <a:pt x="705500" y="537997"/>
                  </a:lnTo>
                  <a:lnTo>
                    <a:pt x="759769" y="560091"/>
                  </a:lnTo>
                  <a:lnTo>
                    <a:pt x="814038" y="580561"/>
                  </a:lnTo>
                  <a:lnTo>
                    <a:pt x="868308" y="599220"/>
                  </a:lnTo>
                  <a:lnTo>
                    <a:pt x="922577" y="615982"/>
                  </a:lnTo>
                  <a:lnTo>
                    <a:pt x="976846" y="630787"/>
                  </a:lnTo>
                  <a:lnTo>
                    <a:pt x="1031115" y="643671"/>
                  </a:lnTo>
                  <a:lnTo>
                    <a:pt x="1085385" y="654793"/>
                  </a:lnTo>
                  <a:lnTo>
                    <a:pt x="1139654" y="664435"/>
                  </a:lnTo>
                  <a:lnTo>
                    <a:pt x="1193923" y="672962"/>
                  </a:lnTo>
                  <a:lnTo>
                    <a:pt x="1248192" y="680773"/>
                  </a:lnTo>
                  <a:lnTo>
                    <a:pt x="1302462" y="687609"/>
                  </a:lnTo>
                  <a:lnTo>
                    <a:pt x="1356731" y="692217"/>
                  </a:lnTo>
                  <a:lnTo>
                    <a:pt x="1411000" y="694617"/>
                  </a:lnTo>
                  <a:lnTo>
                    <a:pt x="1465270" y="694876"/>
                  </a:lnTo>
                  <a:lnTo>
                    <a:pt x="1519539" y="693075"/>
                  </a:lnTo>
                  <a:lnTo>
                    <a:pt x="1573808" y="689343"/>
                  </a:lnTo>
                  <a:lnTo>
                    <a:pt x="1628077" y="683903"/>
                  </a:lnTo>
                  <a:lnTo>
                    <a:pt x="1682347" y="677094"/>
                  </a:lnTo>
                  <a:lnTo>
                    <a:pt x="1736616" y="669390"/>
                  </a:lnTo>
                  <a:lnTo>
                    <a:pt x="1790885" y="661378"/>
                  </a:lnTo>
                  <a:lnTo>
                    <a:pt x="1845154" y="653730"/>
                  </a:lnTo>
                  <a:lnTo>
                    <a:pt x="1899424" y="647159"/>
                  </a:lnTo>
                  <a:lnTo>
                    <a:pt x="1953693" y="642385"/>
                  </a:lnTo>
                  <a:lnTo>
                    <a:pt x="2007962" y="640106"/>
                  </a:lnTo>
                  <a:lnTo>
                    <a:pt x="2062231" y="639916"/>
                  </a:lnTo>
                  <a:lnTo>
                    <a:pt x="2116501" y="640048"/>
                  </a:lnTo>
                  <a:lnTo>
                    <a:pt x="2170770" y="640406"/>
                  </a:lnTo>
                  <a:lnTo>
                    <a:pt x="2225039" y="640928"/>
                  </a:lnTo>
                  <a:lnTo>
                    <a:pt x="2279308" y="641549"/>
                  </a:lnTo>
                  <a:lnTo>
                    <a:pt x="2333578" y="642201"/>
                  </a:lnTo>
                  <a:lnTo>
                    <a:pt x="2387847" y="642819"/>
                  </a:lnTo>
                  <a:lnTo>
                    <a:pt x="2442116" y="643343"/>
                  </a:lnTo>
                  <a:lnTo>
                    <a:pt x="2496385" y="643723"/>
                  </a:lnTo>
                  <a:lnTo>
                    <a:pt x="2550655" y="643921"/>
                  </a:lnTo>
                  <a:lnTo>
                    <a:pt x="2604924" y="643915"/>
                  </a:lnTo>
                  <a:lnTo>
                    <a:pt x="2659193" y="643702"/>
                  </a:lnTo>
                  <a:lnTo>
                    <a:pt x="2713463" y="643296"/>
                  </a:lnTo>
                  <a:lnTo>
                    <a:pt x="2767732" y="642728"/>
                  </a:lnTo>
                  <a:lnTo>
                    <a:pt x="2822001" y="642048"/>
                  </a:lnTo>
                  <a:lnTo>
                    <a:pt x="2876270" y="641317"/>
                  </a:lnTo>
                  <a:lnTo>
                    <a:pt x="2930540" y="640606"/>
                  </a:lnTo>
                  <a:lnTo>
                    <a:pt x="2984809" y="639990"/>
                  </a:lnTo>
                  <a:lnTo>
                    <a:pt x="3039078" y="639545"/>
                  </a:lnTo>
                  <a:lnTo>
                    <a:pt x="3093347" y="639344"/>
                  </a:lnTo>
                  <a:lnTo>
                    <a:pt x="3147617" y="639447"/>
                  </a:lnTo>
                  <a:lnTo>
                    <a:pt x="3201886" y="639901"/>
                  </a:lnTo>
                  <a:lnTo>
                    <a:pt x="3256155" y="640727"/>
                  </a:lnTo>
                  <a:lnTo>
                    <a:pt x="3310424" y="641836"/>
                  </a:lnTo>
                  <a:lnTo>
                    <a:pt x="3364694" y="642844"/>
                  </a:lnTo>
                  <a:lnTo>
                    <a:pt x="3418963" y="643648"/>
                  </a:lnTo>
                  <a:lnTo>
                    <a:pt x="3473232" y="644167"/>
                  </a:lnTo>
                  <a:lnTo>
                    <a:pt x="3527501" y="644309"/>
                  </a:lnTo>
                  <a:lnTo>
                    <a:pt x="3581771" y="643971"/>
                  </a:lnTo>
                  <a:lnTo>
                    <a:pt x="3636040" y="643043"/>
                  </a:lnTo>
                  <a:lnTo>
                    <a:pt x="3690309" y="641413"/>
                  </a:lnTo>
                  <a:lnTo>
                    <a:pt x="3744578" y="638976"/>
                  </a:lnTo>
                  <a:lnTo>
                    <a:pt x="3798848" y="635639"/>
                  </a:lnTo>
                  <a:lnTo>
                    <a:pt x="3853117" y="631321"/>
                  </a:lnTo>
                  <a:lnTo>
                    <a:pt x="3907386" y="625979"/>
                  </a:lnTo>
                  <a:lnTo>
                    <a:pt x="3961656" y="619608"/>
                  </a:lnTo>
                  <a:lnTo>
                    <a:pt x="4015925" y="612231"/>
                  </a:lnTo>
                  <a:lnTo>
                    <a:pt x="4070194" y="603893"/>
                  </a:lnTo>
                  <a:lnTo>
                    <a:pt x="4124463" y="594648"/>
                  </a:lnTo>
                  <a:lnTo>
                    <a:pt x="4178733" y="584556"/>
                  </a:lnTo>
                  <a:lnTo>
                    <a:pt x="4233002" y="573676"/>
                  </a:lnTo>
                  <a:lnTo>
                    <a:pt x="4287271" y="562065"/>
                  </a:lnTo>
                  <a:lnTo>
                    <a:pt x="4287271" y="846346"/>
                  </a:lnTo>
                  <a:lnTo>
                    <a:pt x="4233002" y="836230"/>
                  </a:lnTo>
                  <a:lnTo>
                    <a:pt x="4178733" y="826813"/>
                  </a:lnTo>
                  <a:lnTo>
                    <a:pt x="4124463" y="818155"/>
                  </a:lnTo>
                  <a:lnTo>
                    <a:pt x="4070194" y="810315"/>
                  </a:lnTo>
                  <a:lnTo>
                    <a:pt x="4015925" y="803357"/>
                  </a:lnTo>
                  <a:lnTo>
                    <a:pt x="3961656" y="797336"/>
                  </a:lnTo>
                  <a:lnTo>
                    <a:pt x="3907386" y="792299"/>
                  </a:lnTo>
                  <a:lnTo>
                    <a:pt x="3853117" y="788271"/>
                  </a:lnTo>
                  <a:lnTo>
                    <a:pt x="3798848" y="785248"/>
                  </a:lnTo>
                  <a:lnTo>
                    <a:pt x="3744578" y="783191"/>
                  </a:lnTo>
                  <a:lnTo>
                    <a:pt x="3690309" y="782024"/>
                  </a:lnTo>
                  <a:lnTo>
                    <a:pt x="3636040" y="781652"/>
                  </a:lnTo>
                  <a:lnTo>
                    <a:pt x="3581771" y="781964"/>
                  </a:lnTo>
                  <a:lnTo>
                    <a:pt x="3527501" y="782846"/>
                  </a:lnTo>
                  <a:lnTo>
                    <a:pt x="3473232" y="784185"/>
                  </a:lnTo>
                  <a:lnTo>
                    <a:pt x="3418963" y="785873"/>
                  </a:lnTo>
                  <a:lnTo>
                    <a:pt x="3364694" y="787815"/>
                  </a:lnTo>
                  <a:lnTo>
                    <a:pt x="3310424" y="789928"/>
                  </a:lnTo>
                  <a:lnTo>
                    <a:pt x="3256155" y="792113"/>
                  </a:lnTo>
                  <a:lnTo>
                    <a:pt x="3201886" y="794073"/>
                  </a:lnTo>
                  <a:lnTo>
                    <a:pt x="3147617" y="795726"/>
                  </a:lnTo>
                  <a:lnTo>
                    <a:pt x="3093347" y="797083"/>
                  </a:lnTo>
                  <a:lnTo>
                    <a:pt x="3039078" y="798177"/>
                  </a:lnTo>
                  <a:lnTo>
                    <a:pt x="2984809" y="799059"/>
                  </a:lnTo>
                  <a:lnTo>
                    <a:pt x="2930540" y="799788"/>
                  </a:lnTo>
                  <a:lnTo>
                    <a:pt x="2876270" y="800428"/>
                  </a:lnTo>
                  <a:lnTo>
                    <a:pt x="2822001" y="801042"/>
                  </a:lnTo>
                  <a:lnTo>
                    <a:pt x="2767732" y="801690"/>
                  </a:lnTo>
                  <a:lnTo>
                    <a:pt x="2713463" y="802421"/>
                  </a:lnTo>
                  <a:lnTo>
                    <a:pt x="2659193" y="803271"/>
                  </a:lnTo>
                  <a:lnTo>
                    <a:pt x="2604924" y="804261"/>
                  </a:lnTo>
                  <a:lnTo>
                    <a:pt x="2550655" y="805394"/>
                  </a:lnTo>
                  <a:lnTo>
                    <a:pt x="2496385" y="806653"/>
                  </a:lnTo>
                  <a:lnTo>
                    <a:pt x="2442116" y="808004"/>
                  </a:lnTo>
                  <a:lnTo>
                    <a:pt x="2387847" y="809398"/>
                  </a:lnTo>
                  <a:lnTo>
                    <a:pt x="2333578" y="810772"/>
                  </a:lnTo>
                  <a:lnTo>
                    <a:pt x="2279308" y="812056"/>
                  </a:lnTo>
                  <a:lnTo>
                    <a:pt x="2225039" y="813170"/>
                  </a:lnTo>
                  <a:lnTo>
                    <a:pt x="2170770" y="814037"/>
                  </a:lnTo>
                  <a:lnTo>
                    <a:pt x="2116501" y="814579"/>
                  </a:lnTo>
                  <a:lnTo>
                    <a:pt x="2062231" y="814722"/>
                  </a:lnTo>
                  <a:lnTo>
                    <a:pt x="2007962" y="814430"/>
                  </a:lnTo>
                  <a:lnTo>
                    <a:pt x="1953693" y="814808"/>
                  </a:lnTo>
                  <a:lnTo>
                    <a:pt x="1899424" y="816335"/>
                  </a:lnTo>
                  <a:lnTo>
                    <a:pt x="1845154" y="818895"/>
                  </a:lnTo>
                  <a:lnTo>
                    <a:pt x="1790885" y="822397"/>
                  </a:lnTo>
                  <a:lnTo>
                    <a:pt x="1736616" y="826739"/>
                  </a:lnTo>
                  <a:lnTo>
                    <a:pt x="1682347" y="831779"/>
                  </a:lnTo>
                  <a:lnTo>
                    <a:pt x="1628077" y="837293"/>
                  </a:lnTo>
                  <a:lnTo>
                    <a:pt x="1573808" y="842940"/>
                  </a:lnTo>
                  <a:lnTo>
                    <a:pt x="1519539" y="848246"/>
                  </a:lnTo>
                  <a:lnTo>
                    <a:pt x="1465270" y="852621"/>
                  </a:lnTo>
                  <a:lnTo>
                    <a:pt x="1411000" y="855380"/>
                  </a:lnTo>
                  <a:lnTo>
                    <a:pt x="1356731" y="855792"/>
                  </a:lnTo>
                  <a:lnTo>
                    <a:pt x="1302462" y="853109"/>
                  </a:lnTo>
                  <a:lnTo>
                    <a:pt x="1248192" y="846653"/>
                  </a:lnTo>
                  <a:lnTo>
                    <a:pt x="1193923" y="837353"/>
                  </a:lnTo>
                  <a:lnTo>
                    <a:pt x="1139654" y="825914"/>
                  </a:lnTo>
                  <a:lnTo>
                    <a:pt x="1085385" y="812543"/>
                  </a:lnTo>
                  <a:lnTo>
                    <a:pt x="1031115" y="797412"/>
                  </a:lnTo>
                  <a:lnTo>
                    <a:pt x="976846" y="780608"/>
                  </a:lnTo>
                  <a:lnTo>
                    <a:pt x="922577" y="762101"/>
                  </a:lnTo>
                  <a:lnTo>
                    <a:pt x="868308" y="741732"/>
                  </a:lnTo>
                  <a:lnTo>
                    <a:pt x="814038" y="719248"/>
                  </a:lnTo>
                  <a:lnTo>
                    <a:pt x="759769" y="694370"/>
                  </a:lnTo>
                  <a:lnTo>
                    <a:pt x="705500" y="667460"/>
                  </a:lnTo>
                  <a:lnTo>
                    <a:pt x="651231" y="639102"/>
                  </a:lnTo>
                  <a:lnTo>
                    <a:pt x="596961" y="609210"/>
                  </a:lnTo>
                  <a:lnTo>
                    <a:pt x="542692" y="577738"/>
                  </a:lnTo>
                  <a:lnTo>
                    <a:pt x="488423" y="544738"/>
                  </a:lnTo>
                  <a:lnTo>
                    <a:pt x="434154" y="510891"/>
                  </a:lnTo>
                  <a:lnTo>
                    <a:pt x="379884" y="476603"/>
                  </a:lnTo>
                  <a:lnTo>
                    <a:pt x="325615" y="442026"/>
                  </a:lnTo>
                  <a:lnTo>
                    <a:pt x="271346" y="407213"/>
                  </a:lnTo>
                  <a:lnTo>
                    <a:pt x="217077" y="372086"/>
                  </a:lnTo>
                  <a:lnTo>
                    <a:pt x="162807" y="336542"/>
                  </a:lnTo>
                  <a:lnTo>
                    <a:pt x="108538" y="300580"/>
                  </a:lnTo>
                  <a:lnTo>
                    <a:pt x="54269" y="264164"/>
                  </a:lnTo>
                  <a:lnTo>
                    <a:pt x="0" y="227245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737174" y="1355637"/>
              <a:ext cx="4287271" cy="810310"/>
            </a:xfrm>
            <a:custGeom>
              <a:avLst/>
              <a:pathLst>
                <a:path w="4287271" h="810310">
                  <a:moveTo>
                    <a:pt x="0" y="0"/>
                  </a:moveTo>
                  <a:lnTo>
                    <a:pt x="54269" y="70573"/>
                  </a:lnTo>
                  <a:lnTo>
                    <a:pt x="108538" y="136550"/>
                  </a:lnTo>
                  <a:lnTo>
                    <a:pt x="162807" y="197716"/>
                  </a:lnTo>
                  <a:lnTo>
                    <a:pt x="217077" y="253753"/>
                  </a:lnTo>
                  <a:lnTo>
                    <a:pt x="271346" y="304713"/>
                  </a:lnTo>
                  <a:lnTo>
                    <a:pt x="325615" y="350781"/>
                  </a:lnTo>
                  <a:lnTo>
                    <a:pt x="379884" y="392424"/>
                  </a:lnTo>
                  <a:lnTo>
                    <a:pt x="434154" y="430309"/>
                  </a:lnTo>
                  <a:lnTo>
                    <a:pt x="488423" y="464872"/>
                  </a:lnTo>
                  <a:lnTo>
                    <a:pt x="542692" y="496419"/>
                  </a:lnTo>
                  <a:lnTo>
                    <a:pt x="596961" y="525215"/>
                  </a:lnTo>
                  <a:lnTo>
                    <a:pt x="651231" y="552785"/>
                  </a:lnTo>
                  <a:lnTo>
                    <a:pt x="705500" y="577204"/>
                  </a:lnTo>
                  <a:lnTo>
                    <a:pt x="759769" y="600237"/>
                  </a:lnTo>
                  <a:lnTo>
                    <a:pt x="814038" y="620729"/>
                  </a:lnTo>
                  <a:lnTo>
                    <a:pt x="868308" y="637516"/>
                  </a:lnTo>
                  <a:lnTo>
                    <a:pt x="922577" y="650304"/>
                  </a:lnTo>
                  <a:lnTo>
                    <a:pt x="976846" y="659513"/>
                  </a:lnTo>
                  <a:lnTo>
                    <a:pt x="1031115" y="665559"/>
                  </a:lnTo>
                  <a:lnTo>
                    <a:pt x="1085385" y="666991"/>
                  </a:lnTo>
                  <a:lnTo>
                    <a:pt x="1139654" y="663927"/>
                  </a:lnTo>
                  <a:lnTo>
                    <a:pt x="1193923" y="657000"/>
                  </a:lnTo>
                  <a:lnTo>
                    <a:pt x="1248192" y="647047"/>
                  </a:lnTo>
                  <a:lnTo>
                    <a:pt x="1302462" y="635238"/>
                  </a:lnTo>
                  <a:lnTo>
                    <a:pt x="1356731" y="623129"/>
                  </a:lnTo>
                  <a:lnTo>
                    <a:pt x="1411000" y="612578"/>
                  </a:lnTo>
                  <a:lnTo>
                    <a:pt x="1465270" y="605583"/>
                  </a:lnTo>
                  <a:lnTo>
                    <a:pt x="1519539" y="604060"/>
                  </a:lnTo>
                  <a:lnTo>
                    <a:pt x="1573808" y="604877"/>
                  </a:lnTo>
                  <a:lnTo>
                    <a:pt x="1628077" y="604635"/>
                  </a:lnTo>
                  <a:lnTo>
                    <a:pt x="1682347" y="603123"/>
                  </a:lnTo>
                  <a:lnTo>
                    <a:pt x="1736616" y="601545"/>
                  </a:lnTo>
                  <a:lnTo>
                    <a:pt x="1790885" y="601760"/>
                  </a:lnTo>
                  <a:lnTo>
                    <a:pt x="1845154" y="602745"/>
                  </a:lnTo>
                  <a:lnTo>
                    <a:pt x="1899424" y="603858"/>
                  </a:lnTo>
                  <a:lnTo>
                    <a:pt x="1953693" y="604826"/>
                  </a:lnTo>
                  <a:lnTo>
                    <a:pt x="2007962" y="605460"/>
                  </a:lnTo>
                  <a:lnTo>
                    <a:pt x="2062231" y="605692"/>
                  </a:lnTo>
                  <a:lnTo>
                    <a:pt x="2116501" y="605584"/>
                  </a:lnTo>
                  <a:lnTo>
                    <a:pt x="2170770" y="605311"/>
                  </a:lnTo>
                  <a:lnTo>
                    <a:pt x="2225039" y="605120"/>
                  </a:lnTo>
                  <a:lnTo>
                    <a:pt x="2279308" y="605267"/>
                  </a:lnTo>
                  <a:lnTo>
                    <a:pt x="2333578" y="605704"/>
                  </a:lnTo>
                  <a:lnTo>
                    <a:pt x="2387847" y="606290"/>
                  </a:lnTo>
                  <a:lnTo>
                    <a:pt x="2442116" y="606963"/>
                  </a:lnTo>
                  <a:lnTo>
                    <a:pt x="2496385" y="607668"/>
                  </a:lnTo>
                  <a:lnTo>
                    <a:pt x="2550655" y="608357"/>
                  </a:lnTo>
                  <a:lnTo>
                    <a:pt x="2604924" y="608992"/>
                  </a:lnTo>
                  <a:lnTo>
                    <a:pt x="2659193" y="609547"/>
                  </a:lnTo>
                  <a:lnTo>
                    <a:pt x="2713463" y="610010"/>
                  </a:lnTo>
                  <a:lnTo>
                    <a:pt x="2767732" y="610385"/>
                  </a:lnTo>
                  <a:lnTo>
                    <a:pt x="2822001" y="610684"/>
                  </a:lnTo>
                  <a:lnTo>
                    <a:pt x="2876270" y="610934"/>
                  </a:lnTo>
                  <a:lnTo>
                    <a:pt x="2930540" y="611168"/>
                  </a:lnTo>
                  <a:lnTo>
                    <a:pt x="2984809" y="611423"/>
                  </a:lnTo>
                  <a:lnTo>
                    <a:pt x="3039078" y="611742"/>
                  </a:lnTo>
                  <a:lnTo>
                    <a:pt x="3093347" y="612161"/>
                  </a:lnTo>
                  <a:lnTo>
                    <a:pt x="3147617" y="612714"/>
                  </a:lnTo>
                  <a:lnTo>
                    <a:pt x="3201886" y="613423"/>
                  </a:lnTo>
                  <a:lnTo>
                    <a:pt x="3256155" y="614294"/>
                  </a:lnTo>
                  <a:lnTo>
                    <a:pt x="3310424" y="615278"/>
                  </a:lnTo>
                  <a:lnTo>
                    <a:pt x="3364694" y="616190"/>
                  </a:lnTo>
                  <a:lnTo>
                    <a:pt x="3418963" y="616966"/>
                  </a:lnTo>
                  <a:lnTo>
                    <a:pt x="3473232" y="617550"/>
                  </a:lnTo>
                  <a:lnTo>
                    <a:pt x="3527501" y="617884"/>
                  </a:lnTo>
                  <a:lnTo>
                    <a:pt x="3581771" y="617904"/>
                  </a:lnTo>
                  <a:lnTo>
                    <a:pt x="3636040" y="617549"/>
                  </a:lnTo>
                  <a:lnTo>
                    <a:pt x="3690309" y="616757"/>
                  </a:lnTo>
                  <a:lnTo>
                    <a:pt x="3744578" y="615471"/>
                  </a:lnTo>
                  <a:lnTo>
                    <a:pt x="3798848" y="613642"/>
                  </a:lnTo>
                  <a:lnTo>
                    <a:pt x="3853117" y="611233"/>
                  </a:lnTo>
                  <a:lnTo>
                    <a:pt x="3907386" y="608213"/>
                  </a:lnTo>
                  <a:lnTo>
                    <a:pt x="3961656" y="604565"/>
                  </a:lnTo>
                  <a:lnTo>
                    <a:pt x="4015925" y="600282"/>
                  </a:lnTo>
                  <a:lnTo>
                    <a:pt x="4070194" y="595363"/>
                  </a:lnTo>
                  <a:lnTo>
                    <a:pt x="4124463" y="589813"/>
                  </a:lnTo>
                  <a:lnTo>
                    <a:pt x="4178733" y="583642"/>
                  </a:lnTo>
                  <a:lnTo>
                    <a:pt x="4233002" y="576861"/>
                  </a:lnTo>
                  <a:lnTo>
                    <a:pt x="4287271" y="569482"/>
                  </a:lnTo>
                  <a:lnTo>
                    <a:pt x="4287271" y="810310"/>
                  </a:lnTo>
                  <a:lnTo>
                    <a:pt x="4233002" y="802616"/>
                  </a:lnTo>
                  <a:lnTo>
                    <a:pt x="4178733" y="795480"/>
                  </a:lnTo>
                  <a:lnTo>
                    <a:pt x="4124463" y="788916"/>
                  </a:lnTo>
                  <a:lnTo>
                    <a:pt x="4070194" y="782936"/>
                  </a:lnTo>
                  <a:lnTo>
                    <a:pt x="4015925" y="777551"/>
                  </a:lnTo>
                  <a:lnTo>
                    <a:pt x="3961656" y="772768"/>
                  </a:lnTo>
                  <a:lnTo>
                    <a:pt x="3907386" y="768588"/>
                  </a:lnTo>
                  <a:lnTo>
                    <a:pt x="3853117" y="765003"/>
                  </a:lnTo>
                  <a:lnTo>
                    <a:pt x="3798848" y="761998"/>
                  </a:lnTo>
                  <a:lnTo>
                    <a:pt x="3744578" y="759544"/>
                  </a:lnTo>
                  <a:lnTo>
                    <a:pt x="3690309" y="757604"/>
                  </a:lnTo>
                  <a:lnTo>
                    <a:pt x="3636040" y="756131"/>
                  </a:lnTo>
                  <a:lnTo>
                    <a:pt x="3581771" y="755069"/>
                  </a:lnTo>
                  <a:lnTo>
                    <a:pt x="3527501" y="754359"/>
                  </a:lnTo>
                  <a:lnTo>
                    <a:pt x="3473232" y="753937"/>
                  </a:lnTo>
                  <a:lnTo>
                    <a:pt x="3418963" y="753744"/>
                  </a:lnTo>
                  <a:lnTo>
                    <a:pt x="3364694" y="753721"/>
                  </a:lnTo>
                  <a:lnTo>
                    <a:pt x="3310424" y="753814"/>
                  </a:lnTo>
                  <a:lnTo>
                    <a:pt x="3256155" y="753950"/>
                  </a:lnTo>
                  <a:lnTo>
                    <a:pt x="3201886" y="753861"/>
                  </a:lnTo>
                  <a:lnTo>
                    <a:pt x="3147617" y="753491"/>
                  </a:lnTo>
                  <a:lnTo>
                    <a:pt x="3093347" y="752860"/>
                  </a:lnTo>
                  <a:lnTo>
                    <a:pt x="3039078" y="752006"/>
                  </a:lnTo>
                  <a:lnTo>
                    <a:pt x="2984809" y="750975"/>
                  </a:lnTo>
                  <a:lnTo>
                    <a:pt x="2930540" y="749821"/>
                  </a:lnTo>
                  <a:lnTo>
                    <a:pt x="2876270" y="748599"/>
                  </a:lnTo>
                  <a:lnTo>
                    <a:pt x="2822001" y="747363"/>
                  </a:lnTo>
                  <a:lnTo>
                    <a:pt x="2767732" y="746160"/>
                  </a:lnTo>
                  <a:lnTo>
                    <a:pt x="2713463" y="745029"/>
                  </a:lnTo>
                  <a:lnTo>
                    <a:pt x="2659193" y="744002"/>
                  </a:lnTo>
                  <a:lnTo>
                    <a:pt x="2604924" y="743093"/>
                  </a:lnTo>
                  <a:lnTo>
                    <a:pt x="2550655" y="742306"/>
                  </a:lnTo>
                  <a:lnTo>
                    <a:pt x="2496385" y="741631"/>
                  </a:lnTo>
                  <a:lnTo>
                    <a:pt x="2442116" y="741044"/>
                  </a:lnTo>
                  <a:lnTo>
                    <a:pt x="2387847" y="740512"/>
                  </a:lnTo>
                  <a:lnTo>
                    <a:pt x="2333578" y="739993"/>
                  </a:lnTo>
                  <a:lnTo>
                    <a:pt x="2279308" y="739442"/>
                  </a:lnTo>
                  <a:lnTo>
                    <a:pt x="2225039" y="738719"/>
                  </a:lnTo>
                  <a:lnTo>
                    <a:pt x="2170770" y="737756"/>
                  </a:lnTo>
                  <a:lnTo>
                    <a:pt x="2116501" y="736790"/>
                  </a:lnTo>
                  <a:lnTo>
                    <a:pt x="2062231" y="736050"/>
                  </a:lnTo>
                  <a:lnTo>
                    <a:pt x="2007962" y="735696"/>
                  </a:lnTo>
                  <a:lnTo>
                    <a:pt x="1953693" y="735774"/>
                  </a:lnTo>
                  <a:lnTo>
                    <a:pt x="1899424" y="736198"/>
                  </a:lnTo>
                  <a:lnTo>
                    <a:pt x="1845154" y="736762"/>
                  </a:lnTo>
                  <a:lnTo>
                    <a:pt x="1790885" y="737177"/>
                  </a:lnTo>
                  <a:lnTo>
                    <a:pt x="1736616" y="737401"/>
                  </a:lnTo>
                  <a:lnTo>
                    <a:pt x="1682347" y="738920"/>
                  </a:lnTo>
                  <a:lnTo>
                    <a:pt x="1628077" y="742163"/>
                  </a:lnTo>
                  <a:lnTo>
                    <a:pt x="1573808" y="746341"/>
                  </a:lnTo>
                  <a:lnTo>
                    <a:pt x="1519539" y="749252"/>
                  </a:lnTo>
                  <a:lnTo>
                    <a:pt x="1465270" y="751473"/>
                  </a:lnTo>
                  <a:lnTo>
                    <a:pt x="1411000" y="756740"/>
                  </a:lnTo>
                  <a:lnTo>
                    <a:pt x="1356731" y="764420"/>
                  </a:lnTo>
                  <a:lnTo>
                    <a:pt x="1302462" y="773853"/>
                  </a:lnTo>
                  <a:lnTo>
                    <a:pt x="1248192" y="784236"/>
                  </a:lnTo>
                  <a:lnTo>
                    <a:pt x="1193923" y="794466"/>
                  </a:lnTo>
                  <a:lnTo>
                    <a:pt x="1139654" y="803058"/>
                  </a:lnTo>
                  <a:lnTo>
                    <a:pt x="1085385" y="808187"/>
                  </a:lnTo>
                  <a:lnTo>
                    <a:pt x="1031115" y="807829"/>
                  </a:lnTo>
                  <a:lnTo>
                    <a:pt x="976846" y="800135"/>
                  </a:lnTo>
                  <a:lnTo>
                    <a:pt x="922577" y="785671"/>
                  </a:lnTo>
                  <a:lnTo>
                    <a:pt x="868308" y="766476"/>
                  </a:lnTo>
                  <a:lnTo>
                    <a:pt x="814038" y="744368"/>
                  </a:lnTo>
                  <a:lnTo>
                    <a:pt x="759769" y="720453"/>
                  </a:lnTo>
                  <a:lnTo>
                    <a:pt x="705500" y="694964"/>
                  </a:lnTo>
                  <a:lnTo>
                    <a:pt x="651231" y="667385"/>
                  </a:lnTo>
                  <a:lnTo>
                    <a:pt x="596961" y="636186"/>
                  </a:lnTo>
                  <a:lnTo>
                    <a:pt x="542692" y="603021"/>
                  </a:lnTo>
                  <a:lnTo>
                    <a:pt x="488423" y="567182"/>
                  </a:lnTo>
                  <a:lnTo>
                    <a:pt x="434154" y="528859"/>
                  </a:lnTo>
                  <a:lnTo>
                    <a:pt x="379884" y="488362"/>
                  </a:lnTo>
                  <a:lnTo>
                    <a:pt x="325615" y="446131"/>
                  </a:lnTo>
                  <a:lnTo>
                    <a:pt x="271346" y="402782"/>
                  </a:lnTo>
                  <a:lnTo>
                    <a:pt x="217077" y="358786"/>
                  </a:lnTo>
                  <a:lnTo>
                    <a:pt x="162807" y="314365"/>
                  </a:lnTo>
                  <a:lnTo>
                    <a:pt x="108538" y="269498"/>
                  </a:lnTo>
                  <a:lnTo>
                    <a:pt x="54269" y="224188"/>
                  </a:lnTo>
                  <a:lnTo>
                    <a:pt x="0" y="178412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821238" y="1470724"/>
              <a:ext cx="4203207" cy="186086"/>
            </a:xfrm>
            <a:custGeom>
              <a:avLst/>
              <a:pathLst>
                <a:path w="4203207" h="186086">
                  <a:moveTo>
                    <a:pt x="0" y="5315"/>
                  </a:moveTo>
                  <a:lnTo>
                    <a:pt x="53205" y="16430"/>
                  </a:lnTo>
                  <a:lnTo>
                    <a:pt x="106410" y="25605"/>
                  </a:lnTo>
                  <a:lnTo>
                    <a:pt x="159615" y="32991"/>
                  </a:lnTo>
                  <a:lnTo>
                    <a:pt x="212820" y="38284"/>
                  </a:lnTo>
                  <a:lnTo>
                    <a:pt x="266025" y="41601"/>
                  </a:lnTo>
                  <a:lnTo>
                    <a:pt x="319230" y="43215"/>
                  </a:lnTo>
                  <a:lnTo>
                    <a:pt x="372436" y="43482"/>
                  </a:lnTo>
                  <a:lnTo>
                    <a:pt x="425641" y="42722"/>
                  </a:lnTo>
                  <a:lnTo>
                    <a:pt x="478846" y="41542"/>
                  </a:lnTo>
                  <a:lnTo>
                    <a:pt x="532051" y="40323"/>
                  </a:lnTo>
                  <a:lnTo>
                    <a:pt x="585256" y="39032"/>
                  </a:lnTo>
                  <a:lnTo>
                    <a:pt x="638461" y="37652"/>
                  </a:lnTo>
                  <a:lnTo>
                    <a:pt x="691667" y="35232"/>
                  </a:lnTo>
                  <a:lnTo>
                    <a:pt x="744872" y="31901"/>
                  </a:lnTo>
                  <a:lnTo>
                    <a:pt x="798077" y="28128"/>
                  </a:lnTo>
                  <a:lnTo>
                    <a:pt x="851282" y="24852"/>
                  </a:lnTo>
                  <a:lnTo>
                    <a:pt x="904487" y="23353"/>
                  </a:lnTo>
                  <a:lnTo>
                    <a:pt x="957692" y="24559"/>
                  </a:lnTo>
                  <a:lnTo>
                    <a:pt x="1010897" y="27331"/>
                  </a:lnTo>
                  <a:lnTo>
                    <a:pt x="1064103" y="30920"/>
                  </a:lnTo>
                  <a:lnTo>
                    <a:pt x="1117308" y="34736"/>
                  </a:lnTo>
                  <a:lnTo>
                    <a:pt x="1170513" y="38351"/>
                  </a:lnTo>
                  <a:lnTo>
                    <a:pt x="1223718" y="41591"/>
                  </a:lnTo>
                  <a:lnTo>
                    <a:pt x="1276923" y="44549"/>
                  </a:lnTo>
                  <a:lnTo>
                    <a:pt x="1330128" y="47515"/>
                  </a:lnTo>
                  <a:lnTo>
                    <a:pt x="1383334" y="50860"/>
                  </a:lnTo>
                  <a:lnTo>
                    <a:pt x="1436539" y="54959"/>
                  </a:lnTo>
                  <a:lnTo>
                    <a:pt x="1489744" y="61768"/>
                  </a:lnTo>
                  <a:lnTo>
                    <a:pt x="1542949" y="70199"/>
                  </a:lnTo>
                  <a:lnTo>
                    <a:pt x="1596154" y="77794"/>
                  </a:lnTo>
                  <a:lnTo>
                    <a:pt x="1649359" y="83020"/>
                  </a:lnTo>
                  <a:lnTo>
                    <a:pt x="1702565" y="85373"/>
                  </a:lnTo>
                  <a:lnTo>
                    <a:pt x="1755770" y="87159"/>
                  </a:lnTo>
                  <a:lnTo>
                    <a:pt x="1808975" y="88829"/>
                  </a:lnTo>
                  <a:lnTo>
                    <a:pt x="1862180" y="90198"/>
                  </a:lnTo>
                  <a:lnTo>
                    <a:pt x="1915385" y="91145"/>
                  </a:lnTo>
                  <a:lnTo>
                    <a:pt x="1968590" y="91638"/>
                  </a:lnTo>
                  <a:lnTo>
                    <a:pt x="2021795" y="91744"/>
                  </a:lnTo>
                  <a:lnTo>
                    <a:pt x="2075001" y="91615"/>
                  </a:lnTo>
                  <a:lnTo>
                    <a:pt x="2128206" y="91454"/>
                  </a:lnTo>
                  <a:lnTo>
                    <a:pt x="2181411" y="91482"/>
                  </a:lnTo>
                  <a:lnTo>
                    <a:pt x="2234616" y="91641"/>
                  </a:lnTo>
                  <a:lnTo>
                    <a:pt x="2287821" y="91644"/>
                  </a:lnTo>
                  <a:lnTo>
                    <a:pt x="2341026" y="91475"/>
                  </a:lnTo>
                  <a:lnTo>
                    <a:pt x="2394232" y="91120"/>
                  </a:lnTo>
                  <a:lnTo>
                    <a:pt x="2447437" y="90569"/>
                  </a:lnTo>
                  <a:lnTo>
                    <a:pt x="2500642" y="89816"/>
                  </a:lnTo>
                  <a:lnTo>
                    <a:pt x="2553847" y="88864"/>
                  </a:lnTo>
                  <a:lnTo>
                    <a:pt x="2607052" y="87719"/>
                  </a:lnTo>
                  <a:lnTo>
                    <a:pt x="2660257" y="86399"/>
                  </a:lnTo>
                  <a:lnTo>
                    <a:pt x="2713463" y="84927"/>
                  </a:lnTo>
                  <a:lnTo>
                    <a:pt x="2766668" y="83334"/>
                  </a:lnTo>
                  <a:lnTo>
                    <a:pt x="2819873" y="81658"/>
                  </a:lnTo>
                  <a:lnTo>
                    <a:pt x="2873078" y="79941"/>
                  </a:lnTo>
                  <a:lnTo>
                    <a:pt x="2926283" y="78227"/>
                  </a:lnTo>
                  <a:lnTo>
                    <a:pt x="2979488" y="76561"/>
                  </a:lnTo>
                  <a:lnTo>
                    <a:pt x="3032693" y="74988"/>
                  </a:lnTo>
                  <a:lnTo>
                    <a:pt x="3085899" y="73545"/>
                  </a:lnTo>
                  <a:lnTo>
                    <a:pt x="3139104" y="72266"/>
                  </a:lnTo>
                  <a:lnTo>
                    <a:pt x="3192309" y="71171"/>
                  </a:lnTo>
                  <a:lnTo>
                    <a:pt x="3245514" y="70127"/>
                  </a:lnTo>
                  <a:lnTo>
                    <a:pt x="3298719" y="68956"/>
                  </a:lnTo>
                  <a:lnTo>
                    <a:pt x="3351924" y="67625"/>
                  </a:lnTo>
                  <a:lnTo>
                    <a:pt x="3405130" y="66101"/>
                  </a:lnTo>
                  <a:lnTo>
                    <a:pt x="3458335" y="64347"/>
                  </a:lnTo>
                  <a:lnTo>
                    <a:pt x="3511540" y="62325"/>
                  </a:lnTo>
                  <a:lnTo>
                    <a:pt x="3564745" y="59998"/>
                  </a:lnTo>
                  <a:lnTo>
                    <a:pt x="3617950" y="57327"/>
                  </a:lnTo>
                  <a:lnTo>
                    <a:pt x="3671155" y="54280"/>
                  </a:lnTo>
                  <a:lnTo>
                    <a:pt x="3724361" y="50830"/>
                  </a:lnTo>
                  <a:lnTo>
                    <a:pt x="3777566" y="46954"/>
                  </a:lnTo>
                  <a:lnTo>
                    <a:pt x="3830771" y="42637"/>
                  </a:lnTo>
                  <a:lnTo>
                    <a:pt x="3883976" y="37872"/>
                  </a:lnTo>
                  <a:lnTo>
                    <a:pt x="3937181" y="32656"/>
                  </a:lnTo>
                  <a:lnTo>
                    <a:pt x="3990386" y="26992"/>
                  </a:lnTo>
                  <a:lnTo>
                    <a:pt x="4043591" y="20885"/>
                  </a:lnTo>
                  <a:lnTo>
                    <a:pt x="4096797" y="14344"/>
                  </a:lnTo>
                  <a:lnTo>
                    <a:pt x="4150002" y="7379"/>
                  </a:lnTo>
                  <a:lnTo>
                    <a:pt x="4203207" y="0"/>
                  </a:lnTo>
                  <a:lnTo>
                    <a:pt x="4203207" y="164531"/>
                  </a:lnTo>
                  <a:lnTo>
                    <a:pt x="4150002" y="161807"/>
                  </a:lnTo>
                  <a:lnTo>
                    <a:pt x="4096797" y="159428"/>
                  </a:lnTo>
                  <a:lnTo>
                    <a:pt x="4043591" y="157400"/>
                  </a:lnTo>
                  <a:lnTo>
                    <a:pt x="3990386" y="155728"/>
                  </a:lnTo>
                  <a:lnTo>
                    <a:pt x="3937181" y="154418"/>
                  </a:lnTo>
                  <a:lnTo>
                    <a:pt x="3883976" y="153472"/>
                  </a:lnTo>
                  <a:lnTo>
                    <a:pt x="3830771" y="152889"/>
                  </a:lnTo>
                  <a:lnTo>
                    <a:pt x="3777566" y="152663"/>
                  </a:lnTo>
                  <a:lnTo>
                    <a:pt x="3724361" y="152781"/>
                  </a:lnTo>
                  <a:lnTo>
                    <a:pt x="3671155" y="153226"/>
                  </a:lnTo>
                  <a:lnTo>
                    <a:pt x="3617950" y="153971"/>
                  </a:lnTo>
                  <a:lnTo>
                    <a:pt x="3564745" y="154986"/>
                  </a:lnTo>
                  <a:lnTo>
                    <a:pt x="3511540" y="156233"/>
                  </a:lnTo>
                  <a:lnTo>
                    <a:pt x="3458335" y="157672"/>
                  </a:lnTo>
                  <a:lnTo>
                    <a:pt x="3405130" y="159260"/>
                  </a:lnTo>
                  <a:lnTo>
                    <a:pt x="3351924" y="160957"/>
                  </a:lnTo>
                  <a:lnTo>
                    <a:pt x="3298719" y="162722"/>
                  </a:lnTo>
                  <a:lnTo>
                    <a:pt x="3245514" y="164517"/>
                  </a:lnTo>
                  <a:lnTo>
                    <a:pt x="3192309" y="166308"/>
                  </a:lnTo>
                  <a:lnTo>
                    <a:pt x="3139104" y="168063"/>
                  </a:lnTo>
                  <a:lnTo>
                    <a:pt x="3085899" y="169754"/>
                  </a:lnTo>
                  <a:lnTo>
                    <a:pt x="3032693" y="171367"/>
                  </a:lnTo>
                  <a:lnTo>
                    <a:pt x="2979488" y="172897"/>
                  </a:lnTo>
                  <a:lnTo>
                    <a:pt x="2926283" y="174347"/>
                  </a:lnTo>
                  <a:lnTo>
                    <a:pt x="2873078" y="175725"/>
                  </a:lnTo>
                  <a:lnTo>
                    <a:pt x="2819873" y="177039"/>
                  </a:lnTo>
                  <a:lnTo>
                    <a:pt x="2766668" y="178298"/>
                  </a:lnTo>
                  <a:lnTo>
                    <a:pt x="2713463" y="179508"/>
                  </a:lnTo>
                  <a:lnTo>
                    <a:pt x="2660257" y="180669"/>
                  </a:lnTo>
                  <a:lnTo>
                    <a:pt x="2607052" y="181777"/>
                  </a:lnTo>
                  <a:lnTo>
                    <a:pt x="2553847" y="182819"/>
                  </a:lnTo>
                  <a:lnTo>
                    <a:pt x="2500642" y="183776"/>
                  </a:lnTo>
                  <a:lnTo>
                    <a:pt x="2447437" y="184619"/>
                  </a:lnTo>
                  <a:lnTo>
                    <a:pt x="2394232" y="185313"/>
                  </a:lnTo>
                  <a:lnTo>
                    <a:pt x="2341026" y="185818"/>
                  </a:lnTo>
                  <a:lnTo>
                    <a:pt x="2287821" y="186086"/>
                  </a:lnTo>
                  <a:lnTo>
                    <a:pt x="2234616" y="186068"/>
                  </a:lnTo>
                  <a:lnTo>
                    <a:pt x="2181411" y="185712"/>
                  </a:lnTo>
                  <a:lnTo>
                    <a:pt x="2128206" y="184944"/>
                  </a:lnTo>
                  <a:lnTo>
                    <a:pt x="2075001" y="183860"/>
                  </a:lnTo>
                  <a:lnTo>
                    <a:pt x="2021795" y="182647"/>
                  </a:lnTo>
                  <a:lnTo>
                    <a:pt x="1968590" y="181478"/>
                  </a:lnTo>
                  <a:lnTo>
                    <a:pt x="1915385" y="180473"/>
                  </a:lnTo>
                  <a:lnTo>
                    <a:pt x="1862180" y="179668"/>
                  </a:lnTo>
                  <a:lnTo>
                    <a:pt x="1808975" y="179000"/>
                  </a:lnTo>
                  <a:lnTo>
                    <a:pt x="1755770" y="178317"/>
                  </a:lnTo>
                  <a:lnTo>
                    <a:pt x="1702565" y="177403"/>
                  </a:lnTo>
                  <a:lnTo>
                    <a:pt x="1649359" y="175397"/>
                  </a:lnTo>
                  <a:lnTo>
                    <a:pt x="1596154" y="170629"/>
                  </a:lnTo>
                  <a:lnTo>
                    <a:pt x="1542949" y="164981"/>
                  </a:lnTo>
                  <a:lnTo>
                    <a:pt x="1489744" y="159954"/>
                  </a:lnTo>
                  <a:lnTo>
                    <a:pt x="1436539" y="156129"/>
                  </a:lnTo>
                  <a:lnTo>
                    <a:pt x="1383334" y="152597"/>
                  </a:lnTo>
                  <a:lnTo>
                    <a:pt x="1330128" y="147936"/>
                  </a:lnTo>
                  <a:lnTo>
                    <a:pt x="1276923" y="142688"/>
                  </a:lnTo>
                  <a:lnTo>
                    <a:pt x="1223718" y="137453"/>
                  </a:lnTo>
                  <a:lnTo>
                    <a:pt x="1170513" y="132754"/>
                  </a:lnTo>
                  <a:lnTo>
                    <a:pt x="1117308" y="128914"/>
                  </a:lnTo>
                  <a:lnTo>
                    <a:pt x="1064103" y="125992"/>
                  </a:lnTo>
                  <a:lnTo>
                    <a:pt x="1010897" y="123790"/>
                  </a:lnTo>
                  <a:lnTo>
                    <a:pt x="957692" y="121949"/>
                  </a:lnTo>
                  <a:lnTo>
                    <a:pt x="904487" y="120123"/>
                  </a:lnTo>
                  <a:lnTo>
                    <a:pt x="851282" y="118664"/>
                  </a:lnTo>
                  <a:lnTo>
                    <a:pt x="798077" y="117831"/>
                  </a:lnTo>
                  <a:lnTo>
                    <a:pt x="744872" y="117683"/>
                  </a:lnTo>
                  <a:lnTo>
                    <a:pt x="691667" y="117945"/>
                  </a:lnTo>
                  <a:lnTo>
                    <a:pt x="638461" y="117867"/>
                  </a:lnTo>
                  <a:lnTo>
                    <a:pt x="585256" y="116373"/>
                  </a:lnTo>
                  <a:lnTo>
                    <a:pt x="532051" y="114408"/>
                  </a:lnTo>
                  <a:lnTo>
                    <a:pt x="478846" y="112074"/>
                  </a:lnTo>
                  <a:lnTo>
                    <a:pt x="425641" y="109994"/>
                  </a:lnTo>
                  <a:lnTo>
                    <a:pt x="372436" y="108336"/>
                  </a:lnTo>
                  <a:lnTo>
                    <a:pt x="319230" y="107119"/>
                  </a:lnTo>
                  <a:lnTo>
                    <a:pt x="266025" y="107070"/>
                  </a:lnTo>
                  <a:lnTo>
                    <a:pt x="212820" y="108592"/>
                  </a:lnTo>
                  <a:lnTo>
                    <a:pt x="159615" y="111728"/>
                  </a:lnTo>
                  <a:lnTo>
                    <a:pt x="106410" y="116337"/>
                  </a:lnTo>
                  <a:lnTo>
                    <a:pt x="53205" y="122417"/>
                  </a:lnTo>
                  <a:lnTo>
                    <a:pt x="0" y="129599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2810" y="2282979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685489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769553" y="25305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53617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955356" y="25633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039420" y="25277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2207548" y="260611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2375677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2459741" y="25989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769553" y="25590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53617" y="25875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937682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21746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105810" y="25590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89874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273938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442067" y="25804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698797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782861" y="25162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50990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35054" y="27585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87246" y="305792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455374" y="302941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39439" y="301515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703163" y="250632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871292" y="24920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955356" y="247068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291612" y="252770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459741" y="25490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543805" y="25419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782861" y="250195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35054" y="273004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19118" y="28797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03182" y="30080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39439" y="305792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703163" y="24920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871292" y="24564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039420" y="259898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123484" y="29339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207548" y="25918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459741" y="264175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543805" y="277717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698797" y="2587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782861" y="25447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866925" y="253046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035054" y="282983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119118" y="29866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03182" y="309356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7246" y="307930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39439" y="31149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703163" y="25490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39420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123484" y="26773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07548" y="267026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291612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375677" y="26488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543805" y="262036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698797" y="251621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950990" y="258749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035054" y="270153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119118" y="29795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203182" y="29937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71310" y="305792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39439" y="315058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871292" y="249919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955356" y="259898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039420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123484" y="265600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2291612" y="269877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2459741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2543805" y="280569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782861" y="257323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866925" y="2601746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950990" y="255897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035054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119118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03182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87246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455374" y="258036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539439" y="253046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703163" y="259185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787228" y="257760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955356" y="252770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2375677" y="25419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82861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866925" y="261600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035054" y="26017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19118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203182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287246" y="260887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371310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455374" y="257323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703163" y="24849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955356" y="251345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2207548" y="249206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2291612" y="25490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2543805" y="25063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1821238" y="2590228"/>
              <a:ext cx="672513" cy="64150"/>
            </a:xfrm>
            <a:custGeom>
              <a:avLst/>
              <a:pathLst>
                <a:path w="672513" h="64150">
                  <a:moveTo>
                    <a:pt x="0" y="42766"/>
                  </a:moveTo>
                  <a:lnTo>
                    <a:pt x="84064" y="64150"/>
                  </a:lnTo>
                  <a:lnTo>
                    <a:pt x="168128" y="0"/>
                  </a:lnTo>
                  <a:lnTo>
                    <a:pt x="252192" y="49894"/>
                  </a:lnTo>
                  <a:lnTo>
                    <a:pt x="336256" y="28511"/>
                  </a:lnTo>
                  <a:lnTo>
                    <a:pt x="420320" y="42766"/>
                  </a:lnTo>
                  <a:lnTo>
                    <a:pt x="504384" y="57022"/>
                  </a:lnTo>
                  <a:lnTo>
                    <a:pt x="588449" y="28511"/>
                  </a:lnTo>
                  <a:lnTo>
                    <a:pt x="672513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1737174" y="2518950"/>
              <a:ext cx="840641" cy="71277"/>
            </a:xfrm>
            <a:custGeom>
              <a:avLst/>
              <a:pathLst>
                <a:path w="840641" h="71277">
                  <a:moveTo>
                    <a:pt x="0" y="0"/>
                  </a:moveTo>
                  <a:lnTo>
                    <a:pt x="168128" y="35638"/>
                  </a:lnTo>
                  <a:lnTo>
                    <a:pt x="252192" y="28511"/>
                  </a:lnTo>
                  <a:lnTo>
                    <a:pt x="336256" y="14255"/>
                  </a:lnTo>
                  <a:lnTo>
                    <a:pt x="504384" y="7127"/>
                  </a:lnTo>
                  <a:lnTo>
                    <a:pt x="588449" y="64150"/>
                  </a:lnTo>
                  <a:lnTo>
                    <a:pt x="672513" y="71277"/>
                  </a:lnTo>
                  <a:lnTo>
                    <a:pt x="840641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1737174" y="2561717"/>
              <a:ext cx="756577" cy="78405"/>
            </a:xfrm>
            <a:custGeom>
              <a:avLst/>
              <a:pathLst>
                <a:path w="756577" h="78405">
                  <a:moveTo>
                    <a:pt x="0" y="64150"/>
                  </a:moveTo>
                  <a:lnTo>
                    <a:pt x="84064" y="28511"/>
                  </a:lnTo>
                  <a:lnTo>
                    <a:pt x="168128" y="49894"/>
                  </a:lnTo>
                  <a:lnTo>
                    <a:pt x="252192" y="35638"/>
                  </a:lnTo>
                  <a:lnTo>
                    <a:pt x="336256" y="0"/>
                  </a:lnTo>
                  <a:lnTo>
                    <a:pt x="504384" y="78405"/>
                  </a:lnTo>
                  <a:lnTo>
                    <a:pt x="588449" y="57022"/>
                  </a:lnTo>
                  <a:lnTo>
                    <a:pt x="672513" y="57022"/>
                  </a:lnTo>
                  <a:lnTo>
                    <a:pt x="756577" y="7127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821238" y="2611611"/>
              <a:ext cx="672513" cy="35638"/>
            </a:xfrm>
            <a:custGeom>
              <a:avLst/>
              <a:pathLst>
                <a:path w="672513" h="35638">
                  <a:moveTo>
                    <a:pt x="0" y="7127"/>
                  </a:moveTo>
                  <a:lnTo>
                    <a:pt x="84064" y="35638"/>
                  </a:lnTo>
                  <a:lnTo>
                    <a:pt x="168128" y="0"/>
                  </a:lnTo>
                  <a:lnTo>
                    <a:pt x="252192" y="14255"/>
                  </a:lnTo>
                  <a:lnTo>
                    <a:pt x="336256" y="7127"/>
                  </a:lnTo>
                  <a:lnTo>
                    <a:pt x="420320" y="14255"/>
                  </a:lnTo>
                  <a:lnTo>
                    <a:pt x="504384" y="0"/>
                  </a:lnTo>
                  <a:lnTo>
                    <a:pt x="672513" y="2851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737174" y="2490439"/>
              <a:ext cx="840641" cy="477562"/>
            </a:xfrm>
            <a:custGeom>
              <a:avLst/>
              <a:pathLst>
                <a:path w="840641" h="477562">
                  <a:moveTo>
                    <a:pt x="0" y="35638"/>
                  </a:moveTo>
                  <a:lnTo>
                    <a:pt x="84064" y="71277"/>
                  </a:lnTo>
                  <a:lnTo>
                    <a:pt x="168128" y="0"/>
                  </a:lnTo>
                  <a:lnTo>
                    <a:pt x="336256" y="142555"/>
                  </a:lnTo>
                  <a:lnTo>
                    <a:pt x="420320" y="477562"/>
                  </a:lnTo>
                  <a:lnTo>
                    <a:pt x="504384" y="135428"/>
                  </a:lnTo>
                  <a:lnTo>
                    <a:pt x="588449" y="128300"/>
                  </a:lnTo>
                  <a:lnTo>
                    <a:pt x="672513" y="99789"/>
                  </a:lnTo>
                  <a:lnTo>
                    <a:pt x="756577" y="185322"/>
                  </a:lnTo>
                  <a:lnTo>
                    <a:pt x="840641" y="320750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737174" y="2504694"/>
              <a:ext cx="840641" cy="78405"/>
            </a:xfrm>
            <a:custGeom>
              <a:avLst/>
              <a:pathLst>
                <a:path w="840641" h="78405">
                  <a:moveTo>
                    <a:pt x="0" y="35638"/>
                  </a:moveTo>
                  <a:lnTo>
                    <a:pt x="168128" y="21383"/>
                  </a:lnTo>
                  <a:lnTo>
                    <a:pt x="252192" y="0"/>
                  </a:lnTo>
                  <a:lnTo>
                    <a:pt x="588449" y="57022"/>
                  </a:lnTo>
                  <a:lnTo>
                    <a:pt x="756577" y="78405"/>
                  </a:lnTo>
                  <a:lnTo>
                    <a:pt x="840641" y="71277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737174" y="2554589"/>
              <a:ext cx="840641" cy="541712"/>
            </a:xfrm>
            <a:custGeom>
              <a:avLst/>
              <a:pathLst>
                <a:path w="840641" h="541712">
                  <a:moveTo>
                    <a:pt x="0" y="21383"/>
                  </a:moveTo>
                  <a:lnTo>
                    <a:pt x="84064" y="0"/>
                  </a:lnTo>
                  <a:lnTo>
                    <a:pt x="168128" y="49894"/>
                  </a:lnTo>
                  <a:lnTo>
                    <a:pt x="252192" y="21383"/>
                  </a:lnTo>
                  <a:lnTo>
                    <a:pt x="336256" y="242344"/>
                  </a:lnTo>
                  <a:lnTo>
                    <a:pt x="588449" y="541712"/>
                  </a:lnTo>
                  <a:lnTo>
                    <a:pt x="672513" y="463306"/>
                  </a:lnTo>
                  <a:lnTo>
                    <a:pt x="756577" y="513201"/>
                  </a:lnTo>
                  <a:lnTo>
                    <a:pt x="840641" y="498945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821238" y="2540333"/>
              <a:ext cx="756577" cy="555967"/>
            </a:xfrm>
            <a:custGeom>
              <a:avLst/>
              <a:pathLst>
                <a:path w="756577" h="555967">
                  <a:moveTo>
                    <a:pt x="0" y="0"/>
                  </a:moveTo>
                  <a:lnTo>
                    <a:pt x="84064" y="64150"/>
                  </a:lnTo>
                  <a:lnTo>
                    <a:pt x="252192" y="228089"/>
                  </a:lnTo>
                  <a:lnTo>
                    <a:pt x="336256" y="377773"/>
                  </a:lnTo>
                  <a:lnTo>
                    <a:pt x="420320" y="506073"/>
                  </a:lnTo>
                  <a:lnTo>
                    <a:pt x="504384" y="484689"/>
                  </a:lnTo>
                  <a:lnTo>
                    <a:pt x="588449" y="477562"/>
                  </a:lnTo>
                  <a:lnTo>
                    <a:pt x="756577" y="55596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737174" y="2554589"/>
              <a:ext cx="840641" cy="156811"/>
            </a:xfrm>
            <a:custGeom>
              <a:avLst/>
              <a:pathLst>
                <a:path w="840641" h="156811">
                  <a:moveTo>
                    <a:pt x="0" y="28511"/>
                  </a:moveTo>
                  <a:lnTo>
                    <a:pt x="84064" y="7127"/>
                  </a:lnTo>
                  <a:lnTo>
                    <a:pt x="168128" y="0"/>
                  </a:lnTo>
                  <a:lnTo>
                    <a:pt x="336256" y="114044"/>
                  </a:lnTo>
                  <a:lnTo>
                    <a:pt x="420320" y="156811"/>
                  </a:lnTo>
                  <a:lnTo>
                    <a:pt x="504384" y="149683"/>
                  </a:lnTo>
                  <a:lnTo>
                    <a:pt x="588449" y="114044"/>
                  </a:lnTo>
                  <a:lnTo>
                    <a:pt x="672513" y="128300"/>
                  </a:lnTo>
                  <a:lnTo>
                    <a:pt x="840641" y="99789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737174" y="2568845"/>
              <a:ext cx="840641" cy="584478"/>
            </a:xfrm>
            <a:custGeom>
              <a:avLst/>
              <a:pathLst>
                <a:path w="840641" h="584478">
                  <a:moveTo>
                    <a:pt x="0" y="57022"/>
                  </a:moveTo>
                  <a:lnTo>
                    <a:pt x="84064" y="14255"/>
                  </a:lnTo>
                  <a:lnTo>
                    <a:pt x="168128" y="0"/>
                  </a:lnTo>
                  <a:lnTo>
                    <a:pt x="252192" y="21383"/>
                  </a:lnTo>
                  <a:lnTo>
                    <a:pt x="336256" y="299367"/>
                  </a:lnTo>
                  <a:lnTo>
                    <a:pt x="420320" y="456178"/>
                  </a:lnTo>
                  <a:lnTo>
                    <a:pt x="504384" y="563095"/>
                  </a:lnTo>
                  <a:lnTo>
                    <a:pt x="588449" y="548840"/>
                  </a:lnTo>
                  <a:lnTo>
                    <a:pt x="840641" y="58447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905302" y="2533206"/>
              <a:ext cx="672513" cy="306495"/>
            </a:xfrm>
            <a:custGeom>
              <a:avLst/>
              <a:pathLst>
                <a:path w="672513" h="306495">
                  <a:moveTo>
                    <a:pt x="0" y="0"/>
                  </a:moveTo>
                  <a:lnTo>
                    <a:pt x="84064" y="99789"/>
                  </a:lnTo>
                  <a:lnTo>
                    <a:pt x="168128" y="163939"/>
                  </a:lnTo>
                  <a:lnTo>
                    <a:pt x="252192" y="156811"/>
                  </a:lnTo>
                  <a:lnTo>
                    <a:pt x="420320" y="199578"/>
                  </a:lnTo>
                  <a:lnTo>
                    <a:pt x="588449" y="163939"/>
                  </a:lnTo>
                  <a:lnTo>
                    <a:pt x="672513" y="306495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737174" y="2554589"/>
              <a:ext cx="840641" cy="634373"/>
            </a:xfrm>
            <a:custGeom>
              <a:avLst/>
              <a:pathLst>
                <a:path w="840641" h="634373">
                  <a:moveTo>
                    <a:pt x="0" y="0"/>
                  </a:moveTo>
                  <a:lnTo>
                    <a:pt x="252192" y="71277"/>
                  </a:lnTo>
                  <a:lnTo>
                    <a:pt x="336256" y="185322"/>
                  </a:lnTo>
                  <a:lnTo>
                    <a:pt x="420320" y="463306"/>
                  </a:lnTo>
                  <a:lnTo>
                    <a:pt x="504384" y="477562"/>
                  </a:lnTo>
                  <a:lnTo>
                    <a:pt x="588449" y="470434"/>
                  </a:lnTo>
                  <a:lnTo>
                    <a:pt x="672513" y="541712"/>
                  </a:lnTo>
                  <a:lnTo>
                    <a:pt x="840641" y="63437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821238" y="2568845"/>
              <a:ext cx="756577" cy="71277"/>
            </a:xfrm>
            <a:custGeom>
              <a:avLst/>
              <a:pathLst>
                <a:path w="756577" h="71277">
                  <a:moveTo>
                    <a:pt x="0" y="42766"/>
                  </a:moveTo>
                  <a:lnTo>
                    <a:pt x="84064" y="71277"/>
                  </a:lnTo>
                  <a:lnTo>
                    <a:pt x="168128" y="28511"/>
                  </a:lnTo>
                  <a:lnTo>
                    <a:pt x="252192" y="35638"/>
                  </a:lnTo>
                  <a:lnTo>
                    <a:pt x="336256" y="35638"/>
                  </a:lnTo>
                  <a:lnTo>
                    <a:pt x="420320" y="35638"/>
                  </a:lnTo>
                  <a:lnTo>
                    <a:pt x="504384" y="35638"/>
                  </a:lnTo>
                  <a:lnTo>
                    <a:pt x="672513" y="49894"/>
                  </a:lnTo>
                  <a:lnTo>
                    <a:pt x="756577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737174" y="2533206"/>
              <a:ext cx="672513" cy="92661"/>
            </a:xfrm>
            <a:custGeom>
              <a:avLst/>
              <a:pathLst>
                <a:path w="672513" h="92661">
                  <a:moveTo>
                    <a:pt x="0" y="92661"/>
                  </a:moveTo>
                  <a:lnTo>
                    <a:pt x="84064" y="78405"/>
                  </a:lnTo>
                  <a:lnTo>
                    <a:pt x="252192" y="28511"/>
                  </a:lnTo>
                  <a:lnTo>
                    <a:pt x="336256" y="0"/>
                  </a:lnTo>
                  <a:lnTo>
                    <a:pt x="672513" y="42766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989366" y="2282979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737174" y="2452172"/>
              <a:ext cx="840641" cy="198308"/>
            </a:xfrm>
            <a:custGeom>
              <a:avLst/>
              <a:pathLst>
                <a:path w="840641" h="198308">
                  <a:moveTo>
                    <a:pt x="0" y="0"/>
                  </a:moveTo>
                  <a:lnTo>
                    <a:pt x="10641" y="7419"/>
                  </a:lnTo>
                  <a:lnTo>
                    <a:pt x="21282" y="14313"/>
                  </a:lnTo>
                  <a:lnTo>
                    <a:pt x="31923" y="20691"/>
                  </a:lnTo>
                  <a:lnTo>
                    <a:pt x="42564" y="26564"/>
                  </a:lnTo>
                  <a:lnTo>
                    <a:pt x="53205" y="31948"/>
                  </a:lnTo>
                  <a:lnTo>
                    <a:pt x="63846" y="36855"/>
                  </a:lnTo>
                  <a:lnTo>
                    <a:pt x="74487" y="41306"/>
                  </a:lnTo>
                  <a:lnTo>
                    <a:pt x="85128" y="45320"/>
                  </a:lnTo>
                  <a:lnTo>
                    <a:pt x="95769" y="48922"/>
                  </a:lnTo>
                  <a:lnTo>
                    <a:pt x="106410" y="52141"/>
                  </a:lnTo>
                  <a:lnTo>
                    <a:pt x="117051" y="55007"/>
                  </a:lnTo>
                  <a:lnTo>
                    <a:pt x="127692" y="57555"/>
                  </a:lnTo>
                  <a:lnTo>
                    <a:pt x="138333" y="59818"/>
                  </a:lnTo>
                  <a:lnTo>
                    <a:pt x="148974" y="61833"/>
                  </a:lnTo>
                  <a:lnTo>
                    <a:pt x="159615" y="63634"/>
                  </a:lnTo>
                  <a:lnTo>
                    <a:pt x="170256" y="65255"/>
                  </a:lnTo>
                  <a:lnTo>
                    <a:pt x="180897" y="66696"/>
                  </a:lnTo>
                  <a:lnTo>
                    <a:pt x="191538" y="67974"/>
                  </a:lnTo>
                  <a:lnTo>
                    <a:pt x="202179" y="69117"/>
                  </a:lnTo>
                  <a:lnTo>
                    <a:pt x="212820" y="70147"/>
                  </a:lnTo>
                  <a:lnTo>
                    <a:pt x="223461" y="71081"/>
                  </a:lnTo>
                  <a:lnTo>
                    <a:pt x="234102" y="71940"/>
                  </a:lnTo>
                  <a:lnTo>
                    <a:pt x="244743" y="72745"/>
                  </a:lnTo>
                  <a:lnTo>
                    <a:pt x="255384" y="73506"/>
                  </a:lnTo>
                  <a:lnTo>
                    <a:pt x="266025" y="74017"/>
                  </a:lnTo>
                  <a:lnTo>
                    <a:pt x="276666" y="74066"/>
                  </a:lnTo>
                  <a:lnTo>
                    <a:pt x="287307" y="73515"/>
                  </a:lnTo>
                  <a:lnTo>
                    <a:pt x="297948" y="72342"/>
                  </a:lnTo>
                  <a:lnTo>
                    <a:pt x="308589" y="70705"/>
                  </a:lnTo>
                  <a:lnTo>
                    <a:pt x="319230" y="68931"/>
                  </a:lnTo>
                  <a:lnTo>
                    <a:pt x="329871" y="67466"/>
                  </a:lnTo>
                  <a:lnTo>
                    <a:pt x="340513" y="66777"/>
                  </a:lnTo>
                  <a:lnTo>
                    <a:pt x="351154" y="66995"/>
                  </a:lnTo>
                  <a:lnTo>
                    <a:pt x="361795" y="67989"/>
                  </a:lnTo>
                  <a:lnTo>
                    <a:pt x="372436" y="69592"/>
                  </a:lnTo>
                  <a:lnTo>
                    <a:pt x="383077" y="71612"/>
                  </a:lnTo>
                  <a:lnTo>
                    <a:pt x="393718" y="73851"/>
                  </a:lnTo>
                  <a:lnTo>
                    <a:pt x="404359" y="76120"/>
                  </a:lnTo>
                  <a:lnTo>
                    <a:pt x="415000" y="78260"/>
                  </a:lnTo>
                  <a:lnTo>
                    <a:pt x="425641" y="80167"/>
                  </a:lnTo>
                  <a:lnTo>
                    <a:pt x="436282" y="81806"/>
                  </a:lnTo>
                  <a:lnTo>
                    <a:pt x="446923" y="83207"/>
                  </a:lnTo>
                  <a:lnTo>
                    <a:pt x="457564" y="84461"/>
                  </a:lnTo>
                  <a:lnTo>
                    <a:pt x="468205" y="85693"/>
                  </a:lnTo>
                  <a:lnTo>
                    <a:pt x="478846" y="87046"/>
                  </a:lnTo>
                  <a:lnTo>
                    <a:pt x="489487" y="88660"/>
                  </a:lnTo>
                  <a:lnTo>
                    <a:pt x="500128" y="90663"/>
                  </a:lnTo>
                  <a:lnTo>
                    <a:pt x="510769" y="93222"/>
                  </a:lnTo>
                  <a:lnTo>
                    <a:pt x="521410" y="96446"/>
                  </a:lnTo>
                  <a:lnTo>
                    <a:pt x="532051" y="99832"/>
                  </a:lnTo>
                  <a:lnTo>
                    <a:pt x="542692" y="102780"/>
                  </a:lnTo>
                  <a:lnTo>
                    <a:pt x="553333" y="104807"/>
                  </a:lnTo>
                  <a:lnTo>
                    <a:pt x="563974" y="105763"/>
                  </a:lnTo>
                  <a:lnTo>
                    <a:pt x="574615" y="105943"/>
                  </a:lnTo>
                  <a:lnTo>
                    <a:pt x="585256" y="105973"/>
                  </a:lnTo>
                  <a:lnTo>
                    <a:pt x="595897" y="106842"/>
                  </a:lnTo>
                  <a:lnTo>
                    <a:pt x="606538" y="109356"/>
                  </a:lnTo>
                  <a:lnTo>
                    <a:pt x="617179" y="112863"/>
                  </a:lnTo>
                  <a:lnTo>
                    <a:pt x="627820" y="116597"/>
                  </a:lnTo>
                  <a:lnTo>
                    <a:pt x="638461" y="119901"/>
                  </a:lnTo>
                  <a:lnTo>
                    <a:pt x="649102" y="122328"/>
                  </a:lnTo>
                  <a:lnTo>
                    <a:pt x="659743" y="123670"/>
                  </a:lnTo>
                  <a:lnTo>
                    <a:pt x="670384" y="123868"/>
                  </a:lnTo>
                  <a:lnTo>
                    <a:pt x="681026" y="123184"/>
                  </a:lnTo>
                  <a:lnTo>
                    <a:pt x="691667" y="122258"/>
                  </a:lnTo>
                  <a:lnTo>
                    <a:pt x="702308" y="121065"/>
                  </a:lnTo>
                  <a:lnTo>
                    <a:pt x="712949" y="119542"/>
                  </a:lnTo>
                  <a:lnTo>
                    <a:pt x="723590" y="117607"/>
                  </a:lnTo>
                  <a:lnTo>
                    <a:pt x="734231" y="115155"/>
                  </a:lnTo>
                  <a:lnTo>
                    <a:pt x="744872" y="112060"/>
                  </a:lnTo>
                  <a:lnTo>
                    <a:pt x="755513" y="108184"/>
                  </a:lnTo>
                  <a:lnTo>
                    <a:pt x="766154" y="103381"/>
                  </a:lnTo>
                  <a:lnTo>
                    <a:pt x="776795" y="97519"/>
                  </a:lnTo>
                  <a:lnTo>
                    <a:pt x="787436" y="90489"/>
                  </a:lnTo>
                  <a:lnTo>
                    <a:pt x="798077" y="82221"/>
                  </a:lnTo>
                  <a:lnTo>
                    <a:pt x="808718" y="72682"/>
                  </a:lnTo>
                  <a:lnTo>
                    <a:pt x="819359" y="61868"/>
                  </a:lnTo>
                  <a:lnTo>
                    <a:pt x="830000" y="49793"/>
                  </a:lnTo>
                  <a:lnTo>
                    <a:pt x="840641" y="36484"/>
                  </a:lnTo>
                  <a:lnTo>
                    <a:pt x="840641" y="167699"/>
                  </a:lnTo>
                  <a:lnTo>
                    <a:pt x="830000" y="168271"/>
                  </a:lnTo>
                  <a:lnTo>
                    <a:pt x="819359" y="169159"/>
                  </a:lnTo>
                  <a:lnTo>
                    <a:pt x="808718" y="170399"/>
                  </a:lnTo>
                  <a:lnTo>
                    <a:pt x="798077" y="172017"/>
                  </a:lnTo>
                  <a:lnTo>
                    <a:pt x="787436" y="174022"/>
                  </a:lnTo>
                  <a:lnTo>
                    <a:pt x="776795" y="176391"/>
                  </a:lnTo>
                  <a:lnTo>
                    <a:pt x="766154" y="179063"/>
                  </a:lnTo>
                  <a:lnTo>
                    <a:pt x="755513" y="181943"/>
                  </a:lnTo>
                  <a:lnTo>
                    <a:pt x="744872" y="184908"/>
                  </a:lnTo>
                  <a:lnTo>
                    <a:pt x="734231" y="187824"/>
                  </a:lnTo>
                  <a:lnTo>
                    <a:pt x="723590" y="190562"/>
                  </a:lnTo>
                  <a:lnTo>
                    <a:pt x="712949" y="193010"/>
                  </a:lnTo>
                  <a:lnTo>
                    <a:pt x="702308" y="195073"/>
                  </a:lnTo>
                  <a:lnTo>
                    <a:pt x="691667" y="196679"/>
                  </a:lnTo>
                  <a:lnTo>
                    <a:pt x="681026" y="197776"/>
                  </a:lnTo>
                  <a:lnTo>
                    <a:pt x="670384" y="198308"/>
                  </a:lnTo>
                  <a:lnTo>
                    <a:pt x="659743" y="197642"/>
                  </a:lnTo>
                  <a:lnTo>
                    <a:pt x="649102" y="195901"/>
                  </a:lnTo>
                  <a:lnTo>
                    <a:pt x="638461" y="193640"/>
                  </a:lnTo>
                  <a:lnTo>
                    <a:pt x="627820" y="191266"/>
                  </a:lnTo>
                  <a:lnTo>
                    <a:pt x="617179" y="188950"/>
                  </a:lnTo>
                  <a:lnTo>
                    <a:pt x="606538" y="186647"/>
                  </a:lnTo>
                  <a:lnTo>
                    <a:pt x="595897" y="184210"/>
                  </a:lnTo>
                  <a:lnTo>
                    <a:pt x="585256" y="181529"/>
                  </a:lnTo>
                  <a:lnTo>
                    <a:pt x="574615" y="178674"/>
                  </a:lnTo>
                  <a:lnTo>
                    <a:pt x="563974" y="176187"/>
                  </a:lnTo>
                  <a:lnTo>
                    <a:pt x="553333" y="174577"/>
                  </a:lnTo>
                  <a:lnTo>
                    <a:pt x="542692" y="174023"/>
                  </a:lnTo>
                  <a:lnTo>
                    <a:pt x="532051" y="174262"/>
                  </a:lnTo>
                  <a:lnTo>
                    <a:pt x="521410" y="174694"/>
                  </a:lnTo>
                  <a:lnTo>
                    <a:pt x="510769" y="174605"/>
                  </a:lnTo>
                  <a:lnTo>
                    <a:pt x="500128" y="173401"/>
                  </a:lnTo>
                  <a:lnTo>
                    <a:pt x="489487" y="171362"/>
                  </a:lnTo>
                  <a:lnTo>
                    <a:pt x="478846" y="168758"/>
                  </a:lnTo>
                  <a:lnTo>
                    <a:pt x="468205" y="165774"/>
                  </a:lnTo>
                  <a:lnTo>
                    <a:pt x="457564" y="162609"/>
                  </a:lnTo>
                  <a:lnTo>
                    <a:pt x="446923" y="159462"/>
                  </a:lnTo>
                  <a:lnTo>
                    <a:pt x="436282" y="156517"/>
                  </a:lnTo>
                  <a:lnTo>
                    <a:pt x="425641" y="153922"/>
                  </a:lnTo>
                  <a:lnTo>
                    <a:pt x="415000" y="151765"/>
                  </a:lnTo>
                  <a:lnTo>
                    <a:pt x="404359" y="150068"/>
                  </a:lnTo>
                  <a:lnTo>
                    <a:pt x="393718" y="148784"/>
                  </a:lnTo>
                  <a:lnTo>
                    <a:pt x="383077" y="147814"/>
                  </a:lnTo>
                  <a:lnTo>
                    <a:pt x="372436" y="147025"/>
                  </a:lnTo>
                  <a:lnTo>
                    <a:pt x="361795" y="146276"/>
                  </a:lnTo>
                  <a:lnTo>
                    <a:pt x="351154" y="145434"/>
                  </a:lnTo>
                  <a:lnTo>
                    <a:pt x="340513" y="144388"/>
                  </a:lnTo>
                  <a:lnTo>
                    <a:pt x="329871" y="143118"/>
                  </a:lnTo>
                  <a:lnTo>
                    <a:pt x="319230" y="141882"/>
                  </a:lnTo>
                  <a:lnTo>
                    <a:pt x="308589" y="140910"/>
                  </a:lnTo>
                  <a:lnTo>
                    <a:pt x="297948" y="140375"/>
                  </a:lnTo>
                  <a:lnTo>
                    <a:pt x="287307" y="140337"/>
                  </a:lnTo>
                  <a:lnTo>
                    <a:pt x="276666" y="140681"/>
                  </a:lnTo>
                  <a:lnTo>
                    <a:pt x="266025" y="141117"/>
                  </a:lnTo>
                  <a:lnTo>
                    <a:pt x="255384" y="141235"/>
                  </a:lnTo>
                  <a:lnTo>
                    <a:pt x="244743" y="140849"/>
                  </a:lnTo>
                  <a:lnTo>
                    <a:pt x="234102" y="140440"/>
                  </a:lnTo>
                  <a:lnTo>
                    <a:pt x="223461" y="140021"/>
                  </a:lnTo>
                  <a:lnTo>
                    <a:pt x="212820" y="139564"/>
                  </a:lnTo>
                  <a:lnTo>
                    <a:pt x="202179" y="139037"/>
                  </a:lnTo>
                  <a:lnTo>
                    <a:pt x="191538" y="138410"/>
                  </a:lnTo>
                  <a:lnTo>
                    <a:pt x="180897" y="137657"/>
                  </a:lnTo>
                  <a:lnTo>
                    <a:pt x="170256" y="136753"/>
                  </a:lnTo>
                  <a:lnTo>
                    <a:pt x="159615" y="135746"/>
                  </a:lnTo>
                  <a:lnTo>
                    <a:pt x="148974" y="134769"/>
                  </a:lnTo>
                  <a:lnTo>
                    <a:pt x="138333" y="133851"/>
                  </a:lnTo>
                  <a:lnTo>
                    <a:pt x="127692" y="133017"/>
                  </a:lnTo>
                  <a:lnTo>
                    <a:pt x="117051" y="132293"/>
                  </a:lnTo>
                  <a:lnTo>
                    <a:pt x="106410" y="131705"/>
                  </a:lnTo>
                  <a:lnTo>
                    <a:pt x="95769" y="131277"/>
                  </a:lnTo>
                  <a:lnTo>
                    <a:pt x="85128" y="131030"/>
                  </a:lnTo>
                  <a:lnTo>
                    <a:pt x="74487" y="130983"/>
                  </a:lnTo>
                  <a:lnTo>
                    <a:pt x="63846" y="131150"/>
                  </a:lnTo>
                  <a:lnTo>
                    <a:pt x="53205" y="131545"/>
                  </a:lnTo>
                  <a:lnTo>
                    <a:pt x="42564" y="132174"/>
                  </a:lnTo>
                  <a:lnTo>
                    <a:pt x="31923" y="133044"/>
                  </a:lnTo>
                  <a:lnTo>
                    <a:pt x="21282" y="134159"/>
                  </a:lnTo>
                  <a:lnTo>
                    <a:pt x="10641" y="135520"/>
                  </a:lnTo>
                  <a:lnTo>
                    <a:pt x="0" y="137130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821238" y="2547798"/>
              <a:ext cx="672513" cy="153843"/>
            </a:xfrm>
            <a:custGeom>
              <a:avLst/>
              <a:pathLst>
                <a:path w="672513" h="153843">
                  <a:moveTo>
                    <a:pt x="0" y="32781"/>
                  </a:moveTo>
                  <a:lnTo>
                    <a:pt x="8512" y="36609"/>
                  </a:lnTo>
                  <a:lnTo>
                    <a:pt x="17025" y="39690"/>
                  </a:lnTo>
                  <a:lnTo>
                    <a:pt x="25538" y="42009"/>
                  </a:lnTo>
                  <a:lnTo>
                    <a:pt x="34051" y="43564"/>
                  </a:lnTo>
                  <a:lnTo>
                    <a:pt x="42564" y="44377"/>
                  </a:lnTo>
                  <a:lnTo>
                    <a:pt x="51076" y="44499"/>
                  </a:lnTo>
                  <a:lnTo>
                    <a:pt x="59589" y="44017"/>
                  </a:lnTo>
                  <a:lnTo>
                    <a:pt x="68102" y="43042"/>
                  </a:lnTo>
                  <a:lnTo>
                    <a:pt x="76615" y="41697"/>
                  </a:lnTo>
                  <a:lnTo>
                    <a:pt x="85128" y="40110"/>
                  </a:lnTo>
                  <a:lnTo>
                    <a:pt x="93641" y="38426"/>
                  </a:lnTo>
                  <a:lnTo>
                    <a:pt x="102153" y="36753"/>
                  </a:lnTo>
                  <a:lnTo>
                    <a:pt x="110666" y="35141"/>
                  </a:lnTo>
                  <a:lnTo>
                    <a:pt x="119179" y="33620"/>
                  </a:lnTo>
                  <a:lnTo>
                    <a:pt x="127692" y="32210"/>
                  </a:lnTo>
                  <a:lnTo>
                    <a:pt x="136205" y="30928"/>
                  </a:lnTo>
                  <a:lnTo>
                    <a:pt x="144718" y="29792"/>
                  </a:lnTo>
                  <a:lnTo>
                    <a:pt x="153230" y="28823"/>
                  </a:lnTo>
                  <a:lnTo>
                    <a:pt x="161743" y="28045"/>
                  </a:lnTo>
                  <a:lnTo>
                    <a:pt x="170256" y="27500"/>
                  </a:lnTo>
                  <a:lnTo>
                    <a:pt x="178769" y="27464"/>
                  </a:lnTo>
                  <a:lnTo>
                    <a:pt x="187282" y="27802"/>
                  </a:lnTo>
                  <a:lnTo>
                    <a:pt x="195794" y="28197"/>
                  </a:lnTo>
                  <a:lnTo>
                    <a:pt x="204307" y="28368"/>
                  </a:lnTo>
                  <a:lnTo>
                    <a:pt x="212820" y="28141"/>
                  </a:lnTo>
                  <a:lnTo>
                    <a:pt x="221333" y="27498"/>
                  </a:lnTo>
                  <a:lnTo>
                    <a:pt x="229846" y="26588"/>
                  </a:lnTo>
                  <a:lnTo>
                    <a:pt x="238359" y="25688"/>
                  </a:lnTo>
                  <a:lnTo>
                    <a:pt x="246871" y="25139"/>
                  </a:lnTo>
                  <a:lnTo>
                    <a:pt x="255384" y="25297"/>
                  </a:lnTo>
                  <a:lnTo>
                    <a:pt x="263897" y="26457"/>
                  </a:lnTo>
                  <a:lnTo>
                    <a:pt x="272410" y="28310"/>
                  </a:lnTo>
                  <a:lnTo>
                    <a:pt x="280923" y="30433"/>
                  </a:lnTo>
                  <a:lnTo>
                    <a:pt x="289436" y="32447"/>
                  </a:lnTo>
                  <a:lnTo>
                    <a:pt x="297948" y="34089"/>
                  </a:lnTo>
                  <a:lnTo>
                    <a:pt x="306461" y="35254"/>
                  </a:lnTo>
                  <a:lnTo>
                    <a:pt x="314974" y="36004"/>
                  </a:lnTo>
                  <a:lnTo>
                    <a:pt x="323487" y="36520"/>
                  </a:lnTo>
                  <a:lnTo>
                    <a:pt x="332000" y="37038"/>
                  </a:lnTo>
                  <a:lnTo>
                    <a:pt x="340513" y="37812"/>
                  </a:lnTo>
                  <a:lnTo>
                    <a:pt x="349025" y="39021"/>
                  </a:lnTo>
                  <a:lnTo>
                    <a:pt x="357538" y="40405"/>
                  </a:lnTo>
                  <a:lnTo>
                    <a:pt x="366051" y="41648"/>
                  </a:lnTo>
                  <a:lnTo>
                    <a:pt x="374564" y="42488"/>
                  </a:lnTo>
                  <a:lnTo>
                    <a:pt x="383077" y="42785"/>
                  </a:lnTo>
                  <a:lnTo>
                    <a:pt x="391589" y="42562"/>
                  </a:lnTo>
                  <a:lnTo>
                    <a:pt x="400102" y="42002"/>
                  </a:lnTo>
                  <a:lnTo>
                    <a:pt x="408615" y="41405"/>
                  </a:lnTo>
                  <a:lnTo>
                    <a:pt x="417128" y="41113"/>
                  </a:lnTo>
                  <a:lnTo>
                    <a:pt x="425641" y="41489"/>
                  </a:lnTo>
                  <a:lnTo>
                    <a:pt x="434154" y="42658"/>
                  </a:lnTo>
                  <a:lnTo>
                    <a:pt x="442666" y="44250"/>
                  </a:lnTo>
                  <a:lnTo>
                    <a:pt x="451179" y="45859"/>
                  </a:lnTo>
                  <a:lnTo>
                    <a:pt x="459692" y="47146"/>
                  </a:lnTo>
                  <a:lnTo>
                    <a:pt x="468205" y="47899"/>
                  </a:lnTo>
                  <a:lnTo>
                    <a:pt x="476718" y="48073"/>
                  </a:lnTo>
                  <a:lnTo>
                    <a:pt x="485231" y="47778"/>
                  </a:lnTo>
                  <a:lnTo>
                    <a:pt x="493743" y="47233"/>
                  </a:lnTo>
                  <a:lnTo>
                    <a:pt x="502256" y="46693"/>
                  </a:lnTo>
                  <a:lnTo>
                    <a:pt x="510769" y="46289"/>
                  </a:lnTo>
                  <a:lnTo>
                    <a:pt x="519282" y="45878"/>
                  </a:lnTo>
                  <a:lnTo>
                    <a:pt x="527795" y="45439"/>
                  </a:lnTo>
                  <a:lnTo>
                    <a:pt x="536307" y="44963"/>
                  </a:lnTo>
                  <a:lnTo>
                    <a:pt x="544820" y="44445"/>
                  </a:lnTo>
                  <a:lnTo>
                    <a:pt x="553333" y="43884"/>
                  </a:lnTo>
                  <a:lnTo>
                    <a:pt x="561846" y="43277"/>
                  </a:lnTo>
                  <a:lnTo>
                    <a:pt x="570359" y="42622"/>
                  </a:lnTo>
                  <a:lnTo>
                    <a:pt x="578872" y="41903"/>
                  </a:lnTo>
                  <a:lnTo>
                    <a:pt x="587384" y="41086"/>
                  </a:lnTo>
                  <a:lnTo>
                    <a:pt x="595897" y="40039"/>
                  </a:lnTo>
                  <a:lnTo>
                    <a:pt x="604410" y="38561"/>
                  </a:lnTo>
                  <a:lnTo>
                    <a:pt x="612923" y="36535"/>
                  </a:lnTo>
                  <a:lnTo>
                    <a:pt x="621436" y="33843"/>
                  </a:lnTo>
                  <a:lnTo>
                    <a:pt x="629949" y="30384"/>
                  </a:lnTo>
                  <a:lnTo>
                    <a:pt x="638461" y="26082"/>
                  </a:lnTo>
                  <a:lnTo>
                    <a:pt x="646974" y="20892"/>
                  </a:lnTo>
                  <a:lnTo>
                    <a:pt x="655487" y="14805"/>
                  </a:lnTo>
                  <a:lnTo>
                    <a:pt x="664000" y="7831"/>
                  </a:lnTo>
                  <a:lnTo>
                    <a:pt x="672513" y="0"/>
                  </a:lnTo>
                  <a:lnTo>
                    <a:pt x="672513" y="121088"/>
                  </a:lnTo>
                  <a:lnTo>
                    <a:pt x="664000" y="118279"/>
                  </a:lnTo>
                  <a:lnTo>
                    <a:pt x="655487" y="116144"/>
                  </a:lnTo>
                  <a:lnTo>
                    <a:pt x="646974" y="114704"/>
                  </a:lnTo>
                  <a:lnTo>
                    <a:pt x="638461" y="113966"/>
                  </a:lnTo>
                  <a:lnTo>
                    <a:pt x="629949" y="113911"/>
                  </a:lnTo>
                  <a:lnTo>
                    <a:pt x="621436" y="114490"/>
                  </a:lnTo>
                  <a:lnTo>
                    <a:pt x="612923" y="115620"/>
                  </a:lnTo>
                  <a:lnTo>
                    <a:pt x="604410" y="117193"/>
                  </a:lnTo>
                  <a:lnTo>
                    <a:pt x="595897" y="119086"/>
                  </a:lnTo>
                  <a:lnTo>
                    <a:pt x="587384" y="121175"/>
                  </a:lnTo>
                  <a:lnTo>
                    <a:pt x="578872" y="123316"/>
                  </a:lnTo>
                  <a:lnTo>
                    <a:pt x="570359" y="125401"/>
                  </a:lnTo>
                  <a:lnTo>
                    <a:pt x="561846" y="127376"/>
                  </a:lnTo>
                  <a:lnTo>
                    <a:pt x="553333" y="129207"/>
                  </a:lnTo>
                  <a:lnTo>
                    <a:pt x="544820" y="130870"/>
                  </a:lnTo>
                  <a:lnTo>
                    <a:pt x="536307" y="132343"/>
                  </a:lnTo>
                  <a:lnTo>
                    <a:pt x="527795" y="133606"/>
                  </a:lnTo>
                  <a:lnTo>
                    <a:pt x="519282" y="134634"/>
                  </a:lnTo>
                  <a:lnTo>
                    <a:pt x="510769" y="135398"/>
                  </a:lnTo>
                  <a:lnTo>
                    <a:pt x="502256" y="135841"/>
                  </a:lnTo>
                  <a:lnTo>
                    <a:pt x="493743" y="135466"/>
                  </a:lnTo>
                  <a:lnTo>
                    <a:pt x="485231" y="134388"/>
                  </a:lnTo>
                  <a:lnTo>
                    <a:pt x="476718" y="133018"/>
                  </a:lnTo>
                  <a:lnTo>
                    <a:pt x="468205" y="131727"/>
                  </a:lnTo>
                  <a:lnTo>
                    <a:pt x="459692" y="130783"/>
                  </a:lnTo>
                  <a:lnTo>
                    <a:pt x="451179" y="130295"/>
                  </a:lnTo>
                  <a:lnTo>
                    <a:pt x="442666" y="130205"/>
                  </a:lnTo>
                  <a:lnTo>
                    <a:pt x="434154" y="130329"/>
                  </a:lnTo>
                  <a:lnTo>
                    <a:pt x="425641" y="130418"/>
                  </a:lnTo>
                  <a:lnTo>
                    <a:pt x="417128" y="130208"/>
                  </a:lnTo>
                  <a:lnTo>
                    <a:pt x="408615" y="129459"/>
                  </a:lnTo>
                  <a:lnTo>
                    <a:pt x="400102" y="128392"/>
                  </a:lnTo>
                  <a:lnTo>
                    <a:pt x="391589" y="127327"/>
                  </a:lnTo>
                  <a:lnTo>
                    <a:pt x="383077" y="126534"/>
                  </a:lnTo>
                  <a:lnTo>
                    <a:pt x="374564" y="126174"/>
                  </a:lnTo>
                  <a:lnTo>
                    <a:pt x="366051" y="126243"/>
                  </a:lnTo>
                  <a:lnTo>
                    <a:pt x="357538" y="126577"/>
                  </a:lnTo>
                  <a:lnTo>
                    <a:pt x="349025" y="126888"/>
                  </a:lnTo>
                  <a:lnTo>
                    <a:pt x="340513" y="126833"/>
                  </a:lnTo>
                  <a:lnTo>
                    <a:pt x="332000" y="126059"/>
                  </a:lnTo>
                  <a:lnTo>
                    <a:pt x="323487" y="124386"/>
                  </a:lnTo>
                  <a:lnTo>
                    <a:pt x="314974" y="122176"/>
                  </a:lnTo>
                  <a:lnTo>
                    <a:pt x="306461" y="119849"/>
                  </a:lnTo>
                  <a:lnTo>
                    <a:pt x="297948" y="117774"/>
                  </a:lnTo>
                  <a:lnTo>
                    <a:pt x="289436" y="116196"/>
                  </a:lnTo>
                  <a:lnTo>
                    <a:pt x="280923" y="115198"/>
                  </a:lnTo>
                  <a:lnTo>
                    <a:pt x="272410" y="114700"/>
                  </a:lnTo>
                  <a:lnTo>
                    <a:pt x="263897" y="114511"/>
                  </a:lnTo>
                  <a:lnTo>
                    <a:pt x="255384" y="114392"/>
                  </a:lnTo>
                  <a:lnTo>
                    <a:pt x="246871" y="114068"/>
                  </a:lnTo>
                  <a:lnTo>
                    <a:pt x="238359" y="113359"/>
                  </a:lnTo>
                  <a:lnTo>
                    <a:pt x="229846" y="112544"/>
                  </a:lnTo>
                  <a:lnTo>
                    <a:pt x="221333" y="111934"/>
                  </a:lnTo>
                  <a:lnTo>
                    <a:pt x="212820" y="111778"/>
                  </a:lnTo>
                  <a:lnTo>
                    <a:pt x="204307" y="112196"/>
                  </a:lnTo>
                  <a:lnTo>
                    <a:pt x="195794" y="113142"/>
                  </a:lnTo>
                  <a:lnTo>
                    <a:pt x="187282" y="114411"/>
                  </a:lnTo>
                  <a:lnTo>
                    <a:pt x="178769" y="115696"/>
                  </a:lnTo>
                  <a:lnTo>
                    <a:pt x="170256" y="116649"/>
                  </a:lnTo>
                  <a:lnTo>
                    <a:pt x="161743" y="117154"/>
                  </a:lnTo>
                  <a:lnTo>
                    <a:pt x="153230" y="117579"/>
                  </a:lnTo>
                  <a:lnTo>
                    <a:pt x="144718" y="117959"/>
                  </a:lnTo>
                  <a:lnTo>
                    <a:pt x="136205" y="118308"/>
                  </a:lnTo>
                  <a:lnTo>
                    <a:pt x="127692" y="118634"/>
                  </a:lnTo>
                  <a:lnTo>
                    <a:pt x="119179" y="118943"/>
                  </a:lnTo>
                  <a:lnTo>
                    <a:pt x="110666" y="119240"/>
                  </a:lnTo>
                  <a:lnTo>
                    <a:pt x="102153" y="119532"/>
                  </a:lnTo>
                  <a:lnTo>
                    <a:pt x="93641" y="119839"/>
                  </a:lnTo>
                  <a:lnTo>
                    <a:pt x="85128" y="120199"/>
                  </a:lnTo>
                  <a:lnTo>
                    <a:pt x="76615" y="120746"/>
                  </a:lnTo>
                  <a:lnTo>
                    <a:pt x="68102" y="121679"/>
                  </a:lnTo>
                  <a:lnTo>
                    <a:pt x="59589" y="123113"/>
                  </a:lnTo>
                  <a:lnTo>
                    <a:pt x="51076" y="125159"/>
                  </a:lnTo>
                  <a:lnTo>
                    <a:pt x="42564" y="127916"/>
                  </a:lnTo>
                  <a:lnTo>
                    <a:pt x="34051" y="131456"/>
                  </a:lnTo>
                  <a:lnTo>
                    <a:pt x="25538" y="135821"/>
                  </a:lnTo>
                  <a:lnTo>
                    <a:pt x="17025" y="141019"/>
                  </a:lnTo>
                  <a:lnTo>
                    <a:pt x="8512" y="147036"/>
                  </a:lnTo>
                  <a:lnTo>
                    <a:pt x="0" y="153843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737174" y="2583522"/>
              <a:ext cx="756577" cy="91971"/>
            </a:xfrm>
            <a:custGeom>
              <a:avLst/>
              <a:pathLst>
                <a:path w="756577" h="91971">
                  <a:moveTo>
                    <a:pt x="0" y="0"/>
                  </a:moveTo>
                  <a:lnTo>
                    <a:pt x="9576" y="3128"/>
                  </a:lnTo>
                  <a:lnTo>
                    <a:pt x="19153" y="5902"/>
                  </a:lnTo>
                  <a:lnTo>
                    <a:pt x="28730" y="8295"/>
                  </a:lnTo>
                  <a:lnTo>
                    <a:pt x="38307" y="10285"/>
                  </a:lnTo>
                  <a:lnTo>
                    <a:pt x="47884" y="11855"/>
                  </a:lnTo>
                  <a:lnTo>
                    <a:pt x="57461" y="13009"/>
                  </a:lnTo>
                  <a:lnTo>
                    <a:pt x="67038" y="13772"/>
                  </a:lnTo>
                  <a:lnTo>
                    <a:pt x="76615" y="14194"/>
                  </a:lnTo>
                  <a:lnTo>
                    <a:pt x="86192" y="14351"/>
                  </a:lnTo>
                  <a:lnTo>
                    <a:pt x="95769" y="14400"/>
                  </a:lnTo>
                  <a:lnTo>
                    <a:pt x="105346" y="14429"/>
                  </a:lnTo>
                  <a:lnTo>
                    <a:pt x="114923" y="14465"/>
                  </a:lnTo>
                  <a:lnTo>
                    <a:pt x="124500" y="14522"/>
                  </a:lnTo>
                  <a:lnTo>
                    <a:pt x="134076" y="14604"/>
                  </a:lnTo>
                  <a:lnTo>
                    <a:pt x="143653" y="14713"/>
                  </a:lnTo>
                  <a:lnTo>
                    <a:pt x="153230" y="14851"/>
                  </a:lnTo>
                  <a:lnTo>
                    <a:pt x="162807" y="15020"/>
                  </a:lnTo>
                  <a:lnTo>
                    <a:pt x="172384" y="15265"/>
                  </a:lnTo>
                  <a:lnTo>
                    <a:pt x="181961" y="15834"/>
                  </a:lnTo>
                  <a:lnTo>
                    <a:pt x="191538" y="16560"/>
                  </a:lnTo>
                  <a:lnTo>
                    <a:pt x="201115" y="17214"/>
                  </a:lnTo>
                  <a:lnTo>
                    <a:pt x="210692" y="17643"/>
                  </a:lnTo>
                  <a:lnTo>
                    <a:pt x="220269" y="17799"/>
                  </a:lnTo>
                  <a:lnTo>
                    <a:pt x="229846" y="17736"/>
                  </a:lnTo>
                  <a:lnTo>
                    <a:pt x="239423" y="17577"/>
                  </a:lnTo>
                  <a:lnTo>
                    <a:pt x="249000" y="17466"/>
                  </a:lnTo>
                  <a:lnTo>
                    <a:pt x="258577" y="17449"/>
                  </a:lnTo>
                  <a:lnTo>
                    <a:pt x="268153" y="17255"/>
                  </a:lnTo>
                  <a:lnTo>
                    <a:pt x="277730" y="16714"/>
                  </a:lnTo>
                  <a:lnTo>
                    <a:pt x="287307" y="15707"/>
                  </a:lnTo>
                  <a:lnTo>
                    <a:pt x="296884" y="14234"/>
                  </a:lnTo>
                  <a:lnTo>
                    <a:pt x="306461" y="12455"/>
                  </a:lnTo>
                  <a:lnTo>
                    <a:pt x="316038" y="10680"/>
                  </a:lnTo>
                  <a:lnTo>
                    <a:pt x="325615" y="9305"/>
                  </a:lnTo>
                  <a:lnTo>
                    <a:pt x="335192" y="8740"/>
                  </a:lnTo>
                  <a:lnTo>
                    <a:pt x="344769" y="9073"/>
                  </a:lnTo>
                  <a:lnTo>
                    <a:pt x="354346" y="9878"/>
                  </a:lnTo>
                  <a:lnTo>
                    <a:pt x="363923" y="10923"/>
                  </a:lnTo>
                  <a:lnTo>
                    <a:pt x="373500" y="12003"/>
                  </a:lnTo>
                  <a:lnTo>
                    <a:pt x="383077" y="12959"/>
                  </a:lnTo>
                  <a:lnTo>
                    <a:pt x="392654" y="13706"/>
                  </a:lnTo>
                  <a:lnTo>
                    <a:pt x="402230" y="14229"/>
                  </a:lnTo>
                  <a:lnTo>
                    <a:pt x="411807" y="14563"/>
                  </a:lnTo>
                  <a:lnTo>
                    <a:pt x="421384" y="14760"/>
                  </a:lnTo>
                  <a:lnTo>
                    <a:pt x="430961" y="14994"/>
                  </a:lnTo>
                  <a:lnTo>
                    <a:pt x="440538" y="15242"/>
                  </a:lnTo>
                  <a:lnTo>
                    <a:pt x="450115" y="15344"/>
                  </a:lnTo>
                  <a:lnTo>
                    <a:pt x="459692" y="15179"/>
                  </a:lnTo>
                  <a:lnTo>
                    <a:pt x="469269" y="14715"/>
                  </a:lnTo>
                  <a:lnTo>
                    <a:pt x="478846" y="14026"/>
                  </a:lnTo>
                  <a:lnTo>
                    <a:pt x="488423" y="13283"/>
                  </a:lnTo>
                  <a:lnTo>
                    <a:pt x="498000" y="12709"/>
                  </a:lnTo>
                  <a:lnTo>
                    <a:pt x="507577" y="12501"/>
                  </a:lnTo>
                  <a:lnTo>
                    <a:pt x="517154" y="12418"/>
                  </a:lnTo>
                  <a:lnTo>
                    <a:pt x="526731" y="12364"/>
                  </a:lnTo>
                  <a:lnTo>
                    <a:pt x="536307" y="12353"/>
                  </a:lnTo>
                  <a:lnTo>
                    <a:pt x="545884" y="12402"/>
                  </a:lnTo>
                  <a:lnTo>
                    <a:pt x="555461" y="12531"/>
                  </a:lnTo>
                  <a:lnTo>
                    <a:pt x="565038" y="12761"/>
                  </a:lnTo>
                  <a:lnTo>
                    <a:pt x="574615" y="13115"/>
                  </a:lnTo>
                  <a:lnTo>
                    <a:pt x="584192" y="13614"/>
                  </a:lnTo>
                  <a:lnTo>
                    <a:pt x="593769" y="14256"/>
                  </a:lnTo>
                  <a:lnTo>
                    <a:pt x="603346" y="14948"/>
                  </a:lnTo>
                  <a:lnTo>
                    <a:pt x="612923" y="15666"/>
                  </a:lnTo>
                  <a:lnTo>
                    <a:pt x="622500" y="16396"/>
                  </a:lnTo>
                  <a:lnTo>
                    <a:pt x="632077" y="17120"/>
                  </a:lnTo>
                  <a:lnTo>
                    <a:pt x="641654" y="17819"/>
                  </a:lnTo>
                  <a:lnTo>
                    <a:pt x="651231" y="18472"/>
                  </a:lnTo>
                  <a:lnTo>
                    <a:pt x="660808" y="19059"/>
                  </a:lnTo>
                  <a:lnTo>
                    <a:pt x="670384" y="19557"/>
                  </a:lnTo>
                  <a:lnTo>
                    <a:pt x="679961" y="19946"/>
                  </a:lnTo>
                  <a:lnTo>
                    <a:pt x="689538" y="20208"/>
                  </a:lnTo>
                  <a:lnTo>
                    <a:pt x="699115" y="20327"/>
                  </a:lnTo>
                  <a:lnTo>
                    <a:pt x="708692" y="20291"/>
                  </a:lnTo>
                  <a:lnTo>
                    <a:pt x="718269" y="20093"/>
                  </a:lnTo>
                  <a:lnTo>
                    <a:pt x="727846" y="19728"/>
                  </a:lnTo>
                  <a:lnTo>
                    <a:pt x="737423" y="19196"/>
                  </a:lnTo>
                  <a:lnTo>
                    <a:pt x="747000" y="18497"/>
                  </a:lnTo>
                  <a:lnTo>
                    <a:pt x="756577" y="17635"/>
                  </a:lnTo>
                  <a:lnTo>
                    <a:pt x="756577" y="91971"/>
                  </a:lnTo>
                  <a:lnTo>
                    <a:pt x="747000" y="88157"/>
                  </a:lnTo>
                  <a:lnTo>
                    <a:pt x="737423" y="84647"/>
                  </a:lnTo>
                  <a:lnTo>
                    <a:pt x="727846" y="81440"/>
                  </a:lnTo>
                  <a:lnTo>
                    <a:pt x="718269" y="78534"/>
                  </a:lnTo>
                  <a:lnTo>
                    <a:pt x="708692" y="75923"/>
                  </a:lnTo>
                  <a:lnTo>
                    <a:pt x="699115" y="73601"/>
                  </a:lnTo>
                  <a:lnTo>
                    <a:pt x="689538" y="71555"/>
                  </a:lnTo>
                  <a:lnTo>
                    <a:pt x="679961" y="69769"/>
                  </a:lnTo>
                  <a:lnTo>
                    <a:pt x="670384" y="68226"/>
                  </a:lnTo>
                  <a:lnTo>
                    <a:pt x="660808" y="66903"/>
                  </a:lnTo>
                  <a:lnTo>
                    <a:pt x="651231" y="65775"/>
                  </a:lnTo>
                  <a:lnTo>
                    <a:pt x="641654" y="64818"/>
                  </a:lnTo>
                  <a:lnTo>
                    <a:pt x="632077" y="64005"/>
                  </a:lnTo>
                  <a:lnTo>
                    <a:pt x="622500" y="63314"/>
                  </a:lnTo>
                  <a:lnTo>
                    <a:pt x="612923" y="62720"/>
                  </a:lnTo>
                  <a:lnTo>
                    <a:pt x="603346" y="62203"/>
                  </a:lnTo>
                  <a:lnTo>
                    <a:pt x="593769" y="61745"/>
                  </a:lnTo>
                  <a:lnTo>
                    <a:pt x="584192" y="61331"/>
                  </a:lnTo>
                  <a:lnTo>
                    <a:pt x="574615" y="60954"/>
                  </a:lnTo>
                  <a:lnTo>
                    <a:pt x="565038" y="60610"/>
                  </a:lnTo>
                  <a:lnTo>
                    <a:pt x="555461" y="60295"/>
                  </a:lnTo>
                  <a:lnTo>
                    <a:pt x="545884" y="60006"/>
                  </a:lnTo>
                  <a:lnTo>
                    <a:pt x="536307" y="59739"/>
                  </a:lnTo>
                  <a:lnTo>
                    <a:pt x="526731" y="59491"/>
                  </a:lnTo>
                  <a:lnTo>
                    <a:pt x="517154" y="59254"/>
                  </a:lnTo>
                  <a:lnTo>
                    <a:pt x="507577" y="59015"/>
                  </a:lnTo>
                  <a:lnTo>
                    <a:pt x="498000" y="58731"/>
                  </a:lnTo>
                  <a:lnTo>
                    <a:pt x="488423" y="58360"/>
                  </a:lnTo>
                  <a:lnTo>
                    <a:pt x="478846" y="58056"/>
                  </a:lnTo>
                  <a:lnTo>
                    <a:pt x="469269" y="57975"/>
                  </a:lnTo>
                  <a:lnTo>
                    <a:pt x="459692" y="58219"/>
                  </a:lnTo>
                  <a:lnTo>
                    <a:pt x="450115" y="58799"/>
                  </a:lnTo>
                  <a:lnTo>
                    <a:pt x="440538" y="59615"/>
                  </a:lnTo>
                  <a:lnTo>
                    <a:pt x="430961" y="60481"/>
                  </a:lnTo>
                  <a:lnTo>
                    <a:pt x="421384" y="61168"/>
                  </a:lnTo>
                  <a:lnTo>
                    <a:pt x="411807" y="61479"/>
                  </a:lnTo>
                  <a:lnTo>
                    <a:pt x="402230" y="61461"/>
                  </a:lnTo>
                  <a:lnTo>
                    <a:pt x="392654" y="61286"/>
                  </a:lnTo>
                  <a:lnTo>
                    <a:pt x="383077" y="61110"/>
                  </a:lnTo>
                  <a:lnTo>
                    <a:pt x="373500" y="61040"/>
                  </a:lnTo>
                  <a:lnTo>
                    <a:pt x="363923" y="61109"/>
                  </a:lnTo>
                  <a:lnTo>
                    <a:pt x="354346" y="61281"/>
                  </a:lnTo>
                  <a:lnTo>
                    <a:pt x="344769" y="61471"/>
                  </a:lnTo>
                  <a:lnTo>
                    <a:pt x="335192" y="61573"/>
                  </a:lnTo>
                  <a:lnTo>
                    <a:pt x="325615" y="61516"/>
                  </a:lnTo>
                  <a:lnTo>
                    <a:pt x="316038" y="61405"/>
                  </a:lnTo>
                  <a:lnTo>
                    <a:pt x="306461" y="61415"/>
                  </a:lnTo>
                  <a:lnTo>
                    <a:pt x="296884" y="61704"/>
                  </a:lnTo>
                  <a:lnTo>
                    <a:pt x="287307" y="62345"/>
                  </a:lnTo>
                  <a:lnTo>
                    <a:pt x="277730" y="63262"/>
                  </a:lnTo>
                  <a:lnTo>
                    <a:pt x="268153" y="64219"/>
                  </a:lnTo>
                  <a:lnTo>
                    <a:pt x="258577" y="64861"/>
                  </a:lnTo>
                  <a:lnTo>
                    <a:pt x="249000" y="64807"/>
                  </a:lnTo>
                  <a:lnTo>
                    <a:pt x="239423" y="64018"/>
                  </a:lnTo>
                  <a:lnTo>
                    <a:pt x="229846" y="62749"/>
                  </a:lnTo>
                  <a:lnTo>
                    <a:pt x="220269" y="61263"/>
                  </a:lnTo>
                  <a:lnTo>
                    <a:pt x="210692" y="59805"/>
                  </a:lnTo>
                  <a:lnTo>
                    <a:pt x="201115" y="58549"/>
                  </a:lnTo>
                  <a:lnTo>
                    <a:pt x="191538" y="57571"/>
                  </a:lnTo>
                  <a:lnTo>
                    <a:pt x="181961" y="56838"/>
                  </a:lnTo>
                  <a:lnTo>
                    <a:pt x="172384" y="56243"/>
                  </a:lnTo>
                  <a:lnTo>
                    <a:pt x="162807" y="55652"/>
                  </a:lnTo>
                  <a:lnTo>
                    <a:pt x="153230" y="54973"/>
                  </a:lnTo>
                  <a:lnTo>
                    <a:pt x="143653" y="54238"/>
                  </a:lnTo>
                  <a:lnTo>
                    <a:pt x="134076" y="53489"/>
                  </a:lnTo>
                  <a:lnTo>
                    <a:pt x="124500" y="52768"/>
                  </a:lnTo>
                  <a:lnTo>
                    <a:pt x="114923" y="52116"/>
                  </a:lnTo>
                  <a:lnTo>
                    <a:pt x="105346" y="51579"/>
                  </a:lnTo>
                  <a:lnTo>
                    <a:pt x="95769" y="51208"/>
                  </a:lnTo>
                  <a:lnTo>
                    <a:pt x="86192" y="51071"/>
                  </a:lnTo>
                  <a:lnTo>
                    <a:pt x="76615" y="51241"/>
                  </a:lnTo>
                  <a:lnTo>
                    <a:pt x="67038" y="51780"/>
                  </a:lnTo>
                  <a:lnTo>
                    <a:pt x="57461" y="52765"/>
                  </a:lnTo>
                  <a:lnTo>
                    <a:pt x="47884" y="54254"/>
                  </a:lnTo>
                  <a:lnTo>
                    <a:pt x="38307" y="56281"/>
                  </a:lnTo>
                  <a:lnTo>
                    <a:pt x="28730" y="58855"/>
                  </a:lnTo>
                  <a:lnTo>
                    <a:pt x="19153" y="61968"/>
                  </a:lnTo>
                  <a:lnTo>
                    <a:pt x="9576" y="65606"/>
                  </a:lnTo>
                  <a:lnTo>
                    <a:pt x="0" y="6974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737174" y="2491678"/>
              <a:ext cx="840641" cy="249055"/>
            </a:xfrm>
            <a:custGeom>
              <a:avLst/>
              <a:pathLst>
                <a:path w="840641" h="249055">
                  <a:moveTo>
                    <a:pt x="0" y="12917"/>
                  </a:moveTo>
                  <a:lnTo>
                    <a:pt x="10641" y="12898"/>
                  </a:lnTo>
                  <a:lnTo>
                    <a:pt x="21282" y="12628"/>
                  </a:lnTo>
                  <a:lnTo>
                    <a:pt x="31923" y="12082"/>
                  </a:lnTo>
                  <a:lnTo>
                    <a:pt x="42564" y="11244"/>
                  </a:lnTo>
                  <a:lnTo>
                    <a:pt x="53205" y="10121"/>
                  </a:lnTo>
                  <a:lnTo>
                    <a:pt x="63846" y="8743"/>
                  </a:lnTo>
                  <a:lnTo>
                    <a:pt x="74487" y="7170"/>
                  </a:lnTo>
                  <a:lnTo>
                    <a:pt x="85128" y="5488"/>
                  </a:lnTo>
                  <a:lnTo>
                    <a:pt x="95769" y="3880"/>
                  </a:lnTo>
                  <a:lnTo>
                    <a:pt x="106410" y="2485"/>
                  </a:lnTo>
                  <a:lnTo>
                    <a:pt x="117051" y="1364"/>
                  </a:lnTo>
                  <a:lnTo>
                    <a:pt x="127692" y="559"/>
                  </a:lnTo>
                  <a:lnTo>
                    <a:pt x="138333" y="98"/>
                  </a:lnTo>
                  <a:lnTo>
                    <a:pt x="148974" y="0"/>
                  </a:lnTo>
                  <a:lnTo>
                    <a:pt x="159615" y="270"/>
                  </a:lnTo>
                  <a:lnTo>
                    <a:pt x="170256" y="941"/>
                  </a:lnTo>
                  <a:lnTo>
                    <a:pt x="180897" y="2975"/>
                  </a:lnTo>
                  <a:lnTo>
                    <a:pt x="191538" y="6650"/>
                  </a:lnTo>
                  <a:lnTo>
                    <a:pt x="202179" y="11697"/>
                  </a:lnTo>
                  <a:lnTo>
                    <a:pt x="212820" y="17825"/>
                  </a:lnTo>
                  <a:lnTo>
                    <a:pt x="223461" y="24736"/>
                  </a:lnTo>
                  <a:lnTo>
                    <a:pt x="234102" y="32143"/>
                  </a:lnTo>
                  <a:lnTo>
                    <a:pt x="244743" y="39782"/>
                  </a:lnTo>
                  <a:lnTo>
                    <a:pt x="255384" y="47425"/>
                  </a:lnTo>
                  <a:lnTo>
                    <a:pt x="266025" y="54894"/>
                  </a:lnTo>
                  <a:lnTo>
                    <a:pt x="276666" y="62062"/>
                  </a:lnTo>
                  <a:lnTo>
                    <a:pt x="287307" y="68846"/>
                  </a:lnTo>
                  <a:lnTo>
                    <a:pt x="297948" y="75198"/>
                  </a:lnTo>
                  <a:lnTo>
                    <a:pt x="308589" y="81090"/>
                  </a:lnTo>
                  <a:lnTo>
                    <a:pt x="319230" y="86505"/>
                  </a:lnTo>
                  <a:lnTo>
                    <a:pt x="329871" y="91424"/>
                  </a:lnTo>
                  <a:lnTo>
                    <a:pt x="340513" y="96017"/>
                  </a:lnTo>
                  <a:lnTo>
                    <a:pt x="351154" y="101869"/>
                  </a:lnTo>
                  <a:lnTo>
                    <a:pt x="361795" y="108731"/>
                  </a:lnTo>
                  <a:lnTo>
                    <a:pt x="372436" y="115891"/>
                  </a:lnTo>
                  <a:lnTo>
                    <a:pt x="383077" y="122746"/>
                  </a:lnTo>
                  <a:lnTo>
                    <a:pt x="393718" y="128849"/>
                  </a:lnTo>
                  <a:lnTo>
                    <a:pt x="404359" y="133916"/>
                  </a:lnTo>
                  <a:lnTo>
                    <a:pt x="415000" y="137779"/>
                  </a:lnTo>
                  <a:lnTo>
                    <a:pt x="425641" y="140426"/>
                  </a:lnTo>
                  <a:lnTo>
                    <a:pt x="436282" y="142501"/>
                  </a:lnTo>
                  <a:lnTo>
                    <a:pt x="446923" y="144096"/>
                  </a:lnTo>
                  <a:lnTo>
                    <a:pt x="457564" y="145173"/>
                  </a:lnTo>
                  <a:lnTo>
                    <a:pt x="468205" y="145686"/>
                  </a:lnTo>
                  <a:lnTo>
                    <a:pt x="478846" y="145588"/>
                  </a:lnTo>
                  <a:lnTo>
                    <a:pt x="489487" y="144842"/>
                  </a:lnTo>
                  <a:lnTo>
                    <a:pt x="500128" y="143430"/>
                  </a:lnTo>
                  <a:lnTo>
                    <a:pt x="510769" y="141372"/>
                  </a:lnTo>
                  <a:lnTo>
                    <a:pt x="521410" y="138740"/>
                  </a:lnTo>
                  <a:lnTo>
                    <a:pt x="532051" y="135659"/>
                  </a:lnTo>
                  <a:lnTo>
                    <a:pt x="542692" y="132310"/>
                  </a:lnTo>
                  <a:lnTo>
                    <a:pt x="553333" y="128911"/>
                  </a:lnTo>
                  <a:lnTo>
                    <a:pt x="563974" y="125705"/>
                  </a:lnTo>
                  <a:lnTo>
                    <a:pt x="574615" y="122941"/>
                  </a:lnTo>
                  <a:lnTo>
                    <a:pt x="585256" y="120858"/>
                  </a:lnTo>
                  <a:lnTo>
                    <a:pt x="595897" y="119334"/>
                  </a:lnTo>
                  <a:lnTo>
                    <a:pt x="606538" y="117534"/>
                  </a:lnTo>
                  <a:lnTo>
                    <a:pt x="617179" y="115494"/>
                  </a:lnTo>
                  <a:lnTo>
                    <a:pt x="627820" y="113319"/>
                  </a:lnTo>
                  <a:lnTo>
                    <a:pt x="638461" y="111118"/>
                  </a:lnTo>
                  <a:lnTo>
                    <a:pt x="649102" y="109008"/>
                  </a:lnTo>
                  <a:lnTo>
                    <a:pt x="659743" y="107109"/>
                  </a:lnTo>
                  <a:lnTo>
                    <a:pt x="670384" y="105541"/>
                  </a:lnTo>
                  <a:lnTo>
                    <a:pt x="681026" y="104233"/>
                  </a:lnTo>
                  <a:lnTo>
                    <a:pt x="691667" y="102852"/>
                  </a:lnTo>
                  <a:lnTo>
                    <a:pt x="702308" y="101357"/>
                  </a:lnTo>
                  <a:lnTo>
                    <a:pt x="712949" y="99712"/>
                  </a:lnTo>
                  <a:lnTo>
                    <a:pt x="723590" y="97875"/>
                  </a:lnTo>
                  <a:lnTo>
                    <a:pt x="734231" y="95798"/>
                  </a:lnTo>
                  <a:lnTo>
                    <a:pt x="744872" y="93432"/>
                  </a:lnTo>
                  <a:lnTo>
                    <a:pt x="755513" y="90726"/>
                  </a:lnTo>
                  <a:lnTo>
                    <a:pt x="766154" y="87636"/>
                  </a:lnTo>
                  <a:lnTo>
                    <a:pt x="776795" y="84124"/>
                  </a:lnTo>
                  <a:lnTo>
                    <a:pt x="787436" y="80163"/>
                  </a:lnTo>
                  <a:lnTo>
                    <a:pt x="798077" y="75738"/>
                  </a:lnTo>
                  <a:lnTo>
                    <a:pt x="808718" y="70846"/>
                  </a:lnTo>
                  <a:lnTo>
                    <a:pt x="819359" y="65493"/>
                  </a:lnTo>
                  <a:lnTo>
                    <a:pt x="830000" y="59692"/>
                  </a:lnTo>
                  <a:lnTo>
                    <a:pt x="840641" y="53461"/>
                  </a:lnTo>
                  <a:lnTo>
                    <a:pt x="840641" y="175997"/>
                  </a:lnTo>
                  <a:lnTo>
                    <a:pt x="830000" y="173686"/>
                  </a:lnTo>
                  <a:lnTo>
                    <a:pt x="819359" y="171907"/>
                  </a:lnTo>
                  <a:lnTo>
                    <a:pt x="808718" y="170661"/>
                  </a:lnTo>
                  <a:lnTo>
                    <a:pt x="798077" y="169948"/>
                  </a:lnTo>
                  <a:lnTo>
                    <a:pt x="787436" y="169759"/>
                  </a:lnTo>
                  <a:lnTo>
                    <a:pt x="776795" y="170075"/>
                  </a:lnTo>
                  <a:lnTo>
                    <a:pt x="766154" y="170867"/>
                  </a:lnTo>
                  <a:lnTo>
                    <a:pt x="755513" y="172093"/>
                  </a:lnTo>
                  <a:lnTo>
                    <a:pt x="744872" y="173700"/>
                  </a:lnTo>
                  <a:lnTo>
                    <a:pt x="734231" y="175628"/>
                  </a:lnTo>
                  <a:lnTo>
                    <a:pt x="723590" y="177812"/>
                  </a:lnTo>
                  <a:lnTo>
                    <a:pt x="712949" y="180188"/>
                  </a:lnTo>
                  <a:lnTo>
                    <a:pt x="702308" y="182693"/>
                  </a:lnTo>
                  <a:lnTo>
                    <a:pt x="691667" y="185270"/>
                  </a:lnTo>
                  <a:lnTo>
                    <a:pt x="681026" y="187868"/>
                  </a:lnTo>
                  <a:lnTo>
                    <a:pt x="670384" y="190448"/>
                  </a:lnTo>
                  <a:lnTo>
                    <a:pt x="659743" y="193166"/>
                  </a:lnTo>
                  <a:lnTo>
                    <a:pt x="649102" y="196032"/>
                  </a:lnTo>
                  <a:lnTo>
                    <a:pt x="638461" y="198954"/>
                  </a:lnTo>
                  <a:lnTo>
                    <a:pt x="627820" y="201843"/>
                  </a:lnTo>
                  <a:lnTo>
                    <a:pt x="617179" y="204606"/>
                  </a:lnTo>
                  <a:lnTo>
                    <a:pt x="606538" y="207142"/>
                  </a:lnTo>
                  <a:lnTo>
                    <a:pt x="595897" y="209346"/>
                  </a:lnTo>
                  <a:lnTo>
                    <a:pt x="585256" y="211137"/>
                  </a:lnTo>
                  <a:lnTo>
                    <a:pt x="574615" y="212931"/>
                  </a:lnTo>
                  <a:lnTo>
                    <a:pt x="563974" y="214906"/>
                  </a:lnTo>
                  <a:lnTo>
                    <a:pt x="553333" y="217100"/>
                  </a:lnTo>
                  <a:lnTo>
                    <a:pt x="542692" y="219562"/>
                  </a:lnTo>
                  <a:lnTo>
                    <a:pt x="532051" y="222332"/>
                  </a:lnTo>
                  <a:lnTo>
                    <a:pt x="521410" y="225430"/>
                  </a:lnTo>
                  <a:lnTo>
                    <a:pt x="510769" y="228833"/>
                  </a:lnTo>
                  <a:lnTo>
                    <a:pt x="500128" y="232466"/>
                  </a:lnTo>
                  <a:lnTo>
                    <a:pt x="489487" y="236200"/>
                  </a:lnTo>
                  <a:lnTo>
                    <a:pt x="478846" y="239853"/>
                  </a:lnTo>
                  <a:lnTo>
                    <a:pt x="468205" y="243208"/>
                  </a:lnTo>
                  <a:lnTo>
                    <a:pt x="457564" y="246025"/>
                  </a:lnTo>
                  <a:lnTo>
                    <a:pt x="446923" y="248057"/>
                  </a:lnTo>
                  <a:lnTo>
                    <a:pt x="436282" y="249055"/>
                  </a:lnTo>
                  <a:lnTo>
                    <a:pt x="425641" y="248782"/>
                  </a:lnTo>
                  <a:lnTo>
                    <a:pt x="415000" y="246894"/>
                  </a:lnTo>
                  <a:lnTo>
                    <a:pt x="404359" y="242833"/>
                  </a:lnTo>
                  <a:lnTo>
                    <a:pt x="393718" y="237183"/>
                  </a:lnTo>
                  <a:lnTo>
                    <a:pt x="383077" y="230649"/>
                  </a:lnTo>
                  <a:lnTo>
                    <a:pt x="372436" y="223820"/>
                  </a:lnTo>
                  <a:lnTo>
                    <a:pt x="361795" y="217125"/>
                  </a:lnTo>
                  <a:lnTo>
                    <a:pt x="351154" y="210833"/>
                  </a:lnTo>
                  <a:lnTo>
                    <a:pt x="340513" y="205107"/>
                  </a:lnTo>
                  <a:lnTo>
                    <a:pt x="329871" y="199670"/>
                  </a:lnTo>
                  <a:lnTo>
                    <a:pt x="319230" y="193035"/>
                  </a:lnTo>
                  <a:lnTo>
                    <a:pt x="308589" y="185304"/>
                  </a:lnTo>
                  <a:lnTo>
                    <a:pt x="297948" y="176773"/>
                  </a:lnTo>
                  <a:lnTo>
                    <a:pt x="287307" y="167741"/>
                  </a:lnTo>
                  <a:lnTo>
                    <a:pt x="276666" y="158496"/>
                  </a:lnTo>
                  <a:lnTo>
                    <a:pt x="266025" y="149306"/>
                  </a:lnTo>
                  <a:lnTo>
                    <a:pt x="255384" y="140404"/>
                  </a:lnTo>
                  <a:lnTo>
                    <a:pt x="244743" y="131979"/>
                  </a:lnTo>
                  <a:lnTo>
                    <a:pt x="234102" y="124167"/>
                  </a:lnTo>
                  <a:lnTo>
                    <a:pt x="223461" y="117058"/>
                  </a:lnTo>
                  <a:lnTo>
                    <a:pt x="212820" y="110705"/>
                  </a:lnTo>
                  <a:lnTo>
                    <a:pt x="202179" y="105133"/>
                  </a:lnTo>
                  <a:lnTo>
                    <a:pt x="191538" y="100363"/>
                  </a:lnTo>
                  <a:lnTo>
                    <a:pt x="180897" y="96419"/>
                  </a:lnTo>
                  <a:lnTo>
                    <a:pt x="170256" y="93347"/>
                  </a:lnTo>
                  <a:lnTo>
                    <a:pt x="159615" y="91006"/>
                  </a:lnTo>
                  <a:lnTo>
                    <a:pt x="148974" y="89009"/>
                  </a:lnTo>
                  <a:lnTo>
                    <a:pt x="138333" y="87398"/>
                  </a:lnTo>
                  <a:lnTo>
                    <a:pt x="127692" y="86235"/>
                  </a:lnTo>
                  <a:lnTo>
                    <a:pt x="117051" y="85591"/>
                  </a:lnTo>
                  <a:lnTo>
                    <a:pt x="106410" y="85548"/>
                  </a:lnTo>
                  <a:lnTo>
                    <a:pt x="95769" y="86205"/>
                  </a:lnTo>
                  <a:lnTo>
                    <a:pt x="85128" y="87675"/>
                  </a:lnTo>
                  <a:lnTo>
                    <a:pt x="74487" y="90073"/>
                  </a:lnTo>
                  <a:lnTo>
                    <a:pt x="63846" y="93480"/>
                  </a:lnTo>
                  <a:lnTo>
                    <a:pt x="53205" y="97979"/>
                  </a:lnTo>
                  <a:lnTo>
                    <a:pt x="42564" y="103625"/>
                  </a:lnTo>
                  <a:lnTo>
                    <a:pt x="31923" y="110442"/>
                  </a:lnTo>
                  <a:lnTo>
                    <a:pt x="21282" y="118433"/>
                  </a:lnTo>
                  <a:lnTo>
                    <a:pt x="10641" y="127577"/>
                  </a:lnTo>
                  <a:lnTo>
                    <a:pt x="0" y="137844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737174" y="2395417"/>
              <a:ext cx="840641" cy="523799"/>
            </a:xfrm>
            <a:custGeom>
              <a:avLst/>
              <a:pathLst>
                <a:path w="840641" h="523799">
                  <a:moveTo>
                    <a:pt x="0" y="0"/>
                  </a:moveTo>
                  <a:lnTo>
                    <a:pt x="10641" y="8682"/>
                  </a:lnTo>
                  <a:lnTo>
                    <a:pt x="21282" y="16819"/>
                  </a:lnTo>
                  <a:lnTo>
                    <a:pt x="31923" y="24374"/>
                  </a:lnTo>
                  <a:lnTo>
                    <a:pt x="42564" y="31310"/>
                  </a:lnTo>
                  <a:lnTo>
                    <a:pt x="53205" y="37607"/>
                  </a:lnTo>
                  <a:lnTo>
                    <a:pt x="63846" y="43262"/>
                  </a:lnTo>
                  <a:lnTo>
                    <a:pt x="74487" y="48307"/>
                  </a:lnTo>
                  <a:lnTo>
                    <a:pt x="85128" y="52812"/>
                  </a:lnTo>
                  <a:lnTo>
                    <a:pt x="95769" y="56957"/>
                  </a:lnTo>
                  <a:lnTo>
                    <a:pt x="106410" y="60877"/>
                  </a:lnTo>
                  <a:lnTo>
                    <a:pt x="117051" y="64645"/>
                  </a:lnTo>
                  <a:lnTo>
                    <a:pt x="127692" y="68336"/>
                  </a:lnTo>
                  <a:lnTo>
                    <a:pt x="138333" y="72018"/>
                  </a:lnTo>
                  <a:lnTo>
                    <a:pt x="148974" y="75748"/>
                  </a:lnTo>
                  <a:lnTo>
                    <a:pt x="159615" y="79570"/>
                  </a:lnTo>
                  <a:lnTo>
                    <a:pt x="170256" y="83537"/>
                  </a:lnTo>
                  <a:lnTo>
                    <a:pt x="180897" y="88387"/>
                  </a:lnTo>
                  <a:lnTo>
                    <a:pt x="191538" y="94294"/>
                  </a:lnTo>
                  <a:lnTo>
                    <a:pt x="202179" y="101003"/>
                  </a:lnTo>
                  <a:lnTo>
                    <a:pt x="212820" y="108269"/>
                  </a:lnTo>
                  <a:lnTo>
                    <a:pt x="223461" y="115896"/>
                  </a:lnTo>
                  <a:lnTo>
                    <a:pt x="234102" y="123750"/>
                  </a:lnTo>
                  <a:lnTo>
                    <a:pt x="244743" y="131760"/>
                  </a:lnTo>
                  <a:lnTo>
                    <a:pt x="255384" y="140142"/>
                  </a:lnTo>
                  <a:lnTo>
                    <a:pt x="266025" y="152270"/>
                  </a:lnTo>
                  <a:lnTo>
                    <a:pt x="276666" y="167755"/>
                  </a:lnTo>
                  <a:lnTo>
                    <a:pt x="287307" y="184711"/>
                  </a:lnTo>
                  <a:lnTo>
                    <a:pt x="297948" y="201442"/>
                  </a:lnTo>
                  <a:lnTo>
                    <a:pt x="308589" y="216620"/>
                  </a:lnTo>
                  <a:lnTo>
                    <a:pt x="319230" y="229348"/>
                  </a:lnTo>
                  <a:lnTo>
                    <a:pt x="329871" y="239063"/>
                  </a:lnTo>
                  <a:lnTo>
                    <a:pt x="340513" y="245689"/>
                  </a:lnTo>
                  <a:lnTo>
                    <a:pt x="351154" y="252182"/>
                  </a:lnTo>
                  <a:lnTo>
                    <a:pt x="361795" y="258832"/>
                  </a:lnTo>
                  <a:lnTo>
                    <a:pt x="372436" y="265119"/>
                  </a:lnTo>
                  <a:lnTo>
                    <a:pt x="383077" y="270644"/>
                  </a:lnTo>
                  <a:lnTo>
                    <a:pt x="393718" y="275169"/>
                  </a:lnTo>
                  <a:lnTo>
                    <a:pt x="404359" y="278625"/>
                  </a:lnTo>
                  <a:lnTo>
                    <a:pt x="415000" y="281064"/>
                  </a:lnTo>
                  <a:lnTo>
                    <a:pt x="425641" y="282481"/>
                  </a:lnTo>
                  <a:lnTo>
                    <a:pt x="436282" y="282310"/>
                  </a:lnTo>
                  <a:lnTo>
                    <a:pt x="446923" y="280446"/>
                  </a:lnTo>
                  <a:lnTo>
                    <a:pt x="457564" y="276844"/>
                  </a:lnTo>
                  <a:lnTo>
                    <a:pt x="468205" y="271454"/>
                  </a:lnTo>
                  <a:lnTo>
                    <a:pt x="478846" y="264254"/>
                  </a:lnTo>
                  <a:lnTo>
                    <a:pt x="489487" y="255297"/>
                  </a:lnTo>
                  <a:lnTo>
                    <a:pt x="500128" y="244759"/>
                  </a:lnTo>
                  <a:lnTo>
                    <a:pt x="510769" y="232948"/>
                  </a:lnTo>
                  <a:lnTo>
                    <a:pt x="521410" y="220298"/>
                  </a:lnTo>
                  <a:lnTo>
                    <a:pt x="532051" y="207326"/>
                  </a:lnTo>
                  <a:lnTo>
                    <a:pt x="542692" y="194597"/>
                  </a:lnTo>
                  <a:lnTo>
                    <a:pt x="553333" y="182685"/>
                  </a:lnTo>
                  <a:lnTo>
                    <a:pt x="563974" y="172151"/>
                  </a:lnTo>
                  <a:lnTo>
                    <a:pt x="574615" y="163533"/>
                  </a:lnTo>
                  <a:lnTo>
                    <a:pt x="585256" y="157328"/>
                  </a:lnTo>
                  <a:lnTo>
                    <a:pt x="595897" y="153782"/>
                  </a:lnTo>
                  <a:lnTo>
                    <a:pt x="606538" y="152210"/>
                  </a:lnTo>
                  <a:lnTo>
                    <a:pt x="617179" y="151930"/>
                  </a:lnTo>
                  <a:lnTo>
                    <a:pt x="627820" y="152368"/>
                  </a:lnTo>
                  <a:lnTo>
                    <a:pt x="638461" y="153205"/>
                  </a:lnTo>
                  <a:lnTo>
                    <a:pt x="649102" y="154491"/>
                  </a:lnTo>
                  <a:lnTo>
                    <a:pt x="659743" y="156645"/>
                  </a:lnTo>
                  <a:lnTo>
                    <a:pt x="670384" y="160298"/>
                  </a:lnTo>
                  <a:lnTo>
                    <a:pt x="681026" y="165630"/>
                  </a:lnTo>
                  <a:lnTo>
                    <a:pt x="691667" y="172022"/>
                  </a:lnTo>
                  <a:lnTo>
                    <a:pt x="702308" y="179443"/>
                  </a:lnTo>
                  <a:lnTo>
                    <a:pt x="712949" y="187879"/>
                  </a:lnTo>
                  <a:lnTo>
                    <a:pt x="723590" y="197311"/>
                  </a:lnTo>
                  <a:lnTo>
                    <a:pt x="734231" y="207705"/>
                  </a:lnTo>
                  <a:lnTo>
                    <a:pt x="744872" y="219001"/>
                  </a:lnTo>
                  <a:lnTo>
                    <a:pt x="755513" y="231088"/>
                  </a:lnTo>
                  <a:lnTo>
                    <a:pt x="766154" y="243655"/>
                  </a:lnTo>
                  <a:lnTo>
                    <a:pt x="776795" y="256277"/>
                  </a:lnTo>
                  <a:lnTo>
                    <a:pt x="787436" y="268725"/>
                  </a:lnTo>
                  <a:lnTo>
                    <a:pt x="798077" y="280819"/>
                  </a:lnTo>
                  <a:lnTo>
                    <a:pt x="808718" y="292451"/>
                  </a:lnTo>
                  <a:lnTo>
                    <a:pt x="819359" y="303587"/>
                  </a:lnTo>
                  <a:lnTo>
                    <a:pt x="830000" y="314257"/>
                  </a:lnTo>
                  <a:lnTo>
                    <a:pt x="840641" y="324525"/>
                  </a:lnTo>
                  <a:lnTo>
                    <a:pt x="840641" y="523799"/>
                  </a:lnTo>
                  <a:lnTo>
                    <a:pt x="830000" y="494903"/>
                  </a:lnTo>
                  <a:lnTo>
                    <a:pt x="819359" y="468569"/>
                  </a:lnTo>
                  <a:lnTo>
                    <a:pt x="808718" y="444843"/>
                  </a:lnTo>
                  <a:lnTo>
                    <a:pt x="798077" y="423731"/>
                  </a:lnTo>
                  <a:lnTo>
                    <a:pt x="787436" y="405182"/>
                  </a:lnTo>
                  <a:lnTo>
                    <a:pt x="776795" y="389067"/>
                  </a:lnTo>
                  <a:lnTo>
                    <a:pt x="766154" y="375185"/>
                  </a:lnTo>
                  <a:lnTo>
                    <a:pt x="755513" y="363287"/>
                  </a:lnTo>
                  <a:lnTo>
                    <a:pt x="744872" y="353077"/>
                  </a:lnTo>
                  <a:lnTo>
                    <a:pt x="734231" y="344288"/>
                  </a:lnTo>
                  <a:lnTo>
                    <a:pt x="723590" y="336738"/>
                  </a:lnTo>
                  <a:lnTo>
                    <a:pt x="712949" y="330294"/>
                  </a:lnTo>
                  <a:lnTo>
                    <a:pt x="702308" y="324852"/>
                  </a:lnTo>
                  <a:lnTo>
                    <a:pt x="691667" y="320322"/>
                  </a:lnTo>
                  <a:lnTo>
                    <a:pt x="681026" y="316619"/>
                  </a:lnTo>
                  <a:lnTo>
                    <a:pt x="670384" y="313664"/>
                  </a:lnTo>
                  <a:lnTo>
                    <a:pt x="659743" y="311526"/>
                  </a:lnTo>
                  <a:lnTo>
                    <a:pt x="649102" y="310548"/>
                  </a:lnTo>
                  <a:lnTo>
                    <a:pt x="638461" y="311118"/>
                  </a:lnTo>
                  <a:lnTo>
                    <a:pt x="627820" y="313409"/>
                  </a:lnTo>
                  <a:lnTo>
                    <a:pt x="617179" y="317231"/>
                  </a:lnTo>
                  <a:lnTo>
                    <a:pt x="606538" y="322020"/>
                  </a:lnTo>
                  <a:lnTo>
                    <a:pt x="595897" y="326957"/>
                  </a:lnTo>
                  <a:lnTo>
                    <a:pt x="585256" y="331231"/>
                  </a:lnTo>
                  <a:lnTo>
                    <a:pt x="574615" y="335615"/>
                  </a:lnTo>
                  <a:lnTo>
                    <a:pt x="563974" y="340455"/>
                  </a:lnTo>
                  <a:lnTo>
                    <a:pt x="553333" y="345715"/>
                  </a:lnTo>
                  <a:lnTo>
                    <a:pt x="542692" y="351395"/>
                  </a:lnTo>
                  <a:lnTo>
                    <a:pt x="532051" y="357521"/>
                  </a:lnTo>
                  <a:lnTo>
                    <a:pt x="521410" y="364133"/>
                  </a:lnTo>
                  <a:lnTo>
                    <a:pt x="510769" y="371258"/>
                  </a:lnTo>
                  <a:lnTo>
                    <a:pt x="500128" y="378880"/>
                  </a:lnTo>
                  <a:lnTo>
                    <a:pt x="489487" y="386894"/>
                  </a:lnTo>
                  <a:lnTo>
                    <a:pt x="478846" y="395076"/>
                  </a:lnTo>
                  <a:lnTo>
                    <a:pt x="468205" y="403063"/>
                  </a:lnTo>
                  <a:lnTo>
                    <a:pt x="457564" y="410373"/>
                  </a:lnTo>
                  <a:lnTo>
                    <a:pt x="446923" y="416451"/>
                  </a:lnTo>
                  <a:lnTo>
                    <a:pt x="436282" y="420707"/>
                  </a:lnTo>
                  <a:lnTo>
                    <a:pt x="425641" y="422564"/>
                  </a:lnTo>
                  <a:lnTo>
                    <a:pt x="415000" y="421634"/>
                  </a:lnTo>
                  <a:lnTo>
                    <a:pt x="404359" y="418715"/>
                  </a:lnTo>
                  <a:lnTo>
                    <a:pt x="393718" y="414469"/>
                  </a:lnTo>
                  <a:lnTo>
                    <a:pt x="383077" y="409406"/>
                  </a:lnTo>
                  <a:lnTo>
                    <a:pt x="372436" y="403913"/>
                  </a:lnTo>
                  <a:lnTo>
                    <a:pt x="361795" y="398207"/>
                  </a:lnTo>
                  <a:lnTo>
                    <a:pt x="351154" y="392345"/>
                  </a:lnTo>
                  <a:lnTo>
                    <a:pt x="340513" y="386264"/>
                  </a:lnTo>
                  <a:lnTo>
                    <a:pt x="329871" y="378986"/>
                  </a:lnTo>
                  <a:lnTo>
                    <a:pt x="319230" y="367599"/>
                  </a:lnTo>
                  <a:lnTo>
                    <a:pt x="308589" y="353470"/>
                  </a:lnTo>
                  <a:lnTo>
                    <a:pt x="297948" y="338288"/>
                  </a:lnTo>
                  <a:lnTo>
                    <a:pt x="287307" y="323411"/>
                  </a:lnTo>
                  <a:lnTo>
                    <a:pt x="276666" y="309767"/>
                  </a:lnTo>
                  <a:lnTo>
                    <a:pt x="266025" y="297914"/>
                  </a:lnTo>
                  <a:lnTo>
                    <a:pt x="255384" y="288220"/>
                  </a:lnTo>
                  <a:lnTo>
                    <a:pt x="244743" y="280264"/>
                  </a:lnTo>
                  <a:lnTo>
                    <a:pt x="234102" y="272108"/>
                  </a:lnTo>
                  <a:lnTo>
                    <a:pt x="223461" y="263895"/>
                  </a:lnTo>
                  <a:lnTo>
                    <a:pt x="212820" y="255866"/>
                  </a:lnTo>
                  <a:lnTo>
                    <a:pt x="202179" y="248205"/>
                  </a:lnTo>
                  <a:lnTo>
                    <a:pt x="191538" y="241030"/>
                  </a:lnTo>
                  <a:lnTo>
                    <a:pt x="180897" y="234412"/>
                  </a:lnTo>
                  <a:lnTo>
                    <a:pt x="170256" y="228410"/>
                  </a:lnTo>
                  <a:lnTo>
                    <a:pt x="159615" y="222980"/>
                  </a:lnTo>
                  <a:lnTo>
                    <a:pt x="148974" y="217965"/>
                  </a:lnTo>
                  <a:lnTo>
                    <a:pt x="138333" y="213504"/>
                  </a:lnTo>
                  <a:lnTo>
                    <a:pt x="127692" y="209759"/>
                  </a:lnTo>
                  <a:lnTo>
                    <a:pt x="117051" y="206907"/>
                  </a:lnTo>
                  <a:lnTo>
                    <a:pt x="106410" y="205133"/>
                  </a:lnTo>
                  <a:lnTo>
                    <a:pt x="95769" y="204630"/>
                  </a:lnTo>
                  <a:lnTo>
                    <a:pt x="85128" y="205591"/>
                  </a:lnTo>
                  <a:lnTo>
                    <a:pt x="74487" y="208150"/>
                  </a:lnTo>
                  <a:lnTo>
                    <a:pt x="63846" y="212340"/>
                  </a:lnTo>
                  <a:lnTo>
                    <a:pt x="53205" y="218199"/>
                  </a:lnTo>
                  <a:lnTo>
                    <a:pt x="42564" y="225722"/>
                  </a:lnTo>
                  <a:lnTo>
                    <a:pt x="31923" y="234875"/>
                  </a:lnTo>
                  <a:lnTo>
                    <a:pt x="21282" y="245603"/>
                  </a:lnTo>
                  <a:lnTo>
                    <a:pt x="10641" y="257838"/>
                  </a:lnTo>
                  <a:lnTo>
                    <a:pt x="0" y="271507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737174" y="2513950"/>
              <a:ext cx="840641" cy="651079"/>
            </a:xfrm>
            <a:custGeom>
              <a:avLst/>
              <a:pathLst>
                <a:path w="840641" h="651079">
                  <a:moveTo>
                    <a:pt x="0" y="33506"/>
                  </a:moveTo>
                  <a:lnTo>
                    <a:pt x="10641" y="28232"/>
                  </a:lnTo>
                  <a:lnTo>
                    <a:pt x="21282" y="23372"/>
                  </a:lnTo>
                  <a:lnTo>
                    <a:pt x="31923" y="18902"/>
                  </a:lnTo>
                  <a:lnTo>
                    <a:pt x="42564" y="14808"/>
                  </a:lnTo>
                  <a:lnTo>
                    <a:pt x="53205" y="11090"/>
                  </a:lnTo>
                  <a:lnTo>
                    <a:pt x="63846" y="7770"/>
                  </a:lnTo>
                  <a:lnTo>
                    <a:pt x="74487" y="4895"/>
                  </a:lnTo>
                  <a:lnTo>
                    <a:pt x="85128" y="2541"/>
                  </a:lnTo>
                  <a:lnTo>
                    <a:pt x="95769" y="867"/>
                  </a:lnTo>
                  <a:lnTo>
                    <a:pt x="106410" y="0"/>
                  </a:lnTo>
                  <a:lnTo>
                    <a:pt x="117051" y="2"/>
                  </a:lnTo>
                  <a:lnTo>
                    <a:pt x="127692" y="920"/>
                  </a:lnTo>
                  <a:lnTo>
                    <a:pt x="138333" y="2787"/>
                  </a:lnTo>
                  <a:lnTo>
                    <a:pt x="148974" y="5622"/>
                  </a:lnTo>
                  <a:lnTo>
                    <a:pt x="159615" y="9438"/>
                  </a:lnTo>
                  <a:lnTo>
                    <a:pt x="170256" y="14248"/>
                  </a:lnTo>
                  <a:lnTo>
                    <a:pt x="180897" y="20330"/>
                  </a:lnTo>
                  <a:lnTo>
                    <a:pt x="191538" y="27725"/>
                  </a:lnTo>
                  <a:lnTo>
                    <a:pt x="202179" y="36305"/>
                  </a:lnTo>
                  <a:lnTo>
                    <a:pt x="212820" y="45956"/>
                  </a:lnTo>
                  <a:lnTo>
                    <a:pt x="223461" y="56606"/>
                  </a:lnTo>
                  <a:lnTo>
                    <a:pt x="234102" y="68223"/>
                  </a:lnTo>
                  <a:lnTo>
                    <a:pt x="244743" y="80820"/>
                  </a:lnTo>
                  <a:lnTo>
                    <a:pt x="255384" y="94579"/>
                  </a:lnTo>
                  <a:lnTo>
                    <a:pt x="266025" y="111473"/>
                  </a:lnTo>
                  <a:lnTo>
                    <a:pt x="276666" y="131146"/>
                  </a:lnTo>
                  <a:lnTo>
                    <a:pt x="287307" y="152392"/>
                  </a:lnTo>
                  <a:lnTo>
                    <a:pt x="297948" y="174138"/>
                  </a:lnTo>
                  <a:lnTo>
                    <a:pt x="308589" y="195502"/>
                  </a:lnTo>
                  <a:lnTo>
                    <a:pt x="319230" y="215775"/>
                  </a:lnTo>
                  <a:lnTo>
                    <a:pt x="329871" y="234362"/>
                  </a:lnTo>
                  <a:lnTo>
                    <a:pt x="340513" y="251111"/>
                  </a:lnTo>
                  <a:lnTo>
                    <a:pt x="351154" y="269301"/>
                  </a:lnTo>
                  <a:lnTo>
                    <a:pt x="361795" y="289388"/>
                  </a:lnTo>
                  <a:lnTo>
                    <a:pt x="372436" y="310892"/>
                  </a:lnTo>
                  <a:lnTo>
                    <a:pt x="383077" y="333327"/>
                  </a:lnTo>
                  <a:lnTo>
                    <a:pt x="393718" y="356217"/>
                  </a:lnTo>
                  <a:lnTo>
                    <a:pt x="404359" y="379111"/>
                  </a:lnTo>
                  <a:lnTo>
                    <a:pt x="415000" y="401601"/>
                  </a:lnTo>
                  <a:lnTo>
                    <a:pt x="425641" y="423331"/>
                  </a:lnTo>
                  <a:lnTo>
                    <a:pt x="436282" y="443999"/>
                  </a:lnTo>
                  <a:lnTo>
                    <a:pt x="446923" y="463350"/>
                  </a:lnTo>
                  <a:lnTo>
                    <a:pt x="457564" y="481166"/>
                  </a:lnTo>
                  <a:lnTo>
                    <a:pt x="468205" y="497246"/>
                  </a:lnTo>
                  <a:lnTo>
                    <a:pt x="478846" y="511398"/>
                  </a:lnTo>
                  <a:lnTo>
                    <a:pt x="489487" y="523425"/>
                  </a:lnTo>
                  <a:lnTo>
                    <a:pt x="500128" y="533118"/>
                  </a:lnTo>
                  <a:lnTo>
                    <a:pt x="510769" y="540189"/>
                  </a:lnTo>
                  <a:lnTo>
                    <a:pt x="521410" y="544476"/>
                  </a:lnTo>
                  <a:lnTo>
                    <a:pt x="532051" y="546452"/>
                  </a:lnTo>
                  <a:lnTo>
                    <a:pt x="542692" y="546689"/>
                  </a:lnTo>
                  <a:lnTo>
                    <a:pt x="553333" y="545883"/>
                  </a:lnTo>
                  <a:lnTo>
                    <a:pt x="563974" y="544909"/>
                  </a:lnTo>
                  <a:lnTo>
                    <a:pt x="574615" y="544815"/>
                  </a:lnTo>
                  <a:lnTo>
                    <a:pt x="585256" y="546754"/>
                  </a:lnTo>
                  <a:lnTo>
                    <a:pt x="595897" y="550796"/>
                  </a:lnTo>
                  <a:lnTo>
                    <a:pt x="606538" y="554416"/>
                  </a:lnTo>
                  <a:lnTo>
                    <a:pt x="617179" y="557462"/>
                  </a:lnTo>
                  <a:lnTo>
                    <a:pt x="627820" y="559960"/>
                  </a:lnTo>
                  <a:lnTo>
                    <a:pt x="638461" y="561934"/>
                  </a:lnTo>
                  <a:lnTo>
                    <a:pt x="649102" y="563406"/>
                  </a:lnTo>
                  <a:lnTo>
                    <a:pt x="659743" y="564394"/>
                  </a:lnTo>
                  <a:lnTo>
                    <a:pt x="670384" y="564916"/>
                  </a:lnTo>
                  <a:lnTo>
                    <a:pt x="681026" y="564983"/>
                  </a:lnTo>
                  <a:lnTo>
                    <a:pt x="691667" y="564603"/>
                  </a:lnTo>
                  <a:lnTo>
                    <a:pt x="702308" y="563777"/>
                  </a:lnTo>
                  <a:lnTo>
                    <a:pt x="712949" y="562504"/>
                  </a:lnTo>
                  <a:lnTo>
                    <a:pt x="723590" y="560772"/>
                  </a:lnTo>
                  <a:lnTo>
                    <a:pt x="734231" y="558569"/>
                  </a:lnTo>
                  <a:lnTo>
                    <a:pt x="744872" y="555876"/>
                  </a:lnTo>
                  <a:lnTo>
                    <a:pt x="755513" y="552674"/>
                  </a:lnTo>
                  <a:lnTo>
                    <a:pt x="766154" y="548855"/>
                  </a:lnTo>
                  <a:lnTo>
                    <a:pt x="776795" y="544264"/>
                  </a:lnTo>
                  <a:lnTo>
                    <a:pt x="787436" y="538871"/>
                  </a:lnTo>
                  <a:lnTo>
                    <a:pt x="798077" y="532664"/>
                  </a:lnTo>
                  <a:lnTo>
                    <a:pt x="808718" y="525637"/>
                  </a:lnTo>
                  <a:lnTo>
                    <a:pt x="819359" y="517800"/>
                  </a:lnTo>
                  <a:lnTo>
                    <a:pt x="830000" y="509164"/>
                  </a:lnTo>
                  <a:lnTo>
                    <a:pt x="840641" y="499748"/>
                  </a:lnTo>
                  <a:lnTo>
                    <a:pt x="840641" y="626724"/>
                  </a:lnTo>
                  <a:lnTo>
                    <a:pt x="830000" y="627543"/>
                  </a:lnTo>
                  <a:lnTo>
                    <a:pt x="819359" y="628462"/>
                  </a:lnTo>
                  <a:lnTo>
                    <a:pt x="808718" y="629499"/>
                  </a:lnTo>
                  <a:lnTo>
                    <a:pt x="798077" y="630669"/>
                  </a:lnTo>
                  <a:lnTo>
                    <a:pt x="787436" y="631978"/>
                  </a:lnTo>
                  <a:lnTo>
                    <a:pt x="776795" y="633425"/>
                  </a:lnTo>
                  <a:lnTo>
                    <a:pt x="766154" y="634997"/>
                  </a:lnTo>
                  <a:lnTo>
                    <a:pt x="755513" y="636666"/>
                  </a:lnTo>
                  <a:lnTo>
                    <a:pt x="744872" y="638490"/>
                  </a:lnTo>
                  <a:lnTo>
                    <a:pt x="734231" y="640454"/>
                  </a:lnTo>
                  <a:lnTo>
                    <a:pt x="723590" y="642469"/>
                  </a:lnTo>
                  <a:lnTo>
                    <a:pt x="712949" y="644445"/>
                  </a:lnTo>
                  <a:lnTo>
                    <a:pt x="702308" y="646297"/>
                  </a:lnTo>
                  <a:lnTo>
                    <a:pt x="691667" y="647944"/>
                  </a:lnTo>
                  <a:lnTo>
                    <a:pt x="681026" y="649312"/>
                  </a:lnTo>
                  <a:lnTo>
                    <a:pt x="670384" y="650332"/>
                  </a:lnTo>
                  <a:lnTo>
                    <a:pt x="659743" y="650941"/>
                  </a:lnTo>
                  <a:lnTo>
                    <a:pt x="649102" y="651079"/>
                  </a:lnTo>
                  <a:lnTo>
                    <a:pt x="638461" y="650692"/>
                  </a:lnTo>
                  <a:lnTo>
                    <a:pt x="627820" y="649727"/>
                  </a:lnTo>
                  <a:lnTo>
                    <a:pt x="617179" y="648135"/>
                  </a:lnTo>
                  <a:lnTo>
                    <a:pt x="606538" y="645870"/>
                  </a:lnTo>
                  <a:lnTo>
                    <a:pt x="595897" y="642886"/>
                  </a:lnTo>
                  <a:lnTo>
                    <a:pt x="585256" y="639303"/>
                  </a:lnTo>
                  <a:lnTo>
                    <a:pt x="574615" y="637481"/>
                  </a:lnTo>
                  <a:lnTo>
                    <a:pt x="563974" y="637685"/>
                  </a:lnTo>
                  <a:lnTo>
                    <a:pt x="553333" y="639241"/>
                  </a:lnTo>
                  <a:lnTo>
                    <a:pt x="542692" y="641373"/>
                  </a:lnTo>
                  <a:lnTo>
                    <a:pt x="532051" y="643130"/>
                  </a:lnTo>
                  <a:lnTo>
                    <a:pt x="521410" y="643382"/>
                  </a:lnTo>
                  <a:lnTo>
                    <a:pt x="510769" y="640875"/>
                  </a:lnTo>
                  <a:lnTo>
                    <a:pt x="500128" y="634400"/>
                  </a:lnTo>
                  <a:lnTo>
                    <a:pt x="489487" y="624132"/>
                  </a:lnTo>
                  <a:lnTo>
                    <a:pt x="478846" y="610636"/>
                  </a:lnTo>
                  <a:lnTo>
                    <a:pt x="468205" y="594378"/>
                  </a:lnTo>
                  <a:lnTo>
                    <a:pt x="457564" y="575839"/>
                  </a:lnTo>
                  <a:lnTo>
                    <a:pt x="446923" y="555502"/>
                  </a:lnTo>
                  <a:lnTo>
                    <a:pt x="436282" y="533846"/>
                  </a:lnTo>
                  <a:lnTo>
                    <a:pt x="425641" y="511327"/>
                  </a:lnTo>
                  <a:lnTo>
                    <a:pt x="415000" y="488368"/>
                  </a:lnTo>
                  <a:lnTo>
                    <a:pt x="404359" y="465344"/>
                  </a:lnTo>
                  <a:lnTo>
                    <a:pt x="393718" y="442575"/>
                  </a:lnTo>
                  <a:lnTo>
                    <a:pt x="383077" y="420330"/>
                  </a:lnTo>
                  <a:lnTo>
                    <a:pt x="372436" y="398834"/>
                  </a:lnTo>
                  <a:lnTo>
                    <a:pt x="361795" y="378290"/>
                  </a:lnTo>
                  <a:lnTo>
                    <a:pt x="351154" y="358887"/>
                  </a:lnTo>
                  <a:lnTo>
                    <a:pt x="340513" y="340821"/>
                  </a:lnTo>
                  <a:lnTo>
                    <a:pt x="329871" y="323323"/>
                  </a:lnTo>
                  <a:lnTo>
                    <a:pt x="319230" y="303019"/>
                  </a:lnTo>
                  <a:lnTo>
                    <a:pt x="308589" y="280725"/>
                  </a:lnTo>
                  <a:lnTo>
                    <a:pt x="297948" y="257690"/>
                  </a:lnTo>
                  <a:lnTo>
                    <a:pt x="287307" y="235050"/>
                  </a:lnTo>
                  <a:lnTo>
                    <a:pt x="276666" y="213769"/>
                  </a:lnTo>
                  <a:lnTo>
                    <a:pt x="266025" y="194619"/>
                  </a:lnTo>
                  <a:lnTo>
                    <a:pt x="255384" y="178237"/>
                  </a:lnTo>
                  <a:lnTo>
                    <a:pt x="244743" y="164483"/>
                  </a:lnTo>
                  <a:lnTo>
                    <a:pt x="234102" y="151606"/>
                  </a:lnTo>
                  <a:lnTo>
                    <a:pt x="223461" y="139605"/>
                  </a:lnTo>
                  <a:lnTo>
                    <a:pt x="212820" y="128581"/>
                  </a:lnTo>
                  <a:lnTo>
                    <a:pt x="202179" y="118594"/>
                  </a:lnTo>
                  <a:lnTo>
                    <a:pt x="191538" y="109658"/>
                  </a:lnTo>
                  <a:lnTo>
                    <a:pt x="180897" y="101752"/>
                  </a:lnTo>
                  <a:lnTo>
                    <a:pt x="170256" y="94836"/>
                  </a:lnTo>
                  <a:lnTo>
                    <a:pt x="159615" y="88888"/>
                  </a:lnTo>
                  <a:lnTo>
                    <a:pt x="148974" y="83936"/>
                  </a:lnTo>
                  <a:lnTo>
                    <a:pt x="138333" y="80032"/>
                  </a:lnTo>
                  <a:lnTo>
                    <a:pt x="127692" y="77232"/>
                  </a:lnTo>
                  <a:lnTo>
                    <a:pt x="117051" y="75603"/>
                  </a:lnTo>
                  <a:lnTo>
                    <a:pt x="106410" y="75224"/>
                  </a:lnTo>
                  <a:lnTo>
                    <a:pt x="95769" y="76186"/>
                  </a:lnTo>
                  <a:lnTo>
                    <a:pt x="85128" y="78598"/>
                  </a:lnTo>
                  <a:lnTo>
                    <a:pt x="74487" y="82568"/>
                  </a:lnTo>
                  <a:lnTo>
                    <a:pt x="63846" y="88175"/>
                  </a:lnTo>
                  <a:lnTo>
                    <a:pt x="53205" y="95481"/>
                  </a:lnTo>
                  <a:lnTo>
                    <a:pt x="42564" y="104525"/>
                  </a:lnTo>
                  <a:lnTo>
                    <a:pt x="31923" y="115320"/>
                  </a:lnTo>
                  <a:lnTo>
                    <a:pt x="21282" y="127854"/>
                  </a:lnTo>
                  <a:lnTo>
                    <a:pt x="10641" y="142104"/>
                  </a:lnTo>
                  <a:lnTo>
                    <a:pt x="0" y="158037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737174" y="2486417"/>
              <a:ext cx="840641" cy="710500"/>
            </a:xfrm>
            <a:custGeom>
              <a:avLst/>
              <a:pathLst>
                <a:path w="840641" h="710500">
                  <a:moveTo>
                    <a:pt x="0" y="0"/>
                  </a:moveTo>
                  <a:lnTo>
                    <a:pt x="10641" y="1876"/>
                  </a:lnTo>
                  <a:lnTo>
                    <a:pt x="21282" y="3882"/>
                  </a:lnTo>
                  <a:lnTo>
                    <a:pt x="31923" y="5996"/>
                  </a:lnTo>
                  <a:lnTo>
                    <a:pt x="42564" y="8204"/>
                  </a:lnTo>
                  <a:lnTo>
                    <a:pt x="53205" y="10497"/>
                  </a:lnTo>
                  <a:lnTo>
                    <a:pt x="63846" y="12882"/>
                  </a:lnTo>
                  <a:lnTo>
                    <a:pt x="74487" y="15384"/>
                  </a:lnTo>
                  <a:lnTo>
                    <a:pt x="85128" y="18044"/>
                  </a:lnTo>
                  <a:lnTo>
                    <a:pt x="95769" y="20983"/>
                  </a:lnTo>
                  <a:lnTo>
                    <a:pt x="106410" y="24306"/>
                  </a:lnTo>
                  <a:lnTo>
                    <a:pt x="117051" y="28076"/>
                  </a:lnTo>
                  <a:lnTo>
                    <a:pt x="127692" y="32347"/>
                  </a:lnTo>
                  <a:lnTo>
                    <a:pt x="138333" y="37163"/>
                  </a:lnTo>
                  <a:lnTo>
                    <a:pt x="148974" y="42562"/>
                  </a:lnTo>
                  <a:lnTo>
                    <a:pt x="159615" y="48570"/>
                  </a:lnTo>
                  <a:lnTo>
                    <a:pt x="170256" y="55206"/>
                  </a:lnTo>
                  <a:lnTo>
                    <a:pt x="180897" y="62484"/>
                  </a:lnTo>
                  <a:lnTo>
                    <a:pt x="191538" y="70414"/>
                  </a:lnTo>
                  <a:lnTo>
                    <a:pt x="202179" y="78999"/>
                  </a:lnTo>
                  <a:lnTo>
                    <a:pt x="212820" y="88242"/>
                  </a:lnTo>
                  <a:lnTo>
                    <a:pt x="223461" y="98146"/>
                  </a:lnTo>
                  <a:lnTo>
                    <a:pt x="234102" y="108710"/>
                  </a:lnTo>
                  <a:lnTo>
                    <a:pt x="244743" y="119933"/>
                  </a:lnTo>
                  <a:lnTo>
                    <a:pt x="255384" y="131985"/>
                  </a:lnTo>
                  <a:lnTo>
                    <a:pt x="266025" y="147202"/>
                  </a:lnTo>
                  <a:lnTo>
                    <a:pt x="276666" y="165411"/>
                  </a:lnTo>
                  <a:lnTo>
                    <a:pt x="287307" y="185417"/>
                  </a:lnTo>
                  <a:lnTo>
                    <a:pt x="297948" y="206086"/>
                  </a:lnTo>
                  <a:lnTo>
                    <a:pt x="308589" y="226407"/>
                  </a:lnTo>
                  <a:lnTo>
                    <a:pt x="319230" y="245524"/>
                  </a:lnTo>
                  <a:lnTo>
                    <a:pt x="329871" y="262725"/>
                  </a:lnTo>
                  <a:lnTo>
                    <a:pt x="340513" y="277915"/>
                  </a:lnTo>
                  <a:lnTo>
                    <a:pt x="351154" y="295385"/>
                  </a:lnTo>
                  <a:lnTo>
                    <a:pt x="361795" y="315239"/>
                  </a:lnTo>
                  <a:lnTo>
                    <a:pt x="372436" y="336324"/>
                  </a:lnTo>
                  <a:lnTo>
                    <a:pt x="383077" y="357614"/>
                  </a:lnTo>
                  <a:lnTo>
                    <a:pt x="393718" y="378270"/>
                  </a:lnTo>
                  <a:lnTo>
                    <a:pt x="404359" y="397640"/>
                  </a:lnTo>
                  <a:lnTo>
                    <a:pt x="415000" y="415185"/>
                  </a:lnTo>
                  <a:lnTo>
                    <a:pt x="425641" y="430592"/>
                  </a:lnTo>
                  <a:lnTo>
                    <a:pt x="436282" y="444673"/>
                  </a:lnTo>
                  <a:lnTo>
                    <a:pt x="446923" y="457479"/>
                  </a:lnTo>
                  <a:lnTo>
                    <a:pt x="457564" y="468894"/>
                  </a:lnTo>
                  <a:lnTo>
                    <a:pt x="468205" y="478917"/>
                  </a:lnTo>
                  <a:lnTo>
                    <a:pt x="478846" y="487747"/>
                  </a:lnTo>
                  <a:lnTo>
                    <a:pt x="489487" y="495798"/>
                  </a:lnTo>
                  <a:lnTo>
                    <a:pt x="500128" y="503628"/>
                  </a:lnTo>
                  <a:lnTo>
                    <a:pt x="510769" y="511117"/>
                  </a:lnTo>
                  <a:lnTo>
                    <a:pt x="521410" y="515914"/>
                  </a:lnTo>
                  <a:lnTo>
                    <a:pt x="532051" y="518001"/>
                  </a:lnTo>
                  <a:lnTo>
                    <a:pt x="542692" y="517787"/>
                  </a:lnTo>
                  <a:lnTo>
                    <a:pt x="553333" y="516041"/>
                  </a:lnTo>
                  <a:lnTo>
                    <a:pt x="563974" y="513881"/>
                  </a:lnTo>
                  <a:lnTo>
                    <a:pt x="574615" y="512604"/>
                  </a:lnTo>
                  <a:lnTo>
                    <a:pt x="585256" y="513486"/>
                  </a:lnTo>
                  <a:lnTo>
                    <a:pt x="595897" y="516609"/>
                  </a:lnTo>
                  <a:lnTo>
                    <a:pt x="606538" y="519554"/>
                  </a:lnTo>
                  <a:lnTo>
                    <a:pt x="617179" y="522057"/>
                  </a:lnTo>
                  <a:lnTo>
                    <a:pt x="627820" y="524145"/>
                  </a:lnTo>
                  <a:lnTo>
                    <a:pt x="638461" y="525998"/>
                  </a:lnTo>
                  <a:lnTo>
                    <a:pt x="649102" y="527929"/>
                  </a:lnTo>
                  <a:lnTo>
                    <a:pt x="659743" y="530328"/>
                  </a:lnTo>
                  <a:lnTo>
                    <a:pt x="670384" y="533586"/>
                  </a:lnTo>
                  <a:lnTo>
                    <a:pt x="681026" y="537678"/>
                  </a:lnTo>
                  <a:lnTo>
                    <a:pt x="691667" y="542002"/>
                  </a:lnTo>
                  <a:lnTo>
                    <a:pt x="702308" y="546521"/>
                  </a:lnTo>
                  <a:lnTo>
                    <a:pt x="712949" y="551206"/>
                  </a:lnTo>
                  <a:lnTo>
                    <a:pt x="723590" y="556024"/>
                  </a:lnTo>
                  <a:lnTo>
                    <a:pt x="734231" y="560928"/>
                  </a:lnTo>
                  <a:lnTo>
                    <a:pt x="744872" y="565862"/>
                  </a:lnTo>
                  <a:lnTo>
                    <a:pt x="755513" y="570762"/>
                  </a:lnTo>
                  <a:lnTo>
                    <a:pt x="766154" y="575555"/>
                  </a:lnTo>
                  <a:lnTo>
                    <a:pt x="776795" y="580164"/>
                  </a:lnTo>
                  <a:lnTo>
                    <a:pt x="787436" y="584515"/>
                  </a:lnTo>
                  <a:lnTo>
                    <a:pt x="798077" y="588542"/>
                  </a:lnTo>
                  <a:lnTo>
                    <a:pt x="808718" y="592194"/>
                  </a:lnTo>
                  <a:lnTo>
                    <a:pt x="819359" y="595438"/>
                  </a:lnTo>
                  <a:lnTo>
                    <a:pt x="830000" y="598256"/>
                  </a:lnTo>
                  <a:lnTo>
                    <a:pt x="840641" y="600644"/>
                  </a:lnTo>
                  <a:lnTo>
                    <a:pt x="840641" y="710500"/>
                  </a:lnTo>
                  <a:lnTo>
                    <a:pt x="830000" y="699778"/>
                  </a:lnTo>
                  <a:lnTo>
                    <a:pt x="819359" y="689919"/>
                  </a:lnTo>
                  <a:lnTo>
                    <a:pt x="808718" y="680906"/>
                  </a:lnTo>
                  <a:lnTo>
                    <a:pt x="798077" y="672710"/>
                  </a:lnTo>
                  <a:lnTo>
                    <a:pt x="787436" y="665282"/>
                  </a:lnTo>
                  <a:lnTo>
                    <a:pt x="776795" y="658559"/>
                  </a:lnTo>
                  <a:lnTo>
                    <a:pt x="766154" y="652461"/>
                  </a:lnTo>
                  <a:lnTo>
                    <a:pt x="755513" y="646900"/>
                  </a:lnTo>
                  <a:lnTo>
                    <a:pt x="744872" y="641788"/>
                  </a:lnTo>
                  <a:lnTo>
                    <a:pt x="734231" y="637038"/>
                  </a:lnTo>
                  <a:lnTo>
                    <a:pt x="723590" y="632572"/>
                  </a:lnTo>
                  <a:lnTo>
                    <a:pt x="712949" y="628320"/>
                  </a:lnTo>
                  <a:lnTo>
                    <a:pt x="702308" y="624224"/>
                  </a:lnTo>
                  <a:lnTo>
                    <a:pt x="691667" y="620234"/>
                  </a:lnTo>
                  <a:lnTo>
                    <a:pt x="681026" y="616313"/>
                  </a:lnTo>
                  <a:lnTo>
                    <a:pt x="670384" y="612431"/>
                  </a:lnTo>
                  <a:lnTo>
                    <a:pt x="659743" y="608758"/>
                  </a:lnTo>
                  <a:lnTo>
                    <a:pt x="649102" y="605446"/>
                  </a:lnTo>
                  <a:lnTo>
                    <a:pt x="638461" y="602629"/>
                  </a:lnTo>
                  <a:lnTo>
                    <a:pt x="627820" y="600438"/>
                  </a:lnTo>
                  <a:lnTo>
                    <a:pt x="617179" y="598930"/>
                  </a:lnTo>
                  <a:lnTo>
                    <a:pt x="606538" y="598029"/>
                  </a:lnTo>
                  <a:lnTo>
                    <a:pt x="595897" y="597504"/>
                  </a:lnTo>
                  <a:lnTo>
                    <a:pt x="585256" y="597008"/>
                  </a:lnTo>
                  <a:lnTo>
                    <a:pt x="574615" y="596283"/>
                  </a:lnTo>
                  <a:lnTo>
                    <a:pt x="563974" y="595192"/>
                  </a:lnTo>
                  <a:lnTo>
                    <a:pt x="553333" y="593774"/>
                  </a:lnTo>
                  <a:lnTo>
                    <a:pt x="542692" y="592090"/>
                  </a:lnTo>
                  <a:lnTo>
                    <a:pt x="532051" y="590026"/>
                  </a:lnTo>
                  <a:lnTo>
                    <a:pt x="521410" y="587115"/>
                  </a:lnTo>
                  <a:lnTo>
                    <a:pt x="510769" y="582531"/>
                  </a:lnTo>
                  <a:lnTo>
                    <a:pt x="500128" y="575556"/>
                  </a:lnTo>
                  <a:lnTo>
                    <a:pt x="489487" y="567779"/>
                  </a:lnTo>
                  <a:lnTo>
                    <a:pt x="478846" y="559693"/>
                  </a:lnTo>
                  <a:lnTo>
                    <a:pt x="468205" y="551303"/>
                  </a:lnTo>
                  <a:lnTo>
                    <a:pt x="457564" y="542474"/>
                  </a:lnTo>
                  <a:lnTo>
                    <a:pt x="446923" y="532854"/>
                  </a:lnTo>
                  <a:lnTo>
                    <a:pt x="436282" y="521892"/>
                  </a:lnTo>
                  <a:lnTo>
                    <a:pt x="425641" y="508919"/>
                  </a:lnTo>
                  <a:lnTo>
                    <a:pt x="415000" y="493148"/>
                  </a:lnTo>
                  <a:lnTo>
                    <a:pt x="404359" y="473983"/>
                  </a:lnTo>
                  <a:lnTo>
                    <a:pt x="393718" y="452530"/>
                  </a:lnTo>
                  <a:lnTo>
                    <a:pt x="383077" y="430053"/>
                  </a:lnTo>
                  <a:lnTo>
                    <a:pt x="372436" y="407702"/>
                  </a:lnTo>
                  <a:lnTo>
                    <a:pt x="361795" y="386443"/>
                  </a:lnTo>
                  <a:lnTo>
                    <a:pt x="351154" y="367054"/>
                  </a:lnTo>
                  <a:lnTo>
                    <a:pt x="340513" y="350185"/>
                  </a:lnTo>
                  <a:lnTo>
                    <a:pt x="329871" y="335263"/>
                  </a:lnTo>
                  <a:lnTo>
                    <a:pt x="319230" y="318164"/>
                  </a:lnTo>
                  <a:lnTo>
                    <a:pt x="308589" y="299454"/>
                  </a:lnTo>
                  <a:lnTo>
                    <a:pt x="297948" y="280175"/>
                  </a:lnTo>
                  <a:lnTo>
                    <a:pt x="287307" y="261232"/>
                  </a:lnTo>
                  <a:lnTo>
                    <a:pt x="276666" y="243370"/>
                  </a:lnTo>
                  <a:lnTo>
                    <a:pt x="266025" y="227213"/>
                  </a:lnTo>
                  <a:lnTo>
                    <a:pt x="255384" y="213325"/>
                  </a:lnTo>
                  <a:lnTo>
                    <a:pt x="244743" y="201618"/>
                  </a:lnTo>
                  <a:lnTo>
                    <a:pt x="234102" y="190503"/>
                  </a:lnTo>
                  <a:lnTo>
                    <a:pt x="223461" y="179893"/>
                  </a:lnTo>
                  <a:lnTo>
                    <a:pt x="212820" y="169811"/>
                  </a:lnTo>
                  <a:lnTo>
                    <a:pt x="202179" y="160282"/>
                  </a:lnTo>
                  <a:lnTo>
                    <a:pt x="191538" y="151332"/>
                  </a:lnTo>
                  <a:lnTo>
                    <a:pt x="180897" y="142989"/>
                  </a:lnTo>
                  <a:lnTo>
                    <a:pt x="170256" y="135281"/>
                  </a:lnTo>
                  <a:lnTo>
                    <a:pt x="159615" y="128243"/>
                  </a:lnTo>
                  <a:lnTo>
                    <a:pt x="148974" y="121911"/>
                  </a:lnTo>
                  <a:lnTo>
                    <a:pt x="138333" y="116330"/>
                  </a:lnTo>
                  <a:lnTo>
                    <a:pt x="127692" y="111553"/>
                  </a:lnTo>
                  <a:lnTo>
                    <a:pt x="117051" y="107638"/>
                  </a:lnTo>
                  <a:lnTo>
                    <a:pt x="106410" y="104657"/>
                  </a:lnTo>
                  <a:lnTo>
                    <a:pt x="95769" y="102687"/>
                  </a:lnTo>
                  <a:lnTo>
                    <a:pt x="85128" y="101815"/>
                  </a:lnTo>
                  <a:lnTo>
                    <a:pt x="74487" y="102106"/>
                  </a:lnTo>
                  <a:lnTo>
                    <a:pt x="63846" y="103587"/>
                  </a:lnTo>
                  <a:lnTo>
                    <a:pt x="53205" y="106296"/>
                  </a:lnTo>
                  <a:lnTo>
                    <a:pt x="42564" y="110250"/>
                  </a:lnTo>
                  <a:lnTo>
                    <a:pt x="31923" y="115450"/>
                  </a:lnTo>
                  <a:lnTo>
                    <a:pt x="21282" y="121881"/>
                  </a:lnTo>
                  <a:lnTo>
                    <a:pt x="10641" y="129524"/>
                  </a:lnTo>
                  <a:lnTo>
                    <a:pt x="0" y="138350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1821238" y="2534185"/>
              <a:ext cx="756577" cy="127502"/>
            </a:xfrm>
            <a:custGeom>
              <a:avLst/>
              <a:pathLst>
                <a:path w="756577" h="127502">
                  <a:moveTo>
                    <a:pt x="0" y="41677"/>
                  </a:moveTo>
                  <a:lnTo>
                    <a:pt x="9576" y="46369"/>
                  </a:lnTo>
                  <a:lnTo>
                    <a:pt x="19153" y="50223"/>
                  </a:lnTo>
                  <a:lnTo>
                    <a:pt x="28730" y="53230"/>
                  </a:lnTo>
                  <a:lnTo>
                    <a:pt x="38307" y="55402"/>
                  </a:lnTo>
                  <a:lnTo>
                    <a:pt x="47884" y="56780"/>
                  </a:lnTo>
                  <a:lnTo>
                    <a:pt x="57461" y="57444"/>
                  </a:lnTo>
                  <a:lnTo>
                    <a:pt x="67038" y="57504"/>
                  </a:lnTo>
                  <a:lnTo>
                    <a:pt x="76615" y="57090"/>
                  </a:lnTo>
                  <a:lnTo>
                    <a:pt x="86192" y="56333"/>
                  </a:lnTo>
                  <a:lnTo>
                    <a:pt x="95769" y="55290"/>
                  </a:lnTo>
                  <a:lnTo>
                    <a:pt x="105346" y="54038"/>
                  </a:lnTo>
                  <a:lnTo>
                    <a:pt x="114923" y="52660"/>
                  </a:lnTo>
                  <a:lnTo>
                    <a:pt x="124500" y="51216"/>
                  </a:lnTo>
                  <a:lnTo>
                    <a:pt x="134076" y="49761"/>
                  </a:lnTo>
                  <a:lnTo>
                    <a:pt x="143653" y="48349"/>
                  </a:lnTo>
                  <a:lnTo>
                    <a:pt x="153230" y="47036"/>
                  </a:lnTo>
                  <a:lnTo>
                    <a:pt x="162807" y="45883"/>
                  </a:lnTo>
                  <a:lnTo>
                    <a:pt x="172384" y="44953"/>
                  </a:lnTo>
                  <a:lnTo>
                    <a:pt x="181961" y="44203"/>
                  </a:lnTo>
                  <a:lnTo>
                    <a:pt x="191538" y="43418"/>
                  </a:lnTo>
                  <a:lnTo>
                    <a:pt x="201115" y="42373"/>
                  </a:lnTo>
                  <a:lnTo>
                    <a:pt x="210692" y="40923"/>
                  </a:lnTo>
                  <a:lnTo>
                    <a:pt x="220269" y="39082"/>
                  </a:lnTo>
                  <a:lnTo>
                    <a:pt x="229846" y="37055"/>
                  </a:lnTo>
                  <a:lnTo>
                    <a:pt x="239423" y="35197"/>
                  </a:lnTo>
                  <a:lnTo>
                    <a:pt x="249000" y="33935"/>
                  </a:lnTo>
                  <a:lnTo>
                    <a:pt x="258577" y="33675"/>
                  </a:lnTo>
                  <a:lnTo>
                    <a:pt x="268153" y="34392"/>
                  </a:lnTo>
                  <a:lnTo>
                    <a:pt x="277730" y="35642"/>
                  </a:lnTo>
                  <a:lnTo>
                    <a:pt x="287307" y="36988"/>
                  </a:lnTo>
                  <a:lnTo>
                    <a:pt x="296884" y="38092"/>
                  </a:lnTo>
                  <a:lnTo>
                    <a:pt x="306461" y="38788"/>
                  </a:lnTo>
                  <a:lnTo>
                    <a:pt x="316038" y="39095"/>
                  </a:lnTo>
                  <a:lnTo>
                    <a:pt x="325615" y="39170"/>
                  </a:lnTo>
                  <a:lnTo>
                    <a:pt x="335192" y="39220"/>
                  </a:lnTo>
                  <a:lnTo>
                    <a:pt x="344769" y="39341"/>
                  </a:lnTo>
                  <a:lnTo>
                    <a:pt x="354346" y="39367"/>
                  </a:lnTo>
                  <a:lnTo>
                    <a:pt x="363923" y="39145"/>
                  </a:lnTo>
                  <a:lnTo>
                    <a:pt x="373500" y="38593"/>
                  </a:lnTo>
                  <a:lnTo>
                    <a:pt x="383077" y="37766"/>
                  </a:lnTo>
                  <a:lnTo>
                    <a:pt x="392654" y="36863"/>
                  </a:lnTo>
                  <a:lnTo>
                    <a:pt x="402230" y="36177"/>
                  </a:lnTo>
                  <a:lnTo>
                    <a:pt x="411807" y="36032"/>
                  </a:lnTo>
                  <a:lnTo>
                    <a:pt x="421384" y="36698"/>
                  </a:lnTo>
                  <a:lnTo>
                    <a:pt x="430961" y="37831"/>
                  </a:lnTo>
                  <a:lnTo>
                    <a:pt x="440538" y="38812"/>
                  </a:lnTo>
                  <a:lnTo>
                    <a:pt x="450115" y="39255"/>
                  </a:lnTo>
                  <a:lnTo>
                    <a:pt x="459692" y="38935"/>
                  </a:lnTo>
                  <a:lnTo>
                    <a:pt x="469269" y="37890"/>
                  </a:lnTo>
                  <a:lnTo>
                    <a:pt x="478846" y="36401"/>
                  </a:lnTo>
                  <a:lnTo>
                    <a:pt x="488423" y="34895"/>
                  </a:lnTo>
                  <a:lnTo>
                    <a:pt x="498000" y="33829"/>
                  </a:lnTo>
                  <a:lnTo>
                    <a:pt x="507577" y="33571"/>
                  </a:lnTo>
                  <a:lnTo>
                    <a:pt x="517154" y="33811"/>
                  </a:lnTo>
                  <a:lnTo>
                    <a:pt x="526731" y="34343"/>
                  </a:lnTo>
                  <a:lnTo>
                    <a:pt x="536307" y="35095"/>
                  </a:lnTo>
                  <a:lnTo>
                    <a:pt x="545884" y="35995"/>
                  </a:lnTo>
                  <a:lnTo>
                    <a:pt x="555461" y="36976"/>
                  </a:lnTo>
                  <a:lnTo>
                    <a:pt x="565038" y="37974"/>
                  </a:lnTo>
                  <a:lnTo>
                    <a:pt x="574615" y="38933"/>
                  </a:lnTo>
                  <a:lnTo>
                    <a:pt x="584192" y="39805"/>
                  </a:lnTo>
                  <a:lnTo>
                    <a:pt x="593769" y="40550"/>
                  </a:lnTo>
                  <a:lnTo>
                    <a:pt x="603346" y="41137"/>
                  </a:lnTo>
                  <a:lnTo>
                    <a:pt x="612923" y="41541"/>
                  </a:lnTo>
                  <a:lnTo>
                    <a:pt x="622500" y="41745"/>
                  </a:lnTo>
                  <a:lnTo>
                    <a:pt x="632077" y="41731"/>
                  </a:lnTo>
                  <a:lnTo>
                    <a:pt x="641654" y="41481"/>
                  </a:lnTo>
                  <a:lnTo>
                    <a:pt x="651231" y="40967"/>
                  </a:lnTo>
                  <a:lnTo>
                    <a:pt x="660808" y="40146"/>
                  </a:lnTo>
                  <a:lnTo>
                    <a:pt x="670384" y="38948"/>
                  </a:lnTo>
                  <a:lnTo>
                    <a:pt x="679961" y="37311"/>
                  </a:lnTo>
                  <a:lnTo>
                    <a:pt x="689538" y="35217"/>
                  </a:lnTo>
                  <a:lnTo>
                    <a:pt x="699115" y="32557"/>
                  </a:lnTo>
                  <a:lnTo>
                    <a:pt x="708692" y="29222"/>
                  </a:lnTo>
                  <a:lnTo>
                    <a:pt x="718269" y="25117"/>
                  </a:lnTo>
                  <a:lnTo>
                    <a:pt x="727846" y="20171"/>
                  </a:lnTo>
                  <a:lnTo>
                    <a:pt x="737423" y="14342"/>
                  </a:lnTo>
                  <a:lnTo>
                    <a:pt x="747000" y="7616"/>
                  </a:lnTo>
                  <a:lnTo>
                    <a:pt x="756577" y="0"/>
                  </a:lnTo>
                  <a:lnTo>
                    <a:pt x="756577" y="83453"/>
                  </a:lnTo>
                  <a:lnTo>
                    <a:pt x="747000" y="83902"/>
                  </a:lnTo>
                  <a:lnTo>
                    <a:pt x="737423" y="84732"/>
                  </a:lnTo>
                  <a:lnTo>
                    <a:pt x="727846" y="85971"/>
                  </a:lnTo>
                  <a:lnTo>
                    <a:pt x="718269" y="87627"/>
                  </a:lnTo>
                  <a:lnTo>
                    <a:pt x="708692" y="89680"/>
                  </a:lnTo>
                  <a:lnTo>
                    <a:pt x="699115" y="92082"/>
                  </a:lnTo>
                  <a:lnTo>
                    <a:pt x="689538" y="94757"/>
                  </a:lnTo>
                  <a:lnTo>
                    <a:pt x="679961" y="97619"/>
                  </a:lnTo>
                  <a:lnTo>
                    <a:pt x="670384" y="100569"/>
                  </a:lnTo>
                  <a:lnTo>
                    <a:pt x="660808" y="103262"/>
                  </a:lnTo>
                  <a:lnTo>
                    <a:pt x="651231" y="105535"/>
                  </a:lnTo>
                  <a:lnTo>
                    <a:pt x="641654" y="107384"/>
                  </a:lnTo>
                  <a:lnTo>
                    <a:pt x="632077" y="108833"/>
                  </a:lnTo>
                  <a:lnTo>
                    <a:pt x="622500" y="109919"/>
                  </a:lnTo>
                  <a:lnTo>
                    <a:pt x="612923" y="110689"/>
                  </a:lnTo>
                  <a:lnTo>
                    <a:pt x="603346" y="111193"/>
                  </a:lnTo>
                  <a:lnTo>
                    <a:pt x="593769" y="111477"/>
                  </a:lnTo>
                  <a:lnTo>
                    <a:pt x="584192" y="111584"/>
                  </a:lnTo>
                  <a:lnTo>
                    <a:pt x="574615" y="111549"/>
                  </a:lnTo>
                  <a:lnTo>
                    <a:pt x="565038" y="111397"/>
                  </a:lnTo>
                  <a:lnTo>
                    <a:pt x="555461" y="111146"/>
                  </a:lnTo>
                  <a:lnTo>
                    <a:pt x="545884" y="110806"/>
                  </a:lnTo>
                  <a:lnTo>
                    <a:pt x="536307" y="110379"/>
                  </a:lnTo>
                  <a:lnTo>
                    <a:pt x="526731" y="109863"/>
                  </a:lnTo>
                  <a:lnTo>
                    <a:pt x="517154" y="109252"/>
                  </a:lnTo>
                  <a:lnTo>
                    <a:pt x="507577" y="108542"/>
                  </a:lnTo>
                  <a:lnTo>
                    <a:pt x="498000" y="107577"/>
                  </a:lnTo>
                  <a:lnTo>
                    <a:pt x="488423" y="106023"/>
                  </a:lnTo>
                  <a:lnTo>
                    <a:pt x="478846" y="104211"/>
                  </a:lnTo>
                  <a:lnTo>
                    <a:pt x="469269" y="102562"/>
                  </a:lnTo>
                  <a:lnTo>
                    <a:pt x="459692" y="101467"/>
                  </a:lnTo>
                  <a:lnTo>
                    <a:pt x="450115" y="101172"/>
                  </a:lnTo>
                  <a:lnTo>
                    <a:pt x="440538" y="101679"/>
                  </a:lnTo>
                  <a:lnTo>
                    <a:pt x="430961" y="102729"/>
                  </a:lnTo>
                  <a:lnTo>
                    <a:pt x="421384" y="103897"/>
                  </a:lnTo>
                  <a:lnTo>
                    <a:pt x="411807" y="104615"/>
                  </a:lnTo>
                  <a:lnTo>
                    <a:pt x="402230" y="104629"/>
                  </a:lnTo>
                  <a:lnTo>
                    <a:pt x="392654" y="104170"/>
                  </a:lnTo>
                  <a:lnTo>
                    <a:pt x="383077" y="103524"/>
                  </a:lnTo>
                  <a:lnTo>
                    <a:pt x="373500" y="102946"/>
                  </a:lnTo>
                  <a:lnTo>
                    <a:pt x="363923" y="102595"/>
                  </a:lnTo>
                  <a:lnTo>
                    <a:pt x="354346" y="102488"/>
                  </a:lnTo>
                  <a:lnTo>
                    <a:pt x="344769" y="102503"/>
                  </a:lnTo>
                  <a:lnTo>
                    <a:pt x="335192" y="102444"/>
                  </a:lnTo>
                  <a:lnTo>
                    <a:pt x="325615" y="101720"/>
                  </a:lnTo>
                  <a:lnTo>
                    <a:pt x="316038" y="100340"/>
                  </a:lnTo>
                  <a:lnTo>
                    <a:pt x="306461" y="98761"/>
                  </a:lnTo>
                  <a:lnTo>
                    <a:pt x="296884" y="97386"/>
                  </a:lnTo>
                  <a:lnTo>
                    <a:pt x="287307" y="96484"/>
                  </a:lnTo>
                  <a:lnTo>
                    <a:pt x="277730" y="96136"/>
                  </a:lnTo>
                  <a:lnTo>
                    <a:pt x="268153" y="96252"/>
                  </a:lnTo>
                  <a:lnTo>
                    <a:pt x="258577" y="96643"/>
                  </a:lnTo>
                  <a:lnTo>
                    <a:pt x="249000" y="97097"/>
                  </a:lnTo>
                  <a:lnTo>
                    <a:pt x="239423" y="97488"/>
                  </a:lnTo>
                  <a:lnTo>
                    <a:pt x="229846" y="97992"/>
                  </a:lnTo>
                  <a:lnTo>
                    <a:pt x="220269" y="98837"/>
                  </a:lnTo>
                  <a:lnTo>
                    <a:pt x="210692" y="100182"/>
                  </a:lnTo>
                  <a:lnTo>
                    <a:pt x="201115" y="102032"/>
                  </a:lnTo>
                  <a:lnTo>
                    <a:pt x="191538" y="104204"/>
                  </a:lnTo>
                  <a:lnTo>
                    <a:pt x="181961" y="106356"/>
                  </a:lnTo>
                  <a:lnTo>
                    <a:pt x="172384" y="108064"/>
                  </a:lnTo>
                  <a:lnTo>
                    <a:pt x="162807" y="109074"/>
                  </a:lnTo>
                  <a:lnTo>
                    <a:pt x="153230" y="109958"/>
                  </a:lnTo>
                  <a:lnTo>
                    <a:pt x="143653" y="110791"/>
                  </a:lnTo>
                  <a:lnTo>
                    <a:pt x="134076" y="111549"/>
                  </a:lnTo>
                  <a:lnTo>
                    <a:pt x="124500" y="112204"/>
                  </a:lnTo>
                  <a:lnTo>
                    <a:pt x="114923" y="112724"/>
                  </a:lnTo>
                  <a:lnTo>
                    <a:pt x="105346" y="113080"/>
                  </a:lnTo>
                  <a:lnTo>
                    <a:pt x="95769" y="113248"/>
                  </a:lnTo>
                  <a:lnTo>
                    <a:pt x="86192" y="113224"/>
                  </a:lnTo>
                  <a:lnTo>
                    <a:pt x="76615" y="113131"/>
                  </a:lnTo>
                  <a:lnTo>
                    <a:pt x="67038" y="113256"/>
                  </a:lnTo>
                  <a:lnTo>
                    <a:pt x="57461" y="113715"/>
                  </a:lnTo>
                  <a:lnTo>
                    <a:pt x="47884" y="114612"/>
                  </a:lnTo>
                  <a:lnTo>
                    <a:pt x="38307" y="116033"/>
                  </a:lnTo>
                  <a:lnTo>
                    <a:pt x="28730" y="118030"/>
                  </a:lnTo>
                  <a:lnTo>
                    <a:pt x="19153" y="120620"/>
                  </a:lnTo>
                  <a:lnTo>
                    <a:pt x="9576" y="123788"/>
                  </a:lnTo>
                  <a:lnTo>
                    <a:pt x="0" y="12750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3638545" y="1103206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6238809" y="1255930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 rot="5400000">
              <a:off x="6147168" y="169245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311" name="rc311"/>
            <p:cNvSpPr/>
            <p:nvPr/>
          </p:nvSpPr>
          <p:spPr>
            <a:xfrm>
              <a:off x="6238809" y="2282979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 rot="5400000">
              <a:off x="6167768" y="272064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522810" y="1255930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1398024" y="20915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335869" y="1845331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273713" y="1599083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1273713" y="135283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1" name="pl331"/>
            <p:cNvSpPr/>
            <p:nvPr/>
          </p:nvSpPr>
          <p:spPr>
            <a:xfrm>
              <a:off x="1488016" y="2131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488016" y="188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488016" y="1639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488016" y="1393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522810" y="2282979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1335869" y="296344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73713" y="260705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273713" y="225067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1488016" y="3003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488016" y="264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1488016" y="2290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44" name="rc34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49" name="rc349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5" name="rc365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7968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769553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3617" y="21030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82" y="23276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021746" y="24501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05810" y="27461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89874" y="23582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73938" y="21337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358002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442067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4259" y="1919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46451" y="19397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98644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50836" y="18683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03029" y="18887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9606" y="173560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8376" y="171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2761" y="20010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2575" y="167960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85489" y="20418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69553" y="20622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53617" y="22459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37682" y="24603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73938" y="20520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58002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2067" y="20010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94259" y="1990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4900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0836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55221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32119" y="20520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703163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87228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39420" y="177148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23484" y="19960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07548" y="211854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1612" y="212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375677" y="21900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59741" y="19756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11933" y="202667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64126" y="184293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6318" y="18837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4446" y="20164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6851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0703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72895" y="185314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77280" y="17918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81665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605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181231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03163" y="191439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87228" y="19245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71292" y="18837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955356" y="180210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039420" y="181231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23484" y="198584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07548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91612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75677" y="22818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59741" y="234312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1193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64126" y="20777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16318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2070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972895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77280" y="23329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981665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86050" y="21695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90435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85489" y="1878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853617" y="18580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37682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21746" y="1919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105810" y="17458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9874" y="1725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73938" y="1878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58002" y="182747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42067" y="17049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94259" y="1694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644" y="1694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50836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3029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55221" y="1847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59606" y="182747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3991" y="171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68376" y="1847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72761" y="18683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98797" y="18589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82861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66925" y="18283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0990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5054" y="19814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3182" y="271644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87246" y="278790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310" y="281852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55374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07567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9759" y="28083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1952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4144" y="27470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8529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72914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7299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81684" y="285935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86069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98797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82861" y="16956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50990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5054" y="20835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9118" y="24918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03182" y="176711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8724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1310" y="279811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55374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7567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9759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11952" y="280831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64144" y="284915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8529" y="2869566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72914" y="277769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7729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1355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1363" y="28797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81684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65748" y="273686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06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69553" y="17458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53617" y="17764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937682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21746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5810" y="180705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89874" y="17764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3938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58002" y="20724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2067" y="163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94259" y="16539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946451" y="190913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198644" y="18580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0836" y="19397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03029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55221" y="198059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59606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991" y="19703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468376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72761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37174" y="1774866"/>
              <a:ext cx="4287271" cy="1030997"/>
            </a:xfrm>
            <a:custGeom>
              <a:avLst/>
              <a:pathLst>
                <a:path w="4287271" h="1030997">
                  <a:moveTo>
                    <a:pt x="0" y="81663"/>
                  </a:moveTo>
                  <a:lnTo>
                    <a:pt x="84064" y="214365"/>
                  </a:lnTo>
                  <a:lnTo>
                    <a:pt x="168128" y="387899"/>
                  </a:lnTo>
                  <a:lnTo>
                    <a:pt x="252192" y="612473"/>
                  </a:lnTo>
                  <a:lnTo>
                    <a:pt x="336256" y="734968"/>
                  </a:lnTo>
                  <a:lnTo>
                    <a:pt x="420320" y="1030997"/>
                  </a:lnTo>
                  <a:lnTo>
                    <a:pt x="504384" y="643097"/>
                  </a:lnTo>
                  <a:lnTo>
                    <a:pt x="588449" y="418523"/>
                  </a:lnTo>
                  <a:lnTo>
                    <a:pt x="672513" y="306236"/>
                  </a:lnTo>
                  <a:lnTo>
                    <a:pt x="756577" y="234781"/>
                  </a:lnTo>
                  <a:lnTo>
                    <a:pt x="1008769" y="204157"/>
                  </a:lnTo>
                  <a:lnTo>
                    <a:pt x="1260962" y="224573"/>
                  </a:lnTo>
                  <a:lnTo>
                    <a:pt x="1513154" y="214365"/>
                  </a:lnTo>
                  <a:lnTo>
                    <a:pt x="1765347" y="153118"/>
                  </a:lnTo>
                  <a:lnTo>
                    <a:pt x="2017539" y="173534"/>
                  </a:lnTo>
                  <a:lnTo>
                    <a:pt x="2774116" y="20415"/>
                  </a:lnTo>
                  <a:lnTo>
                    <a:pt x="3782886" y="0"/>
                  </a:lnTo>
                  <a:lnTo>
                    <a:pt x="4287271" y="28582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37174" y="1897361"/>
              <a:ext cx="3446630" cy="622681"/>
            </a:xfrm>
            <a:custGeom>
              <a:avLst/>
              <a:pathLst>
                <a:path w="3446630" h="622681">
                  <a:moveTo>
                    <a:pt x="0" y="204157"/>
                  </a:moveTo>
                  <a:lnTo>
                    <a:pt x="84064" y="224573"/>
                  </a:lnTo>
                  <a:lnTo>
                    <a:pt x="168128" y="408315"/>
                  </a:lnTo>
                  <a:lnTo>
                    <a:pt x="252192" y="622681"/>
                  </a:lnTo>
                  <a:lnTo>
                    <a:pt x="588449" y="214365"/>
                  </a:lnTo>
                  <a:lnTo>
                    <a:pt x="672513" y="0"/>
                  </a:lnTo>
                  <a:lnTo>
                    <a:pt x="756577" y="163326"/>
                  </a:lnTo>
                  <a:lnTo>
                    <a:pt x="1008769" y="153118"/>
                  </a:lnTo>
                  <a:lnTo>
                    <a:pt x="1765347" y="183742"/>
                  </a:lnTo>
                  <a:lnTo>
                    <a:pt x="1849411" y="183742"/>
                  </a:lnTo>
                  <a:lnTo>
                    <a:pt x="2269732" y="112286"/>
                  </a:lnTo>
                  <a:lnTo>
                    <a:pt x="3446630" y="21436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37174" y="1713619"/>
              <a:ext cx="4287271" cy="510394"/>
            </a:xfrm>
            <a:custGeom>
              <a:avLst/>
              <a:pathLst>
                <a:path w="4287271" h="510394">
                  <a:moveTo>
                    <a:pt x="0" y="153118"/>
                  </a:moveTo>
                  <a:lnTo>
                    <a:pt x="84064" y="153118"/>
                  </a:lnTo>
                  <a:lnTo>
                    <a:pt x="336256" y="91871"/>
                  </a:lnTo>
                  <a:lnTo>
                    <a:pt x="420320" y="316444"/>
                  </a:lnTo>
                  <a:lnTo>
                    <a:pt x="504384" y="438939"/>
                  </a:lnTo>
                  <a:lnTo>
                    <a:pt x="588449" y="449147"/>
                  </a:lnTo>
                  <a:lnTo>
                    <a:pt x="672513" y="510394"/>
                  </a:lnTo>
                  <a:lnTo>
                    <a:pt x="756577" y="296028"/>
                  </a:lnTo>
                  <a:lnTo>
                    <a:pt x="1008769" y="347068"/>
                  </a:lnTo>
                  <a:lnTo>
                    <a:pt x="1260962" y="163326"/>
                  </a:lnTo>
                  <a:lnTo>
                    <a:pt x="1513154" y="204157"/>
                  </a:lnTo>
                  <a:lnTo>
                    <a:pt x="1681282" y="336860"/>
                  </a:lnTo>
                  <a:lnTo>
                    <a:pt x="1765347" y="224573"/>
                  </a:lnTo>
                  <a:lnTo>
                    <a:pt x="1849411" y="0"/>
                  </a:lnTo>
                  <a:lnTo>
                    <a:pt x="2017539" y="265405"/>
                  </a:lnTo>
                  <a:lnTo>
                    <a:pt x="2269732" y="173534"/>
                  </a:lnTo>
                  <a:lnTo>
                    <a:pt x="2774116" y="112286"/>
                  </a:lnTo>
                  <a:lnTo>
                    <a:pt x="3278501" y="265405"/>
                  </a:lnTo>
                  <a:lnTo>
                    <a:pt x="3782886" y="224573"/>
                  </a:lnTo>
                  <a:lnTo>
                    <a:pt x="4287271" y="132702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37174" y="1836114"/>
              <a:ext cx="4287271" cy="541018"/>
            </a:xfrm>
            <a:custGeom>
              <a:avLst/>
              <a:pathLst>
                <a:path w="4287271" h="541018">
                  <a:moveTo>
                    <a:pt x="0" y="112286"/>
                  </a:moveTo>
                  <a:lnTo>
                    <a:pt x="84064" y="122494"/>
                  </a:lnTo>
                  <a:lnTo>
                    <a:pt x="168128" y="81663"/>
                  </a:lnTo>
                  <a:lnTo>
                    <a:pt x="252192" y="0"/>
                  </a:lnTo>
                  <a:lnTo>
                    <a:pt x="336256" y="10207"/>
                  </a:lnTo>
                  <a:lnTo>
                    <a:pt x="420320" y="183742"/>
                  </a:lnTo>
                  <a:lnTo>
                    <a:pt x="504384" y="459355"/>
                  </a:lnTo>
                  <a:lnTo>
                    <a:pt x="588449" y="459355"/>
                  </a:lnTo>
                  <a:lnTo>
                    <a:pt x="672513" y="479770"/>
                  </a:lnTo>
                  <a:lnTo>
                    <a:pt x="756577" y="541018"/>
                  </a:lnTo>
                  <a:lnTo>
                    <a:pt x="1008769" y="510394"/>
                  </a:lnTo>
                  <a:lnTo>
                    <a:pt x="1260962" y="275613"/>
                  </a:lnTo>
                  <a:lnTo>
                    <a:pt x="1513154" y="244989"/>
                  </a:lnTo>
                  <a:lnTo>
                    <a:pt x="2017539" y="510394"/>
                  </a:lnTo>
                  <a:lnTo>
                    <a:pt x="2269732" y="459355"/>
                  </a:lnTo>
                  <a:lnTo>
                    <a:pt x="2774116" y="530810"/>
                  </a:lnTo>
                  <a:lnTo>
                    <a:pt x="3278501" y="510394"/>
                  </a:lnTo>
                  <a:lnTo>
                    <a:pt x="3782886" y="367484"/>
                  </a:lnTo>
                  <a:lnTo>
                    <a:pt x="4287271" y="24498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7174" y="1754451"/>
              <a:ext cx="4287271" cy="255197"/>
            </a:xfrm>
            <a:custGeom>
              <a:avLst/>
              <a:pathLst>
                <a:path w="4287271" h="255197">
                  <a:moveTo>
                    <a:pt x="0" y="183742"/>
                  </a:moveTo>
                  <a:lnTo>
                    <a:pt x="168128" y="163326"/>
                  </a:lnTo>
                  <a:lnTo>
                    <a:pt x="252192" y="122494"/>
                  </a:lnTo>
                  <a:lnTo>
                    <a:pt x="336256" y="224573"/>
                  </a:lnTo>
                  <a:lnTo>
                    <a:pt x="420320" y="51039"/>
                  </a:lnTo>
                  <a:lnTo>
                    <a:pt x="504384" y="30623"/>
                  </a:lnTo>
                  <a:lnTo>
                    <a:pt x="588449" y="183742"/>
                  </a:lnTo>
                  <a:lnTo>
                    <a:pt x="672513" y="132702"/>
                  </a:lnTo>
                  <a:lnTo>
                    <a:pt x="756577" y="10207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122494"/>
                  </a:lnTo>
                  <a:lnTo>
                    <a:pt x="2017539" y="255197"/>
                  </a:lnTo>
                  <a:lnTo>
                    <a:pt x="2269732" y="153118"/>
                  </a:lnTo>
                  <a:lnTo>
                    <a:pt x="2774116" y="132702"/>
                  </a:lnTo>
                  <a:lnTo>
                    <a:pt x="3278501" y="20415"/>
                  </a:lnTo>
                  <a:lnTo>
                    <a:pt x="3782886" y="153118"/>
                  </a:lnTo>
                  <a:lnTo>
                    <a:pt x="4287271" y="17353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7174" y="1866738"/>
              <a:ext cx="4287271" cy="1030997"/>
            </a:xfrm>
            <a:custGeom>
              <a:avLst/>
              <a:pathLst>
                <a:path w="4287271" h="1030997">
                  <a:moveTo>
                    <a:pt x="0" y="30623"/>
                  </a:moveTo>
                  <a:lnTo>
                    <a:pt x="84064" y="10207"/>
                  </a:lnTo>
                  <a:lnTo>
                    <a:pt x="168128" y="0"/>
                  </a:lnTo>
                  <a:lnTo>
                    <a:pt x="252192" y="10207"/>
                  </a:lnTo>
                  <a:lnTo>
                    <a:pt x="336256" y="153118"/>
                  </a:lnTo>
                  <a:lnTo>
                    <a:pt x="504384" y="888086"/>
                  </a:lnTo>
                  <a:lnTo>
                    <a:pt x="588449" y="959541"/>
                  </a:lnTo>
                  <a:lnTo>
                    <a:pt x="672513" y="990165"/>
                  </a:lnTo>
                  <a:lnTo>
                    <a:pt x="756577" y="1000373"/>
                  </a:lnTo>
                  <a:lnTo>
                    <a:pt x="1008769" y="1020789"/>
                  </a:lnTo>
                  <a:lnTo>
                    <a:pt x="1260962" y="979957"/>
                  </a:lnTo>
                  <a:lnTo>
                    <a:pt x="1513154" y="1000373"/>
                  </a:lnTo>
                  <a:lnTo>
                    <a:pt x="1765347" y="918710"/>
                  </a:lnTo>
                  <a:lnTo>
                    <a:pt x="2017539" y="1010581"/>
                  </a:lnTo>
                  <a:lnTo>
                    <a:pt x="2269732" y="1000373"/>
                  </a:lnTo>
                  <a:lnTo>
                    <a:pt x="2774116" y="1010581"/>
                  </a:lnTo>
                  <a:lnTo>
                    <a:pt x="3278501" y="1010581"/>
                  </a:lnTo>
                  <a:lnTo>
                    <a:pt x="3782886" y="1030997"/>
                  </a:lnTo>
                  <a:lnTo>
                    <a:pt x="4287271" y="102078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37174" y="1734035"/>
              <a:ext cx="4287271" cy="1184115"/>
            </a:xfrm>
            <a:custGeom>
              <a:avLst/>
              <a:pathLst>
                <a:path w="4287271" h="1184115">
                  <a:moveTo>
                    <a:pt x="0" y="40831"/>
                  </a:moveTo>
                  <a:lnTo>
                    <a:pt x="84064" y="0"/>
                  </a:lnTo>
                  <a:lnTo>
                    <a:pt x="252192" y="40831"/>
                  </a:lnTo>
                  <a:lnTo>
                    <a:pt x="336256" y="387899"/>
                  </a:lnTo>
                  <a:lnTo>
                    <a:pt x="420320" y="796215"/>
                  </a:lnTo>
                  <a:lnTo>
                    <a:pt x="504384" y="71455"/>
                  </a:lnTo>
                  <a:lnTo>
                    <a:pt x="588449" y="1122868"/>
                  </a:lnTo>
                  <a:lnTo>
                    <a:pt x="672513" y="1102452"/>
                  </a:lnTo>
                  <a:lnTo>
                    <a:pt x="756577" y="1122868"/>
                  </a:lnTo>
                  <a:lnTo>
                    <a:pt x="1008769" y="1133076"/>
                  </a:lnTo>
                  <a:lnTo>
                    <a:pt x="1260962" y="1143284"/>
                  </a:lnTo>
                  <a:lnTo>
                    <a:pt x="1513154" y="1112660"/>
                  </a:lnTo>
                  <a:lnTo>
                    <a:pt x="1765347" y="1153491"/>
                  </a:lnTo>
                  <a:lnTo>
                    <a:pt x="2017539" y="1143284"/>
                  </a:lnTo>
                  <a:lnTo>
                    <a:pt x="2269732" y="1173907"/>
                  </a:lnTo>
                  <a:lnTo>
                    <a:pt x="2774116" y="1082036"/>
                  </a:lnTo>
                  <a:lnTo>
                    <a:pt x="3278501" y="1122868"/>
                  </a:lnTo>
                  <a:lnTo>
                    <a:pt x="3362565" y="1184115"/>
                  </a:lnTo>
                  <a:lnTo>
                    <a:pt x="3614758" y="1122868"/>
                  </a:lnTo>
                  <a:lnTo>
                    <a:pt x="3782886" y="1133076"/>
                  </a:lnTo>
                  <a:lnTo>
                    <a:pt x="3866950" y="1041205"/>
                  </a:lnTo>
                  <a:lnTo>
                    <a:pt x="4287271" y="112286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21238" y="1693203"/>
              <a:ext cx="4203207" cy="438939"/>
            </a:xfrm>
            <a:custGeom>
              <a:avLst/>
              <a:pathLst>
                <a:path w="4203207" h="438939">
                  <a:moveTo>
                    <a:pt x="0" y="112286"/>
                  </a:moveTo>
                  <a:lnTo>
                    <a:pt x="84064" y="142910"/>
                  </a:lnTo>
                  <a:lnTo>
                    <a:pt x="168128" y="153118"/>
                  </a:lnTo>
                  <a:lnTo>
                    <a:pt x="252192" y="204157"/>
                  </a:lnTo>
                  <a:lnTo>
                    <a:pt x="336256" y="173534"/>
                  </a:lnTo>
                  <a:lnTo>
                    <a:pt x="420320" y="142910"/>
                  </a:lnTo>
                  <a:lnTo>
                    <a:pt x="504384" y="183742"/>
                  </a:lnTo>
                  <a:lnTo>
                    <a:pt x="588449" y="438939"/>
                  </a:lnTo>
                  <a:lnTo>
                    <a:pt x="672513" y="0"/>
                  </a:lnTo>
                  <a:lnTo>
                    <a:pt x="924705" y="20415"/>
                  </a:lnTo>
                  <a:lnTo>
                    <a:pt x="1176898" y="275613"/>
                  </a:lnTo>
                  <a:lnTo>
                    <a:pt x="1429090" y="224573"/>
                  </a:lnTo>
                  <a:lnTo>
                    <a:pt x="1681282" y="306236"/>
                  </a:lnTo>
                  <a:lnTo>
                    <a:pt x="1933475" y="296028"/>
                  </a:lnTo>
                  <a:lnTo>
                    <a:pt x="2185667" y="347068"/>
                  </a:lnTo>
                  <a:lnTo>
                    <a:pt x="2690052" y="153118"/>
                  </a:lnTo>
                  <a:lnTo>
                    <a:pt x="3194437" y="336860"/>
                  </a:lnTo>
                  <a:lnTo>
                    <a:pt x="3698822" y="153118"/>
                  </a:lnTo>
                  <a:lnTo>
                    <a:pt x="4203207" y="204157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737174" y="1737501"/>
              <a:ext cx="4287271" cy="622468"/>
            </a:xfrm>
            <a:custGeom>
              <a:avLst/>
              <a:pathLst>
                <a:path w="4287271" h="622468">
                  <a:moveTo>
                    <a:pt x="0" y="212171"/>
                  </a:moveTo>
                  <a:lnTo>
                    <a:pt x="54269" y="282943"/>
                  </a:lnTo>
                  <a:lnTo>
                    <a:pt x="108538" y="339168"/>
                  </a:lnTo>
                  <a:lnTo>
                    <a:pt x="162807" y="382096"/>
                  </a:lnTo>
                  <a:lnTo>
                    <a:pt x="217077" y="413291"/>
                  </a:lnTo>
                  <a:lnTo>
                    <a:pt x="271346" y="433886"/>
                  </a:lnTo>
                  <a:lnTo>
                    <a:pt x="325615" y="443581"/>
                  </a:lnTo>
                  <a:lnTo>
                    <a:pt x="379884" y="444646"/>
                  </a:lnTo>
                  <a:lnTo>
                    <a:pt x="434154" y="439819"/>
                  </a:lnTo>
                  <a:lnTo>
                    <a:pt x="488423" y="431496"/>
                  </a:lnTo>
                  <a:lnTo>
                    <a:pt x="542692" y="418226"/>
                  </a:lnTo>
                  <a:lnTo>
                    <a:pt x="596961" y="400362"/>
                  </a:lnTo>
                  <a:lnTo>
                    <a:pt x="651231" y="373730"/>
                  </a:lnTo>
                  <a:lnTo>
                    <a:pt x="705500" y="348896"/>
                  </a:lnTo>
                  <a:lnTo>
                    <a:pt x="759769" y="309489"/>
                  </a:lnTo>
                  <a:lnTo>
                    <a:pt x="814038" y="256867"/>
                  </a:lnTo>
                  <a:lnTo>
                    <a:pt x="868308" y="197470"/>
                  </a:lnTo>
                  <a:lnTo>
                    <a:pt x="922577" y="140248"/>
                  </a:lnTo>
                  <a:lnTo>
                    <a:pt x="976846" y="95813"/>
                  </a:lnTo>
                  <a:lnTo>
                    <a:pt x="1031115" y="73136"/>
                  </a:lnTo>
                  <a:lnTo>
                    <a:pt x="1085385" y="61989"/>
                  </a:lnTo>
                  <a:lnTo>
                    <a:pt x="1139654" y="57967"/>
                  </a:lnTo>
                  <a:lnTo>
                    <a:pt x="1193923" y="59783"/>
                  </a:lnTo>
                  <a:lnTo>
                    <a:pt x="1248192" y="66050"/>
                  </a:lnTo>
                  <a:lnTo>
                    <a:pt x="1302462" y="75346"/>
                  </a:lnTo>
                  <a:lnTo>
                    <a:pt x="1356731" y="86288"/>
                  </a:lnTo>
                  <a:lnTo>
                    <a:pt x="1411000" y="97619"/>
                  </a:lnTo>
                  <a:lnTo>
                    <a:pt x="1465270" y="108284"/>
                  </a:lnTo>
                  <a:lnTo>
                    <a:pt x="1519539" y="117489"/>
                  </a:lnTo>
                  <a:lnTo>
                    <a:pt x="1573808" y="124695"/>
                  </a:lnTo>
                  <a:lnTo>
                    <a:pt x="1628077" y="129560"/>
                  </a:lnTo>
                  <a:lnTo>
                    <a:pt x="1682347" y="131834"/>
                  </a:lnTo>
                  <a:lnTo>
                    <a:pt x="1736616" y="131249"/>
                  </a:lnTo>
                  <a:lnTo>
                    <a:pt x="1790885" y="127826"/>
                  </a:lnTo>
                  <a:lnTo>
                    <a:pt x="1845154" y="124090"/>
                  </a:lnTo>
                  <a:lnTo>
                    <a:pt x="1899424" y="120503"/>
                  </a:lnTo>
                  <a:lnTo>
                    <a:pt x="1953693" y="117005"/>
                  </a:lnTo>
                  <a:lnTo>
                    <a:pt x="2007962" y="113540"/>
                  </a:lnTo>
                  <a:lnTo>
                    <a:pt x="2062231" y="110058"/>
                  </a:lnTo>
                  <a:lnTo>
                    <a:pt x="2116501" y="106522"/>
                  </a:lnTo>
                  <a:lnTo>
                    <a:pt x="2170770" y="102912"/>
                  </a:lnTo>
                  <a:lnTo>
                    <a:pt x="2225039" y="99227"/>
                  </a:lnTo>
                  <a:lnTo>
                    <a:pt x="2279308" y="95483"/>
                  </a:lnTo>
                  <a:lnTo>
                    <a:pt x="2333578" y="91719"/>
                  </a:lnTo>
                  <a:lnTo>
                    <a:pt x="2387847" y="87985"/>
                  </a:lnTo>
                  <a:lnTo>
                    <a:pt x="2442116" y="84346"/>
                  </a:lnTo>
                  <a:lnTo>
                    <a:pt x="2496385" y="80877"/>
                  </a:lnTo>
                  <a:lnTo>
                    <a:pt x="2550655" y="77657"/>
                  </a:lnTo>
                  <a:lnTo>
                    <a:pt x="2604924" y="74764"/>
                  </a:lnTo>
                  <a:lnTo>
                    <a:pt x="2659193" y="72275"/>
                  </a:lnTo>
                  <a:lnTo>
                    <a:pt x="2713463" y="70258"/>
                  </a:lnTo>
                  <a:lnTo>
                    <a:pt x="2767732" y="68768"/>
                  </a:lnTo>
                  <a:lnTo>
                    <a:pt x="2822001" y="67726"/>
                  </a:lnTo>
                  <a:lnTo>
                    <a:pt x="2876270" y="66953"/>
                  </a:lnTo>
                  <a:lnTo>
                    <a:pt x="2930540" y="66428"/>
                  </a:lnTo>
                  <a:lnTo>
                    <a:pt x="2984809" y="66130"/>
                  </a:lnTo>
                  <a:lnTo>
                    <a:pt x="3039078" y="66029"/>
                  </a:lnTo>
                  <a:lnTo>
                    <a:pt x="3093347" y="66094"/>
                  </a:lnTo>
                  <a:lnTo>
                    <a:pt x="3147617" y="66284"/>
                  </a:lnTo>
                  <a:lnTo>
                    <a:pt x="3201886" y="66555"/>
                  </a:lnTo>
                  <a:lnTo>
                    <a:pt x="3256155" y="66855"/>
                  </a:lnTo>
                  <a:lnTo>
                    <a:pt x="3310424" y="67125"/>
                  </a:lnTo>
                  <a:lnTo>
                    <a:pt x="3364694" y="67304"/>
                  </a:lnTo>
                  <a:lnTo>
                    <a:pt x="3418963" y="67323"/>
                  </a:lnTo>
                  <a:lnTo>
                    <a:pt x="3473232" y="67111"/>
                  </a:lnTo>
                  <a:lnTo>
                    <a:pt x="3527501" y="66596"/>
                  </a:lnTo>
                  <a:lnTo>
                    <a:pt x="3581771" y="65708"/>
                  </a:lnTo>
                  <a:lnTo>
                    <a:pt x="3636040" y="64379"/>
                  </a:lnTo>
                  <a:lnTo>
                    <a:pt x="3690309" y="62547"/>
                  </a:lnTo>
                  <a:lnTo>
                    <a:pt x="3744578" y="60157"/>
                  </a:lnTo>
                  <a:lnTo>
                    <a:pt x="3798848" y="57166"/>
                  </a:lnTo>
                  <a:lnTo>
                    <a:pt x="3853117" y="53538"/>
                  </a:lnTo>
                  <a:lnTo>
                    <a:pt x="3907386" y="49246"/>
                  </a:lnTo>
                  <a:lnTo>
                    <a:pt x="3961656" y="44274"/>
                  </a:lnTo>
                  <a:lnTo>
                    <a:pt x="4015925" y="38613"/>
                  </a:lnTo>
                  <a:lnTo>
                    <a:pt x="4070194" y="32259"/>
                  </a:lnTo>
                  <a:lnTo>
                    <a:pt x="4124463" y="25214"/>
                  </a:lnTo>
                  <a:lnTo>
                    <a:pt x="4178733" y="17484"/>
                  </a:lnTo>
                  <a:lnTo>
                    <a:pt x="4233002" y="9076"/>
                  </a:lnTo>
                  <a:lnTo>
                    <a:pt x="4287271" y="0"/>
                  </a:lnTo>
                  <a:lnTo>
                    <a:pt x="4287271" y="528095"/>
                  </a:lnTo>
                  <a:lnTo>
                    <a:pt x="4233002" y="507460"/>
                  </a:lnTo>
                  <a:lnTo>
                    <a:pt x="4178733" y="488173"/>
                  </a:lnTo>
                  <a:lnTo>
                    <a:pt x="4124463" y="470228"/>
                  </a:lnTo>
                  <a:lnTo>
                    <a:pt x="4070194" y="453618"/>
                  </a:lnTo>
                  <a:lnTo>
                    <a:pt x="4015925" y="438337"/>
                  </a:lnTo>
                  <a:lnTo>
                    <a:pt x="3961656" y="424374"/>
                  </a:lnTo>
                  <a:lnTo>
                    <a:pt x="3907386" y="411711"/>
                  </a:lnTo>
                  <a:lnTo>
                    <a:pt x="3853117" y="400326"/>
                  </a:lnTo>
                  <a:lnTo>
                    <a:pt x="3798848" y="390190"/>
                  </a:lnTo>
                  <a:lnTo>
                    <a:pt x="3744578" y="381264"/>
                  </a:lnTo>
                  <a:lnTo>
                    <a:pt x="3690309" y="373498"/>
                  </a:lnTo>
                  <a:lnTo>
                    <a:pt x="3636040" y="366834"/>
                  </a:lnTo>
                  <a:lnTo>
                    <a:pt x="3581771" y="361205"/>
                  </a:lnTo>
                  <a:lnTo>
                    <a:pt x="3527501" y="356537"/>
                  </a:lnTo>
                  <a:lnTo>
                    <a:pt x="3473232" y="352748"/>
                  </a:lnTo>
                  <a:lnTo>
                    <a:pt x="3418963" y="349755"/>
                  </a:lnTo>
                  <a:lnTo>
                    <a:pt x="3364694" y="347472"/>
                  </a:lnTo>
                  <a:lnTo>
                    <a:pt x="3310424" y="345816"/>
                  </a:lnTo>
                  <a:lnTo>
                    <a:pt x="3256155" y="344704"/>
                  </a:lnTo>
                  <a:lnTo>
                    <a:pt x="3201886" y="344062"/>
                  </a:lnTo>
                  <a:lnTo>
                    <a:pt x="3147617" y="343818"/>
                  </a:lnTo>
                  <a:lnTo>
                    <a:pt x="3093347" y="343907"/>
                  </a:lnTo>
                  <a:lnTo>
                    <a:pt x="3039078" y="344270"/>
                  </a:lnTo>
                  <a:lnTo>
                    <a:pt x="2984809" y="344856"/>
                  </a:lnTo>
                  <a:lnTo>
                    <a:pt x="2930540" y="345618"/>
                  </a:lnTo>
                  <a:lnTo>
                    <a:pt x="2876270" y="346514"/>
                  </a:lnTo>
                  <a:lnTo>
                    <a:pt x="2822001" y="347510"/>
                  </a:lnTo>
                  <a:lnTo>
                    <a:pt x="2767732" y="348571"/>
                  </a:lnTo>
                  <a:lnTo>
                    <a:pt x="2713463" y="349406"/>
                  </a:lnTo>
                  <a:lnTo>
                    <a:pt x="2659193" y="349885"/>
                  </a:lnTo>
                  <a:lnTo>
                    <a:pt x="2604924" y="350087"/>
                  </a:lnTo>
                  <a:lnTo>
                    <a:pt x="2550655" y="350103"/>
                  </a:lnTo>
                  <a:lnTo>
                    <a:pt x="2496385" y="350030"/>
                  </a:lnTo>
                  <a:lnTo>
                    <a:pt x="2442116" y="349970"/>
                  </a:lnTo>
                  <a:lnTo>
                    <a:pt x="2387847" y="350026"/>
                  </a:lnTo>
                  <a:lnTo>
                    <a:pt x="2333578" y="350292"/>
                  </a:lnTo>
                  <a:lnTo>
                    <a:pt x="2279308" y="350858"/>
                  </a:lnTo>
                  <a:lnTo>
                    <a:pt x="2225039" y="351796"/>
                  </a:lnTo>
                  <a:lnTo>
                    <a:pt x="2170770" y="353167"/>
                  </a:lnTo>
                  <a:lnTo>
                    <a:pt x="2116501" y="355011"/>
                  </a:lnTo>
                  <a:lnTo>
                    <a:pt x="2062231" y="357348"/>
                  </a:lnTo>
                  <a:lnTo>
                    <a:pt x="2007962" y="360181"/>
                  </a:lnTo>
                  <a:lnTo>
                    <a:pt x="1953693" y="363495"/>
                  </a:lnTo>
                  <a:lnTo>
                    <a:pt x="1899424" y="367263"/>
                  </a:lnTo>
                  <a:lnTo>
                    <a:pt x="1845154" y="371451"/>
                  </a:lnTo>
                  <a:lnTo>
                    <a:pt x="1790885" y="376023"/>
                  </a:lnTo>
                  <a:lnTo>
                    <a:pt x="1736616" y="380108"/>
                  </a:lnTo>
                  <a:lnTo>
                    <a:pt x="1682347" y="379614"/>
                  </a:lnTo>
                  <a:lnTo>
                    <a:pt x="1628077" y="375005"/>
                  </a:lnTo>
                  <a:lnTo>
                    <a:pt x="1573808" y="367579"/>
                  </a:lnTo>
                  <a:lnTo>
                    <a:pt x="1519539" y="358653"/>
                  </a:lnTo>
                  <a:lnTo>
                    <a:pt x="1465270" y="349453"/>
                  </a:lnTo>
                  <a:lnTo>
                    <a:pt x="1411000" y="341006"/>
                  </a:lnTo>
                  <a:lnTo>
                    <a:pt x="1356731" y="334087"/>
                  </a:lnTo>
                  <a:lnTo>
                    <a:pt x="1302462" y="329207"/>
                  </a:lnTo>
                  <a:lnTo>
                    <a:pt x="1248192" y="326676"/>
                  </a:lnTo>
                  <a:lnTo>
                    <a:pt x="1193923" y="326680"/>
                  </a:lnTo>
                  <a:lnTo>
                    <a:pt x="1139654" y="329363"/>
                  </a:lnTo>
                  <a:lnTo>
                    <a:pt x="1085385" y="334906"/>
                  </a:lnTo>
                  <a:lnTo>
                    <a:pt x="1031115" y="343588"/>
                  </a:lnTo>
                  <a:lnTo>
                    <a:pt x="976846" y="358132"/>
                  </a:lnTo>
                  <a:lnTo>
                    <a:pt x="922577" y="386683"/>
                  </a:lnTo>
                  <a:lnTo>
                    <a:pt x="868308" y="426223"/>
                  </a:lnTo>
                  <a:lnTo>
                    <a:pt x="814038" y="472182"/>
                  </a:lnTo>
                  <a:lnTo>
                    <a:pt x="759769" y="518325"/>
                  </a:lnTo>
                  <a:lnTo>
                    <a:pt x="705500" y="555907"/>
                  </a:lnTo>
                  <a:lnTo>
                    <a:pt x="651231" y="578174"/>
                  </a:lnTo>
                  <a:lnTo>
                    <a:pt x="596961" y="600955"/>
                  </a:lnTo>
                  <a:lnTo>
                    <a:pt x="542692" y="613996"/>
                  </a:lnTo>
                  <a:lnTo>
                    <a:pt x="488423" y="621181"/>
                  </a:lnTo>
                  <a:lnTo>
                    <a:pt x="434154" y="622468"/>
                  </a:lnTo>
                  <a:lnTo>
                    <a:pt x="379884" y="620796"/>
                  </a:lnTo>
                  <a:lnTo>
                    <a:pt x="325615" y="615145"/>
                  </a:lnTo>
                  <a:lnTo>
                    <a:pt x="271346" y="604838"/>
                  </a:lnTo>
                  <a:lnTo>
                    <a:pt x="217077" y="590500"/>
                  </a:lnTo>
                  <a:lnTo>
                    <a:pt x="162807" y="575421"/>
                  </a:lnTo>
                  <a:lnTo>
                    <a:pt x="108538" y="559691"/>
                  </a:lnTo>
                  <a:lnTo>
                    <a:pt x="54269" y="541733"/>
                  </a:lnTo>
                  <a:lnTo>
                    <a:pt x="0" y="51987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737174" y="1686077"/>
              <a:ext cx="4287271" cy="483325"/>
            </a:xfrm>
            <a:custGeom>
              <a:avLst/>
              <a:pathLst>
                <a:path w="4287271" h="483325">
                  <a:moveTo>
                    <a:pt x="0" y="0"/>
                  </a:moveTo>
                  <a:lnTo>
                    <a:pt x="54269" y="52086"/>
                  </a:lnTo>
                  <a:lnTo>
                    <a:pt x="108538" y="99617"/>
                  </a:lnTo>
                  <a:lnTo>
                    <a:pt x="162807" y="142332"/>
                  </a:lnTo>
                  <a:lnTo>
                    <a:pt x="217077" y="179982"/>
                  </a:lnTo>
                  <a:lnTo>
                    <a:pt x="271346" y="212390"/>
                  </a:lnTo>
                  <a:lnTo>
                    <a:pt x="325615" y="239555"/>
                  </a:lnTo>
                  <a:lnTo>
                    <a:pt x="379884" y="261521"/>
                  </a:lnTo>
                  <a:lnTo>
                    <a:pt x="434154" y="278737"/>
                  </a:lnTo>
                  <a:lnTo>
                    <a:pt x="488423" y="292385"/>
                  </a:lnTo>
                  <a:lnTo>
                    <a:pt x="542692" y="303260"/>
                  </a:lnTo>
                  <a:lnTo>
                    <a:pt x="596961" y="311188"/>
                  </a:lnTo>
                  <a:lnTo>
                    <a:pt x="651231" y="316616"/>
                  </a:lnTo>
                  <a:lnTo>
                    <a:pt x="705500" y="320031"/>
                  </a:lnTo>
                  <a:lnTo>
                    <a:pt x="759769" y="321970"/>
                  </a:lnTo>
                  <a:lnTo>
                    <a:pt x="814038" y="320586"/>
                  </a:lnTo>
                  <a:lnTo>
                    <a:pt x="868308" y="314346"/>
                  </a:lnTo>
                  <a:lnTo>
                    <a:pt x="922577" y="303475"/>
                  </a:lnTo>
                  <a:lnTo>
                    <a:pt x="976846" y="288378"/>
                  </a:lnTo>
                  <a:lnTo>
                    <a:pt x="1031115" y="269947"/>
                  </a:lnTo>
                  <a:lnTo>
                    <a:pt x="1085385" y="249698"/>
                  </a:lnTo>
                  <a:lnTo>
                    <a:pt x="1139654" y="229666"/>
                  </a:lnTo>
                  <a:lnTo>
                    <a:pt x="1193923" y="212166"/>
                  </a:lnTo>
                  <a:lnTo>
                    <a:pt x="1248192" y="199554"/>
                  </a:lnTo>
                  <a:lnTo>
                    <a:pt x="1302462" y="192257"/>
                  </a:lnTo>
                  <a:lnTo>
                    <a:pt x="1356731" y="186746"/>
                  </a:lnTo>
                  <a:lnTo>
                    <a:pt x="1411000" y="182084"/>
                  </a:lnTo>
                  <a:lnTo>
                    <a:pt x="1465270" y="177469"/>
                  </a:lnTo>
                  <a:lnTo>
                    <a:pt x="1519539" y="172229"/>
                  </a:lnTo>
                  <a:lnTo>
                    <a:pt x="1573808" y="166019"/>
                  </a:lnTo>
                  <a:lnTo>
                    <a:pt x="1628077" y="158977"/>
                  </a:lnTo>
                  <a:lnTo>
                    <a:pt x="1682347" y="151720"/>
                  </a:lnTo>
                  <a:lnTo>
                    <a:pt x="1736616" y="145163"/>
                  </a:lnTo>
                  <a:lnTo>
                    <a:pt x="1790885" y="140085"/>
                  </a:lnTo>
                  <a:lnTo>
                    <a:pt x="1845154" y="135697"/>
                  </a:lnTo>
                  <a:lnTo>
                    <a:pt x="1899424" y="131201"/>
                  </a:lnTo>
                  <a:lnTo>
                    <a:pt x="1953693" y="126436"/>
                  </a:lnTo>
                  <a:lnTo>
                    <a:pt x="2007962" y="121805"/>
                  </a:lnTo>
                  <a:lnTo>
                    <a:pt x="2062231" y="117908"/>
                  </a:lnTo>
                  <a:lnTo>
                    <a:pt x="2116501" y="114830"/>
                  </a:lnTo>
                  <a:lnTo>
                    <a:pt x="2170770" y="112482"/>
                  </a:lnTo>
                  <a:lnTo>
                    <a:pt x="2225039" y="110769"/>
                  </a:lnTo>
                  <a:lnTo>
                    <a:pt x="2279308" y="109591"/>
                  </a:lnTo>
                  <a:lnTo>
                    <a:pt x="2333578" y="108850"/>
                  </a:lnTo>
                  <a:lnTo>
                    <a:pt x="2387847" y="108455"/>
                  </a:lnTo>
                  <a:lnTo>
                    <a:pt x="2442116" y="108324"/>
                  </a:lnTo>
                  <a:lnTo>
                    <a:pt x="2496385" y="108385"/>
                  </a:lnTo>
                  <a:lnTo>
                    <a:pt x="2550655" y="108582"/>
                  </a:lnTo>
                  <a:lnTo>
                    <a:pt x="2604924" y="108871"/>
                  </a:lnTo>
                  <a:lnTo>
                    <a:pt x="2659193" y="109222"/>
                  </a:lnTo>
                  <a:lnTo>
                    <a:pt x="2713463" y="109618"/>
                  </a:lnTo>
                  <a:lnTo>
                    <a:pt x="2767732" y="110050"/>
                  </a:lnTo>
                  <a:lnTo>
                    <a:pt x="2822001" y="110516"/>
                  </a:lnTo>
                  <a:lnTo>
                    <a:pt x="2876270" y="111019"/>
                  </a:lnTo>
                  <a:lnTo>
                    <a:pt x="2930540" y="111566"/>
                  </a:lnTo>
                  <a:lnTo>
                    <a:pt x="2984809" y="112159"/>
                  </a:lnTo>
                  <a:lnTo>
                    <a:pt x="3039078" y="112800"/>
                  </a:lnTo>
                  <a:lnTo>
                    <a:pt x="3093347" y="113480"/>
                  </a:lnTo>
                  <a:lnTo>
                    <a:pt x="3147617" y="114183"/>
                  </a:lnTo>
                  <a:lnTo>
                    <a:pt x="3201886" y="114876"/>
                  </a:lnTo>
                  <a:lnTo>
                    <a:pt x="3256155" y="115508"/>
                  </a:lnTo>
                  <a:lnTo>
                    <a:pt x="3310424" y="116024"/>
                  </a:lnTo>
                  <a:lnTo>
                    <a:pt x="3364694" y="116445"/>
                  </a:lnTo>
                  <a:lnTo>
                    <a:pt x="3418963" y="116705"/>
                  </a:lnTo>
                  <a:lnTo>
                    <a:pt x="3473232" y="116719"/>
                  </a:lnTo>
                  <a:lnTo>
                    <a:pt x="3527501" y="116392"/>
                  </a:lnTo>
                  <a:lnTo>
                    <a:pt x="3581771" y="115623"/>
                  </a:lnTo>
                  <a:lnTo>
                    <a:pt x="3636040" y="114307"/>
                  </a:lnTo>
                  <a:lnTo>
                    <a:pt x="3690309" y="112339"/>
                  </a:lnTo>
                  <a:lnTo>
                    <a:pt x="3744578" y="109621"/>
                  </a:lnTo>
                  <a:lnTo>
                    <a:pt x="3798848" y="106063"/>
                  </a:lnTo>
                  <a:lnTo>
                    <a:pt x="3853117" y="101589"/>
                  </a:lnTo>
                  <a:lnTo>
                    <a:pt x="3907386" y="96143"/>
                  </a:lnTo>
                  <a:lnTo>
                    <a:pt x="3961656" y="89682"/>
                  </a:lnTo>
                  <a:lnTo>
                    <a:pt x="4015925" y="82185"/>
                  </a:lnTo>
                  <a:lnTo>
                    <a:pt x="4070194" y="73640"/>
                  </a:lnTo>
                  <a:lnTo>
                    <a:pt x="4124463" y="64049"/>
                  </a:lnTo>
                  <a:lnTo>
                    <a:pt x="4178733" y="53420"/>
                  </a:lnTo>
                  <a:lnTo>
                    <a:pt x="4233002" y="41764"/>
                  </a:lnTo>
                  <a:lnTo>
                    <a:pt x="4287271" y="29096"/>
                  </a:lnTo>
                  <a:lnTo>
                    <a:pt x="4287271" y="366511"/>
                  </a:lnTo>
                  <a:lnTo>
                    <a:pt x="4233002" y="357440"/>
                  </a:lnTo>
                  <a:lnTo>
                    <a:pt x="4178733" y="349102"/>
                  </a:lnTo>
                  <a:lnTo>
                    <a:pt x="4124463" y="341526"/>
                  </a:lnTo>
                  <a:lnTo>
                    <a:pt x="4070194" y="334736"/>
                  </a:lnTo>
                  <a:lnTo>
                    <a:pt x="4015925" y="328755"/>
                  </a:lnTo>
                  <a:lnTo>
                    <a:pt x="3961656" y="323596"/>
                  </a:lnTo>
                  <a:lnTo>
                    <a:pt x="3907386" y="319263"/>
                  </a:lnTo>
                  <a:lnTo>
                    <a:pt x="3853117" y="315746"/>
                  </a:lnTo>
                  <a:lnTo>
                    <a:pt x="3798848" y="313018"/>
                  </a:lnTo>
                  <a:lnTo>
                    <a:pt x="3744578" y="311035"/>
                  </a:lnTo>
                  <a:lnTo>
                    <a:pt x="3690309" y="309733"/>
                  </a:lnTo>
                  <a:lnTo>
                    <a:pt x="3636040" y="309039"/>
                  </a:lnTo>
                  <a:lnTo>
                    <a:pt x="3581771" y="308865"/>
                  </a:lnTo>
                  <a:lnTo>
                    <a:pt x="3527501" y="309121"/>
                  </a:lnTo>
                  <a:lnTo>
                    <a:pt x="3473232" y="309715"/>
                  </a:lnTo>
                  <a:lnTo>
                    <a:pt x="3418963" y="310560"/>
                  </a:lnTo>
                  <a:lnTo>
                    <a:pt x="3364694" y="311574"/>
                  </a:lnTo>
                  <a:lnTo>
                    <a:pt x="3310424" y="312685"/>
                  </a:lnTo>
                  <a:lnTo>
                    <a:pt x="3256155" y="313762"/>
                  </a:lnTo>
                  <a:lnTo>
                    <a:pt x="3201886" y="314177"/>
                  </a:lnTo>
                  <a:lnTo>
                    <a:pt x="3147617" y="313817"/>
                  </a:lnTo>
                  <a:lnTo>
                    <a:pt x="3093347" y="312738"/>
                  </a:lnTo>
                  <a:lnTo>
                    <a:pt x="3039078" y="311016"/>
                  </a:lnTo>
                  <a:lnTo>
                    <a:pt x="2984809" y="308744"/>
                  </a:lnTo>
                  <a:lnTo>
                    <a:pt x="2930540" y="306021"/>
                  </a:lnTo>
                  <a:lnTo>
                    <a:pt x="2876270" y="302958"/>
                  </a:lnTo>
                  <a:lnTo>
                    <a:pt x="2822001" y="299666"/>
                  </a:lnTo>
                  <a:lnTo>
                    <a:pt x="2767732" y="296260"/>
                  </a:lnTo>
                  <a:lnTo>
                    <a:pt x="2713463" y="292850"/>
                  </a:lnTo>
                  <a:lnTo>
                    <a:pt x="2659193" y="289544"/>
                  </a:lnTo>
                  <a:lnTo>
                    <a:pt x="2604924" y="286442"/>
                  </a:lnTo>
                  <a:lnTo>
                    <a:pt x="2550655" y="283635"/>
                  </a:lnTo>
                  <a:lnTo>
                    <a:pt x="2496385" y="281200"/>
                  </a:lnTo>
                  <a:lnTo>
                    <a:pt x="2442116" y="279204"/>
                  </a:lnTo>
                  <a:lnTo>
                    <a:pt x="2387847" y="277698"/>
                  </a:lnTo>
                  <a:lnTo>
                    <a:pt x="2333578" y="276719"/>
                  </a:lnTo>
                  <a:lnTo>
                    <a:pt x="2279308" y="276294"/>
                  </a:lnTo>
                  <a:lnTo>
                    <a:pt x="2225039" y="276439"/>
                  </a:lnTo>
                  <a:lnTo>
                    <a:pt x="2170770" y="277166"/>
                  </a:lnTo>
                  <a:lnTo>
                    <a:pt x="2116501" y="278482"/>
                  </a:lnTo>
                  <a:lnTo>
                    <a:pt x="2062231" y="280402"/>
                  </a:lnTo>
                  <a:lnTo>
                    <a:pt x="2007962" y="282925"/>
                  </a:lnTo>
                  <a:lnTo>
                    <a:pt x="1953693" y="285436"/>
                  </a:lnTo>
                  <a:lnTo>
                    <a:pt x="1899424" y="288298"/>
                  </a:lnTo>
                  <a:lnTo>
                    <a:pt x="1845154" y="292126"/>
                  </a:lnTo>
                  <a:lnTo>
                    <a:pt x="1790885" y="296972"/>
                  </a:lnTo>
                  <a:lnTo>
                    <a:pt x="1736616" y="302369"/>
                  </a:lnTo>
                  <a:lnTo>
                    <a:pt x="1682347" y="308179"/>
                  </a:lnTo>
                  <a:lnTo>
                    <a:pt x="1628077" y="314986"/>
                  </a:lnTo>
                  <a:lnTo>
                    <a:pt x="1573808" y="323391"/>
                  </a:lnTo>
                  <a:lnTo>
                    <a:pt x="1519539" y="333700"/>
                  </a:lnTo>
                  <a:lnTo>
                    <a:pt x="1465270" y="345740"/>
                  </a:lnTo>
                  <a:lnTo>
                    <a:pt x="1411000" y="358853"/>
                  </a:lnTo>
                  <a:lnTo>
                    <a:pt x="1356731" y="372058"/>
                  </a:lnTo>
                  <a:lnTo>
                    <a:pt x="1302462" y="384240"/>
                  </a:lnTo>
                  <a:lnTo>
                    <a:pt x="1248192" y="394415"/>
                  </a:lnTo>
                  <a:lnTo>
                    <a:pt x="1193923" y="404704"/>
                  </a:lnTo>
                  <a:lnTo>
                    <a:pt x="1139654" y="416054"/>
                  </a:lnTo>
                  <a:lnTo>
                    <a:pt x="1085385" y="428325"/>
                  </a:lnTo>
                  <a:lnTo>
                    <a:pt x="1031115" y="441332"/>
                  </a:lnTo>
                  <a:lnTo>
                    <a:pt x="976846" y="454615"/>
                  </a:lnTo>
                  <a:lnTo>
                    <a:pt x="922577" y="467193"/>
                  </a:lnTo>
                  <a:lnTo>
                    <a:pt x="868308" y="477461"/>
                  </a:lnTo>
                  <a:lnTo>
                    <a:pt x="814038" y="483325"/>
                  </a:lnTo>
                  <a:lnTo>
                    <a:pt x="759769" y="482517"/>
                  </a:lnTo>
                  <a:lnTo>
                    <a:pt x="705500" y="476420"/>
                  </a:lnTo>
                  <a:lnTo>
                    <a:pt x="651231" y="468549"/>
                  </a:lnTo>
                  <a:lnTo>
                    <a:pt x="596961" y="458666"/>
                  </a:lnTo>
                  <a:lnTo>
                    <a:pt x="542692" y="446459"/>
                  </a:lnTo>
                  <a:lnTo>
                    <a:pt x="488423" y="431744"/>
                  </a:lnTo>
                  <a:lnTo>
                    <a:pt x="434154" y="416062"/>
                  </a:lnTo>
                  <a:lnTo>
                    <a:pt x="379884" y="399689"/>
                  </a:lnTo>
                  <a:lnTo>
                    <a:pt x="325615" y="382311"/>
                  </a:lnTo>
                  <a:lnTo>
                    <a:pt x="271346" y="364478"/>
                  </a:lnTo>
                  <a:lnTo>
                    <a:pt x="217077" y="346772"/>
                  </a:lnTo>
                  <a:lnTo>
                    <a:pt x="162807" y="329285"/>
                  </a:lnTo>
                  <a:lnTo>
                    <a:pt x="108538" y="311940"/>
                  </a:lnTo>
                  <a:lnTo>
                    <a:pt x="54269" y="294584"/>
                  </a:lnTo>
                  <a:lnTo>
                    <a:pt x="0" y="277052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737174" y="1656818"/>
              <a:ext cx="4287271" cy="776108"/>
            </a:xfrm>
            <a:custGeom>
              <a:avLst/>
              <a:pathLst>
                <a:path w="4287271" h="776108">
                  <a:moveTo>
                    <a:pt x="0" y="0"/>
                  </a:moveTo>
                  <a:lnTo>
                    <a:pt x="54269" y="72676"/>
                  </a:lnTo>
                  <a:lnTo>
                    <a:pt x="108538" y="140083"/>
                  </a:lnTo>
                  <a:lnTo>
                    <a:pt x="162807" y="201164"/>
                  </a:lnTo>
                  <a:lnTo>
                    <a:pt x="217077" y="255785"/>
                  </a:lnTo>
                  <a:lnTo>
                    <a:pt x="271346" y="303560"/>
                  </a:lnTo>
                  <a:lnTo>
                    <a:pt x="325615" y="344551"/>
                  </a:lnTo>
                  <a:lnTo>
                    <a:pt x="379884" y="379714"/>
                  </a:lnTo>
                  <a:lnTo>
                    <a:pt x="434154" y="410455"/>
                  </a:lnTo>
                  <a:lnTo>
                    <a:pt x="488423" y="437011"/>
                  </a:lnTo>
                  <a:lnTo>
                    <a:pt x="542692" y="460531"/>
                  </a:lnTo>
                  <a:lnTo>
                    <a:pt x="596961" y="481420"/>
                  </a:lnTo>
                  <a:lnTo>
                    <a:pt x="651231" y="501905"/>
                  </a:lnTo>
                  <a:lnTo>
                    <a:pt x="705500" y="521302"/>
                  </a:lnTo>
                  <a:lnTo>
                    <a:pt x="759769" y="535145"/>
                  </a:lnTo>
                  <a:lnTo>
                    <a:pt x="814038" y="541929"/>
                  </a:lnTo>
                  <a:lnTo>
                    <a:pt x="868308" y="542602"/>
                  </a:lnTo>
                  <a:lnTo>
                    <a:pt x="922577" y="537261"/>
                  </a:lnTo>
                  <a:lnTo>
                    <a:pt x="976846" y="526328"/>
                  </a:lnTo>
                  <a:lnTo>
                    <a:pt x="1031115" y="510937"/>
                  </a:lnTo>
                  <a:lnTo>
                    <a:pt x="1085385" y="493052"/>
                  </a:lnTo>
                  <a:lnTo>
                    <a:pt x="1139654" y="475254"/>
                  </a:lnTo>
                  <a:lnTo>
                    <a:pt x="1193923" y="460389"/>
                  </a:lnTo>
                  <a:lnTo>
                    <a:pt x="1248192" y="451279"/>
                  </a:lnTo>
                  <a:lnTo>
                    <a:pt x="1302462" y="445351"/>
                  </a:lnTo>
                  <a:lnTo>
                    <a:pt x="1356731" y="433691"/>
                  </a:lnTo>
                  <a:lnTo>
                    <a:pt x="1411000" y="420002"/>
                  </a:lnTo>
                  <a:lnTo>
                    <a:pt x="1465270" y="409440"/>
                  </a:lnTo>
                  <a:lnTo>
                    <a:pt x="1519539" y="407818"/>
                  </a:lnTo>
                  <a:lnTo>
                    <a:pt x="1573808" y="412823"/>
                  </a:lnTo>
                  <a:lnTo>
                    <a:pt x="1628077" y="420201"/>
                  </a:lnTo>
                  <a:lnTo>
                    <a:pt x="1682347" y="429308"/>
                  </a:lnTo>
                  <a:lnTo>
                    <a:pt x="1736616" y="439491"/>
                  </a:lnTo>
                  <a:lnTo>
                    <a:pt x="1790885" y="450122"/>
                  </a:lnTo>
                  <a:lnTo>
                    <a:pt x="1845154" y="460637"/>
                  </a:lnTo>
                  <a:lnTo>
                    <a:pt x="1899424" y="470582"/>
                  </a:lnTo>
                  <a:lnTo>
                    <a:pt x="1953693" y="479644"/>
                  </a:lnTo>
                  <a:lnTo>
                    <a:pt x="2007962" y="487666"/>
                  </a:lnTo>
                  <a:lnTo>
                    <a:pt x="2062231" y="494628"/>
                  </a:lnTo>
                  <a:lnTo>
                    <a:pt x="2116501" y="500607"/>
                  </a:lnTo>
                  <a:lnTo>
                    <a:pt x="2170770" y="505730"/>
                  </a:lnTo>
                  <a:lnTo>
                    <a:pt x="2225039" y="510122"/>
                  </a:lnTo>
                  <a:lnTo>
                    <a:pt x="2279308" y="513883"/>
                  </a:lnTo>
                  <a:lnTo>
                    <a:pt x="2333578" y="517772"/>
                  </a:lnTo>
                  <a:lnTo>
                    <a:pt x="2387847" y="522053"/>
                  </a:lnTo>
                  <a:lnTo>
                    <a:pt x="2442116" y="526559"/>
                  </a:lnTo>
                  <a:lnTo>
                    <a:pt x="2496385" y="531133"/>
                  </a:lnTo>
                  <a:lnTo>
                    <a:pt x="2550655" y="535622"/>
                  </a:lnTo>
                  <a:lnTo>
                    <a:pt x="2604924" y="539886"/>
                  </a:lnTo>
                  <a:lnTo>
                    <a:pt x="2659193" y="543800"/>
                  </a:lnTo>
                  <a:lnTo>
                    <a:pt x="2713463" y="547252"/>
                  </a:lnTo>
                  <a:lnTo>
                    <a:pt x="2767732" y="550152"/>
                  </a:lnTo>
                  <a:lnTo>
                    <a:pt x="2822001" y="552422"/>
                  </a:lnTo>
                  <a:lnTo>
                    <a:pt x="2876270" y="554001"/>
                  </a:lnTo>
                  <a:lnTo>
                    <a:pt x="2930540" y="554843"/>
                  </a:lnTo>
                  <a:lnTo>
                    <a:pt x="2984809" y="554906"/>
                  </a:lnTo>
                  <a:lnTo>
                    <a:pt x="3039078" y="554159"/>
                  </a:lnTo>
                  <a:lnTo>
                    <a:pt x="3093347" y="552565"/>
                  </a:lnTo>
                  <a:lnTo>
                    <a:pt x="3147617" y="550083"/>
                  </a:lnTo>
                  <a:lnTo>
                    <a:pt x="3201886" y="546659"/>
                  </a:lnTo>
                  <a:lnTo>
                    <a:pt x="3256155" y="542217"/>
                  </a:lnTo>
                  <a:lnTo>
                    <a:pt x="3310424" y="536735"/>
                  </a:lnTo>
                  <a:lnTo>
                    <a:pt x="3364694" y="530479"/>
                  </a:lnTo>
                  <a:lnTo>
                    <a:pt x="3418963" y="523406"/>
                  </a:lnTo>
                  <a:lnTo>
                    <a:pt x="3473232" y="515430"/>
                  </a:lnTo>
                  <a:lnTo>
                    <a:pt x="3527501" y="506459"/>
                  </a:lnTo>
                  <a:lnTo>
                    <a:pt x="3581771" y="496396"/>
                  </a:lnTo>
                  <a:lnTo>
                    <a:pt x="3636040" y="485151"/>
                  </a:lnTo>
                  <a:lnTo>
                    <a:pt x="3690309" y="472634"/>
                  </a:lnTo>
                  <a:lnTo>
                    <a:pt x="3744578" y="458768"/>
                  </a:lnTo>
                  <a:lnTo>
                    <a:pt x="3798848" y="443487"/>
                  </a:lnTo>
                  <a:lnTo>
                    <a:pt x="3853117" y="426740"/>
                  </a:lnTo>
                  <a:lnTo>
                    <a:pt x="3907386" y="408491"/>
                  </a:lnTo>
                  <a:lnTo>
                    <a:pt x="3961656" y="388720"/>
                  </a:lnTo>
                  <a:lnTo>
                    <a:pt x="4015925" y="367416"/>
                  </a:lnTo>
                  <a:lnTo>
                    <a:pt x="4070194" y="344580"/>
                  </a:lnTo>
                  <a:lnTo>
                    <a:pt x="4124463" y="320218"/>
                  </a:lnTo>
                  <a:lnTo>
                    <a:pt x="4178733" y="294342"/>
                  </a:lnTo>
                  <a:lnTo>
                    <a:pt x="4233002" y="266965"/>
                  </a:lnTo>
                  <a:lnTo>
                    <a:pt x="4287271" y="238100"/>
                  </a:lnTo>
                  <a:lnTo>
                    <a:pt x="4287271" y="616029"/>
                  </a:lnTo>
                  <a:lnTo>
                    <a:pt x="4233002" y="621962"/>
                  </a:lnTo>
                  <a:lnTo>
                    <a:pt x="4178733" y="628064"/>
                  </a:lnTo>
                  <a:lnTo>
                    <a:pt x="4124463" y="634360"/>
                  </a:lnTo>
                  <a:lnTo>
                    <a:pt x="4070194" y="640876"/>
                  </a:lnTo>
                  <a:lnTo>
                    <a:pt x="4015925" y="647634"/>
                  </a:lnTo>
                  <a:lnTo>
                    <a:pt x="3961656" y="654653"/>
                  </a:lnTo>
                  <a:lnTo>
                    <a:pt x="3907386" y="661946"/>
                  </a:lnTo>
                  <a:lnTo>
                    <a:pt x="3853117" y="669515"/>
                  </a:lnTo>
                  <a:lnTo>
                    <a:pt x="3798848" y="677352"/>
                  </a:lnTo>
                  <a:lnTo>
                    <a:pt x="3744578" y="685431"/>
                  </a:lnTo>
                  <a:lnTo>
                    <a:pt x="3690309" y="693714"/>
                  </a:lnTo>
                  <a:lnTo>
                    <a:pt x="3636040" y="702148"/>
                  </a:lnTo>
                  <a:lnTo>
                    <a:pt x="3581771" y="710667"/>
                  </a:lnTo>
                  <a:lnTo>
                    <a:pt x="3527501" y="719195"/>
                  </a:lnTo>
                  <a:lnTo>
                    <a:pt x="3473232" y="727651"/>
                  </a:lnTo>
                  <a:lnTo>
                    <a:pt x="3418963" y="735952"/>
                  </a:lnTo>
                  <a:lnTo>
                    <a:pt x="3364694" y="744018"/>
                  </a:lnTo>
                  <a:lnTo>
                    <a:pt x="3310424" y="751774"/>
                  </a:lnTo>
                  <a:lnTo>
                    <a:pt x="3256155" y="759060"/>
                  </a:lnTo>
                  <a:lnTo>
                    <a:pt x="3201886" y="765058"/>
                  </a:lnTo>
                  <a:lnTo>
                    <a:pt x="3147617" y="769644"/>
                  </a:lnTo>
                  <a:lnTo>
                    <a:pt x="3093347" y="772916"/>
                  </a:lnTo>
                  <a:lnTo>
                    <a:pt x="3039078" y="774995"/>
                  </a:lnTo>
                  <a:lnTo>
                    <a:pt x="2984809" y="776012"/>
                  </a:lnTo>
                  <a:lnTo>
                    <a:pt x="2930540" y="776108"/>
                  </a:lnTo>
                  <a:lnTo>
                    <a:pt x="2876270" y="775422"/>
                  </a:lnTo>
                  <a:lnTo>
                    <a:pt x="2822001" y="774090"/>
                  </a:lnTo>
                  <a:lnTo>
                    <a:pt x="2767732" y="772238"/>
                  </a:lnTo>
                  <a:lnTo>
                    <a:pt x="2713463" y="769979"/>
                  </a:lnTo>
                  <a:lnTo>
                    <a:pt x="2659193" y="767412"/>
                  </a:lnTo>
                  <a:lnTo>
                    <a:pt x="2604924" y="764618"/>
                  </a:lnTo>
                  <a:lnTo>
                    <a:pt x="2550655" y="761661"/>
                  </a:lnTo>
                  <a:lnTo>
                    <a:pt x="2496385" y="758590"/>
                  </a:lnTo>
                  <a:lnTo>
                    <a:pt x="2442116" y="755438"/>
                  </a:lnTo>
                  <a:lnTo>
                    <a:pt x="2387847" y="752229"/>
                  </a:lnTo>
                  <a:lnTo>
                    <a:pt x="2333578" y="748977"/>
                  </a:lnTo>
                  <a:lnTo>
                    <a:pt x="2279308" y="745692"/>
                  </a:lnTo>
                  <a:lnTo>
                    <a:pt x="2225039" y="741533"/>
                  </a:lnTo>
                  <a:lnTo>
                    <a:pt x="2170770" y="735182"/>
                  </a:lnTo>
                  <a:lnTo>
                    <a:pt x="2116501" y="727175"/>
                  </a:lnTo>
                  <a:lnTo>
                    <a:pt x="2062231" y="718135"/>
                  </a:lnTo>
                  <a:lnTo>
                    <a:pt x="2007962" y="708685"/>
                  </a:lnTo>
                  <a:lnTo>
                    <a:pt x="1953693" y="699399"/>
                  </a:lnTo>
                  <a:lnTo>
                    <a:pt x="1899424" y="690754"/>
                  </a:lnTo>
                  <a:lnTo>
                    <a:pt x="1845154" y="683088"/>
                  </a:lnTo>
                  <a:lnTo>
                    <a:pt x="1790885" y="676587"/>
                  </a:lnTo>
                  <a:lnTo>
                    <a:pt x="1736616" y="671292"/>
                  </a:lnTo>
                  <a:lnTo>
                    <a:pt x="1682347" y="667137"/>
                  </a:lnTo>
                  <a:lnTo>
                    <a:pt x="1628077" y="663991"/>
                  </a:lnTo>
                  <a:lnTo>
                    <a:pt x="1573808" y="661697"/>
                  </a:lnTo>
                  <a:lnTo>
                    <a:pt x="1519539" y="660107"/>
                  </a:lnTo>
                  <a:lnTo>
                    <a:pt x="1465270" y="661863"/>
                  </a:lnTo>
                  <a:lnTo>
                    <a:pt x="1411000" y="669438"/>
                  </a:lnTo>
                  <a:lnTo>
                    <a:pt x="1356731" y="679749"/>
                  </a:lnTo>
                  <a:lnTo>
                    <a:pt x="1302462" y="688915"/>
                  </a:lnTo>
                  <a:lnTo>
                    <a:pt x="1248192" y="692457"/>
                  </a:lnTo>
                  <a:lnTo>
                    <a:pt x="1193923" y="694822"/>
                  </a:lnTo>
                  <a:lnTo>
                    <a:pt x="1139654" y="698797"/>
                  </a:lnTo>
                  <a:lnTo>
                    <a:pt x="1085385" y="704174"/>
                  </a:lnTo>
                  <a:lnTo>
                    <a:pt x="1031115" y="710767"/>
                  </a:lnTo>
                  <a:lnTo>
                    <a:pt x="976846" y="718128"/>
                  </a:lnTo>
                  <a:lnTo>
                    <a:pt x="922577" y="725191"/>
                  </a:lnTo>
                  <a:lnTo>
                    <a:pt x="868308" y="730059"/>
                  </a:lnTo>
                  <a:lnTo>
                    <a:pt x="814038" y="730125"/>
                  </a:lnTo>
                  <a:lnTo>
                    <a:pt x="759769" y="722453"/>
                  </a:lnTo>
                  <a:lnTo>
                    <a:pt x="705500" y="704880"/>
                  </a:lnTo>
                  <a:lnTo>
                    <a:pt x="651231" y="680491"/>
                  </a:lnTo>
                  <a:lnTo>
                    <a:pt x="596961" y="654086"/>
                  </a:lnTo>
                  <a:lnTo>
                    <a:pt x="542692" y="626317"/>
                  </a:lnTo>
                  <a:lnTo>
                    <a:pt x="488423" y="595413"/>
                  </a:lnTo>
                  <a:lnTo>
                    <a:pt x="434154" y="561912"/>
                  </a:lnTo>
                  <a:lnTo>
                    <a:pt x="379884" y="526119"/>
                  </a:lnTo>
                  <a:lnTo>
                    <a:pt x="325615" y="489438"/>
                  </a:lnTo>
                  <a:lnTo>
                    <a:pt x="271346" y="452677"/>
                  </a:lnTo>
                  <a:lnTo>
                    <a:pt x="217077" y="416619"/>
                  </a:lnTo>
                  <a:lnTo>
                    <a:pt x="162807" y="381908"/>
                  </a:lnTo>
                  <a:lnTo>
                    <a:pt x="108538" y="348807"/>
                  </a:lnTo>
                  <a:lnTo>
                    <a:pt x="54269" y="316770"/>
                  </a:lnTo>
                  <a:lnTo>
                    <a:pt x="0" y="286286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737174" y="1707926"/>
              <a:ext cx="4287271" cy="336844"/>
            </a:xfrm>
            <a:custGeom>
              <a:avLst/>
              <a:pathLst>
                <a:path w="4287271" h="336844">
                  <a:moveTo>
                    <a:pt x="0" y="146690"/>
                  </a:moveTo>
                  <a:lnTo>
                    <a:pt x="54269" y="148713"/>
                  </a:lnTo>
                  <a:lnTo>
                    <a:pt x="108538" y="149401"/>
                  </a:lnTo>
                  <a:lnTo>
                    <a:pt x="162807" y="148334"/>
                  </a:lnTo>
                  <a:lnTo>
                    <a:pt x="217077" y="145382"/>
                  </a:lnTo>
                  <a:lnTo>
                    <a:pt x="271346" y="140523"/>
                  </a:lnTo>
                  <a:lnTo>
                    <a:pt x="325615" y="133651"/>
                  </a:lnTo>
                  <a:lnTo>
                    <a:pt x="379884" y="125039"/>
                  </a:lnTo>
                  <a:lnTo>
                    <a:pt x="434154" y="115154"/>
                  </a:lnTo>
                  <a:lnTo>
                    <a:pt x="488423" y="104281"/>
                  </a:lnTo>
                  <a:lnTo>
                    <a:pt x="542692" y="93012"/>
                  </a:lnTo>
                  <a:lnTo>
                    <a:pt x="596961" y="82008"/>
                  </a:lnTo>
                  <a:lnTo>
                    <a:pt x="651231" y="71018"/>
                  </a:lnTo>
                  <a:lnTo>
                    <a:pt x="705500" y="60176"/>
                  </a:lnTo>
                  <a:lnTo>
                    <a:pt x="759769" y="50392"/>
                  </a:lnTo>
                  <a:lnTo>
                    <a:pt x="814038" y="42256"/>
                  </a:lnTo>
                  <a:lnTo>
                    <a:pt x="868308" y="35467"/>
                  </a:lnTo>
                  <a:lnTo>
                    <a:pt x="922577" y="29673"/>
                  </a:lnTo>
                  <a:lnTo>
                    <a:pt x="976846" y="24496"/>
                  </a:lnTo>
                  <a:lnTo>
                    <a:pt x="1031115" y="19617"/>
                  </a:lnTo>
                  <a:lnTo>
                    <a:pt x="1085385" y="14863"/>
                  </a:lnTo>
                  <a:lnTo>
                    <a:pt x="1139654" y="10259"/>
                  </a:lnTo>
                  <a:lnTo>
                    <a:pt x="1193923" y="6041"/>
                  </a:lnTo>
                  <a:lnTo>
                    <a:pt x="1248192" y="2598"/>
                  </a:lnTo>
                  <a:lnTo>
                    <a:pt x="1302462" y="413"/>
                  </a:lnTo>
                  <a:lnTo>
                    <a:pt x="1356731" y="0"/>
                  </a:lnTo>
                  <a:lnTo>
                    <a:pt x="1411000" y="1862"/>
                  </a:lnTo>
                  <a:lnTo>
                    <a:pt x="1465270" y="6464"/>
                  </a:lnTo>
                  <a:lnTo>
                    <a:pt x="1519539" y="14275"/>
                  </a:lnTo>
                  <a:lnTo>
                    <a:pt x="1573808" y="30237"/>
                  </a:lnTo>
                  <a:lnTo>
                    <a:pt x="1628077" y="51847"/>
                  </a:lnTo>
                  <a:lnTo>
                    <a:pt x="1682347" y="72327"/>
                  </a:lnTo>
                  <a:lnTo>
                    <a:pt x="1736616" y="86942"/>
                  </a:lnTo>
                  <a:lnTo>
                    <a:pt x="1790885" y="94026"/>
                  </a:lnTo>
                  <a:lnTo>
                    <a:pt x="1845154" y="100763"/>
                  </a:lnTo>
                  <a:lnTo>
                    <a:pt x="1899424" y="108127"/>
                  </a:lnTo>
                  <a:lnTo>
                    <a:pt x="1953693" y="115504"/>
                  </a:lnTo>
                  <a:lnTo>
                    <a:pt x="2007962" y="122367"/>
                  </a:lnTo>
                  <a:lnTo>
                    <a:pt x="2062231" y="128317"/>
                  </a:lnTo>
                  <a:lnTo>
                    <a:pt x="2116501" y="133102"/>
                  </a:lnTo>
                  <a:lnTo>
                    <a:pt x="2170770" y="136605"/>
                  </a:lnTo>
                  <a:lnTo>
                    <a:pt x="2225039" y="138793"/>
                  </a:lnTo>
                  <a:lnTo>
                    <a:pt x="2279308" y="139673"/>
                  </a:lnTo>
                  <a:lnTo>
                    <a:pt x="2333578" y="139827"/>
                  </a:lnTo>
                  <a:lnTo>
                    <a:pt x="2387847" y="139573"/>
                  </a:lnTo>
                  <a:lnTo>
                    <a:pt x="2442116" y="138916"/>
                  </a:lnTo>
                  <a:lnTo>
                    <a:pt x="2496385" y="137868"/>
                  </a:lnTo>
                  <a:lnTo>
                    <a:pt x="2550655" y="136443"/>
                  </a:lnTo>
                  <a:lnTo>
                    <a:pt x="2604924" y="134671"/>
                  </a:lnTo>
                  <a:lnTo>
                    <a:pt x="2659193" y="132589"/>
                  </a:lnTo>
                  <a:lnTo>
                    <a:pt x="2713463" y="130252"/>
                  </a:lnTo>
                  <a:lnTo>
                    <a:pt x="2767732" y="127728"/>
                  </a:lnTo>
                  <a:lnTo>
                    <a:pt x="2822001" y="125099"/>
                  </a:lnTo>
                  <a:lnTo>
                    <a:pt x="2876270" y="122459"/>
                  </a:lnTo>
                  <a:lnTo>
                    <a:pt x="2930540" y="119913"/>
                  </a:lnTo>
                  <a:lnTo>
                    <a:pt x="2984809" y="117570"/>
                  </a:lnTo>
                  <a:lnTo>
                    <a:pt x="3039078" y="115544"/>
                  </a:lnTo>
                  <a:lnTo>
                    <a:pt x="3093347" y="113947"/>
                  </a:lnTo>
                  <a:lnTo>
                    <a:pt x="3147617" y="112885"/>
                  </a:lnTo>
                  <a:lnTo>
                    <a:pt x="3201886" y="112457"/>
                  </a:lnTo>
                  <a:lnTo>
                    <a:pt x="3256155" y="112743"/>
                  </a:lnTo>
                  <a:lnTo>
                    <a:pt x="3310424" y="113664"/>
                  </a:lnTo>
                  <a:lnTo>
                    <a:pt x="3364694" y="114620"/>
                  </a:lnTo>
                  <a:lnTo>
                    <a:pt x="3418963" y="115513"/>
                  </a:lnTo>
                  <a:lnTo>
                    <a:pt x="3473232" y="116304"/>
                  </a:lnTo>
                  <a:lnTo>
                    <a:pt x="3527501" y="116950"/>
                  </a:lnTo>
                  <a:lnTo>
                    <a:pt x="3581771" y="117403"/>
                  </a:lnTo>
                  <a:lnTo>
                    <a:pt x="3636040" y="117612"/>
                  </a:lnTo>
                  <a:lnTo>
                    <a:pt x="3690309" y="117528"/>
                  </a:lnTo>
                  <a:lnTo>
                    <a:pt x="3744578" y="117103"/>
                  </a:lnTo>
                  <a:lnTo>
                    <a:pt x="3798848" y="116296"/>
                  </a:lnTo>
                  <a:lnTo>
                    <a:pt x="3853117" y="115075"/>
                  </a:lnTo>
                  <a:lnTo>
                    <a:pt x="3907386" y="113418"/>
                  </a:lnTo>
                  <a:lnTo>
                    <a:pt x="3961656" y="111316"/>
                  </a:lnTo>
                  <a:lnTo>
                    <a:pt x="4015925" y="108768"/>
                  </a:lnTo>
                  <a:lnTo>
                    <a:pt x="4070194" y="105783"/>
                  </a:lnTo>
                  <a:lnTo>
                    <a:pt x="4124463" y="102378"/>
                  </a:lnTo>
                  <a:lnTo>
                    <a:pt x="4178733" y="98574"/>
                  </a:lnTo>
                  <a:lnTo>
                    <a:pt x="4233002" y="94393"/>
                  </a:lnTo>
                  <a:lnTo>
                    <a:pt x="4287271" y="89860"/>
                  </a:lnTo>
                  <a:lnTo>
                    <a:pt x="4287271" y="313678"/>
                  </a:lnTo>
                  <a:lnTo>
                    <a:pt x="4233002" y="303802"/>
                  </a:lnTo>
                  <a:lnTo>
                    <a:pt x="4178733" y="294744"/>
                  </a:lnTo>
                  <a:lnTo>
                    <a:pt x="4124463" y="286503"/>
                  </a:lnTo>
                  <a:lnTo>
                    <a:pt x="4070194" y="279078"/>
                  </a:lnTo>
                  <a:lnTo>
                    <a:pt x="4015925" y="272463"/>
                  </a:lnTo>
                  <a:lnTo>
                    <a:pt x="3961656" y="266649"/>
                  </a:lnTo>
                  <a:lnTo>
                    <a:pt x="3907386" y="261620"/>
                  </a:lnTo>
                  <a:lnTo>
                    <a:pt x="3853117" y="257351"/>
                  </a:lnTo>
                  <a:lnTo>
                    <a:pt x="3798848" y="253805"/>
                  </a:lnTo>
                  <a:lnTo>
                    <a:pt x="3744578" y="250937"/>
                  </a:lnTo>
                  <a:lnTo>
                    <a:pt x="3690309" y="248688"/>
                  </a:lnTo>
                  <a:lnTo>
                    <a:pt x="3636040" y="246992"/>
                  </a:lnTo>
                  <a:lnTo>
                    <a:pt x="3581771" y="245776"/>
                  </a:lnTo>
                  <a:lnTo>
                    <a:pt x="3527501" y="244965"/>
                  </a:lnTo>
                  <a:lnTo>
                    <a:pt x="3473232" y="244483"/>
                  </a:lnTo>
                  <a:lnTo>
                    <a:pt x="3418963" y="244257"/>
                  </a:lnTo>
                  <a:lnTo>
                    <a:pt x="3364694" y="244217"/>
                  </a:lnTo>
                  <a:lnTo>
                    <a:pt x="3310424" y="244300"/>
                  </a:lnTo>
                  <a:lnTo>
                    <a:pt x="3256155" y="244476"/>
                  </a:lnTo>
                  <a:lnTo>
                    <a:pt x="3201886" y="244911"/>
                  </a:lnTo>
                  <a:lnTo>
                    <a:pt x="3147617" y="245599"/>
                  </a:lnTo>
                  <a:lnTo>
                    <a:pt x="3093347" y="246497"/>
                  </a:lnTo>
                  <a:lnTo>
                    <a:pt x="3039078" y="247581"/>
                  </a:lnTo>
                  <a:lnTo>
                    <a:pt x="2984809" y="248833"/>
                  </a:lnTo>
                  <a:lnTo>
                    <a:pt x="2930540" y="250242"/>
                  </a:lnTo>
                  <a:lnTo>
                    <a:pt x="2876270" y="251797"/>
                  </a:lnTo>
                  <a:lnTo>
                    <a:pt x="2822001" y="253485"/>
                  </a:lnTo>
                  <a:lnTo>
                    <a:pt x="2767732" y="255287"/>
                  </a:lnTo>
                  <a:lnTo>
                    <a:pt x="2713463" y="257174"/>
                  </a:lnTo>
                  <a:lnTo>
                    <a:pt x="2659193" y="259104"/>
                  </a:lnTo>
                  <a:lnTo>
                    <a:pt x="2604924" y="261021"/>
                  </a:lnTo>
                  <a:lnTo>
                    <a:pt x="2550655" y="262857"/>
                  </a:lnTo>
                  <a:lnTo>
                    <a:pt x="2496385" y="264526"/>
                  </a:lnTo>
                  <a:lnTo>
                    <a:pt x="2442116" y="265934"/>
                  </a:lnTo>
                  <a:lnTo>
                    <a:pt x="2387847" y="266971"/>
                  </a:lnTo>
                  <a:lnTo>
                    <a:pt x="2333578" y="267526"/>
                  </a:lnTo>
                  <a:lnTo>
                    <a:pt x="2279308" y="267481"/>
                  </a:lnTo>
                  <a:lnTo>
                    <a:pt x="2225039" y="266242"/>
                  </a:lnTo>
                  <a:lnTo>
                    <a:pt x="2170770" y="263158"/>
                  </a:lnTo>
                  <a:lnTo>
                    <a:pt x="2116501" y="258782"/>
                  </a:lnTo>
                  <a:lnTo>
                    <a:pt x="2062231" y="253670"/>
                  </a:lnTo>
                  <a:lnTo>
                    <a:pt x="2007962" y="248292"/>
                  </a:lnTo>
                  <a:lnTo>
                    <a:pt x="1953693" y="242982"/>
                  </a:lnTo>
                  <a:lnTo>
                    <a:pt x="1899424" y="237928"/>
                  </a:lnTo>
                  <a:lnTo>
                    <a:pt x="1845154" y="233190"/>
                  </a:lnTo>
                  <a:lnTo>
                    <a:pt x="1790885" y="228741"/>
                  </a:lnTo>
                  <a:lnTo>
                    <a:pt x="1736616" y="223056"/>
                  </a:lnTo>
                  <a:lnTo>
                    <a:pt x="1682347" y="210633"/>
                  </a:lnTo>
                  <a:lnTo>
                    <a:pt x="1628077" y="195909"/>
                  </a:lnTo>
                  <a:lnTo>
                    <a:pt x="1573808" y="182997"/>
                  </a:lnTo>
                  <a:lnTo>
                    <a:pt x="1519539" y="173967"/>
                  </a:lnTo>
                  <a:lnTo>
                    <a:pt x="1465270" y="167823"/>
                  </a:lnTo>
                  <a:lnTo>
                    <a:pt x="1411000" y="161651"/>
                  </a:lnTo>
                  <a:lnTo>
                    <a:pt x="1356731" y="155648"/>
                  </a:lnTo>
                  <a:lnTo>
                    <a:pt x="1302462" y="150115"/>
                  </a:lnTo>
                  <a:lnTo>
                    <a:pt x="1248192" y="145395"/>
                  </a:lnTo>
                  <a:lnTo>
                    <a:pt x="1193923" y="141837"/>
                  </a:lnTo>
                  <a:lnTo>
                    <a:pt x="1139654" y="139762"/>
                  </a:lnTo>
                  <a:lnTo>
                    <a:pt x="1085385" y="139398"/>
                  </a:lnTo>
                  <a:lnTo>
                    <a:pt x="1031115" y="140815"/>
                  </a:lnTo>
                  <a:lnTo>
                    <a:pt x="976846" y="143879"/>
                  </a:lnTo>
                  <a:lnTo>
                    <a:pt x="922577" y="148253"/>
                  </a:lnTo>
                  <a:lnTo>
                    <a:pt x="868308" y="153455"/>
                  </a:lnTo>
                  <a:lnTo>
                    <a:pt x="814038" y="158943"/>
                  </a:lnTo>
                  <a:lnTo>
                    <a:pt x="759769" y="164206"/>
                  </a:lnTo>
                  <a:lnTo>
                    <a:pt x="705500" y="169561"/>
                  </a:lnTo>
                  <a:lnTo>
                    <a:pt x="651231" y="175589"/>
                  </a:lnTo>
                  <a:lnTo>
                    <a:pt x="596961" y="181723"/>
                  </a:lnTo>
                  <a:lnTo>
                    <a:pt x="542692" y="187875"/>
                  </a:lnTo>
                  <a:lnTo>
                    <a:pt x="488423" y="194959"/>
                  </a:lnTo>
                  <a:lnTo>
                    <a:pt x="434154" y="202914"/>
                  </a:lnTo>
                  <a:lnTo>
                    <a:pt x="379884" y="212011"/>
                  </a:lnTo>
                  <a:lnTo>
                    <a:pt x="325615" y="223135"/>
                  </a:lnTo>
                  <a:lnTo>
                    <a:pt x="271346" y="236541"/>
                  </a:lnTo>
                  <a:lnTo>
                    <a:pt x="217077" y="252275"/>
                  </a:lnTo>
                  <a:lnTo>
                    <a:pt x="162807" y="270384"/>
                  </a:lnTo>
                  <a:lnTo>
                    <a:pt x="108538" y="290602"/>
                  </a:lnTo>
                  <a:lnTo>
                    <a:pt x="54269" y="312758"/>
                  </a:lnTo>
                  <a:lnTo>
                    <a:pt x="0" y="336844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737174" y="1376449"/>
              <a:ext cx="4287271" cy="1773784"/>
            </a:xfrm>
            <a:custGeom>
              <a:avLst/>
              <a:pathLst>
                <a:path w="4287271" h="1773784">
                  <a:moveTo>
                    <a:pt x="0" y="0"/>
                  </a:moveTo>
                  <a:lnTo>
                    <a:pt x="54269" y="128059"/>
                  </a:lnTo>
                  <a:lnTo>
                    <a:pt x="108538" y="249699"/>
                  </a:lnTo>
                  <a:lnTo>
                    <a:pt x="162807" y="364335"/>
                  </a:lnTo>
                  <a:lnTo>
                    <a:pt x="217077" y="471412"/>
                  </a:lnTo>
                  <a:lnTo>
                    <a:pt x="271346" y="570493"/>
                  </a:lnTo>
                  <a:lnTo>
                    <a:pt x="325615" y="661636"/>
                  </a:lnTo>
                  <a:lnTo>
                    <a:pt x="379884" y="745112"/>
                  </a:lnTo>
                  <a:lnTo>
                    <a:pt x="434154" y="821365"/>
                  </a:lnTo>
                  <a:lnTo>
                    <a:pt x="488423" y="891056"/>
                  </a:lnTo>
                  <a:lnTo>
                    <a:pt x="542692" y="954758"/>
                  </a:lnTo>
                  <a:lnTo>
                    <a:pt x="596961" y="1012767"/>
                  </a:lnTo>
                  <a:lnTo>
                    <a:pt x="651231" y="1065952"/>
                  </a:lnTo>
                  <a:lnTo>
                    <a:pt x="705500" y="1115096"/>
                  </a:lnTo>
                  <a:lnTo>
                    <a:pt x="759769" y="1160891"/>
                  </a:lnTo>
                  <a:lnTo>
                    <a:pt x="814038" y="1203319"/>
                  </a:lnTo>
                  <a:lnTo>
                    <a:pt x="868308" y="1241992"/>
                  </a:lnTo>
                  <a:lnTo>
                    <a:pt x="922577" y="1276735"/>
                  </a:lnTo>
                  <a:lnTo>
                    <a:pt x="976846" y="1307421"/>
                  </a:lnTo>
                  <a:lnTo>
                    <a:pt x="1031115" y="1334124"/>
                  </a:lnTo>
                  <a:lnTo>
                    <a:pt x="1085385" y="1357177"/>
                  </a:lnTo>
                  <a:lnTo>
                    <a:pt x="1139654" y="1377162"/>
                  </a:lnTo>
                  <a:lnTo>
                    <a:pt x="1193923" y="1394836"/>
                  </a:lnTo>
                  <a:lnTo>
                    <a:pt x="1248192" y="1411026"/>
                  </a:lnTo>
                  <a:lnTo>
                    <a:pt x="1302462" y="1425195"/>
                  </a:lnTo>
                  <a:lnTo>
                    <a:pt x="1356731" y="1434746"/>
                  </a:lnTo>
                  <a:lnTo>
                    <a:pt x="1411000" y="1439721"/>
                  </a:lnTo>
                  <a:lnTo>
                    <a:pt x="1465270" y="1440258"/>
                  </a:lnTo>
                  <a:lnTo>
                    <a:pt x="1519539" y="1436523"/>
                  </a:lnTo>
                  <a:lnTo>
                    <a:pt x="1573808" y="1428789"/>
                  </a:lnTo>
                  <a:lnTo>
                    <a:pt x="1628077" y="1417513"/>
                  </a:lnTo>
                  <a:lnTo>
                    <a:pt x="1682347" y="1403400"/>
                  </a:lnTo>
                  <a:lnTo>
                    <a:pt x="1736616" y="1387431"/>
                  </a:lnTo>
                  <a:lnTo>
                    <a:pt x="1790885" y="1370826"/>
                  </a:lnTo>
                  <a:lnTo>
                    <a:pt x="1845154" y="1354974"/>
                  </a:lnTo>
                  <a:lnTo>
                    <a:pt x="1899424" y="1341354"/>
                  </a:lnTo>
                  <a:lnTo>
                    <a:pt x="1953693" y="1331460"/>
                  </a:lnTo>
                  <a:lnTo>
                    <a:pt x="2007962" y="1326737"/>
                  </a:lnTo>
                  <a:lnTo>
                    <a:pt x="2062231" y="1326342"/>
                  </a:lnTo>
                  <a:lnTo>
                    <a:pt x="2116501" y="1326616"/>
                  </a:lnTo>
                  <a:lnTo>
                    <a:pt x="2170770" y="1327358"/>
                  </a:lnTo>
                  <a:lnTo>
                    <a:pt x="2225039" y="1328440"/>
                  </a:lnTo>
                  <a:lnTo>
                    <a:pt x="2279308" y="1329727"/>
                  </a:lnTo>
                  <a:lnTo>
                    <a:pt x="2333578" y="1331078"/>
                  </a:lnTo>
                  <a:lnTo>
                    <a:pt x="2387847" y="1332359"/>
                  </a:lnTo>
                  <a:lnTo>
                    <a:pt x="2442116" y="1333445"/>
                  </a:lnTo>
                  <a:lnTo>
                    <a:pt x="2496385" y="1334232"/>
                  </a:lnTo>
                  <a:lnTo>
                    <a:pt x="2550655" y="1334643"/>
                  </a:lnTo>
                  <a:lnTo>
                    <a:pt x="2604924" y="1334632"/>
                  </a:lnTo>
                  <a:lnTo>
                    <a:pt x="2659193" y="1334190"/>
                  </a:lnTo>
                  <a:lnTo>
                    <a:pt x="2713463" y="1333347"/>
                  </a:lnTo>
                  <a:lnTo>
                    <a:pt x="2767732" y="1332171"/>
                  </a:lnTo>
                  <a:lnTo>
                    <a:pt x="2822001" y="1330762"/>
                  </a:lnTo>
                  <a:lnTo>
                    <a:pt x="2876270" y="1329247"/>
                  </a:lnTo>
                  <a:lnTo>
                    <a:pt x="2930540" y="1327772"/>
                  </a:lnTo>
                  <a:lnTo>
                    <a:pt x="2984809" y="1326496"/>
                  </a:lnTo>
                  <a:lnTo>
                    <a:pt x="3039078" y="1325574"/>
                  </a:lnTo>
                  <a:lnTo>
                    <a:pt x="3093347" y="1325156"/>
                  </a:lnTo>
                  <a:lnTo>
                    <a:pt x="3147617" y="1325370"/>
                  </a:lnTo>
                  <a:lnTo>
                    <a:pt x="3201886" y="1326310"/>
                  </a:lnTo>
                  <a:lnTo>
                    <a:pt x="3256155" y="1328023"/>
                  </a:lnTo>
                  <a:lnTo>
                    <a:pt x="3310424" y="1330321"/>
                  </a:lnTo>
                  <a:lnTo>
                    <a:pt x="3364694" y="1332412"/>
                  </a:lnTo>
                  <a:lnTo>
                    <a:pt x="3418963" y="1334078"/>
                  </a:lnTo>
                  <a:lnTo>
                    <a:pt x="3473232" y="1335154"/>
                  </a:lnTo>
                  <a:lnTo>
                    <a:pt x="3527501" y="1335448"/>
                  </a:lnTo>
                  <a:lnTo>
                    <a:pt x="3581771" y="1334747"/>
                  </a:lnTo>
                  <a:lnTo>
                    <a:pt x="3636040" y="1332824"/>
                  </a:lnTo>
                  <a:lnTo>
                    <a:pt x="3690309" y="1329446"/>
                  </a:lnTo>
                  <a:lnTo>
                    <a:pt x="3744578" y="1324395"/>
                  </a:lnTo>
                  <a:lnTo>
                    <a:pt x="3798848" y="1317477"/>
                  </a:lnTo>
                  <a:lnTo>
                    <a:pt x="3853117" y="1308527"/>
                  </a:lnTo>
                  <a:lnTo>
                    <a:pt x="3907386" y="1297455"/>
                  </a:lnTo>
                  <a:lnTo>
                    <a:pt x="3961656" y="1284250"/>
                  </a:lnTo>
                  <a:lnTo>
                    <a:pt x="4015925" y="1268961"/>
                  </a:lnTo>
                  <a:lnTo>
                    <a:pt x="4070194" y="1251678"/>
                  </a:lnTo>
                  <a:lnTo>
                    <a:pt x="4124463" y="1232516"/>
                  </a:lnTo>
                  <a:lnTo>
                    <a:pt x="4178733" y="1211598"/>
                  </a:lnTo>
                  <a:lnTo>
                    <a:pt x="4233002" y="1189048"/>
                  </a:lnTo>
                  <a:lnTo>
                    <a:pt x="4287271" y="1164982"/>
                  </a:lnTo>
                  <a:lnTo>
                    <a:pt x="4287271" y="1754205"/>
                  </a:lnTo>
                  <a:lnTo>
                    <a:pt x="4233002" y="1733238"/>
                  </a:lnTo>
                  <a:lnTo>
                    <a:pt x="4178733" y="1713720"/>
                  </a:lnTo>
                  <a:lnTo>
                    <a:pt x="4124463" y="1695774"/>
                  </a:lnTo>
                  <a:lnTo>
                    <a:pt x="4070194" y="1679526"/>
                  </a:lnTo>
                  <a:lnTo>
                    <a:pt x="4015925" y="1665103"/>
                  </a:lnTo>
                  <a:lnTo>
                    <a:pt x="3961656" y="1652624"/>
                  </a:lnTo>
                  <a:lnTo>
                    <a:pt x="3907386" y="1642184"/>
                  </a:lnTo>
                  <a:lnTo>
                    <a:pt x="3853117" y="1633835"/>
                  </a:lnTo>
                  <a:lnTo>
                    <a:pt x="3798848" y="1627569"/>
                  </a:lnTo>
                  <a:lnTo>
                    <a:pt x="3744578" y="1623305"/>
                  </a:lnTo>
                  <a:lnTo>
                    <a:pt x="3690309" y="1620887"/>
                  </a:lnTo>
                  <a:lnTo>
                    <a:pt x="3636040" y="1620115"/>
                  </a:lnTo>
                  <a:lnTo>
                    <a:pt x="3581771" y="1620762"/>
                  </a:lnTo>
                  <a:lnTo>
                    <a:pt x="3527501" y="1622591"/>
                  </a:lnTo>
                  <a:lnTo>
                    <a:pt x="3473232" y="1625365"/>
                  </a:lnTo>
                  <a:lnTo>
                    <a:pt x="3418963" y="1628864"/>
                  </a:lnTo>
                  <a:lnTo>
                    <a:pt x="3364694" y="1632890"/>
                  </a:lnTo>
                  <a:lnTo>
                    <a:pt x="3310424" y="1637269"/>
                  </a:lnTo>
                  <a:lnTo>
                    <a:pt x="3256155" y="1641798"/>
                  </a:lnTo>
                  <a:lnTo>
                    <a:pt x="3201886" y="1645860"/>
                  </a:lnTo>
                  <a:lnTo>
                    <a:pt x="3147617" y="1649287"/>
                  </a:lnTo>
                  <a:lnTo>
                    <a:pt x="3093347" y="1652100"/>
                  </a:lnTo>
                  <a:lnTo>
                    <a:pt x="3039078" y="1654368"/>
                  </a:lnTo>
                  <a:lnTo>
                    <a:pt x="2984809" y="1656195"/>
                  </a:lnTo>
                  <a:lnTo>
                    <a:pt x="2930540" y="1657705"/>
                  </a:lnTo>
                  <a:lnTo>
                    <a:pt x="2876270" y="1659031"/>
                  </a:lnTo>
                  <a:lnTo>
                    <a:pt x="2822001" y="1660305"/>
                  </a:lnTo>
                  <a:lnTo>
                    <a:pt x="2767732" y="1661648"/>
                  </a:lnTo>
                  <a:lnTo>
                    <a:pt x="2713463" y="1663163"/>
                  </a:lnTo>
                  <a:lnTo>
                    <a:pt x="2659193" y="1664925"/>
                  </a:lnTo>
                  <a:lnTo>
                    <a:pt x="2604924" y="1666978"/>
                  </a:lnTo>
                  <a:lnTo>
                    <a:pt x="2550655" y="1669325"/>
                  </a:lnTo>
                  <a:lnTo>
                    <a:pt x="2496385" y="1671935"/>
                  </a:lnTo>
                  <a:lnTo>
                    <a:pt x="2442116" y="1674735"/>
                  </a:lnTo>
                  <a:lnTo>
                    <a:pt x="2387847" y="1677624"/>
                  </a:lnTo>
                  <a:lnTo>
                    <a:pt x="2333578" y="1680473"/>
                  </a:lnTo>
                  <a:lnTo>
                    <a:pt x="2279308" y="1683132"/>
                  </a:lnTo>
                  <a:lnTo>
                    <a:pt x="2225039" y="1685443"/>
                  </a:lnTo>
                  <a:lnTo>
                    <a:pt x="2170770" y="1687240"/>
                  </a:lnTo>
                  <a:lnTo>
                    <a:pt x="2116501" y="1688362"/>
                  </a:lnTo>
                  <a:lnTo>
                    <a:pt x="2062231" y="1688658"/>
                  </a:lnTo>
                  <a:lnTo>
                    <a:pt x="2007962" y="1688055"/>
                  </a:lnTo>
                  <a:lnTo>
                    <a:pt x="1953693" y="1688837"/>
                  </a:lnTo>
                  <a:lnTo>
                    <a:pt x="1899424" y="1692002"/>
                  </a:lnTo>
                  <a:lnTo>
                    <a:pt x="1845154" y="1697309"/>
                  </a:lnTo>
                  <a:lnTo>
                    <a:pt x="1790885" y="1704566"/>
                  </a:lnTo>
                  <a:lnTo>
                    <a:pt x="1736616" y="1713566"/>
                  </a:lnTo>
                  <a:lnTo>
                    <a:pt x="1682347" y="1724013"/>
                  </a:lnTo>
                  <a:lnTo>
                    <a:pt x="1628077" y="1735442"/>
                  </a:lnTo>
                  <a:lnTo>
                    <a:pt x="1573808" y="1747146"/>
                  </a:lnTo>
                  <a:lnTo>
                    <a:pt x="1519539" y="1758145"/>
                  </a:lnTo>
                  <a:lnTo>
                    <a:pt x="1465270" y="1767211"/>
                  </a:lnTo>
                  <a:lnTo>
                    <a:pt x="1411000" y="1772930"/>
                  </a:lnTo>
                  <a:lnTo>
                    <a:pt x="1356731" y="1773784"/>
                  </a:lnTo>
                  <a:lnTo>
                    <a:pt x="1302462" y="1768222"/>
                  </a:lnTo>
                  <a:lnTo>
                    <a:pt x="1248192" y="1754843"/>
                  </a:lnTo>
                  <a:lnTo>
                    <a:pt x="1193923" y="1735566"/>
                  </a:lnTo>
                  <a:lnTo>
                    <a:pt x="1139654" y="1711857"/>
                  </a:lnTo>
                  <a:lnTo>
                    <a:pt x="1085385" y="1684142"/>
                  </a:lnTo>
                  <a:lnTo>
                    <a:pt x="1031115" y="1652781"/>
                  </a:lnTo>
                  <a:lnTo>
                    <a:pt x="976846" y="1617953"/>
                  </a:lnTo>
                  <a:lnTo>
                    <a:pt x="922577" y="1579593"/>
                  </a:lnTo>
                  <a:lnTo>
                    <a:pt x="868308" y="1537374"/>
                  </a:lnTo>
                  <a:lnTo>
                    <a:pt x="814038" y="1490771"/>
                  </a:lnTo>
                  <a:lnTo>
                    <a:pt x="759769" y="1439208"/>
                  </a:lnTo>
                  <a:lnTo>
                    <a:pt x="705500" y="1383433"/>
                  </a:lnTo>
                  <a:lnTo>
                    <a:pt x="651231" y="1324656"/>
                  </a:lnTo>
                  <a:lnTo>
                    <a:pt x="596961" y="1262699"/>
                  </a:lnTo>
                  <a:lnTo>
                    <a:pt x="542692" y="1197467"/>
                  </a:lnTo>
                  <a:lnTo>
                    <a:pt x="488423" y="1129069"/>
                  </a:lnTo>
                  <a:lnTo>
                    <a:pt x="434154" y="1058915"/>
                  </a:lnTo>
                  <a:lnTo>
                    <a:pt x="379884" y="987846"/>
                  </a:lnTo>
                  <a:lnTo>
                    <a:pt x="325615" y="916180"/>
                  </a:lnTo>
                  <a:lnTo>
                    <a:pt x="271346" y="844022"/>
                  </a:lnTo>
                  <a:lnTo>
                    <a:pt x="217077" y="771216"/>
                  </a:lnTo>
                  <a:lnTo>
                    <a:pt x="162807" y="697544"/>
                  </a:lnTo>
                  <a:lnTo>
                    <a:pt x="108538" y="623007"/>
                  </a:lnTo>
                  <a:lnTo>
                    <a:pt x="54269" y="547529"/>
                  </a:lnTo>
                  <a:lnTo>
                    <a:pt x="0" y="471006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737174" y="1462592"/>
              <a:ext cx="4287271" cy="1679515"/>
            </a:xfrm>
            <a:custGeom>
              <a:avLst/>
              <a:pathLst>
                <a:path w="4287271" h="1679515">
                  <a:moveTo>
                    <a:pt x="0" y="0"/>
                  </a:moveTo>
                  <a:lnTo>
                    <a:pt x="54269" y="146276"/>
                  </a:lnTo>
                  <a:lnTo>
                    <a:pt x="108538" y="283025"/>
                  </a:lnTo>
                  <a:lnTo>
                    <a:pt x="162807" y="409802"/>
                  </a:lnTo>
                  <a:lnTo>
                    <a:pt x="217077" y="525949"/>
                  </a:lnTo>
                  <a:lnTo>
                    <a:pt x="271346" y="631574"/>
                  </a:lnTo>
                  <a:lnTo>
                    <a:pt x="325615" y="727058"/>
                  </a:lnTo>
                  <a:lnTo>
                    <a:pt x="379884" y="813370"/>
                  </a:lnTo>
                  <a:lnTo>
                    <a:pt x="434154" y="891894"/>
                  </a:lnTo>
                  <a:lnTo>
                    <a:pt x="488423" y="963533"/>
                  </a:lnTo>
                  <a:lnTo>
                    <a:pt x="542692" y="1028919"/>
                  </a:lnTo>
                  <a:lnTo>
                    <a:pt x="596961" y="1088604"/>
                  </a:lnTo>
                  <a:lnTo>
                    <a:pt x="651231" y="1145748"/>
                  </a:lnTo>
                  <a:lnTo>
                    <a:pt x="705500" y="1196361"/>
                  </a:lnTo>
                  <a:lnTo>
                    <a:pt x="759769" y="1244100"/>
                  </a:lnTo>
                  <a:lnTo>
                    <a:pt x="814038" y="1286573"/>
                  </a:lnTo>
                  <a:lnTo>
                    <a:pt x="868308" y="1321367"/>
                  </a:lnTo>
                  <a:lnTo>
                    <a:pt x="922577" y="1347873"/>
                  </a:lnTo>
                  <a:lnTo>
                    <a:pt x="976846" y="1366960"/>
                  </a:lnTo>
                  <a:lnTo>
                    <a:pt x="1031115" y="1379491"/>
                  </a:lnTo>
                  <a:lnTo>
                    <a:pt x="1085385" y="1382460"/>
                  </a:lnTo>
                  <a:lnTo>
                    <a:pt x="1139654" y="1376108"/>
                  </a:lnTo>
                  <a:lnTo>
                    <a:pt x="1193923" y="1361753"/>
                  </a:lnTo>
                  <a:lnTo>
                    <a:pt x="1248192" y="1341121"/>
                  </a:lnTo>
                  <a:lnTo>
                    <a:pt x="1302462" y="1316645"/>
                  </a:lnTo>
                  <a:lnTo>
                    <a:pt x="1356731" y="1291549"/>
                  </a:lnTo>
                  <a:lnTo>
                    <a:pt x="1411000" y="1269679"/>
                  </a:lnTo>
                  <a:lnTo>
                    <a:pt x="1465270" y="1255181"/>
                  </a:lnTo>
                  <a:lnTo>
                    <a:pt x="1519539" y="1252024"/>
                  </a:lnTo>
                  <a:lnTo>
                    <a:pt x="1573808" y="1253717"/>
                  </a:lnTo>
                  <a:lnTo>
                    <a:pt x="1628077" y="1253215"/>
                  </a:lnTo>
                  <a:lnTo>
                    <a:pt x="1682347" y="1250083"/>
                  </a:lnTo>
                  <a:lnTo>
                    <a:pt x="1736616" y="1246811"/>
                  </a:lnTo>
                  <a:lnTo>
                    <a:pt x="1790885" y="1247257"/>
                  </a:lnTo>
                  <a:lnTo>
                    <a:pt x="1845154" y="1249298"/>
                  </a:lnTo>
                  <a:lnTo>
                    <a:pt x="1899424" y="1251606"/>
                  </a:lnTo>
                  <a:lnTo>
                    <a:pt x="1953693" y="1253612"/>
                  </a:lnTo>
                  <a:lnTo>
                    <a:pt x="2007962" y="1254927"/>
                  </a:lnTo>
                  <a:lnTo>
                    <a:pt x="2062231" y="1255407"/>
                  </a:lnTo>
                  <a:lnTo>
                    <a:pt x="2116501" y="1255182"/>
                  </a:lnTo>
                  <a:lnTo>
                    <a:pt x="2170770" y="1254617"/>
                  </a:lnTo>
                  <a:lnTo>
                    <a:pt x="2225039" y="1254222"/>
                  </a:lnTo>
                  <a:lnTo>
                    <a:pt x="2279308" y="1254525"/>
                  </a:lnTo>
                  <a:lnTo>
                    <a:pt x="2333578" y="1255431"/>
                  </a:lnTo>
                  <a:lnTo>
                    <a:pt x="2387847" y="1256645"/>
                  </a:lnTo>
                  <a:lnTo>
                    <a:pt x="2442116" y="1258041"/>
                  </a:lnTo>
                  <a:lnTo>
                    <a:pt x="2496385" y="1259503"/>
                  </a:lnTo>
                  <a:lnTo>
                    <a:pt x="2550655" y="1260931"/>
                  </a:lnTo>
                  <a:lnTo>
                    <a:pt x="2604924" y="1262246"/>
                  </a:lnTo>
                  <a:lnTo>
                    <a:pt x="2659193" y="1263396"/>
                  </a:lnTo>
                  <a:lnTo>
                    <a:pt x="2713463" y="1264358"/>
                  </a:lnTo>
                  <a:lnTo>
                    <a:pt x="2767732" y="1265134"/>
                  </a:lnTo>
                  <a:lnTo>
                    <a:pt x="2822001" y="1265754"/>
                  </a:lnTo>
                  <a:lnTo>
                    <a:pt x="2876270" y="1266272"/>
                  </a:lnTo>
                  <a:lnTo>
                    <a:pt x="2930540" y="1266756"/>
                  </a:lnTo>
                  <a:lnTo>
                    <a:pt x="2984809" y="1267286"/>
                  </a:lnTo>
                  <a:lnTo>
                    <a:pt x="3039078" y="1267946"/>
                  </a:lnTo>
                  <a:lnTo>
                    <a:pt x="3093347" y="1268815"/>
                  </a:lnTo>
                  <a:lnTo>
                    <a:pt x="3147617" y="1269962"/>
                  </a:lnTo>
                  <a:lnTo>
                    <a:pt x="3201886" y="1271431"/>
                  </a:lnTo>
                  <a:lnTo>
                    <a:pt x="3256155" y="1273237"/>
                  </a:lnTo>
                  <a:lnTo>
                    <a:pt x="3310424" y="1275275"/>
                  </a:lnTo>
                  <a:lnTo>
                    <a:pt x="3364694" y="1277167"/>
                  </a:lnTo>
                  <a:lnTo>
                    <a:pt x="3418963" y="1278774"/>
                  </a:lnTo>
                  <a:lnTo>
                    <a:pt x="3473232" y="1279985"/>
                  </a:lnTo>
                  <a:lnTo>
                    <a:pt x="3527501" y="1280676"/>
                  </a:lnTo>
                  <a:lnTo>
                    <a:pt x="3581771" y="1280719"/>
                  </a:lnTo>
                  <a:lnTo>
                    <a:pt x="3636040" y="1279983"/>
                  </a:lnTo>
                  <a:lnTo>
                    <a:pt x="3690309" y="1278340"/>
                  </a:lnTo>
                  <a:lnTo>
                    <a:pt x="3744578" y="1275675"/>
                  </a:lnTo>
                  <a:lnTo>
                    <a:pt x="3798848" y="1271886"/>
                  </a:lnTo>
                  <a:lnTo>
                    <a:pt x="3853117" y="1266891"/>
                  </a:lnTo>
                  <a:lnTo>
                    <a:pt x="3907386" y="1260632"/>
                  </a:lnTo>
                  <a:lnTo>
                    <a:pt x="3961656" y="1253071"/>
                  </a:lnTo>
                  <a:lnTo>
                    <a:pt x="4015925" y="1244194"/>
                  </a:lnTo>
                  <a:lnTo>
                    <a:pt x="4070194" y="1233998"/>
                  </a:lnTo>
                  <a:lnTo>
                    <a:pt x="4124463" y="1222494"/>
                  </a:lnTo>
                  <a:lnTo>
                    <a:pt x="4178733" y="1209704"/>
                  </a:lnTo>
                  <a:lnTo>
                    <a:pt x="4233002" y="1195649"/>
                  </a:lnTo>
                  <a:lnTo>
                    <a:pt x="4287271" y="1180356"/>
                  </a:lnTo>
                  <a:lnTo>
                    <a:pt x="4287271" y="1679515"/>
                  </a:lnTo>
                  <a:lnTo>
                    <a:pt x="4233002" y="1663567"/>
                  </a:lnTo>
                  <a:lnTo>
                    <a:pt x="4178733" y="1648776"/>
                  </a:lnTo>
                  <a:lnTo>
                    <a:pt x="4124463" y="1635171"/>
                  </a:lnTo>
                  <a:lnTo>
                    <a:pt x="4070194" y="1622777"/>
                  </a:lnTo>
                  <a:lnTo>
                    <a:pt x="4015925" y="1611616"/>
                  </a:lnTo>
                  <a:lnTo>
                    <a:pt x="3961656" y="1601702"/>
                  </a:lnTo>
                  <a:lnTo>
                    <a:pt x="3907386" y="1593038"/>
                  </a:lnTo>
                  <a:lnTo>
                    <a:pt x="3853117" y="1585608"/>
                  </a:lnTo>
                  <a:lnTo>
                    <a:pt x="3798848" y="1579378"/>
                  </a:lnTo>
                  <a:lnTo>
                    <a:pt x="3744578" y="1574293"/>
                  </a:lnTo>
                  <a:lnTo>
                    <a:pt x="3690309" y="1570273"/>
                  </a:lnTo>
                  <a:lnTo>
                    <a:pt x="3636040" y="1567220"/>
                  </a:lnTo>
                  <a:lnTo>
                    <a:pt x="3581771" y="1565019"/>
                  </a:lnTo>
                  <a:lnTo>
                    <a:pt x="3527501" y="1563545"/>
                  </a:lnTo>
                  <a:lnTo>
                    <a:pt x="3473232" y="1562671"/>
                  </a:lnTo>
                  <a:lnTo>
                    <a:pt x="3418963" y="1562271"/>
                  </a:lnTo>
                  <a:lnTo>
                    <a:pt x="3364694" y="1562223"/>
                  </a:lnTo>
                  <a:lnTo>
                    <a:pt x="3310424" y="1562417"/>
                  </a:lnTo>
                  <a:lnTo>
                    <a:pt x="3256155" y="1562699"/>
                  </a:lnTo>
                  <a:lnTo>
                    <a:pt x="3201886" y="1562515"/>
                  </a:lnTo>
                  <a:lnTo>
                    <a:pt x="3147617" y="1561747"/>
                  </a:lnTo>
                  <a:lnTo>
                    <a:pt x="3093347" y="1560439"/>
                  </a:lnTo>
                  <a:lnTo>
                    <a:pt x="3039078" y="1558668"/>
                  </a:lnTo>
                  <a:lnTo>
                    <a:pt x="2984809" y="1556532"/>
                  </a:lnTo>
                  <a:lnTo>
                    <a:pt x="2930540" y="1554141"/>
                  </a:lnTo>
                  <a:lnTo>
                    <a:pt x="2876270" y="1551608"/>
                  </a:lnTo>
                  <a:lnTo>
                    <a:pt x="2822001" y="1549045"/>
                  </a:lnTo>
                  <a:lnTo>
                    <a:pt x="2767732" y="1546551"/>
                  </a:lnTo>
                  <a:lnTo>
                    <a:pt x="2713463" y="1544209"/>
                  </a:lnTo>
                  <a:lnTo>
                    <a:pt x="2659193" y="1542079"/>
                  </a:lnTo>
                  <a:lnTo>
                    <a:pt x="2604924" y="1540196"/>
                  </a:lnTo>
                  <a:lnTo>
                    <a:pt x="2550655" y="1538565"/>
                  </a:lnTo>
                  <a:lnTo>
                    <a:pt x="2496385" y="1537165"/>
                  </a:lnTo>
                  <a:lnTo>
                    <a:pt x="2442116" y="1535948"/>
                  </a:lnTo>
                  <a:lnTo>
                    <a:pt x="2387847" y="1534845"/>
                  </a:lnTo>
                  <a:lnTo>
                    <a:pt x="2333578" y="1533770"/>
                  </a:lnTo>
                  <a:lnTo>
                    <a:pt x="2279308" y="1532627"/>
                  </a:lnTo>
                  <a:lnTo>
                    <a:pt x="2225039" y="1531130"/>
                  </a:lnTo>
                  <a:lnTo>
                    <a:pt x="2170770" y="1529133"/>
                  </a:lnTo>
                  <a:lnTo>
                    <a:pt x="2116501" y="1527130"/>
                  </a:lnTo>
                  <a:lnTo>
                    <a:pt x="2062231" y="1525598"/>
                  </a:lnTo>
                  <a:lnTo>
                    <a:pt x="2007962" y="1524865"/>
                  </a:lnTo>
                  <a:lnTo>
                    <a:pt x="1953693" y="1525026"/>
                  </a:lnTo>
                  <a:lnTo>
                    <a:pt x="1899424" y="1525904"/>
                  </a:lnTo>
                  <a:lnTo>
                    <a:pt x="1845154" y="1527074"/>
                  </a:lnTo>
                  <a:lnTo>
                    <a:pt x="1790885" y="1527933"/>
                  </a:lnTo>
                  <a:lnTo>
                    <a:pt x="1736616" y="1528397"/>
                  </a:lnTo>
                  <a:lnTo>
                    <a:pt x="1682347" y="1531545"/>
                  </a:lnTo>
                  <a:lnTo>
                    <a:pt x="1628077" y="1538268"/>
                  </a:lnTo>
                  <a:lnTo>
                    <a:pt x="1573808" y="1546928"/>
                  </a:lnTo>
                  <a:lnTo>
                    <a:pt x="1519539" y="1552962"/>
                  </a:lnTo>
                  <a:lnTo>
                    <a:pt x="1465270" y="1557564"/>
                  </a:lnTo>
                  <a:lnTo>
                    <a:pt x="1411000" y="1568481"/>
                  </a:lnTo>
                  <a:lnTo>
                    <a:pt x="1356731" y="1584400"/>
                  </a:lnTo>
                  <a:lnTo>
                    <a:pt x="1302462" y="1603950"/>
                  </a:lnTo>
                  <a:lnTo>
                    <a:pt x="1248192" y="1625471"/>
                  </a:lnTo>
                  <a:lnTo>
                    <a:pt x="1193923" y="1646675"/>
                  </a:lnTo>
                  <a:lnTo>
                    <a:pt x="1139654" y="1664484"/>
                  </a:lnTo>
                  <a:lnTo>
                    <a:pt x="1085385" y="1675115"/>
                  </a:lnTo>
                  <a:lnTo>
                    <a:pt x="1031115" y="1674373"/>
                  </a:lnTo>
                  <a:lnTo>
                    <a:pt x="976846" y="1658426"/>
                  </a:lnTo>
                  <a:lnTo>
                    <a:pt x="922577" y="1628445"/>
                  </a:lnTo>
                  <a:lnTo>
                    <a:pt x="868308" y="1588661"/>
                  </a:lnTo>
                  <a:lnTo>
                    <a:pt x="814038" y="1542839"/>
                  </a:lnTo>
                  <a:lnTo>
                    <a:pt x="759769" y="1493269"/>
                  </a:lnTo>
                  <a:lnTo>
                    <a:pt x="705500" y="1440438"/>
                  </a:lnTo>
                  <a:lnTo>
                    <a:pt x="651231" y="1383276"/>
                  </a:lnTo>
                  <a:lnTo>
                    <a:pt x="596961" y="1318611"/>
                  </a:lnTo>
                  <a:lnTo>
                    <a:pt x="542692" y="1249870"/>
                  </a:lnTo>
                  <a:lnTo>
                    <a:pt x="488423" y="1175589"/>
                  </a:lnTo>
                  <a:lnTo>
                    <a:pt x="434154" y="1096157"/>
                  </a:lnTo>
                  <a:lnTo>
                    <a:pt x="379884" y="1012220"/>
                  </a:lnTo>
                  <a:lnTo>
                    <a:pt x="325615" y="924688"/>
                  </a:lnTo>
                  <a:lnTo>
                    <a:pt x="271346" y="834839"/>
                  </a:lnTo>
                  <a:lnTo>
                    <a:pt x="217077" y="743650"/>
                  </a:lnTo>
                  <a:lnTo>
                    <a:pt x="162807" y="651579"/>
                  </a:lnTo>
                  <a:lnTo>
                    <a:pt x="108538" y="558583"/>
                  </a:lnTo>
                  <a:lnTo>
                    <a:pt x="54269" y="464671"/>
                  </a:lnTo>
                  <a:lnTo>
                    <a:pt x="0" y="369791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821238" y="1701129"/>
              <a:ext cx="4203207" cy="385697"/>
            </a:xfrm>
            <a:custGeom>
              <a:avLst/>
              <a:pathLst>
                <a:path w="4203207" h="385697">
                  <a:moveTo>
                    <a:pt x="0" y="11016"/>
                  </a:moveTo>
                  <a:lnTo>
                    <a:pt x="53205" y="34055"/>
                  </a:lnTo>
                  <a:lnTo>
                    <a:pt x="106410" y="53072"/>
                  </a:lnTo>
                  <a:lnTo>
                    <a:pt x="159615" y="68381"/>
                  </a:lnTo>
                  <a:lnTo>
                    <a:pt x="212820" y="79351"/>
                  </a:lnTo>
                  <a:lnTo>
                    <a:pt x="266025" y="86226"/>
                  </a:lnTo>
                  <a:lnTo>
                    <a:pt x="319230" y="89571"/>
                  </a:lnTo>
                  <a:lnTo>
                    <a:pt x="372436" y="90124"/>
                  </a:lnTo>
                  <a:lnTo>
                    <a:pt x="425641" y="88550"/>
                  </a:lnTo>
                  <a:lnTo>
                    <a:pt x="478846" y="86104"/>
                  </a:lnTo>
                  <a:lnTo>
                    <a:pt x="532051" y="83577"/>
                  </a:lnTo>
                  <a:lnTo>
                    <a:pt x="585256" y="80902"/>
                  </a:lnTo>
                  <a:lnTo>
                    <a:pt x="638461" y="78042"/>
                  </a:lnTo>
                  <a:lnTo>
                    <a:pt x="691667" y="73026"/>
                  </a:lnTo>
                  <a:lnTo>
                    <a:pt x="744872" y="66121"/>
                  </a:lnTo>
                  <a:lnTo>
                    <a:pt x="798077" y="58300"/>
                  </a:lnTo>
                  <a:lnTo>
                    <a:pt x="851282" y="51511"/>
                  </a:lnTo>
                  <a:lnTo>
                    <a:pt x="904487" y="48403"/>
                  </a:lnTo>
                  <a:lnTo>
                    <a:pt x="957692" y="50904"/>
                  </a:lnTo>
                  <a:lnTo>
                    <a:pt x="1010897" y="56649"/>
                  </a:lnTo>
                  <a:lnTo>
                    <a:pt x="1064103" y="64088"/>
                  </a:lnTo>
                  <a:lnTo>
                    <a:pt x="1117308" y="71998"/>
                  </a:lnTo>
                  <a:lnTo>
                    <a:pt x="1170513" y="79490"/>
                  </a:lnTo>
                  <a:lnTo>
                    <a:pt x="1223718" y="86205"/>
                  </a:lnTo>
                  <a:lnTo>
                    <a:pt x="1276923" y="92336"/>
                  </a:lnTo>
                  <a:lnTo>
                    <a:pt x="1330128" y="98484"/>
                  </a:lnTo>
                  <a:lnTo>
                    <a:pt x="1383334" y="105417"/>
                  </a:lnTo>
                  <a:lnTo>
                    <a:pt x="1436539" y="113913"/>
                  </a:lnTo>
                  <a:lnTo>
                    <a:pt x="1489744" y="128027"/>
                  </a:lnTo>
                  <a:lnTo>
                    <a:pt x="1542949" y="145500"/>
                  </a:lnTo>
                  <a:lnTo>
                    <a:pt x="1596154" y="161243"/>
                  </a:lnTo>
                  <a:lnTo>
                    <a:pt x="1649359" y="172075"/>
                  </a:lnTo>
                  <a:lnTo>
                    <a:pt x="1702565" y="176951"/>
                  </a:lnTo>
                  <a:lnTo>
                    <a:pt x="1755770" y="180653"/>
                  </a:lnTo>
                  <a:lnTo>
                    <a:pt x="1808975" y="184115"/>
                  </a:lnTo>
                  <a:lnTo>
                    <a:pt x="1862180" y="186952"/>
                  </a:lnTo>
                  <a:lnTo>
                    <a:pt x="1915385" y="188914"/>
                  </a:lnTo>
                  <a:lnTo>
                    <a:pt x="1968590" y="189936"/>
                  </a:lnTo>
                  <a:lnTo>
                    <a:pt x="2021795" y="190156"/>
                  </a:lnTo>
                  <a:lnTo>
                    <a:pt x="2075001" y="189888"/>
                  </a:lnTo>
                  <a:lnTo>
                    <a:pt x="2128206" y="189556"/>
                  </a:lnTo>
                  <a:lnTo>
                    <a:pt x="2181411" y="189614"/>
                  </a:lnTo>
                  <a:lnTo>
                    <a:pt x="2234616" y="189943"/>
                  </a:lnTo>
                  <a:lnTo>
                    <a:pt x="2287821" y="189949"/>
                  </a:lnTo>
                  <a:lnTo>
                    <a:pt x="2341026" y="189598"/>
                  </a:lnTo>
                  <a:lnTo>
                    <a:pt x="2394232" y="188863"/>
                  </a:lnTo>
                  <a:lnTo>
                    <a:pt x="2447437" y="187721"/>
                  </a:lnTo>
                  <a:lnTo>
                    <a:pt x="2500642" y="186161"/>
                  </a:lnTo>
                  <a:lnTo>
                    <a:pt x="2553847" y="184187"/>
                  </a:lnTo>
                  <a:lnTo>
                    <a:pt x="2607052" y="181814"/>
                  </a:lnTo>
                  <a:lnTo>
                    <a:pt x="2660257" y="179078"/>
                  </a:lnTo>
                  <a:lnTo>
                    <a:pt x="2713463" y="176027"/>
                  </a:lnTo>
                  <a:lnTo>
                    <a:pt x="2766668" y="172726"/>
                  </a:lnTo>
                  <a:lnTo>
                    <a:pt x="2819873" y="169252"/>
                  </a:lnTo>
                  <a:lnTo>
                    <a:pt x="2873078" y="165693"/>
                  </a:lnTo>
                  <a:lnTo>
                    <a:pt x="2926283" y="162140"/>
                  </a:lnTo>
                  <a:lnTo>
                    <a:pt x="2979488" y="158688"/>
                  </a:lnTo>
                  <a:lnTo>
                    <a:pt x="3032693" y="155426"/>
                  </a:lnTo>
                  <a:lnTo>
                    <a:pt x="3085899" y="152436"/>
                  </a:lnTo>
                  <a:lnTo>
                    <a:pt x="3139104" y="149784"/>
                  </a:lnTo>
                  <a:lnTo>
                    <a:pt x="3192309" y="147514"/>
                  </a:lnTo>
                  <a:lnTo>
                    <a:pt x="3245514" y="145352"/>
                  </a:lnTo>
                  <a:lnTo>
                    <a:pt x="3298719" y="142924"/>
                  </a:lnTo>
                  <a:lnTo>
                    <a:pt x="3351924" y="140166"/>
                  </a:lnTo>
                  <a:lnTo>
                    <a:pt x="3405130" y="137007"/>
                  </a:lnTo>
                  <a:lnTo>
                    <a:pt x="3458335" y="133372"/>
                  </a:lnTo>
                  <a:lnTo>
                    <a:pt x="3511540" y="129181"/>
                  </a:lnTo>
                  <a:lnTo>
                    <a:pt x="3564745" y="124356"/>
                  </a:lnTo>
                  <a:lnTo>
                    <a:pt x="3617950" y="118821"/>
                  </a:lnTo>
                  <a:lnTo>
                    <a:pt x="3671155" y="112506"/>
                  </a:lnTo>
                  <a:lnTo>
                    <a:pt x="3724361" y="105355"/>
                  </a:lnTo>
                  <a:lnTo>
                    <a:pt x="3777566" y="97321"/>
                  </a:lnTo>
                  <a:lnTo>
                    <a:pt x="3830771" y="88374"/>
                  </a:lnTo>
                  <a:lnTo>
                    <a:pt x="3883976" y="78498"/>
                  </a:lnTo>
                  <a:lnTo>
                    <a:pt x="3937181" y="67686"/>
                  </a:lnTo>
                  <a:lnTo>
                    <a:pt x="3990386" y="55946"/>
                  </a:lnTo>
                  <a:lnTo>
                    <a:pt x="4043591" y="43288"/>
                  </a:lnTo>
                  <a:lnTo>
                    <a:pt x="4096797" y="29731"/>
                  </a:lnTo>
                  <a:lnTo>
                    <a:pt x="4150002" y="15295"/>
                  </a:lnTo>
                  <a:lnTo>
                    <a:pt x="4203207" y="0"/>
                  </a:lnTo>
                  <a:lnTo>
                    <a:pt x="4203207" y="341021"/>
                  </a:lnTo>
                  <a:lnTo>
                    <a:pt x="4150002" y="335375"/>
                  </a:lnTo>
                  <a:lnTo>
                    <a:pt x="4096797" y="330444"/>
                  </a:lnTo>
                  <a:lnTo>
                    <a:pt x="4043591" y="326240"/>
                  </a:lnTo>
                  <a:lnTo>
                    <a:pt x="3990386" y="322775"/>
                  </a:lnTo>
                  <a:lnTo>
                    <a:pt x="3937181" y="320060"/>
                  </a:lnTo>
                  <a:lnTo>
                    <a:pt x="3883976" y="318100"/>
                  </a:lnTo>
                  <a:lnTo>
                    <a:pt x="3830771" y="316891"/>
                  </a:lnTo>
                  <a:lnTo>
                    <a:pt x="3777566" y="316422"/>
                  </a:lnTo>
                  <a:lnTo>
                    <a:pt x="3724361" y="316667"/>
                  </a:lnTo>
                  <a:lnTo>
                    <a:pt x="3671155" y="317589"/>
                  </a:lnTo>
                  <a:lnTo>
                    <a:pt x="3617950" y="319134"/>
                  </a:lnTo>
                  <a:lnTo>
                    <a:pt x="3564745" y="321237"/>
                  </a:lnTo>
                  <a:lnTo>
                    <a:pt x="3511540" y="323821"/>
                  </a:lnTo>
                  <a:lnTo>
                    <a:pt x="3458335" y="326803"/>
                  </a:lnTo>
                  <a:lnTo>
                    <a:pt x="3405130" y="330096"/>
                  </a:lnTo>
                  <a:lnTo>
                    <a:pt x="3351924" y="333613"/>
                  </a:lnTo>
                  <a:lnTo>
                    <a:pt x="3298719" y="337271"/>
                  </a:lnTo>
                  <a:lnTo>
                    <a:pt x="3245514" y="340991"/>
                  </a:lnTo>
                  <a:lnTo>
                    <a:pt x="3192309" y="344703"/>
                  </a:lnTo>
                  <a:lnTo>
                    <a:pt x="3139104" y="348341"/>
                  </a:lnTo>
                  <a:lnTo>
                    <a:pt x="3085899" y="351847"/>
                  </a:lnTo>
                  <a:lnTo>
                    <a:pt x="3032693" y="355190"/>
                  </a:lnTo>
                  <a:lnTo>
                    <a:pt x="2979488" y="358361"/>
                  </a:lnTo>
                  <a:lnTo>
                    <a:pt x="2926283" y="361367"/>
                  </a:lnTo>
                  <a:lnTo>
                    <a:pt x="2873078" y="364222"/>
                  </a:lnTo>
                  <a:lnTo>
                    <a:pt x="2819873" y="366946"/>
                  </a:lnTo>
                  <a:lnTo>
                    <a:pt x="2766668" y="369556"/>
                  </a:lnTo>
                  <a:lnTo>
                    <a:pt x="2713463" y="372063"/>
                  </a:lnTo>
                  <a:lnTo>
                    <a:pt x="2660257" y="374470"/>
                  </a:lnTo>
                  <a:lnTo>
                    <a:pt x="2607052" y="376766"/>
                  </a:lnTo>
                  <a:lnTo>
                    <a:pt x="2553847" y="378926"/>
                  </a:lnTo>
                  <a:lnTo>
                    <a:pt x="2500642" y="380909"/>
                  </a:lnTo>
                  <a:lnTo>
                    <a:pt x="2447437" y="382656"/>
                  </a:lnTo>
                  <a:lnTo>
                    <a:pt x="2394232" y="384096"/>
                  </a:lnTo>
                  <a:lnTo>
                    <a:pt x="2341026" y="385142"/>
                  </a:lnTo>
                  <a:lnTo>
                    <a:pt x="2287821" y="385697"/>
                  </a:lnTo>
                  <a:lnTo>
                    <a:pt x="2234616" y="385659"/>
                  </a:lnTo>
                  <a:lnTo>
                    <a:pt x="2181411" y="384921"/>
                  </a:lnTo>
                  <a:lnTo>
                    <a:pt x="2128206" y="383331"/>
                  </a:lnTo>
                  <a:lnTo>
                    <a:pt x="2075001" y="381084"/>
                  </a:lnTo>
                  <a:lnTo>
                    <a:pt x="2021795" y="378569"/>
                  </a:lnTo>
                  <a:lnTo>
                    <a:pt x="1968590" y="376146"/>
                  </a:lnTo>
                  <a:lnTo>
                    <a:pt x="1915385" y="374063"/>
                  </a:lnTo>
                  <a:lnTo>
                    <a:pt x="1862180" y="372394"/>
                  </a:lnTo>
                  <a:lnTo>
                    <a:pt x="1808975" y="371010"/>
                  </a:lnTo>
                  <a:lnTo>
                    <a:pt x="1755770" y="369595"/>
                  </a:lnTo>
                  <a:lnTo>
                    <a:pt x="1702565" y="367700"/>
                  </a:lnTo>
                  <a:lnTo>
                    <a:pt x="1649359" y="363544"/>
                  </a:lnTo>
                  <a:lnTo>
                    <a:pt x="1596154" y="353661"/>
                  </a:lnTo>
                  <a:lnTo>
                    <a:pt x="1542949" y="341953"/>
                  </a:lnTo>
                  <a:lnTo>
                    <a:pt x="1489744" y="331533"/>
                  </a:lnTo>
                  <a:lnTo>
                    <a:pt x="1436539" y="323606"/>
                  </a:lnTo>
                  <a:lnTo>
                    <a:pt x="1383334" y="316285"/>
                  </a:lnTo>
                  <a:lnTo>
                    <a:pt x="1330128" y="306625"/>
                  </a:lnTo>
                  <a:lnTo>
                    <a:pt x="1276923" y="295747"/>
                  </a:lnTo>
                  <a:lnTo>
                    <a:pt x="1223718" y="284897"/>
                  </a:lnTo>
                  <a:lnTo>
                    <a:pt x="1170513" y="275157"/>
                  </a:lnTo>
                  <a:lnTo>
                    <a:pt x="1117308" y="267198"/>
                  </a:lnTo>
                  <a:lnTo>
                    <a:pt x="1064103" y="261141"/>
                  </a:lnTo>
                  <a:lnTo>
                    <a:pt x="1010897" y="256577"/>
                  </a:lnTo>
                  <a:lnTo>
                    <a:pt x="957692" y="252762"/>
                  </a:lnTo>
                  <a:lnTo>
                    <a:pt x="904487" y="248976"/>
                  </a:lnTo>
                  <a:lnTo>
                    <a:pt x="851282" y="245954"/>
                  </a:lnTo>
                  <a:lnTo>
                    <a:pt x="798077" y="244227"/>
                  </a:lnTo>
                  <a:lnTo>
                    <a:pt x="744872" y="243920"/>
                  </a:lnTo>
                  <a:lnTo>
                    <a:pt x="691667" y="244462"/>
                  </a:lnTo>
                  <a:lnTo>
                    <a:pt x="638461" y="244301"/>
                  </a:lnTo>
                  <a:lnTo>
                    <a:pt x="585256" y="241205"/>
                  </a:lnTo>
                  <a:lnTo>
                    <a:pt x="532051" y="237131"/>
                  </a:lnTo>
                  <a:lnTo>
                    <a:pt x="478846" y="232294"/>
                  </a:lnTo>
                  <a:lnTo>
                    <a:pt x="425641" y="227984"/>
                  </a:lnTo>
                  <a:lnTo>
                    <a:pt x="372436" y="224545"/>
                  </a:lnTo>
                  <a:lnTo>
                    <a:pt x="319230" y="222023"/>
                  </a:lnTo>
                  <a:lnTo>
                    <a:pt x="266025" y="221923"/>
                  </a:lnTo>
                  <a:lnTo>
                    <a:pt x="212820" y="225078"/>
                  </a:lnTo>
                  <a:lnTo>
                    <a:pt x="159615" y="231578"/>
                  </a:lnTo>
                  <a:lnTo>
                    <a:pt x="106410" y="241131"/>
                  </a:lnTo>
                  <a:lnTo>
                    <a:pt x="53205" y="253731"/>
                  </a:lnTo>
                  <a:lnTo>
                    <a:pt x="0" y="268618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3678927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1398024" y="303107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35869" y="252068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273713" y="201028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73713" y="149989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1488016" y="3071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488016" y="2560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488016" y="2050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488016" y="1540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1038225" y="3713030"/>
              <a:ext cx="27122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9237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427914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100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1448631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65916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60975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4210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9270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87685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3597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842745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3206764" y="3713030"/>
              <a:ext cx="3317860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17294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367888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3345942" y="3782620"/>
              <a:ext cx="219456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17294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367888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3345942" y="4002076"/>
              <a:ext cx="219456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458930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40952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43875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58930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40952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3875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412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49187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469924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5412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491870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5469924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834808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834808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6349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36349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6766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46766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5758969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758969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052502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052502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114216" y="18330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542943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989345" y="18735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418072" y="179965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75526" y="19621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32981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708" y="19473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114216" y="18921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542943" y="19512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71671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00398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29125" y="18921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57852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86579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44034" y="1936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98797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27524" y="178051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84979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13706" y="22828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99887" y="290331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57342" y="284421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86069" y="28146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703163" y="17553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60618" y="172578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89345" y="168146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04253" y="179965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61708" y="18439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90435" y="182920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27524" y="175096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3706" y="22237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42433" y="253397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71160" y="279989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6069" y="290331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03163" y="17257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60618" y="16519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18072" y="19473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46799" y="26417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5526" y="1932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61708" y="203603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23167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8797" y="1928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27524" y="183960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56251" y="181006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13706" y="243055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42433" y="275557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71160" y="297718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99887" y="294763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86069" y="302150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703163" y="184397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18072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46799" y="210990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275526" y="209512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704253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132981" y="2050807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990435" y="199171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8797" y="178051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84979" y="192825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13706" y="216463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42433" y="274080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71160" y="277034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28614" y="290331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86069" y="30953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560618" y="174056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989345" y="1947391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418072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846799" y="206558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704253" y="2154222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561708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90435" y="237582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127524" y="189870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6251" y="1957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84979" y="186915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13706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42433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71160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99887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57342" y="191347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86069" y="1810062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703163" y="193261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131891" y="19030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989345" y="179965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132981" y="18292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27524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56251" y="19873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13706" y="195779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42433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1160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699887" y="197257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28614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57342" y="18987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703163" y="17110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989345" y="177010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275526" y="17257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704253" y="18439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990435" y="17553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65901" y="1892760"/>
              <a:ext cx="3429817" cy="132962"/>
            </a:xfrm>
            <a:custGeom>
              <a:avLst/>
              <a:pathLst>
                <a:path w="3429817" h="132962">
                  <a:moveTo>
                    <a:pt x="0" y="88641"/>
                  </a:moveTo>
                  <a:lnTo>
                    <a:pt x="428727" y="132962"/>
                  </a:lnTo>
                  <a:lnTo>
                    <a:pt x="857454" y="0"/>
                  </a:lnTo>
                  <a:lnTo>
                    <a:pt x="1286181" y="103415"/>
                  </a:lnTo>
                  <a:lnTo>
                    <a:pt x="1714908" y="59094"/>
                  </a:lnTo>
                  <a:lnTo>
                    <a:pt x="2143635" y="88641"/>
                  </a:lnTo>
                  <a:lnTo>
                    <a:pt x="2572362" y="118189"/>
                  </a:lnTo>
                  <a:lnTo>
                    <a:pt x="3001090" y="59094"/>
                  </a:lnTo>
                  <a:lnTo>
                    <a:pt x="3429817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37174" y="1745023"/>
              <a:ext cx="4287271" cy="147736"/>
            </a:xfrm>
            <a:custGeom>
              <a:avLst/>
              <a:pathLst>
                <a:path w="4287271" h="147736">
                  <a:moveTo>
                    <a:pt x="0" y="0"/>
                  </a:moveTo>
                  <a:lnTo>
                    <a:pt x="857454" y="73868"/>
                  </a:lnTo>
                  <a:lnTo>
                    <a:pt x="1286181" y="59094"/>
                  </a:lnTo>
                  <a:lnTo>
                    <a:pt x="1714908" y="29547"/>
                  </a:lnTo>
                  <a:lnTo>
                    <a:pt x="2572362" y="14773"/>
                  </a:lnTo>
                  <a:lnTo>
                    <a:pt x="3001090" y="132962"/>
                  </a:lnTo>
                  <a:lnTo>
                    <a:pt x="3429817" y="147736"/>
                  </a:lnTo>
                  <a:lnTo>
                    <a:pt x="4287271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37174" y="1833665"/>
              <a:ext cx="3858544" cy="162510"/>
            </a:xfrm>
            <a:custGeom>
              <a:avLst/>
              <a:pathLst>
                <a:path w="3858544" h="162510">
                  <a:moveTo>
                    <a:pt x="0" y="132962"/>
                  </a:moveTo>
                  <a:lnTo>
                    <a:pt x="428727" y="59094"/>
                  </a:lnTo>
                  <a:lnTo>
                    <a:pt x="857454" y="103415"/>
                  </a:lnTo>
                  <a:lnTo>
                    <a:pt x="1286181" y="73868"/>
                  </a:lnTo>
                  <a:lnTo>
                    <a:pt x="1714908" y="0"/>
                  </a:lnTo>
                  <a:lnTo>
                    <a:pt x="2572362" y="162510"/>
                  </a:lnTo>
                  <a:lnTo>
                    <a:pt x="3001090" y="118189"/>
                  </a:lnTo>
                  <a:lnTo>
                    <a:pt x="3429817" y="118189"/>
                  </a:lnTo>
                  <a:lnTo>
                    <a:pt x="3858544" y="147736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165901" y="1937081"/>
              <a:ext cx="3429817" cy="73868"/>
            </a:xfrm>
            <a:custGeom>
              <a:avLst/>
              <a:pathLst>
                <a:path w="3429817" h="73868">
                  <a:moveTo>
                    <a:pt x="0" y="14773"/>
                  </a:moveTo>
                  <a:lnTo>
                    <a:pt x="428727" y="73868"/>
                  </a:lnTo>
                  <a:lnTo>
                    <a:pt x="857454" y="0"/>
                  </a:lnTo>
                  <a:lnTo>
                    <a:pt x="1286181" y="29547"/>
                  </a:lnTo>
                  <a:lnTo>
                    <a:pt x="1714908" y="14773"/>
                  </a:lnTo>
                  <a:lnTo>
                    <a:pt x="2143635" y="29547"/>
                  </a:lnTo>
                  <a:lnTo>
                    <a:pt x="2572362" y="0"/>
                  </a:lnTo>
                  <a:lnTo>
                    <a:pt x="3429817" y="5909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37174" y="1685929"/>
              <a:ext cx="4287271" cy="989833"/>
            </a:xfrm>
            <a:custGeom>
              <a:avLst/>
              <a:pathLst>
                <a:path w="4287271" h="989833">
                  <a:moveTo>
                    <a:pt x="0" y="73868"/>
                  </a:moveTo>
                  <a:lnTo>
                    <a:pt x="428727" y="147736"/>
                  </a:lnTo>
                  <a:lnTo>
                    <a:pt x="857454" y="0"/>
                  </a:lnTo>
                  <a:lnTo>
                    <a:pt x="1714908" y="295472"/>
                  </a:lnTo>
                  <a:lnTo>
                    <a:pt x="2143635" y="989833"/>
                  </a:lnTo>
                  <a:lnTo>
                    <a:pt x="2572362" y="280699"/>
                  </a:lnTo>
                  <a:lnTo>
                    <a:pt x="3001090" y="265925"/>
                  </a:lnTo>
                  <a:lnTo>
                    <a:pt x="3429817" y="206830"/>
                  </a:lnTo>
                  <a:lnTo>
                    <a:pt x="3858544" y="384114"/>
                  </a:lnTo>
                  <a:lnTo>
                    <a:pt x="4287271" y="664813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737174" y="1715476"/>
              <a:ext cx="4287271" cy="162510"/>
            </a:xfrm>
            <a:custGeom>
              <a:avLst/>
              <a:pathLst>
                <a:path w="4287271" h="162510">
                  <a:moveTo>
                    <a:pt x="0" y="73868"/>
                  </a:moveTo>
                  <a:lnTo>
                    <a:pt x="857454" y="44320"/>
                  </a:lnTo>
                  <a:lnTo>
                    <a:pt x="1286181" y="0"/>
                  </a:lnTo>
                  <a:lnTo>
                    <a:pt x="3001090" y="118189"/>
                  </a:lnTo>
                  <a:lnTo>
                    <a:pt x="3858544" y="162510"/>
                  </a:lnTo>
                  <a:lnTo>
                    <a:pt x="4287271" y="147736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737174" y="1818891"/>
              <a:ext cx="4287271" cy="1122796"/>
            </a:xfrm>
            <a:custGeom>
              <a:avLst/>
              <a:pathLst>
                <a:path w="4287271" h="1122796">
                  <a:moveTo>
                    <a:pt x="0" y="44320"/>
                  </a:moveTo>
                  <a:lnTo>
                    <a:pt x="428727" y="0"/>
                  </a:lnTo>
                  <a:lnTo>
                    <a:pt x="857454" y="103415"/>
                  </a:lnTo>
                  <a:lnTo>
                    <a:pt x="1286181" y="44320"/>
                  </a:lnTo>
                  <a:lnTo>
                    <a:pt x="1714908" y="502303"/>
                  </a:lnTo>
                  <a:lnTo>
                    <a:pt x="3001090" y="1122796"/>
                  </a:lnTo>
                  <a:lnTo>
                    <a:pt x="3429817" y="960286"/>
                  </a:lnTo>
                  <a:lnTo>
                    <a:pt x="3858544" y="1063702"/>
                  </a:lnTo>
                  <a:lnTo>
                    <a:pt x="4287271" y="103415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65901" y="1789344"/>
              <a:ext cx="3858544" cy="1152343"/>
            </a:xfrm>
            <a:custGeom>
              <a:avLst/>
              <a:pathLst>
                <a:path w="3858544" h="1152343">
                  <a:moveTo>
                    <a:pt x="0" y="0"/>
                  </a:moveTo>
                  <a:lnTo>
                    <a:pt x="428727" y="132962"/>
                  </a:lnTo>
                  <a:lnTo>
                    <a:pt x="1286181" y="472756"/>
                  </a:lnTo>
                  <a:lnTo>
                    <a:pt x="1714908" y="783002"/>
                  </a:lnTo>
                  <a:lnTo>
                    <a:pt x="2143635" y="1048928"/>
                  </a:lnTo>
                  <a:lnTo>
                    <a:pt x="2572362" y="1004607"/>
                  </a:lnTo>
                  <a:lnTo>
                    <a:pt x="3001090" y="989833"/>
                  </a:lnTo>
                  <a:lnTo>
                    <a:pt x="3858544" y="1152343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37174" y="1818891"/>
              <a:ext cx="4287271" cy="325020"/>
            </a:xfrm>
            <a:custGeom>
              <a:avLst/>
              <a:pathLst>
                <a:path w="4287271" h="325020">
                  <a:moveTo>
                    <a:pt x="0" y="59094"/>
                  </a:moveTo>
                  <a:lnTo>
                    <a:pt x="428727" y="14773"/>
                  </a:lnTo>
                  <a:lnTo>
                    <a:pt x="857454" y="0"/>
                  </a:lnTo>
                  <a:lnTo>
                    <a:pt x="1714908" y="236378"/>
                  </a:lnTo>
                  <a:lnTo>
                    <a:pt x="2143635" y="325020"/>
                  </a:lnTo>
                  <a:lnTo>
                    <a:pt x="2572362" y="310246"/>
                  </a:lnTo>
                  <a:lnTo>
                    <a:pt x="3001090" y="236378"/>
                  </a:lnTo>
                  <a:lnTo>
                    <a:pt x="3429817" y="265925"/>
                  </a:lnTo>
                  <a:lnTo>
                    <a:pt x="4287271" y="206830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737174" y="1848439"/>
              <a:ext cx="4287271" cy="1211438"/>
            </a:xfrm>
            <a:custGeom>
              <a:avLst/>
              <a:pathLst>
                <a:path w="4287271" h="1211438">
                  <a:moveTo>
                    <a:pt x="0" y="118189"/>
                  </a:moveTo>
                  <a:lnTo>
                    <a:pt x="428727" y="29547"/>
                  </a:lnTo>
                  <a:lnTo>
                    <a:pt x="857454" y="0"/>
                  </a:lnTo>
                  <a:lnTo>
                    <a:pt x="1286181" y="44320"/>
                  </a:lnTo>
                  <a:lnTo>
                    <a:pt x="1714908" y="620492"/>
                  </a:lnTo>
                  <a:lnTo>
                    <a:pt x="2143635" y="945512"/>
                  </a:lnTo>
                  <a:lnTo>
                    <a:pt x="2572362" y="1167117"/>
                  </a:lnTo>
                  <a:lnTo>
                    <a:pt x="3001090" y="1137570"/>
                  </a:lnTo>
                  <a:lnTo>
                    <a:pt x="4287271" y="121143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94628" y="1774571"/>
              <a:ext cx="3429817" cy="635266"/>
            </a:xfrm>
            <a:custGeom>
              <a:avLst/>
              <a:pathLst>
                <a:path w="3429817" h="635266">
                  <a:moveTo>
                    <a:pt x="0" y="0"/>
                  </a:moveTo>
                  <a:lnTo>
                    <a:pt x="428727" y="206830"/>
                  </a:lnTo>
                  <a:lnTo>
                    <a:pt x="857454" y="339793"/>
                  </a:lnTo>
                  <a:lnTo>
                    <a:pt x="1286181" y="325020"/>
                  </a:lnTo>
                  <a:lnTo>
                    <a:pt x="2143635" y="413661"/>
                  </a:lnTo>
                  <a:lnTo>
                    <a:pt x="3001090" y="339793"/>
                  </a:lnTo>
                  <a:lnTo>
                    <a:pt x="3429817" y="635266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737174" y="1818891"/>
              <a:ext cx="4287271" cy="1314853"/>
            </a:xfrm>
            <a:custGeom>
              <a:avLst/>
              <a:pathLst>
                <a:path w="4287271" h="1314853">
                  <a:moveTo>
                    <a:pt x="0" y="0"/>
                  </a:moveTo>
                  <a:lnTo>
                    <a:pt x="1286181" y="147736"/>
                  </a:lnTo>
                  <a:lnTo>
                    <a:pt x="1714908" y="384114"/>
                  </a:lnTo>
                  <a:lnTo>
                    <a:pt x="2143635" y="960286"/>
                  </a:lnTo>
                  <a:lnTo>
                    <a:pt x="2572362" y="989833"/>
                  </a:lnTo>
                  <a:lnTo>
                    <a:pt x="3001090" y="975060"/>
                  </a:lnTo>
                  <a:lnTo>
                    <a:pt x="3429817" y="1122796"/>
                  </a:lnTo>
                  <a:lnTo>
                    <a:pt x="4287271" y="131485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65901" y="1848439"/>
              <a:ext cx="3858544" cy="147736"/>
            </a:xfrm>
            <a:custGeom>
              <a:avLst/>
              <a:pathLst>
                <a:path w="3858544" h="147736">
                  <a:moveTo>
                    <a:pt x="0" y="88641"/>
                  </a:moveTo>
                  <a:lnTo>
                    <a:pt x="428727" y="147736"/>
                  </a:lnTo>
                  <a:lnTo>
                    <a:pt x="857454" y="59094"/>
                  </a:lnTo>
                  <a:lnTo>
                    <a:pt x="1286181" y="73868"/>
                  </a:lnTo>
                  <a:lnTo>
                    <a:pt x="1714908" y="73868"/>
                  </a:lnTo>
                  <a:lnTo>
                    <a:pt x="2143635" y="73868"/>
                  </a:lnTo>
                  <a:lnTo>
                    <a:pt x="2572362" y="73868"/>
                  </a:lnTo>
                  <a:lnTo>
                    <a:pt x="3429817" y="103415"/>
                  </a:lnTo>
                  <a:lnTo>
                    <a:pt x="3858544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737174" y="1774571"/>
              <a:ext cx="3429817" cy="192057"/>
            </a:xfrm>
            <a:custGeom>
              <a:avLst/>
              <a:pathLst>
                <a:path w="3429817" h="192057">
                  <a:moveTo>
                    <a:pt x="0" y="192057"/>
                  </a:moveTo>
                  <a:lnTo>
                    <a:pt x="428727" y="162510"/>
                  </a:lnTo>
                  <a:lnTo>
                    <a:pt x="1286181" y="59094"/>
                  </a:lnTo>
                  <a:lnTo>
                    <a:pt x="1714908" y="0"/>
                  </a:lnTo>
                  <a:lnTo>
                    <a:pt x="3429817" y="88641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233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737174" y="1606613"/>
              <a:ext cx="4287271" cy="411029"/>
            </a:xfrm>
            <a:custGeom>
              <a:avLst/>
              <a:pathLst>
                <a:path w="4287271" h="411029">
                  <a:moveTo>
                    <a:pt x="0" y="0"/>
                  </a:moveTo>
                  <a:lnTo>
                    <a:pt x="54269" y="15379"/>
                  </a:lnTo>
                  <a:lnTo>
                    <a:pt x="108538" y="29666"/>
                  </a:lnTo>
                  <a:lnTo>
                    <a:pt x="162807" y="42885"/>
                  </a:lnTo>
                  <a:lnTo>
                    <a:pt x="217077" y="55060"/>
                  </a:lnTo>
                  <a:lnTo>
                    <a:pt x="271346" y="66218"/>
                  </a:lnTo>
                  <a:lnTo>
                    <a:pt x="325615" y="76390"/>
                  </a:lnTo>
                  <a:lnTo>
                    <a:pt x="379884" y="85614"/>
                  </a:lnTo>
                  <a:lnTo>
                    <a:pt x="434154" y="93934"/>
                  </a:lnTo>
                  <a:lnTo>
                    <a:pt x="488423" y="101401"/>
                  </a:lnTo>
                  <a:lnTo>
                    <a:pt x="542692" y="108072"/>
                  </a:lnTo>
                  <a:lnTo>
                    <a:pt x="596961" y="114013"/>
                  </a:lnTo>
                  <a:lnTo>
                    <a:pt x="651231" y="119293"/>
                  </a:lnTo>
                  <a:lnTo>
                    <a:pt x="705500" y="123984"/>
                  </a:lnTo>
                  <a:lnTo>
                    <a:pt x="759769" y="128161"/>
                  </a:lnTo>
                  <a:lnTo>
                    <a:pt x="814038" y="131894"/>
                  </a:lnTo>
                  <a:lnTo>
                    <a:pt x="868308" y="135253"/>
                  </a:lnTo>
                  <a:lnTo>
                    <a:pt x="922577" y="138239"/>
                  </a:lnTo>
                  <a:lnTo>
                    <a:pt x="976846" y="140890"/>
                  </a:lnTo>
                  <a:lnTo>
                    <a:pt x="1031115" y="143259"/>
                  </a:lnTo>
                  <a:lnTo>
                    <a:pt x="1085385" y="145392"/>
                  </a:lnTo>
                  <a:lnTo>
                    <a:pt x="1139654" y="147329"/>
                  </a:lnTo>
                  <a:lnTo>
                    <a:pt x="1193923" y="149110"/>
                  </a:lnTo>
                  <a:lnTo>
                    <a:pt x="1248192" y="150778"/>
                  </a:lnTo>
                  <a:lnTo>
                    <a:pt x="1302462" y="152355"/>
                  </a:lnTo>
                  <a:lnTo>
                    <a:pt x="1356731" y="153414"/>
                  </a:lnTo>
                  <a:lnTo>
                    <a:pt x="1411000" y="153515"/>
                  </a:lnTo>
                  <a:lnTo>
                    <a:pt x="1465270" y="152373"/>
                  </a:lnTo>
                  <a:lnTo>
                    <a:pt x="1519539" y="149942"/>
                  </a:lnTo>
                  <a:lnTo>
                    <a:pt x="1573808" y="146549"/>
                  </a:lnTo>
                  <a:lnTo>
                    <a:pt x="1628077" y="142873"/>
                  </a:lnTo>
                  <a:lnTo>
                    <a:pt x="1682347" y="139836"/>
                  </a:lnTo>
                  <a:lnTo>
                    <a:pt x="1736616" y="138408"/>
                  </a:lnTo>
                  <a:lnTo>
                    <a:pt x="1790885" y="138860"/>
                  </a:lnTo>
                  <a:lnTo>
                    <a:pt x="1845154" y="140920"/>
                  </a:lnTo>
                  <a:lnTo>
                    <a:pt x="1899424" y="144242"/>
                  </a:lnTo>
                  <a:lnTo>
                    <a:pt x="1953693" y="148430"/>
                  </a:lnTo>
                  <a:lnTo>
                    <a:pt x="2007962" y="153071"/>
                  </a:lnTo>
                  <a:lnTo>
                    <a:pt x="2062231" y="157773"/>
                  </a:lnTo>
                  <a:lnTo>
                    <a:pt x="2116501" y="162208"/>
                  </a:lnTo>
                  <a:lnTo>
                    <a:pt x="2170770" y="166162"/>
                  </a:lnTo>
                  <a:lnTo>
                    <a:pt x="2225039" y="169558"/>
                  </a:lnTo>
                  <a:lnTo>
                    <a:pt x="2279308" y="172463"/>
                  </a:lnTo>
                  <a:lnTo>
                    <a:pt x="2333578" y="175062"/>
                  </a:lnTo>
                  <a:lnTo>
                    <a:pt x="2387847" y="177616"/>
                  </a:lnTo>
                  <a:lnTo>
                    <a:pt x="2442116" y="180419"/>
                  </a:lnTo>
                  <a:lnTo>
                    <a:pt x="2496385" y="183764"/>
                  </a:lnTo>
                  <a:lnTo>
                    <a:pt x="2550655" y="187916"/>
                  </a:lnTo>
                  <a:lnTo>
                    <a:pt x="2604924" y="193221"/>
                  </a:lnTo>
                  <a:lnTo>
                    <a:pt x="2659193" y="199903"/>
                  </a:lnTo>
                  <a:lnTo>
                    <a:pt x="2713463" y="206921"/>
                  </a:lnTo>
                  <a:lnTo>
                    <a:pt x="2767732" y="213031"/>
                  </a:lnTo>
                  <a:lnTo>
                    <a:pt x="2822001" y="217232"/>
                  </a:lnTo>
                  <a:lnTo>
                    <a:pt x="2876270" y="219215"/>
                  </a:lnTo>
                  <a:lnTo>
                    <a:pt x="2930540" y="219587"/>
                  </a:lnTo>
                  <a:lnTo>
                    <a:pt x="2984809" y="219648"/>
                  </a:lnTo>
                  <a:lnTo>
                    <a:pt x="3039078" y="221450"/>
                  </a:lnTo>
                  <a:lnTo>
                    <a:pt x="3093347" y="226662"/>
                  </a:lnTo>
                  <a:lnTo>
                    <a:pt x="3147617" y="233928"/>
                  </a:lnTo>
                  <a:lnTo>
                    <a:pt x="3201886" y="241669"/>
                  </a:lnTo>
                  <a:lnTo>
                    <a:pt x="3256155" y="248517"/>
                  </a:lnTo>
                  <a:lnTo>
                    <a:pt x="3310424" y="253547"/>
                  </a:lnTo>
                  <a:lnTo>
                    <a:pt x="3364694" y="256329"/>
                  </a:lnTo>
                  <a:lnTo>
                    <a:pt x="3418963" y="256739"/>
                  </a:lnTo>
                  <a:lnTo>
                    <a:pt x="3473232" y="255321"/>
                  </a:lnTo>
                  <a:lnTo>
                    <a:pt x="3527501" y="253401"/>
                  </a:lnTo>
                  <a:lnTo>
                    <a:pt x="3581771" y="250929"/>
                  </a:lnTo>
                  <a:lnTo>
                    <a:pt x="3636040" y="247774"/>
                  </a:lnTo>
                  <a:lnTo>
                    <a:pt x="3690309" y="243763"/>
                  </a:lnTo>
                  <a:lnTo>
                    <a:pt x="3744578" y="238679"/>
                  </a:lnTo>
                  <a:lnTo>
                    <a:pt x="3798848" y="232265"/>
                  </a:lnTo>
                  <a:lnTo>
                    <a:pt x="3853117" y="224231"/>
                  </a:lnTo>
                  <a:lnTo>
                    <a:pt x="3907386" y="214277"/>
                  </a:lnTo>
                  <a:lnTo>
                    <a:pt x="3961656" y="202126"/>
                  </a:lnTo>
                  <a:lnTo>
                    <a:pt x="4015925" y="187556"/>
                  </a:lnTo>
                  <a:lnTo>
                    <a:pt x="4070194" y="170419"/>
                  </a:lnTo>
                  <a:lnTo>
                    <a:pt x="4124463" y="150647"/>
                  </a:lnTo>
                  <a:lnTo>
                    <a:pt x="4178733" y="128232"/>
                  </a:lnTo>
                  <a:lnTo>
                    <a:pt x="4233002" y="103206"/>
                  </a:lnTo>
                  <a:lnTo>
                    <a:pt x="4287271" y="75621"/>
                  </a:lnTo>
                  <a:lnTo>
                    <a:pt x="4287271" y="347588"/>
                  </a:lnTo>
                  <a:lnTo>
                    <a:pt x="4233002" y="348772"/>
                  </a:lnTo>
                  <a:lnTo>
                    <a:pt x="4178733" y="350612"/>
                  </a:lnTo>
                  <a:lnTo>
                    <a:pt x="4124463" y="353182"/>
                  </a:lnTo>
                  <a:lnTo>
                    <a:pt x="4070194" y="356538"/>
                  </a:lnTo>
                  <a:lnTo>
                    <a:pt x="4015925" y="360693"/>
                  </a:lnTo>
                  <a:lnTo>
                    <a:pt x="3961656" y="365603"/>
                  </a:lnTo>
                  <a:lnTo>
                    <a:pt x="3907386" y="371142"/>
                  </a:lnTo>
                  <a:lnTo>
                    <a:pt x="3853117" y="377111"/>
                  </a:lnTo>
                  <a:lnTo>
                    <a:pt x="3798848" y="383255"/>
                  </a:lnTo>
                  <a:lnTo>
                    <a:pt x="3744578" y="389299"/>
                  </a:lnTo>
                  <a:lnTo>
                    <a:pt x="3690309" y="394975"/>
                  </a:lnTo>
                  <a:lnTo>
                    <a:pt x="3636040" y="400048"/>
                  </a:lnTo>
                  <a:lnTo>
                    <a:pt x="3581771" y="404324"/>
                  </a:lnTo>
                  <a:lnTo>
                    <a:pt x="3527501" y="407653"/>
                  </a:lnTo>
                  <a:lnTo>
                    <a:pt x="3473232" y="409927"/>
                  </a:lnTo>
                  <a:lnTo>
                    <a:pt x="3418963" y="411029"/>
                  </a:lnTo>
                  <a:lnTo>
                    <a:pt x="3364694" y="409649"/>
                  </a:lnTo>
                  <a:lnTo>
                    <a:pt x="3310424" y="406041"/>
                  </a:lnTo>
                  <a:lnTo>
                    <a:pt x="3256155" y="401354"/>
                  </a:lnTo>
                  <a:lnTo>
                    <a:pt x="3201886" y="396434"/>
                  </a:lnTo>
                  <a:lnTo>
                    <a:pt x="3147617" y="391633"/>
                  </a:lnTo>
                  <a:lnTo>
                    <a:pt x="3093347" y="386860"/>
                  </a:lnTo>
                  <a:lnTo>
                    <a:pt x="3039078" y="381809"/>
                  </a:lnTo>
                  <a:lnTo>
                    <a:pt x="2984809" y="376252"/>
                  </a:lnTo>
                  <a:lnTo>
                    <a:pt x="2930540" y="370335"/>
                  </a:lnTo>
                  <a:lnTo>
                    <a:pt x="2876270" y="365179"/>
                  </a:lnTo>
                  <a:lnTo>
                    <a:pt x="2822001" y="361843"/>
                  </a:lnTo>
                  <a:lnTo>
                    <a:pt x="2767732" y="360696"/>
                  </a:lnTo>
                  <a:lnTo>
                    <a:pt x="2713463" y="361189"/>
                  </a:lnTo>
                  <a:lnTo>
                    <a:pt x="2659193" y="362086"/>
                  </a:lnTo>
                  <a:lnTo>
                    <a:pt x="2604924" y="361901"/>
                  </a:lnTo>
                  <a:lnTo>
                    <a:pt x="2550655" y="359406"/>
                  </a:lnTo>
                  <a:lnTo>
                    <a:pt x="2496385" y="355180"/>
                  </a:lnTo>
                  <a:lnTo>
                    <a:pt x="2442116" y="349783"/>
                  </a:lnTo>
                  <a:lnTo>
                    <a:pt x="2387847" y="343597"/>
                  </a:lnTo>
                  <a:lnTo>
                    <a:pt x="2333578" y="337036"/>
                  </a:lnTo>
                  <a:lnTo>
                    <a:pt x="2279308" y="330514"/>
                  </a:lnTo>
                  <a:lnTo>
                    <a:pt x="2225039" y="324411"/>
                  </a:lnTo>
                  <a:lnTo>
                    <a:pt x="2170770" y="319031"/>
                  </a:lnTo>
                  <a:lnTo>
                    <a:pt x="2116501" y="314561"/>
                  </a:lnTo>
                  <a:lnTo>
                    <a:pt x="2062231" y="311044"/>
                  </a:lnTo>
                  <a:lnTo>
                    <a:pt x="2007962" y="308383"/>
                  </a:lnTo>
                  <a:lnTo>
                    <a:pt x="1953693" y="306371"/>
                  </a:lnTo>
                  <a:lnTo>
                    <a:pt x="1899424" y="304736"/>
                  </a:lnTo>
                  <a:lnTo>
                    <a:pt x="1845154" y="303184"/>
                  </a:lnTo>
                  <a:lnTo>
                    <a:pt x="1790885" y="301438"/>
                  </a:lnTo>
                  <a:lnTo>
                    <a:pt x="1736616" y="299271"/>
                  </a:lnTo>
                  <a:lnTo>
                    <a:pt x="1682347" y="296639"/>
                  </a:lnTo>
                  <a:lnTo>
                    <a:pt x="1628077" y="294076"/>
                  </a:lnTo>
                  <a:lnTo>
                    <a:pt x="1573808" y="292061"/>
                  </a:lnTo>
                  <a:lnTo>
                    <a:pt x="1519539" y="290953"/>
                  </a:lnTo>
                  <a:lnTo>
                    <a:pt x="1465270" y="290874"/>
                  </a:lnTo>
                  <a:lnTo>
                    <a:pt x="1411000" y="291587"/>
                  </a:lnTo>
                  <a:lnTo>
                    <a:pt x="1356731" y="292490"/>
                  </a:lnTo>
                  <a:lnTo>
                    <a:pt x="1302462" y="292736"/>
                  </a:lnTo>
                  <a:lnTo>
                    <a:pt x="1248192" y="291935"/>
                  </a:lnTo>
                  <a:lnTo>
                    <a:pt x="1193923" y="291088"/>
                  </a:lnTo>
                  <a:lnTo>
                    <a:pt x="1139654" y="290220"/>
                  </a:lnTo>
                  <a:lnTo>
                    <a:pt x="1085385" y="289272"/>
                  </a:lnTo>
                  <a:lnTo>
                    <a:pt x="1031115" y="288179"/>
                  </a:lnTo>
                  <a:lnTo>
                    <a:pt x="976846" y="286881"/>
                  </a:lnTo>
                  <a:lnTo>
                    <a:pt x="922577" y="285319"/>
                  </a:lnTo>
                  <a:lnTo>
                    <a:pt x="868308" y="283446"/>
                  </a:lnTo>
                  <a:lnTo>
                    <a:pt x="814038" y="281358"/>
                  </a:lnTo>
                  <a:lnTo>
                    <a:pt x="759769" y="279333"/>
                  </a:lnTo>
                  <a:lnTo>
                    <a:pt x="705500" y="277431"/>
                  </a:lnTo>
                  <a:lnTo>
                    <a:pt x="651231" y="275702"/>
                  </a:lnTo>
                  <a:lnTo>
                    <a:pt x="596961" y="274202"/>
                  </a:lnTo>
                  <a:lnTo>
                    <a:pt x="542692" y="272984"/>
                  </a:lnTo>
                  <a:lnTo>
                    <a:pt x="488423" y="272096"/>
                  </a:lnTo>
                  <a:lnTo>
                    <a:pt x="434154" y="271584"/>
                  </a:lnTo>
                  <a:lnTo>
                    <a:pt x="379884" y="271486"/>
                  </a:lnTo>
                  <a:lnTo>
                    <a:pt x="325615" y="271834"/>
                  </a:lnTo>
                  <a:lnTo>
                    <a:pt x="271346" y="272651"/>
                  </a:lnTo>
                  <a:lnTo>
                    <a:pt x="217077" y="273955"/>
                  </a:lnTo>
                  <a:lnTo>
                    <a:pt x="162807" y="275759"/>
                  </a:lnTo>
                  <a:lnTo>
                    <a:pt x="108538" y="278069"/>
                  </a:lnTo>
                  <a:lnTo>
                    <a:pt x="54269" y="280891"/>
                  </a:lnTo>
                  <a:lnTo>
                    <a:pt x="0" y="284227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165901" y="1804815"/>
              <a:ext cx="3429817" cy="318868"/>
            </a:xfrm>
            <a:custGeom>
              <a:avLst/>
              <a:pathLst>
                <a:path w="3429817" h="318868">
                  <a:moveTo>
                    <a:pt x="0" y="67945"/>
                  </a:moveTo>
                  <a:lnTo>
                    <a:pt x="43415" y="75879"/>
                  </a:lnTo>
                  <a:lnTo>
                    <a:pt x="86830" y="82266"/>
                  </a:lnTo>
                  <a:lnTo>
                    <a:pt x="130246" y="87072"/>
                  </a:lnTo>
                  <a:lnTo>
                    <a:pt x="173661" y="90295"/>
                  </a:lnTo>
                  <a:lnTo>
                    <a:pt x="217077" y="91979"/>
                  </a:lnTo>
                  <a:lnTo>
                    <a:pt x="260492" y="92233"/>
                  </a:lnTo>
                  <a:lnTo>
                    <a:pt x="303907" y="91235"/>
                  </a:lnTo>
                  <a:lnTo>
                    <a:pt x="347323" y="89213"/>
                  </a:lnTo>
                  <a:lnTo>
                    <a:pt x="390738" y="86426"/>
                  </a:lnTo>
                  <a:lnTo>
                    <a:pt x="434154" y="83135"/>
                  </a:lnTo>
                  <a:lnTo>
                    <a:pt x="477569" y="79646"/>
                  </a:lnTo>
                  <a:lnTo>
                    <a:pt x="520984" y="76178"/>
                  </a:lnTo>
                  <a:lnTo>
                    <a:pt x="564400" y="72836"/>
                  </a:lnTo>
                  <a:lnTo>
                    <a:pt x="607815" y="69683"/>
                  </a:lnTo>
                  <a:lnTo>
                    <a:pt x="651231" y="66762"/>
                  </a:lnTo>
                  <a:lnTo>
                    <a:pt x="694646" y="64105"/>
                  </a:lnTo>
                  <a:lnTo>
                    <a:pt x="738061" y="61750"/>
                  </a:lnTo>
                  <a:lnTo>
                    <a:pt x="781477" y="59741"/>
                  </a:lnTo>
                  <a:lnTo>
                    <a:pt x="824892" y="58128"/>
                  </a:lnTo>
                  <a:lnTo>
                    <a:pt x="868308" y="56999"/>
                  </a:lnTo>
                  <a:lnTo>
                    <a:pt x="911723" y="56924"/>
                  </a:lnTo>
                  <a:lnTo>
                    <a:pt x="955138" y="57625"/>
                  </a:lnTo>
                  <a:lnTo>
                    <a:pt x="998554" y="58443"/>
                  </a:lnTo>
                  <a:lnTo>
                    <a:pt x="1041969" y="58798"/>
                  </a:lnTo>
                  <a:lnTo>
                    <a:pt x="1085385" y="58328"/>
                  </a:lnTo>
                  <a:lnTo>
                    <a:pt x="1128800" y="56995"/>
                  </a:lnTo>
                  <a:lnTo>
                    <a:pt x="1172216" y="55109"/>
                  </a:lnTo>
                  <a:lnTo>
                    <a:pt x="1215631" y="53244"/>
                  </a:lnTo>
                  <a:lnTo>
                    <a:pt x="1259046" y="52105"/>
                  </a:lnTo>
                  <a:lnTo>
                    <a:pt x="1302462" y="52432"/>
                  </a:lnTo>
                  <a:lnTo>
                    <a:pt x="1345877" y="54837"/>
                  </a:lnTo>
                  <a:lnTo>
                    <a:pt x="1389293" y="58679"/>
                  </a:lnTo>
                  <a:lnTo>
                    <a:pt x="1432708" y="63078"/>
                  </a:lnTo>
                  <a:lnTo>
                    <a:pt x="1476123" y="67253"/>
                  </a:lnTo>
                  <a:lnTo>
                    <a:pt x="1519539" y="70655"/>
                  </a:lnTo>
                  <a:lnTo>
                    <a:pt x="1562954" y="73071"/>
                  </a:lnTo>
                  <a:lnTo>
                    <a:pt x="1606370" y="74625"/>
                  </a:lnTo>
                  <a:lnTo>
                    <a:pt x="1649785" y="75694"/>
                  </a:lnTo>
                  <a:lnTo>
                    <a:pt x="1693200" y="76768"/>
                  </a:lnTo>
                  <a:lnTo>
                    <a:pt x="1736616" y="78372"/>
                  </a:lnTo>
                  <a:lnTo>
                    <a:pt x="1780031" y="80878"/>
                  </a:lnTo>
                  <a:lnTo>
                    <a:pt x="1823447" y="83748"/>
                  </a:lnTo>
                  <a:lnTo>
                    <a:pt x="1866862" y="86324"/>
                  </a:lnTo>
                  <a:lnTo>
                    <a:pt x="1910277" y="88065"/>
                  </a:lnTo>
                  <a:lnTo>
                    <a:pt x="1953693" y="88680"/>
                  </a:lnTo>
                  <a:lnTo>
                    <a:pt x="1997108" y="88217"/>
                  </a:lnTo>
                  <a:lnTo>
                    <a:pt x="2040524" y="87058"/>
                  </a:lnTo>
                  <a:lnTo>
                    <a:pt x="2083939" y="85820"/>
                  </a:lnTo>
                  <a:lnTo>
                    <a:pt x="2127355" y="85216"/>
                  </a:lnTo>
                  <a:lnTo>
                    <a:pt x="2170770" y="85993"/>
                  </a:lnTo>
                  <a:lnTo>
                    <a:pt x="2214185" y="88418"/>
                  </a:lnTo>
                  <a:lnTo>
                    <a:pt x="2257601" y="91716"/>
                  </a:lnTo>
                  <a:lnTo>
                    <a:pt x="2301016" y="95051"/>
                  </a:lnTo>
                  <a:lnTo>
                    <a:pt x="2344432" y="97719"/>
                  </a:lnTo>
                  <a:lnTo>
                    <a:pt x="2387847" y="99280"/>
                  </a:lnTo>
                  <a:lnTo>
                    <a:pt x="2431262" y="99640"/>
                  </a:lnTo>
                  <a:lnTo>
                    <a:pt x="2474678" y="99030"/>
                  </a:lnTo>
                  <a:lnTo>
                    <a:pt x="2518093" y="97900"/>
                  </a:lnTo>
                  <a:lnTo>
                    <a:pt x="2561509" y="96779"/>
                  </a:lnTo>
                  <a:lnTo>
                    <a:pt x="2604924" y="95943"/>
                  </a:lnTo>
                  <a:lnTo>
                    <a:pt x="2648339" y="95091"/>
                  </a:lnTo>
                  <a:lnTo>
                    <a:pt x="2691755" y="94181"/>
                  </a:lnTo>
                  <a:lnTo>
                    <a:pt x="2735170" y="93195"/>
                  </a:lnTo>
                  <a:lnTo>
                    <a:pt x="2778586" y="92122"/>
                  </a:lnTo>
                  <a:lnTo>
                    <a:pt x="2822001" y="90957"/>
                  </a:lnTo>
                  <a:lnTo>
                    <a:pt x="2865416" y="89700"/>
                  </a:lnTo>
                  <a:lnTo>
                    <a:pt x="2908832" y="88342"/>
                  </a:lnTo>
                  <a:lnTo>
                    <a:pt x="2952247" y="86853"/>
                  </a:lnTo>
                  <a:lnTo>
                    <a:pt x="2995663" y="85158"/>
                  </a:lnTo>
                  <a:lnTo>
                    <a:pt x="3039078" y="82988"/>
                  </a:lnTo>
                  <a:lnTo>
                    <a:pt x="3082493" y="79926"/>
                  </a:lnTo>
                  <a:lnTo>
                    <a:pt x="3125909" y="75726"/>
                  </a:lnTo>
                  <a:lnTo>
                    <a:pt x="3169324" y="70147"/>
                  </a:lnTo>
                  <a:lnTo>
                    <a:pt x="3212740" y="62977"/>
                  </a:lnTo>
                  <a:lnTo>
                    <a:pt x="3256155" y="54059"/>
                  </a:lnTo>
                  <a:lnTo>
                    <a:pt x="3299571" y="43304"/>
                  </a:lnTo>
                  <a:lnTo>
                    <a:pt x="3342986" y="30686"/>
                  </a:lnTo>
                  <a:lnTo>
                    <a:pt x="3386401" y="16232"/>
                  </a:lnTo>
                  <a:lnTo>
                    <a:pt x="3429817" y="0"/>
                  </a:lnTo>
                  <a:lnTo>
                    <a:pt x="3429817" y="250978"/>
                  </a:lnTo>
                  <a:lnTo>
                    <a:pt x="3386401" y="245155"/>
                  </a:lnTo>
                  <a:lnTo>
                    <a:pt x="3342986" y="240730"/>
                  </a:lnTo>
                  <a:lnTo>
                    <a:pt x="3299571" y="237746"/>
                  </a:lnTo>
                  <a:lnTo>
                    <a:pt x="3256155" y="236215"/>
                  </a:lnTo>
                  <a:lnTo>
                    <a:pt x="3212740" y="236101"/>
                  </a:lnTo>
                  <a:lnTo>
                    <a:pt x="3169324" y="237301"/>
                  </a:lnTo>
                  <a:lnTo>
                    <a:pt x="3125909" y="239644"/>
                  </a:lnTo>
                  <a:lnTo>
                    <a:pt x="3082493" y="242904"/>
                  </a:lnTo>
                  <a:lnTo>
                    <a:pt x="3039078" y="246828"/>
                  </a:lnTo>
                  <a:lnTo>
                    <a:pt x="2995663" y="251158"/>
                  </a:lnTo>
                  <a:lnTo>
                    <a:pt x="2952247" y="255595"/>
                  </a:lnTo>
                  <a:lnTo>
                    <a:pt x="2908832" y="259917"/>
                  </a:lnTo>
                  <a:lnTo>
                    <a:pt x="2865416" y="264011"/>
                  </a:lnTo>
                  <a:lnTo>
                    <a:pt x="2822001" y="267806"/>
                  </a:lnTo>
                  <a:lnTo>
                    <a:pt x="2778586" y="271251"/>
                  </a:lnTo>
                  <a:lnTo>
                    <a:pt x="2735170" y="274305"/>
                  </a:lnTo>
                  <a:lnTo>
                    <a:pt x="2691755" y="276924"/>
                  </a:lnTo>
                  <a:lnTo>
                    <a:pt x="2648339" y="279054"/>
                  </a:lnTo>
                  <a:lnTo>
                    <a:pt x="2604924" y="280638"/>
                  </a:lnTo>
                  <a:lnTo>
                    <a:pt x="2561509" y="281557"/>
                  </a:lnTo>
                  <a:lnTo>
                    <a:pt x="2518093" y="280777"/>
                  </a:lnTo>
                  <a:lnTo>
                    <a:pt x="2474678" y="278543"/>
                  </a:lnTo>
                  <a:lnTo>
                    <a:pt x="2431262" y="275704"/>
                  </a:lnTo>
                  <a:lnTo>
                    <a:pt x="2387847" y="273029"/>
                  </a:lnTo>
                  <a:lnTo>
                    <a:pt x="2344432" y="271072"/>
                  </a:lnTo>
                  <a:lnTo>
                    <a:pt x="2301016" y="270060"/>
                  </a:lnTo>
                  <a:lnTo>
                    <a:pt x="2257601" y="269874"/>
                  </a:lnTo>
                  <a:lnTo>
                    <a:pt x="2214185" y="270131"/>
                  </a:lnTo>
                  <a:lnTo>
                    <a:pt x="2170770" y="270315"/>
                  </a:lnTo>
                  <a:lnTo>
                    <a:pt x="2127355" y="269881"/>
                  </a:lnTo>
                  <a:lnTo>
                    <a:pt x="2083939" y="268328"/>
                  </a:lnTo>
                  <a:lnTo>
                    <a:pt x="2040524" y="266117"/>
                  </a:lnTo>
                  <a:lnTo>
                    <a:pt x="1997108" y="263908"/>
                  </a:lnTo>
                  <a:lnTo>
                    <a:pt x="1953693" y="262266"/>
                  </a:lnTo>
                  <a:lnTo>
                    <a:pt x="1910277" y="261519"/>
                  </a:lnTo>
                  <a:lnTo>
                    <a:pt x="1866862" y="261663"/>
                  </a:lnTo>
                  <a:lnTo>
                    <a:pt x="1823447" y="262354"/>
                  </a:lnTo>
                  <a:lnTo>
                    <a:pt x="1780031" y="262998"/>
                  </a:lnTo>
                  <a:lnTo>
                    <a:pt x="1736616" y="262885"/>
                  </a:lnTo>
                  <a:lnTo>
                    <a:pt x="1693200" y="261281"/>
                  </a:lnTo>
                  <a:lnTo>
                    <a:pt x="1649785" y="257813"/>
                  </a:lnTo>
                  <a:lnTo>
                    <a:pt x="1606370" y="253232"/>
                  </a:lnTo>
                  <a:lnTo>
                    <a:pt x="1562954" y="248410"/>
                  </a:lnTo>
                  <a:lnTo>
                    <a:pt x="1519539" y="244109"/>
                  </a:lnTo>
                  <a:lnTo>
                    <a:pt x="1476123" y="240839"/>
                  </a:lnTo>
                  <a:lnTo>
                    <a:pt x="1432708" y="238769"/>
                  </a:lnTo>
                  <a:lnTo>
                    <a:pt x="1389293" y="237738"/>
                  </a:lnTo>
                  <a:lnTo>
                    <a:pt x="1345877" y="237345"/>
                  </a:lnTo>
                  <a:lnTo>
                    <a:pt x="1302462" y="237098"/>
                  </a:lnTo>
                  <a:lnTo>
                    <a:pt x="1259046" y="236427"/>
                  </a:lnTo>
                  <a:lnTo>
                    <a:pt x="1215631" y="234957"/>
                  </a:lnTo>
                  <a:lnTo>
                    <a:pt x="1172216" y="233267"/>
                  </a:lnTo>
                  <a:lnTo>
                    <a:pt x="1128800" y="232004"/>
                  </a:lnTo>
                  <a:lnTo>
                    <a:pt x="1085385" y="231681"/>
                  </a:lnTo>
                  <a:lnTo>
                    <a:pt x="1041969" y="232548"/>
                  </a:lnTo>
                  <a:lnTo>
                    <a:pt x="998554" y="234507"/>
                  </a:lnTo>
                  <a:lnTo>
                    <a:pt x="955138" y="237138"/>
                  </a:lnTo>
                  <a:lnTo>
                    <a:pt x="911723" y="239801"/>
                  </a:lnTo>
                  <a:lnTo>
                    <a:pt x="868308" y="241776"/>
                  </a:lnTo>
                  <a:lnTo>
                    <a:pt x="824892" y="242823"/>
                  </a:lnTo>
                  <a:lnTo>
                    <a:pt x="781477" y="243704"/>
                  </a:lnTo>
                  <a:lnTo>
                    <a:pt x="738061" y="244493"/>
                  </a:lnTo>
                  <a:lnTo>
                    <a:pt x="694646" y="245215"/>
                  </a:lnTo>
                  <a:lnTo>
                    <a:pt x="651231" y="245891"/>
                  </a:lnTo>
                  <a:lnTo>
                    <a:pt x="607815" y="246532"/>
                  </a:lnTo>
                  <a:lnTo>
                    <a:pt x="564400" y="247147"/>
                  </a:lnTo>
                  <a:lnTo>
                    <a:pt x="520984" y="247753"/>
                  </a:lnTo>
                  <a:lnTo>
                    <a:pt x="477569" y="248388"/>
                  </a:lnTo>
                  <a:lnTo>
                    <a:pt x="434154" y="249135"/>
                  </a:lnTo>
                  <a:lnTo>
                    <a:pt x="390738" y="250269"/>
                  </a:lnTo>
                  <a:lnTo>
                    <a:pt x="347323" y="252203"/>
                  </a:lnTo>
                  <a:lnTo>
                    <a:pt x="303907" y="255174"/>
                  </a:lnTo>
                  <a:lnTo>
                    <a:pt x="260492" y="259415"/>
                  </a:lnTo>
                  <a:lnTo>
                    <a:pt x="217077" y="265129"/>
                  </a:lnTo>
                  <a:lnTo>
                    <a:pt x="173661" y="272467"/>
                  </a:lnTo>
                  <a:lnTo>
                    <a:pt x="130246" y="281514"/>
                  </a:lnTo>
                  <a:lnTo>
                    <a:pt x="86830" y="292288"/>
                  </a:lnTo>
                  <a:lnTo>
                    <a:pt x="43415" y="304759"/>
                  </a:lnTo>
                  <a:lnTo>
                    <a:pt x="0" y="31886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37174" y="1878861"/>
              <a:ext cx="3858544" cy="190628"/>
            </a:xfrm>
            <a:custGeom>
              <a:avLst/>
              <a:pathLst>
                <a:path w="3858544" h="190628">
                  <a:moveTo>
                    <a:pt x="0" y="0"/>
                  </a:moveTo>
                  <a:lnTo>
                    <a:pt x="48842" y="6484"/>
                  </a:lnTo>
                  <a:lnTo>
                    <a:pt x="97684" y="12233"/>
                  </a:lnTo>
                  <a:lnTo>
                    <a:pt x="146527" y="17194"/>
                  </a:lnTo>
                  <a:lnTo>
                    <a:pt x="195369" y="21317"/>
                  </a:lnTo>
                  <a:lnTo>
                    <a:pt x="244211" y="24573"/>
                  </a:lnTo>
                  <a:lnTo>
                    <a:pt x="293054" y="26964"/>
                  </a:lnTo>
                  <a:lnTo>
                    <a:pt x="341896" y="28545"/>
                  </a:lnTo>
                  <a:lnTo>
                    <a:pt x="390738" y="29421"/>
                  </a:lnTo>
                  <a:lnTo>
                    <a:pt x="439581" y="29745"/>
                  </a:lnTo>
                  <a:lnTo>
                    <a:pt x="488423" y="29847"/>
                  </a:lnTo>
                  <a:lnTo>
                    <a:pt x="537265" y="29907"/>
                  </a:lnTo>
                  <a:lnTo>
                    <a:pt x="586108" y="29983"/>
                  </a:lnTo>
                  <a:lnTo>
                    <a:pt x="634950" y="30100"/>
                  </a:lnTo>
                  <a:lnTo>
                    <a:pt x="683792" y="30270"/>
                  </a:lnTo>
                  <a:lnTo>
                    <a:pt x="732635" y="30497"/>
                  </a:lnTo>
                  <a:lnTo>
                    <a:pt x="781477" y="30782"/>
                  </a:lnTo>
                  <a:lnTo>
                    <a:pt x="830319" y="31131"/>
                  </a:lnTo>
                  <a:lnTo>
                    <a:pt x="879162" y="31639"/>
                  </a:lnTo>
                  <a:lnTo>
                    <a:pt x="928004" y="32819"/>
                  </a:lnTo>
                  <a:lnTo>
                    <a:pt x="976846" y="34324"/>
                  </a:lnTo>
                  <a:lnTo>
                    <a:pt x="1025689" y="35680"/>
                  </a:lnTo>
                  <a:lnTo>
                    <a:pt x="1074531" y="36568"/>
                  </a:lnTo>
                  <a:lnTo>
                    <a:pt x="1123373" y="36891"/>
                  </a:lnTo>
                  <a:lnTo>
                    <a:pt x="1172216" y="36762"/>
                  </a:lnTo>
                  <a:lnTo>
                    <a:pt x="1221058" y="36433"/>
                  </a:lnTo>
                  <a:lnTo>
                    <a:pt x="1269900" y="36201"/>
                  </a:lnTo>
                  <a:lnTo>
                    <a:pt x="1318743" y="36166"/>
                  </a:lnTo>
                  <a:lnTo>
                    <a:pt x="1367585" y="35765"/>
                  </a:lnTo>
                  <a:lnTo>
                    <a:pt x="1416427" y="34644"/>
                  </a:lnTo>
                  <a:lnTo>
                    <a:pt x="1465270" y="32557"/>
                  </a:lnTo>
                  <a:lnTo>
                    <a:pt x="1514112" y="29502"/>
                  </a:lnTo>
                  <a:lnTo>
                    <a:pt x="1562954" y="25815"/>
                  </a:lnTo>
                  <a:lnTo>
                    <a:pt x="1611797" y="22138"/>
                  </a:lnTo>
                  <a:lnTo>
                    <a:pt x="1660639" y="19287"/>
                  </a:lnTo>
                  <a:lnTo>
                    <a:pt x="1709481" y="18116"/>
                  </a:lnTo>
                  <a:lnTo>
                    <a:pt x="1758324" y="18807"/>
                  </a:lnTo>
                  <a:lnTo>
                    <a:pt x="1807166" y="20475"/>
                  </a:lnTo>
                  <a:lnTo>
                    <a:pt x="1856008" y="22641"/>
                  </a:lnTo>
                  <a:lnTo>
                    <a:pt x="1904851" y="24878"/>
                  </a:lnTo>
                  <a:lnTo>
                    <a:pt x="1953693" y="26861"/>
                  </a:lnTo>
                  <a:lnTo>
                    <a:pt x="2002535" y="28410"/>
                  </a:lnTo>
                  <a:lnTo>
                    <a:pt x="2051378" y="29492"/>
                  </a:lnTo>
                  <a:lnTo>
                    <a:pt x="2100220" y="30185"/>
                  </a:lnTo>
                  <a:lnTo>
                    <a:pt x="2149062" y="30594"/>
                  </a:lnTo>
                  <a:lnTo>
                    <a:pt x="2197905" y="31078"/>
                  </a:lnTo>
                  <a:lnTo>
                    <a:pt x="2246747" y="31593"/>
                  </a:lnTo>
                  <a:lnTo>
                    <a:pt x="2295589" y="31804"/>
                  </a:lnTo>
                  <a:lnTo>
                    <a:pt x="2344432" y="31462"/>
                  </a:lnTo>
                  <a:lnTo>
                    <a:pt x="2393274" y="30500"/>
                  </a:lnTo>
                  <a:lnTo>
                    <a:pt x="2442116" y="29073"/>
                  </a:lnTo>
                  <a:lnTo>
                    <a:pt x="2490959" y="27533"/>
                  </a:lnTo>
                  <a:lnTo>
                    <a:pt x="2539801" y="26341"/>
                  </a:lnTo>
                  <a:lnTo>
                    <a:pt x="2588643" y="25911"/>
                  </a:lnTo>
                  <a:lnTo>
                    <a:pt x="2637486" y="25739"/>
                  </a:lnTo>
                  <a:lnTo>
                    <a:pt x="2686328" y="25628"/>
                  </a:lnTo>
                  <a:lnTo>
                    <a:pt x="2735170" y="25605"/>
                  </a:lnTo>
                  <a:lnTo>
                    <a:pt x="2784013" y="25707"/>
                  </a:lnTo>
                  <a:lnTo>
                    <a:pt x="2832855" y="25973"/>
                  </a:lnTo>
                  <a:lnTo>
                    <a:pt x="2881697" y="26450"/>
                  </a:lnTo>
                  <a:lnTo>
                    <a:pt x="2930540" y="27183"/>
                  </a:lnTo>
                  <a:lnTo>
                    <a:pt x="2979382" y="28218"/>
                  </a:lnTo>
                  <a:lnTo>
                    <a:pt x="3028224" y="29548"/>
                  </a:lnTo>
                  <a:lnTo>
                    <a:pt x="3077067" y="30983"/>
                  </a:lnTo>
                  <a:lnTo>
                    <a:pt x="3125909" y="32472"/>
                  </a:lnTo>
                  <a:lnTo>
                    <a:pt x="3174751" y="33984"/>
                  </a:lnTo>
                  <a:lnTo>
                    <a:pt x="3223594" y="35484"/>
                  </a:lnTo>
                  <a:lnTo>
                    <a:pt x="3272436" y="36933"/>
                  </a:lnTo>
                  <a:lnTo>
                    <a:pt x="3321278" y="38288"/>
                  </a:lnTo>
                  <a:lnTo>
                    <a:pt x="3370121" y="39504"/>
                  </a:lnTo>
                  <a:lnTo>
                    <a:pt x="3418963" y="40537"/>
                  </a:lnTo>
                  <a:lnTo>
                    <a:pt x="3467805" y="41343"/>
                  </a:lnTo>
                  <a:lnTo>
                    <a:pt x="3516648" y="41885"/>
                  </a:lnTo>
                  <a:lnTo>
                    <a:pt x="3565490" y="42131"/>
                  </a:lnTo>
                  <a:lnTo>
                    <a:pt x="3614332" y="42057"/>
                  </a:lnTo>
                  <a:lnTo>
                    <a:pt x="3663175" y="41647"/>
                  </a:lnTo>
                  <a:lnTo>
                    <a:pt x="3712017" y="40891"/>
                  </a:lnTo>
                  <a:lnTo>
                    <a:pt x="3760859" y="39787"/>
                  </a:lnTo>
                  <a:lnTo>
                    <a:pt x="3809702" y="38339"/>
                  </a:lnTo>
                  <a:lnTo>
                    <a:pt x="3858544" y="36551"/>
                  </a:lnTo>
                  <a:lnTo>
                    <a:pt x="3858544" y="190628"/>
                  </a:lnTo>
                  <a:lnTo>
                    <a:pt x="3809702" y="182722"/>
                  </a:lnTo>
                  <a:lnTo>
                    <a:pt x="3760859" y="175447"/>
                  </a:lnTo>
                  <a:lnTo>
                    <a:pt x="3712017" y="168799"/>
                  </a:lnTo>
                  <a:lnTo>
                    <a:pt x="3663175" y="162776"/>
                  </a:lnTo>
                  <a:lnTo>
                    <a:pt x="3614332" y="157365"/>
                  </a:lnTo>
                  <a:lnTo>
                    <a:pt x="3565490" y="152551"/>
                  </a:lnTo>
                  <a:lnTo>
                    <a:pt x="3516648" y="148310"/>
                  </a:lnTo>
                  <a:lnTo>
                    <a:pt x="3467805" y="144610"/>
                  </a:lnTo>
                  <a:lnTo>
                    <a:pt x="3418963" y="141412"/>
                  </a:lnTo>
                  <a:lnTo>
                    <a:pt x="3370121" y="138669"/>
                  </a:lnTo>
                  <a:lnTo>
                    <a:pt x="3321278" y="136332"/>
                  </a:lnTo>
                  <a:lnTo>
                    <a:pt x="3272436" y="134347"/>
                  </a:lnTo>
                  <a:lnTo>
                    <a:pt x="3223594" y="132663"/>
                  </a:lnTo>
                  <a:lnTo>
                    <a:pt x="3174751" y="131229"/>
                  </a:lnTo>
                  <a:lnTo>
                    <a:pt x="3125909" y="129998"/>
                  </a:lnTo>
                  <a:lnTo>
                    <a:pt x="3077067" y="128927"/>
                  </a:lnTo>
                  <a:lnTo>
                    <a:pt x="3028224" y="127978"/>
                  </a:lnTo>
                  <a:lnTo>
                    <a:pt x="2979382" y="127119"/>
                  </a:lnTo>
                  <a:lnTo>
                    <a:pt x="2930540" y="126339"/>
                  </a:lnTo>
                  <a:lnTo>
                    <a:pt x="2881697" y="125626"/>
                  </a:lnTo>
                  <a:lnTo>
                    <a:pt x="2832855" y="124973"/>
                  </a:lnTo>
                  <a:lnTo>
                    <a:pt x="2784013" y="124373"/>
                  </a:lnTo>
                  <a:lnTo>
                    <a:pt x="2735170" y="123821"/>
                  </a:lnTo>
                  <a:lnTo>
                    <a:pt x="2686328" y="123307"/>
                  </a:lnTo>
                  <a:lnTo>
                    <a:pt x="2637486" y="122814"/>
                  </a:lnTo>
                  <a:lnTo>
                    <a:pt x="2588643" y="122320"/>
                  </a:lnTo>
                  <a:lnTo>
                    <a:pt x="2539801" y="121730"/>
                  </a:lnTo>
                  <a:lnTo>
                    <a:pt x="2490959" y="120962"/>
                  </a:lnTo>
                  <a:lnTo>
                    <a:pt x="2442116" y="120332"/>
                  </a:lnTo>
                  <a:lnTo>
                    <a:pt x="2393274" y="120163"/>
                  </a:lnTo>
                  <a:lnTo>
                    <a:pt x="2344432" y="120671"/>
                  </a:lnTo>
                  <a:lnTo>
                    <a:pt x="2295589" y="121872"/>
                  </a:lnTo>
                  <a:lnTo>
                    <a:pt x="2246747" y="123563"/>
                  </a:lnTo>
                  <a:lnTo>
                    <a:pt x="2197905" y="125358"/>
                  </a:lnTo>
                  <a:lnTo>
                    <a:pt x="2149062" y="126783"/>
                  </a:lnTo>
                  <a:lnTo>
                    <a:pt x="2100220" y="127427"/>
                  </a:lnTo>
                  <a:lnTo>
                    <a:pt x="2051378" y="127390"/>
                  </a:lnTo>
                  <a:lnTo>
                    <a:pt x="2002535" y="127027"/>
                  </a:lnTo>
                  <a:lnTo>
                    <a:pt x="1953693" y="126663"/>
                  </a:lnTo>
                  <a:lnTo>
                    <a:pt x="1904851" y="126517"/>
                  </a:lnTo>
                  <a:lnTo>
                    <a:pt x="1856008" y="126660"/>
                  </a:lnTo>
                  <a:lnTo>
                    <a:pt x="1807166" y="127017"/>
                  </a:lnTo>
                  <a:lnTo>
                    <a:pt x="1758324" y="127411"/>
                  </a:lnTo>
                  <a:lnTo>
                    <a:pt x="1709481" y="127621"/>
                  </a:lnTo>
                  <a:lnTo>
                    <a:pt x="1660639" y="127503"/>
                  </a:lnTo>
                  <a:lnTo>
                    <a:pt x="1611797" y="127274"/>
                  </a:lnTo>
                  <a:lnTo>
                    <a:pt x="1562954" y="127295"/>
                  </a:lnTo>
                  <a:lnTo>
                    <a:pt x="1514112" y="127894"/>
                  </a:lnTo>
                  <a:lnTo>
                    <a:pt x="1465270" y="129221"/>
                  </a:lnTo>
                  <a:lnTo>
                    <a:pt x="1416427" y="131123"/>
                  </a:lnTo>
                  <a:lnTo>
                    <a:pt x="1367585" y="133107"/>
                  </a:lnTo>
                  <a:lnTo>
                    <a:pt x="1318743" y="134436"/>
                  </a:lnTo>
                  <a:lnTo>
                    <a:pt x="1269900" y="134325"/>
                  </a:lnTo>
                  <a:lnTo>
                    <a:pt x="1221058" y="132690"/>
                  </a:lnTo>
                  <a:lnTo>
                    <a:pt x="1172216" y="130058"/>
                  </a:lnTo>
                  <a:lnTo>
                    <a:pt x="1123373" y="126979"/>
                  </a:lnTo>
                  <a:lnTo>
                    <a:pt x="1074531" y="123957"/>
                  </a:lnTo>
                  <a:lnTo>
                    <a:pt x="1025689" y="121355"/>
                  </a:lnTo>
                  <a:lnTo>
                    <a:pt x="976846" y="119327"/>
                  </a:lnTo>
                  <a:lnTo>
                    <a:pt x="928004" y="117808"/>
                  </a:lnTo>
                  <a:lnTo>
                    <a:pt x="879162" y="116575"/>
                  </a:lnTo>
                  <a:lnTo>
                    <a:pt x="830319" y="115349"/>
                  </a:lnTo>
                  <a:lnTo>
                    <a:pt x="781477" y="113941"/>
                  </a:lnTo>
                  <a:lnTo>
                    <a:pt x="732635" y="112418"/>
                  </a:lnTo>
                  <a:lnTo>
                    <a:pt x="683792" y="110867"/>
                  </a:lnTo>
                  <a:lnTo>
                    <a:pt x="634950" y="109372"/>
                  </a:lnTo>
                  <a:lnTo>
                    <a:pt x="586108" y="108021"/>
                  </a:lnTo>
                  <a:lnTo>
                    <a:pt x="537265" y="106907"/>
                  </a:lnTo>
                  <a:lnTo>
                    <a:pt x="488423" y="106138"/>
                  </a:lnTo>
                  <a:lnTo>
                    <a:pt x="439581" y="105854"/>
                  </a:lnTo>
                  <a:lnTo>
                    <a:pt x="390738" y="106207"/>
                  </a:lnTo>
                  <a:lnTo>
                    <a:pt x="341896" y="107323"/>
                  </a:lnTo>
                  <a:lnTo>
                    <a:pt x="293054" y="109365"/>
                  </a:lnTo>
                  <a:lnTo>
                    <a:pt x="244211" y="112452"/>
                  </a:lnTo>
                  <a:lnTo>
                    <a:pt x="195369" y="116653"/>
                  </a:lnTo>
                  <a:lnTo>
                    <a:pt x="146527" y="121988"/>
                  </a:lnTo>
                  <a:lnTo>
                    <a:pt x="97684" y="128441"/>
                  </a:lnTo>
                  <a:lnTo>
                    <a:pt x="48842" y="135980"/>
                  </a:lnTo>
                  <a:lnTo>
                    <a:pt x="0" y="14456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737174" y="1688497"/>
              <a:ext cx="4287271" cy="516212"/>
            </a:xfrm>
            <a:custGeom>
              <a:avLst/>
              <a:pathLst>
                <a:path w="4287271" h="516212">
                  <a:moveTo>
                    <a:pt x="0" y="26773"/>
                  </a:moveTo>
                  <a:lnTo>
                    <a:pt x="54269" y="26735"/>
                  </a:lnTo>
                  <a:lnTo>
                    <a:pt x="108538" y="26175"/>
                  </a:lnTo>
                  <a:lnTo>
                    <a:pt x="162807" y="25042"/>
                  </a:lnTo>
                  <a:lnTo>
                    <a:pt x="217077" y="23307"/>
                  </a:lnTo>
                  <a:lnTo>
                    <a:pt x="271346" y="20978"/>
                  </a:lnTo>
                  <a:lnTo>
                    <a:pt x="325615" y="18122"/>
                  </a:lnTo>
                  <a:lnTo>
                    <a:pt x="379884" y="14861"/>
                  </a:lnTo>
                  <a:lnTo>
                    <a:pt x="434154" y="11375"/>
                  </a:lnTo>
                  <a:lnTo>
                    <a:pt x="488423" y="8043"/>
                  </a:lnTo>
                  <a:lnTo>
                    <a:pt x="542692" y="5151"/>
                  </a:lnTo>
                  <a:lnTo>
                    <a:pt x="596961" y="2827"/>
                  </a:lnTo>
                  <a:lnTo>
                    <a:pt x="651231" y="1158"/>
                  </a:lnTo>
                  <a:lnTo>
                    <a:pt x="705500" y="204"/>
                  </a:lnTo>
                  <a:lnTo>
                    <a:pt x="759769" y="0"/>
                  </a:lnTo>
                  <a:lnTo>
                    <a:pt x="814038" y="560"/>
                  </a:lnTo>
                  <a:lnTo>
                    <a:pt x="868308" y="1952"/>
                  </a:lnTo>
                  <a:lnTo>
                    <a:pt x="922577" y="6167"/>
                  </a:lnTo>
                  <a:lnTo>
                    <a:pt x="976846" y="13785"/>
                  </a:lnTo>
                  <a:lnTo>
                    <a:pt x="1031115" y="24245"/>
                  </a:lnTo>
                  <a:lnTo>
                    <a:pt x="1085385" y="36945"/>
                  </a:lnTo>
                  <a:lnTo>
                    <a:pt x="1139654" y="51270"/>
                  </a:lnTo>
                  <a:lnTo>
                    <a:pt x="1193923" y="66623"/>
                  </a:lnTo>
                  <a:lnTo>
                    <a:pt x="1248192" y="82455"/>
                  </a:lnTo>
                  <a:lnTo>
                    <a:pt x="1302462" y="98297"/>
                  </a:lnTo>
                  <a:lnTo>
                    <a:pt x="1356731" y="113779"/>
                  </a:lnTo>
                  <a:lnTo>
                    <a:pt x="1411000" y="128636"/>
                  </a:lnTo>
                  <a:lnTo>
                    <a:pt x="1465270" y="142697"/>
                  </a:lnTo>
                  <a:lnTo>
                    <a:pt x="1519539" y="155862"/>
                  </a:lnTo>
                  <a:lnTo>
                    <a:pt x="1573808" y="168075"/>
                  </a:lnTo>
                  <a:lnTo>
                    <a:pt x="1628077" y="179298"/>
                  </a:lnTo>
                  <a:lnTo>
                    <a:pt x="1682347" y="189493"/>
                  </a:lnTo>
                  <a:lnTo>
                    <a:pt x="1736616" y="199013"/>
                  </a:lnTo>
                  <a:lnTo>
                    <a:pt x="1790885" y="211143"/>
                  </a:lnTo>
                  <a:lnTo>
                    <a:pt x="1845154" y="225366"/>
                  </a:lnTo>
                  <a:lnTo>
                    <a:pt x="1899424" y="240206"/>
                  </a:lnTo>
                  <a:lnTo>
                    <a:pt x="1953693" y="254413"/>
                  </a:lnTo>
                  <a:lnTo>
                    <a:pt x="2007962" y="267063"/>
                  </a:lnTo>
                  <a:lnTo>
                    <a:pt x="2062231" y="277566"/>
                  </a:lnTo>
                  <a:lnTo>
                    <a:pt x="2116501" y="285572"/>
                  </a:lnTo>
                  <a:lnTo>
                    <a:pt x="2170770" y="291059"/>
                  </a:lnTo>
                  <a:lnTo>
                    <a:pt x="2225039" y="295359"/>
                  </a:lnTo>
                  <a:lnTo>
                    <a:pt x="2279308" y="298665"/>
                  </a:lnTo>
                  <a:lnTo>
                    <a:pt x="2333578" y="300897"/>
                  </a:lnTo>
                  <a:lnTo>
                    <a:pt x="2387847" y="301961"/>
                  </a:lnTo>
                  <a:lnTo>
                    <a:pt x="2442116" y="301759"/>
                  </a:lnTo>
                  <a:lnTo>
                    <a:pt x="2496385" y="300212"/>
                  </a:lnTo>
                  <a:lnTo>
                    <a:pt x="2550655" y="297285"/>
                  </a:lnTo>
                  <a:lnTo>
                    <a:pt x="2604924" y="293020"/>
                  </a:lnTo>
                  <a:lnTo>
                    <a:pt x="2659193" y="287564"/>
                  </a:lnTo>
                  <a:lnTo>
                    <a:pt x="2713463" y="281179"/>
                  </a:lnTo>
                  <a:lnTo>
                    <a:pt x="2767732" y="274237"/>
                  </a:lnTo>
                  <a:lnTo>
                    <a:pt x="2822001" y="267192"/>
                  </a:lnTo>
                  <a:lnTo>
                    <a:pt x="2876270" y="260547"/>
                  </a:lnTo>
                  <a:lnTo>
                    <a:pt x="2930540" y="254818"/>
                  </a:lnTo>
                  <a:lnTo>
                    <a:pt x="2984809" y="250501"/>
                  </a:lnTo>
                  <a:lnTo>
                    <a:pt x="3039078" y="247342"/>
                  </a:lnTo>
                  <a:lnTo>
                    <a:pt x="3093347" y="243610"/>
                  </a:lnTo>
                  <a:lnTo>
                    <a:pt x="3147617" y="239383"/>
                  </a:lnTo>
                  <a:lnTo>
                    <a:pt x="3201886" y="234874"/>
                  </a:lnTo>
                  <a:lnTo>
                    <a:pt x="3256155" y="230312"/>
                  </a:lnTo>
                  <a:lnTo>
                    <a:pt x="3310424" y="225939"/>
                  </a:lnTo>
                  <a:lnTo>
                    <a:pt x="3364694" y="222004"/>
                  </a:lnTo>
                  <a:lnTo>
                    <a:pt x="3418963" y="218752"/>
                  </a:lnTo>
                  <a:lnTo>
                    <a:pt x="3473232" y="216043"/>
                  </a:lnTo>
                  <a:lnTo>
                    <a:pt x="3527501" y="213180"/>
                  </a:lnTo>
                  <a:lnTo>
                    <a:pt x="3581771" y="210082"/>
                  </a:lnTo>
                  <a:lnTo>
                    <a:pt x="3636040" y="206672"/>
                  </a:lnTo>
                  <a:lnTo>
                    <a:pt x="3690309" y="202864"/>
                  </a:lnTo>
                  <a:lnTo>
                    <a:pt x="3744578" y="198560"/>
                  </a:lnTo>
                  <a:lnTo>
                    <a:pt x="3798848" y="193655"/>
                  </a:lnTo>
                  <a:lnTo>
                    <a:pt x="3853117" y="188047"/>
                  </a:lnTo>
                  <a:lnTo>
                    <a:pt x="3907386" y="181642"/>
                  </a:lnTo>
                  <a:lnTo>
                    <a:pt x="3961656" y="174363"/>
                  </a:lnTo>
                  <a:lnTo>
                    <a:pt x="4015925" y="166152"/>
                  </a:lnTo>
                  <a:lnTo>
                    <a:pt x="4070194" y="156981"/>
                  </a:lnTo>
                  <a:lnTo>
                    <a:pt x="4124463" y="146841"/>
                  </a:lnTo>
                  <a:lnTo>
                    <a:pt x="4178733" y="135746"/>
                  </a:lnTo>
                  <a:lnTo>
                    <a:pt x="4233002" y="123723"/>
                  </a:lnTo>
                  <a:lnTo>
                    <a:pt x="4287271" y="110809"/>
                  </a:lnTo>
                  <a:lnTo>
                    <a:pt x="4287271" y="364786"/>
                  </a:lnTo>
                  <a:lnTo>
                    <a:pt x="4233002" y="359996"/>
                  </a:lnTo>
                  <a:lnTo>
                    <a:pt x="4178733" y="356308"/>
                  </a:lnTo>
                  <a:lnTo>
                    <a:pt x="4124463" y="353727"/>
                  </a:lnTo>
                  <a:lnTo>
                    <a:pt x="4070194" y="352249"/>
                  </a:lnTo>
                  <a:lnTo>
                    <a:pt x="4015925" y="351857"/>
                  </a:lnTo>
                  <a:lnTo>
                    <a:pt x="3961656" y="352512"/>
                  </a:lnTo>
                  <a:lnTo>
                    <a:pt x="3907386" y="354154"/>
                  </a:lnTo>
                  <a:lnTo>
                    <a:pt x="3853117" y="356694"/>
                  </a:lnTo>
                  <a:lnTo>
                    <a:pt x="3798848" y="360025"/>
                  </a:lnTo>
                  <a:lnTo>
                    <a:pt x="3744578" y="364021"/>
                  </a:lnTo>
                  <a:lnTo>
                    <a:pt x="3690309" y="368548"/>
                  </a:lnTo>
                  <a:lnTo>
                    <a:pt x="3636040" y="373472"/>
                  </a:lnTo>
                  <a:lnTo>
                    <a:pt x="3581771" y="378664"/>
                  </a:lnTo>
                  <a:lnTo>
                    <a:pt x="3527501" y="384006"/>
                  </a:lnTo>
                  <a:lnTo>
                    <a:pt x="3473232" y="389390"/>
                  </a:lnTo>
                  <a:lnTo>
                    <a:pt x="3418963" y="394739"/>
                  </a:lnTo>
                  <a:lnTo>
                    <a:pt x="3364694" y="400372"/>
                  </a:lnTo>
                  <a:lnTo>
                    <a:pt x="3310424" y="406312"/>
                  </a:lnTo>
                  <a:lnTo>
                    <a:pt x="3256155" y="412369"/>
                  </a:lnTo>
                  <a:lnTo>
                    <a:pt x="3201886" y="418358"/>
                  </a:lnTo>
                  <a:lnTo>
                    <a:pt x="3147617" y="424083"/>
                  </a:lnTo>
                  <a:lnTo>
                    <a:pt x="3093347" y="429340"/>
                  </a:lnTo>
                  <a:lnTo>
                    <a:pt x="3039078" y="433908"/>
                  </a:lnTo>
                  <a:lnTo>
                    <a:pt x="2984809" y="437621"/>
                  </a:lnTo>
                  <a:lnTo>
                    <a:pt x="2930540" y="441338"/>
                  </a:lnTo>
                  <a:lnTo>
                    <a:pt x="2876270" y="445431"/>
                  </a:lnTo>
                  <a:lnTo>
                    <a:pt x="2822001" y="449980"/>
                  </a:lnTo>
                  <a:lnTo>
                    <a:pt x="2767732" y="455082"/>
                  </a:lnTo>
                  <a:lnTo>
                    <a:pt x="2713463" y="460825"/>
                  </a:lnTo>
                  <a:lnTo>
                    <a:pt x="2659193" y="467245"/>
                  </a:lnTo>
                  <a:lnTo>
                    <a:pt x="2604924" y="474298"/>
                  </a:lnTo>
                  <a:lnTo>
                    <a:pt x="2550655" y="481829"/>
                  </a:lnTo>
                  <a:lnTo>
                    <a:pt x="2496385" y="489568"/>
                  </a:lnTo>
                  <a:lnTo>
                    <a:pt x="2442116" y="497140"/>
                  </a:lnTo>
                  <a:lnTo>
                    <a:pt x="2387847" y="504094"/>
                  </a:lnTo>
                  <a:lnTo>
                    <a:pt x="2333578" y="509933"/>
                  </a:lnTo>
                  <a:lnTo>
                    <a:pt x="2279308" y="514143"/>
                  </a:lnTo>
                  <a:lnTo>
                    <a:pt x="2225039" y="516212"/>
                  </a:lnTo>
                  <a:lnTo>
                    <a:pt x="2170770" y="515645"/>
                  </a:lnTo>
                  <a:lnTo>
                    <a:pt x="2116501" y="511733"/>
                  </a:lnTo>
                  <a:lnTo>
                    <a:pt x="2062231" y="503316"/>
                  </a:lnTo>
                  <a:lnTo>
                    <a:pt x="2007962" y="491606"/>
                  </a:lnTo>
                  <a:lnTo>
                    <a:pt x="1953693" y="478063"/>
                  </a:lnTo>
                  <a:lnTo>
                    <a:pt x="1899424" y="463909"/>
                  </a:lnTo>
                  <a:lnTo>
                    <a:pt x="1845154" y="450032"/>
                  </a:lnTo>
                  <a:lnTo>
                    <a:pt x="1790885" y="436991"/>
                  </a:lnTo>
                  <a:lnTo>
                    <a:pt x="1736616" y="425122"/>
                  </a:lnTo>
                  <a:lnTo>
                    <a:pt x="1682347" y="413853"/>
                  </a:lnTo>
                  <a:lnTo>
                    <a:pt x="1628077" y="400101"/>
                  </a:lnTo>
                  <a:lnTo>
                    <a:pt x="1573808" y="384076"/>
                  </a:lnTo>
                  <a:lnTo>
                    <a:pt x="1519539" y="366395"/>
                  </a:lnTo>
                  <a:lnTo>
                    <a:pt x="1465270" y="347674"/>
                  </a:lnTo>
                  <a:lnTo>
                    <a:pt x="1411000" y="328513"/>
                  </a:lnTo>
                  <a:lnTo>
                    <a:pt x="1356731" y="309465"/>
                  </a:lnTo>
                  <a:lnTo>
                    <a:pt x="1302462" y="291014"/>
                  </a:lnTo>
                  <a:lnTo>
                    <a:pt x="1248192" y="273550"/>
                  </a:lnTo>
                  <a:lnTo>
                    <a:pt x="1193923" y="257359"/>
                  </a:lnTo>
                  <a:lnTo>
                    <a:pt x="1139654" y="242625"/>
                  </a:lnTo>
                  <a:lnTo>
                    <a:pt x="1085385" y="229456"/>
                  </a:lnTo>
                  <a:lnTo>
                    <a:pt x="1031115" y="217908"/>
                  </a:lnTo>
                  <a:lnTo>
                    <a:pt x="976846" y="208020"/>
                  </a:lnTo>
                  <a:lnTo>
                    <a:pt x="922577" y="199846"/>
                  </a:lnTo>
                  <a:lnTo>
                    <a:pt x="868308" y="193480"/>
                  </a:lnTo>
                  <a:lnTo>
                    <a:pt x="814038" y="188627"/>
                  </a:lnTo>
                  <a:lnTo>
                    <a:pt x="759769" y="184488"/>
                  </a:lnTo>
                  <a:lnTo>
                    <a:pt x="705500" y="181148"/>
                  </a:lnTo>
                  <a:lnTo>
                    <a:pt x="651231" y="178737"/>
                  </a:lnTo>
                  <a:lnTo>
                    <a:pt x="596961" y="177403"/>
                  </a:lnTo>
                  <a:lnTo>
                    <a:pt x="542692" y="177315"/>
                  </a:lnTo>
                  <a:lnTo>
                    <a:pt x="488423" y="178676"/>
                  </a:lnTo>
                  <a:lnTo>
                    <a:pt x="434154" y="181724"/>
                  </a:lnTo>
                  <a:lnTo>
                    <a:pt x="379884" y="186692"/>
                  </a:lnTo>
                  <a:lnTo>
                    <a:pt x="325615" y="193756"/>
                  </a:lnTo>
                  <a:lnTo>
                    <a:pt x="271346" y="203081"/>
                  </a:lnTo>
                  <a:lnTo>
                    <a:pt x="217077" y="214781"/>
                  </a:lnTo>
                  <a:lnTo>
                    <a:pt x="162807" y="228912"/>
                  </a:lnTo>
                  <a:lnTo>
                    <a:pt x="108538" y="245474"/>
                  </a:lnTo>
                  <a:lnTo>
                    <a:pt x="54269" y="264426"/>
                  </a:lnTo>
                  <a:lnTo>
                    <a:pt x="0" y="285707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737174" y="1488979"/>
              <a:ext cx="4287271" cy="1085668"/>
            </a:xfrm>
            <a:custGeom>
              <a:avLst/>
              <a:pathLst>
                <a:path w="4287271" h="1085668">
                  <a:moveTo>
                    <a:pt x="0" y="0"/>
                  </a:moveTo>
                  <a:lnTo>
                    <a:pt x="54269" y="17995"/>
                  </a:lnTo>
                  <a:lnTo>
                    <a:pt x="108538" y="34862"/>
                  </a:lnTo>
                  <a:lnTo>
                    <a:pt x="162807" y="50519"/>
                  </a:lnTo>
                  <a:lnTo>
                    <a:pt x="217077" y="64897"/>
                  </a:lnTo>
                  <a:lnTo>
                    <a:pt x="271346" y="77947"/>
                  </a:lnTo>
                  <a:lnTo>
                    <a:pt x="325615" y="89669"/>
                  </a:lnTo>
                  <a:lnTo>
                    <a:pt x="379884" y="100125"/>
                  </a:lnTo>
                  <a:lnTo>
                    <a:pt x="434154" y="109462"/>
                  </a:lnTo>
                  <a:lnTo>
                    <a:pt x="488423" y="118055"/>
                  </a:lnTo>
                  <a:lnTo>
                    <a:pt x="542692" y="126179"/>
                  </a:lnTo>
                  <a:lnTo>
                    <a:pt x="596961" y="133989"/>
                  </a:lnTo>
                  <a:lnTo>
                    <a:pt x="651231" y="141639"/>
                  </a:lnTo>
                  <a:lnTo>
                    <a:pt x="705500" y="149270"/>
                  </a:lnTo>
                  <a:lnTo>
                    <a:pt x="759769" y="157001"/>
                  </a:lnTo>
                  <a:lnTo>
                    <a:pt x="814038" y="164924"/>
                  </a:lnTo>
                  <a:lnTo>
                    <a:pt x="868308" y="173146"/>
                  </a:lnTo>
                  <a:lnTo>
                    <a:pt x="922577" y="183198"/>
                  </a:lnTo>
                  <a:lnTo>
                    <a:pt x="976846" y="195442"/>
                  </a:lnTo>
                  <a:lnTo>
                    <a:pt x="1031115" y="209347"/>
                  </a:lnTo>
                  <a:lnTo>
                    <a:pt x="1085385" y="224408"/>
                  </a:lnTo>
                  <a:lnTo>
                    <a:pt x="1139654" y="240216"/>
                  </a:lnTo>
                  <a:lnTo>
                    <a:pt x="1193923" y="256496"/>
                  </a:lnTo>
                  <a:lnTo>
                    <a:pt x="1248192" y="273098"/>
                  </a:lnTo>
                  <a:lnTo>
                    <a:pt x="1302462" y="290471"/>
                  </a:lnTo>
                  <a:lnTo>
                    <a:pt x="1356731" y="315608"/>
                  </a:lnTo>
                  <a:lnTo>
                    <a:pt x="1411000" y="347703"/>
                  </a:lnTo>
                  <a:lnTo>
                    <a:pt x="1465270" y="382847"/>
                  </a:lnTo>
                  <a:lnTo>
                    <a:pt x="1519539" y="417525"/>
                  </a:lnTo>
                  <a:lnTo>
                    <a:pt x="1573808" y="448984"/>
                  </a:lnTo>
                  <a:lnTo>
                    <a:pt x="1628077" y="475366"/>
                  </a:lnTo>
                  <a:lnTo>
                    <a:pt x="1682347" y="495502"/>
                  </a:lnTo>
                  <a:lnTo>
                    <a:pt x="1736616" y="509235"/>
                  </a:lnTo>
                  <a:lnTo>
                    <a:pt x="1790885" y="522694"/>
                  </a:lnTo>
                  <a:lnTo>
                    <a:pt x="1845154" y="536476"/>
                  </a:lnTo>
                  <a:lnTo>
                    <a:pt x="1899424" y="549508"/>
                  </a:lnTo>
                  <a:lnTo>
                    <a:pt x="1953693" y="560959"/>
                  </a:lnTo>
                  <a:lnTo>
                    <a:pt x="2007962" y="570338"/>
                  </a:lnTo>
                  <a:lnTo>
                    <a:pt x="2062231" y="577501"/>
                  </a:lnTo>
                  <a:lnTo>
                    <a:pt x="2116501" y="582557"/>
                  </a:lnTo>
                  <a:lnTo>
                    <a:pt x="2170770" y="585494"/>
                  </a:lnTo>
                  <a:lnTo>
                    <a:pt x="2225039" y="585140"/>
                  </a:lnTo>
                  <a:lnTo>
                    <a:pt x="2279308" y="581275"/>
                  </a:lnTo>
                  <a:lnTo>
                    <a:pt x="2333578" y="573810"/>
                  </a:lnTo>
                  <a:lnTo>
                    <a:pt x="2387847" y="562638"/>
                  </a:lnTo>
                  <a:lnTo>
                    <a:pt x="2442116" y="547714"/>
                  </a:lnTo>
                  <a:lnTo>
                    <a:pt x="2496385" y="529150"/>
                  </a:lnTo>
                  <a:lnTo>
                    <a:pt x="2550655" y="507308"/>
                  </a:lnTo>
                  <a:lnTo>
                    <a:pt x="2604924" y="482828"/>
                  </a:lnTo>
                  <a:lnTo>
                    <a:pt x="2659193" y="456608"/>
                  </a:lnTo>
                  <a:lnTo>
                    <a:pt x="2713463" y="429721"/>
                  </a:lnTo>
                  <a:lnTo>
                    <a:pt x="2767732" y="403338"/>
                  </a:lnTo>
                  <a:lnTo>
                    <a:pt x="2822001" y="378647"/>
                  </a:lnTo>
                  <a:lnTo>
                    <a:pt x="2876270" y="356815"/>
                  </a:lnTo>
                  <a:lnTo>
                    <a:pt x="2930540" y="338952"/>
                  </a:lnTo>
                  <a:lnTo>
                    <a:pt x="2984809" y="326092"/>
                  </a:lnTo>
                  <a:lnTo>
                    <a:pt x="3039078" y="318742"/>
                  </a:lnTo>
                  <a:lnTo>
                    <a:pt x="3093347" y="315483"/>
                  </a:lnTo>
                  <a:lnTo>
                    <a:pt x="3147617" y="314903"/>
                  </a:lnTo>
                  <a:lnTo>
                    <a:pt x="3201886" y="315811"/>
                  </a:lnTo>
                  <a:lnTo>
                    <a:pt x="3256155" y="317545"/>
                  </a:lnTo>
                  <a:lnTo>
                    <a:pt x="3310424" y="320211"/>
                  </a:lnTo>
                  <a:lnTo>
                    <a:pt x="3364694" y="324676"/>
                  </a:lnTo>
                  <a:lnTo>
                    <a:pt x="3418963" y="332247"/>
                  </a:lnTo>
                  <a:lnTo>
                    <a:pt x="3473232" y="343299"/>
                  </a:lnTo>
                  <a:lnTo>
                    <a:pt x="3527501" y="356548"/>
                  </a:lnTo>
                  <a:lnTo>
                    <a:pt x="3581771" y="371929"/>
                  </a:lnTo>
                  <a:lnTo>
                    <a:pt x="3636040" y="389414"/>
                  </a:lnTo>
                  <a:lnTo>
                    <a:pt x="3690309" y="408962"/>
                  </a:lnTo>
                  <a:lnTo>
                    <a:pt x="3744578" y="430507"/>
                  </a:lnTo>
                  <a:lnTo>
                    <a:pt x="3798848" y="453920"/>
                  </a:lnTo>
                  <a:lnTo>
                    <a:pt x="3853117" y="478973"/>
                  </a:lnTo>
                  <a:lnTo>
                    <a:pt x="3907386" y="505019"/>
                  </a:lnTo>
                  <a:lnTo>
                    <a:pt x="3961656" y="531180"/>
                  </a:lnTo>
                  <a:lnTo>
                    <a:pt x="4015925" y="556982"/>
                  </a:lnTo>
                  <a:lnTo>
                    <a:pt x="4070194" y="582049"/>
                  </a:lnTo>
                  <a:lnTo>
                    <a:pt x="4124463" y="606158"/>
                  </a:lnTo>
                  <a:lnTo>
                    <a:pt x="4178733" y="629240"/>
                  </a:lnTo>
                  <a:lnTo>
                    <a:pt x="4233002" y="651355"/>
                  </a:lnTo>
                  <a:lnTo>
                    <a:pt x="4287271" y="672638"/>
                  </a:lnTo>
                  <a:lnTo>
                    <a:pt x="4287271" y="1085668"/>
                  </a:lnTo>
                  <a:lnTo>
                    <a:pt x="4233002" y="1025776"/>
                  </a:lnTo>
                  <a:lnTo>
                    <a:pt x="4178733" y="971194"/>
                  </a:lnTo>
                  <a:lnTo>
                    <a:pt x="4124463" y="922017"/>
                  </a:lnTo>
                  <a:lnTo>
                    <a:pt x="4070194" y="878260"/>
                  </a:lnTo>
                  <a:lnTo>
                    <a:pt x="4015925" y="839815"/>
                  </a:lnTo>
                  <a:lnTo>
                    <a:pt x="3961656" y="806413"/>
                  </a:lnTo>
                  <a:lnTo>
                    <a:pt x="3907386" y="777639"/>
                  </a:lnTo>
                  <a:lnTo>
                    <a:pt x="3853117" y="752978"/>
                  </a:lnTo>
                  <a:lnTo>
                    <a:pt x="3798848" y="731817"/>
                  </a:lnTo>
                  <a:lnTo>
                    <a:pt x="3744578" y="713600"/>
                  </a:lnTo>
                  <a:lnTo>
                    <a:pt x="3690309" y="697951"/>
                  </a:lnTo>
                  <a:lnTo>
                    <a:pt x="3636040" y="684595"/>
                  </a:lnTo>
                  <a:lnTo>
                    <a:pt x="3581771" y="673316"/>
                  </a:lnTo>
                  <a:lnTo>
                    <a:pt x="3527501" y="663927"/>
                  </a:lnTo>
                  <a:lnTo>
                    <a:pt x="3473232" y="656251"/>
                  </a:lnTo>
                  <a:lnTo>
                    <a:pt x="3418963" y="650127"/>
                  </a:lnTo>
                  <a:lnTo>
                    <a:pt x="3364694" y="645695"/>
                  </a:lnTo>
                  <a:lnTo>
                    <a:pt x="3310424" y="643668"/>
                  </a:lnTo>
                  <a:lnTo>
                    <a:pt x="3256155" y="644848"/>
                  </a:lnTo>
                  <a:lnTo>
                    <a:pt x="3201886" y="649598"/>
                  </a:lnTo>
                  <a:lnTo>
                    <a:pt x="3147617" y="657519"/>
                  </a:lnTo>
                  <a:lnTo>
                    <a:pt x="3093347" y="667444"/>
                  </a:lnTo>
                  <a:lnTo>
                    <a:pt x="3039078" y="677678"/>
                  </a:lnTo>
                  <a:lnTo>
                    <a:pt x="2984809" y="686538"/>
                  </a:lnTo>
                  <a:lnTo>
                    <a:pt x="2930540" y="695623"/>
                  </a:lnTo>
                  <a:lnTo>
                    <a:pt x="2876270" y="705654"/>
                  </a:lnTo>
                  <a:lnTo>
                    <a:pt x="2822001" y="716557"/>
                  </a:lnTo>
                  <a:lnTo>
                    <a:pt x="2767732" y="728329"/>
                  </a:lnTo>
                  <a:lnTo>
                    <a:pt x="2713463" y="741028"/>
                  </a:lnTo>
                  <a:lnTo>
                    <a:pt x="2659193" y="754732"/>
                  </a:lnTo>
                  <a:lnTo>
                    <a:pt x="2604924" y="769501"/>
                  </a:lnTo>
                  <a:lnTo>
                    <a:pt x="2550655" y="785297"/>
                  </a:lnTo>
                  <a:lnTo>
                    <a:pt x="2496385" y="801909"/>
                  </a:lnTo>
                  <a:lnTo>
                    <a:pt x="2442116" y="818867"/>
                  </a:lnTo>
                  <a:lnTo>
                    <a:pt x="2387847" y="835421"/>
                  </a:lnTo>
                  <a:lnTo>
                    <a:pt x="2333578" y="850574"/>
                  </a:lnTo>
                  <a:lnTo>
                    <a:pt x="2279308" y="863170"/>
                  </a:lnTo>
                  <a:lnTo>
                    <a:pt x="2225039" y="871992"/>
                  </a:lnTo>
                  <a:lnTo>
                    <a:pt x="2170770" y="875841"/>
                  </a:lnTo>
                  <a:lnTo>
                    <a:pt x="2116501" y="873914"/>
                  </a:lnTo>
                  <a:lnTo>
                    <a:pt x="2062231" y="867862"/>
                  </a:lnTo>
                  <a:lnTo>
                    <a:pt x="2007962" y="859063"/>
                  </a:lnTo>
                  <a:lnTo>
                    <a:pt x="1953693" y="848569"/>
                  </a:lnTo>
                  <a:lnTo>
                    <a:pt x="1899424" y="837183"/>
                  </a:lnTo>
                  <a:lnTo>
                    <a:pt x="1845154" y="825357"/>
                  </a:lnTo>
                  <a:lnTo>
                    <a:pt x="1790885" y="813206"/>
                  </a:lnTo>
                  <a:lnTo>
                    <a:pt x="1736616" y="800604"/>
                  </a:lnTo>
                  <a:lnTo>
                    <a:pt x="1682347" y="785518"/>
                  </a:lnTo>
                  <a:lnTo>
                    <a:pt x="1628077" y="761917"/>
                  </a:lnTo>
                  <a:lnTo>
                    <a:pt x="1573808" y="732631"/>
                  </a:lnTo>
                  <a:lnTo>
                    <a:pt x="1519539" y="701163"/>
                  </a:lnTo>
                  <a:lnTo>
                    <a:pt x="1465270" y="670329"/>
                  </a:lnTo>
                  <a:lnTo>
                    <a:pt x="1411000" y="642048"/>
                  </a:lnTo>
                  <a:lnTo>
                    <a:pt x="1356731" y="617481"/>
                  </a:lnTo>
                  <a:lnTo>
                    <a:pt x="1302462" y="597389"/>
                  </a:lnTo>
                  <a:lnTo>
                    <a:pt x="1248192" y="580897"/>
                  </a:lnTo>
                  <a:lnTo>
                    <a:pt x="1193923" y="563994"/>
                  </a:lnTo>
                  <a:lnTo>
                    <a:pt x="1139654" y="546970"/>
                  </a:lnTo>
                  <a:lnTo>
                    <a:pt x="1085385" y="530330"/>
                  </a:lnTo>
                  <a:lnTo>
                    <a:pt x="1031115" y="514450"/>
                  </a:lnTo>
                  <a:lnTo>
                    <a:pt x="976846" y="499578"/>
                  </a:lnTo>
                  <a:lnTo>
                    <a:pt x="922577" y="485861"/>
                  </a:lnTo>
                  <a:lnTo>
                    <a:pt x="868308" y="473422"/>
                  </a:lnTo>
                  <a:lnTo>
                    <a:pt x="814038" y="462167"/>
                  </a:lnTo>
                  <a:lnTo>
                    <a:pt x="759769" y="451773"/>
                  </a:lnTo>
                  <a:lnTo>
                    <a:pt x="705500" y="442527"/>
                  </a:lnTo>
                  <a:lnTo>
                    <a:pt x="651231" y="434765"/>
                  </a:lnTo>
                  <a:lnTo>
                    <a:pt x="596961" y="428852"/>
                  </a:lnTo>
                  <a:lnTo>
                    <a:pt x="542692" y="425175"/>
                  </a:lnTo>
                  <a:lnTo>
                    <a:pt x="488423" y="424133"/>
                  </a:lnTo>
                  <a:lnTo>
                    <a:pt x="434154" y="426126"/>
                  </a:lnTo>
                  <a:lnTo>
                    <a:pt x="379884" y="431429"/>
                  </a:lnTo>
                  <a:lnTo>
                    <a:pt x="325615" y="440114"/>
                  </a:lnTo>
                  <a:lnTo>
                    <a:pt x="271346" y="452257"/>
                  </a:lnTo>
                  <a:lnTo>
                    <a:pt x="217077" y="467850"/>
                  </a:lnTo>
                  <a:lnTo>
                    <a:pt x="162807" y="486822"/>
                  </a:lnTo>
                  <a:lnTo>
                    <a:pt x="108538" y="509058"/>
                  </a:lnTo>
                  <a:lnTo>
                    <a:pt x="54269" y="534416"/>
                  </a:lnTo>
                  <a:lnTo>
                    <a:pt x="0" y="562748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737174" y="1734661"/>
              <a:ext cx="4287271" cy="1349480"/>
            </a:xfrm>
            <a:custGeom>
              <a:avLst/>
              <a:pathLst>
                <a:path w="4287271" h="1349480">
                  <a:moveTo>
                    <a:pt x="0" y="69449"/>
                  </a:moveTo>
                  <a:lnTo>
                    <a:pt x="54269" y="58517"/>
                  </a:lnTo>
                  <a:lnTo>
                    <a:pt x="108538" y="48442"/>
                  </a:lnTo>
                  <a:lnTo>
                    <a:pt x="162807" y="39178"/>
                  </a:lnTo>
                  <a:lnTo>
                    <a:pt x="217077" y="30692"/>
                  </a:lnTo>
                  <a:lnTo>
                    <a:pt x="271346" y="22986"/>
                  </a:lnTo>
                  <a:lnTo>
                    <a:pt x="325615" y="16105"/>
                  </a:lnTo>
                  <a:lnTo>
                    <a:pt x="379884" y="10146"/>
                  </a:lnTo>
                  <a:lnTo>
                    <a:pt x="434154" y="5267"/>
                  </a:lnTo>
                  <a:lnTo>
                    <a:pt x="488423" y="1797"/>
                  </a:lnTo>
                  <a:lnTo>
                    <a:pt x="542692" y="0"/>
                  </a:lnTo>
                  <a:lnTo>
                    <a:pt x="596961" y="5"/>
                  </a:lnTo>
                  <a:lnTo>
                    <a:pt x="651231" y="1908"/>
                  </a:lnTo>
                  <a:lnTo>
                    <a:pt x="705500" y="5777"/>
                  </a:lnTo>
                  <a:lnTo>
                    <a:pt x="759769" y="11654"/>
                  </a:lnTo>
                  <a:lnTo>
                    <a:pt x="814038" y="19563"/>
                  </a:lnTo>
                  <a:lnTo>
                    <a:pt x="868308" y="29533"/>
                  </a:lnTo>
                  <a:lnTo>
                    <a:pt x="922577" y="42139"/>
                  </a:lnTo>
                  <a:lnTo>
                    <a:pt x="976846" y="57466"/>
                  </a:lnTo>
                  <a:lnTo>
                    <a:pt x="1031115" y="75249"/>
                  </a:lnTo>
                  <a:lnTo>
                    <a:pt x="1085385" y="95254"/>
                  </a:lnTo>
                  <a:lnTo>
                    <a:pt x="1139654" y="117326"/>
                  </a:lnTo>
                  <a:lnTo>
                    <a:pt x="1193923" y="141405"/>
                  </a:lnTo>
                  <a:lnTo>
                    <a:pt x="1248192" y="167515"/>
                  </a:lnTo>
                  <a:lnTo>
                    <a:pt x="1302462" y="196032"/>
                  </a:lnTo>
                  <a:lnTo>
                    <a:pt x="1356731" y="231048"/>
                  </a:lnTo>
                  <a:lnTo>
                    <a:pt x="1411000" y="271825"/>
                  </a:lnTo>
                  <a:lnTo>
                    <a:pt x="1465270" y="315860"/>
                  </a:lnTo>
                  <a:lnTo>
                    <a:pt x="1519539" y="360934"/>
                  </a:lnTo>
                  <a:lnTo>
                    <a:pt x="1573808" y="405213"/>
                  </a:lnTo>
                  <a:lnTo>
                    <a:pt x="1628077" y="447233"/>
                  </a:lnTo>
                  <a:lnTo>
                    <a:pt x="1682347" y="485759"/>
                  </a:lnTo>
                  <a:lnTo>
                    <a:pt x="1736616" y="520474"/>
                  </a:lnTo>
                  <a:lnTo>
                    <a:pt x="1790885" y="558175"/>
                  </a:lnTo>
                  <a:lnTo>
                    <a:pt x="1845154" y="599810"/>
                  </a:lnTo>
                  <a:lnTo>
                    <a:pt x="1899424" y="644381"/>
                  </a:lnTo>
                  <a:lnTo>
                    <a:pt x="1953693" y="690881"/>
                  </a:lnTo>
                  <a:lnTo>
                    <a:pt x="2007962" y="738324"/>
                  </a:lnTo>
                  <a:lnTo>
                    <a:pt x="2062231" y="785777"/>
                  </a:lnTo>
                  <a:lnTo>
                    <a:pt x="2116501" y="832392"/>
                  </a:lnTo>
                  <a:lnTo>
                    <a:pt x="2170770" y="877431"/>
                  </a:lnTo>
                  <a:lnTo>
                    <a:pt x="2225039" y="920269"/>
                  </a:lnTo>
                  <a:lnTo>
                    <a:pt x="2279308" y="960378"/>
                  </a:lnTo>
                  <a:lnTo>
                    <a:pt x="2333578" y="997304"/>
                  </a:lnTo>
                  <a:lnTo>
                    <a:pt x="2387847" y="1030633"/>
                  </a:lnTo>
                  <a:lnTo>
                    <a:pt x="2442116" y="1059966"/>
                  </a:lnTo>
                  <a:lnTo>
                    <a:pt x="2496385" y="1084894"/>
                  </a:lnTo>
                  <a:lnTo>
                    <a:pt x="2550655" y="1104985"/>
                  </a:lnTo>
                  <a:lnTo>
                    <a:pt x="2604924" y="1119640"/>
                  </a:lnTo>
                  <a:lnTo>
                    <a:pt x="2659193" y="1128525"/>
                  </a:lnTo>
                  <a:lnTo>
                    <a:pt x="2713463" y="1132622"/>
                  </a:lnTo>
                  <a:lnTo>
                    <a:pt x="2767732" y="1133112"/>
                  </a:lnTo>
                  <a:lnTo>
                    <a:pt x="2822001" y="1131441"/>
                  </a:lnTo>
                  <a:lnTo>
                    <a:pt x="2876270" y="1129422"/>
                  </a:lnTo>
                  <a:lnTo>
                    <a:pt x="2930540" y="1129229"/>
                  </a:lnTo>
                  <a:lnTo>
                    <a:pt x="2984809" y="1133248"/>
                  </a:lnTo>
                  <a:lnTo>
                    <a:pt x="3039078" y="1141624"/>
                  </a:lnTo>
                  <a:lnTo>
                    <a:pt x="3093347" y="1149128"/>
                  </a:lnTo>
                  <a:lnTo>
                    <a:pt x="3147617" y="1155442"/>
                  </a:lnTo>
                  <a:lnTo>
                    <a:pt x="3201886" y="1160620"/>
                  </a:lnTo>
                  <a:lnTo>
                    <a:pt x="3256155" y="1164711"/>
                  </a:lnTo>
                  <a:lnTo>
                    <a:pt x="3310424" y="1167761"/>
                  </a:lnTo>
                  <a:lnTo>
                    <a:pt x="3364694" y="1169810"/>
                  </a:lnTo>
                  <a:lnTo>
                    <a:pt x="3418963" y="1170892"/>
                  </a:lnTo>
                  <a:lnTo>
                    <a:pt x="3473232" y="1171030"/>
                  </a:lnTo>
                  <a:lnTo>
                    <a:pt x="3527501" y="1170242"/>
                  </a:lnTo>
                  <a:lnTo>
                    <a:pt x="3581771" y="1168531"/>
                  </a:lnTo>
                  <a:lnTo>
                    <a:pt x="3636040" y="1165891"/>
                  </a:lnTo>
                  <a:lnTo>
                    <a:pt x="3690309" y="1162303"/>
                  </a:lnTo>
                  <a:lnTo>
                    <a:pt x="3744578" y="1157737"/>
                  </a:lnTo>
                  <a:lnTo>
                    <a:pt x="3798848" y="1152155"/>
                  </a:lnTo>
                  <a:lnTo>
                    <a:pt x="3853117" y="1145516"/>
                  </a:lnTo>
                  <a:lnTo>
                    <a:pt x="3907386" y="1137601"/>
                  </a:lnTo>
                  <a:lnTo>
                    <a:pt x="3961656" y="1128085"/>
                  </a:lnTo>
                  <a:lnTo>
                    <a:pt x="4015925" y="1116909"/>
                  </a:lnTo>
                  <a:lnTo>
                    <a:pt x="4070194" y="1104042"/>
                  </a:lnTo>
                  <a:lnTo>
                    <a:pt x="4124463" y="1089479"/>
                  </a:lnTo>
                  <a:lnTo>
                    <a:pt x="4178733" y="1073234"/>
                  </a:lnTo>
                  <a:lnTo>
                    <a:pt x="4233002" y="1055335"/>
                  </a:lnTo>
                  <a:lnTo>
                    <a:pt x="4287271" y="1035819"/>
                  </a:lnTo>
                  <a:lnTo>
                    <a:pt x="4287271" y="1298999"/>
                  </a:lnTo>
                  <a:lnTo>
                    <a:pt x="4233002" y="1300697"/>
                  </a:lnTo>
                  <a:lnTo>
                    <a:pt x="4178733" y="1302602"/>
                  </a:lnTo>
                  <a:lnTo>
                    <a:pt x="4124463" y="1304752"/>
                  </a:lnTo>
                  <a:lnTo>
                    <a:pt x="4070194" y="1307176"/>
                  </a:lnTo>
                  <a:lnTo>
                    <a:pt x="4015925" y="1309889"/>
                  </a:lnTo>
                  <a:lnTo>
                    <a:pt x="3961656" y="1312889"/>
                  </a:lnTo>
                  <a:lnTo>
                    <a:pt x="3907386" y="1316146"/>
                  </a:lnTo>
                  <a:lnTo>
                    <a:pt x="3853117" y="1319607"/>
                  </a:lnTo>
                  <a:lnTo>
                    <a:pt x="3798848" y="1323386"/>
                  </a:lnTo>
                  <a:lnTo>
                    <a:pt x="3744578" y="1327458"/>
                  </a:lnTo>
                  <a:lnTo>
                    <a:pt x="3690309" y="1331634"/>
                  </a:lnTo>
                  <a:lnTo>
                    <a:pt x="3636040" y="1335730"/>
                  </a:lnTo>
                  <a:lnTo>
                    <a:pt x="3581771" y="1339568"/>
                  </a:lnTo>
                  <a:lnTo>
                    <a:pt x="3527501" y="1342982"/>
                  </a:lnTo>
                  <a:lnTo>
                    <a:pt x="3473232" y="1345818"/>
                  </a:lnTo>
                  <a:lnTo>
                    <a:pt x="3418963" y="1347932"/>
                  </a:lnTo>
                  <a:lnTo>
                    <a:pt x="3364694" y="1349194"/>
                  </a:lnTo>
                  <a:lnTo>
                    <a:pt x="3310424" y="1349480"/>
                  </a:lnTo>
                  <a:lnTo>
                    <a:pt x="3256155" y="1348677"/>
                  </a:lnTo>
                  <a:lnTo>
                    <a:pt x="3201886" y="1346677"/>
                  </a:lnTo>
                  <a:lnTo>
                    <a:pt x="3147617" y="1343378"/>
                  </a:lnTo>
                  <a:lnTo>
                    <a:pt x="3093347" y="1338682"/>
                  </a:lnTo>
                  <a:lnTo>
                    <a:pt x="3039078" y="1332497"/>
                  </a:lnTo>
                  <a:lnTo>
                    <a:pt x="2984809" y="1325072"/>
                  </a:lnTo>
                  <a:lnTo>
                    <a:pt x="2930540" y="1321295"/>
                  </a:lnTo>
                  <a:lnTo>
                    <a:pt x="2876270" y="1321718"/>
                  </a:lnTo>
                  <a:lnTo>
                    <a:pt x="2822001" y="1324944"/>
                  </a:lnTo>
                  <a:lnTo>
                    <a:pt x="2767732" y="1329363"/>
                  </a:lnTo>
                  <a:lnTo>
                    <a:pt x="2713463" y="1333003"/>
                  </a:lnTo>
                  <a:lnTo>
                    <a:pt x="2659193" y="1333526"/>
                  </a:lnTo>
                  <a:lnTo>
                    <a:pt x="2604924" y="1328329"/>
                  </a:lnTo>
                  <a:lnTo>
                    <a:pt x="2550655" y="1314909"/>
                  </a:lnTo>
                  <a:lnTo>
                    <a:pt x="2496385" y="1293627"/>
                  </a:lnTo>
                  <a:lnTo>
                    <a:pt x="2442116" y="1265653"/>
                  </a:lnTo>
                  <a:lnTo>
                    <a:pt x="2387847" y="1231956"/>
                  </a:lnTo>
                  <a:lnTo>
                    <a:pt x="2333578" y="1193530"/>
                  </a:lnTo>
                  <a:lnTo>
                    <a:pt x="2279308" y="1151380"/>
                  </a:lnTo>
                  <a:lnTo>
                    <a:pt x="2225039" y="1106493"/>
                  </a:lnTo>
                  <a:lnTo>
                    <a:pt x="2170770" y="1059818"/>
                  </a:lnTo>
                  <a:lnTo>
                    <a:pt x="2116501" y="1012231"/>
                  </a:lnTo>
                  <a:lnTo>
                    <a:pt x="2062231" y="964510"/>
                  </a:lnTo>
                  <a:lnTo>
                    <a:pt x="2007962" y="917317"/>
                  </a:lnTo>
                  <a:lnTo>
                    <a:pt x="1953693" y="871210"/>
                  </a:lnTo>
                  <a:lnTo>
                    <a:pt x="1899424" y="826657"/>
                  </a:lnTo>
                  <a:lnTo>
                    <a:pt x="1845154" y="784074"/>
                  </a:lnTo>
                  <a:lnTo>
                    <a:pt x="1790885" y="743859"/>
                  </a:lnTo>
                  <a:lnTo>
                    <a:pt x="1736616" y="706415"/>
                  </a:lnTo>
                  <a:lnTo>
                    <a:pt x="1682347" y="670146"/>
                  </a:lnTo>
                  <a:lnTo>
                    <a:pt x="1628077" y="628063"/>
                  </a:lnTo>
                  <a:lnTo>
                    <a:pt x="1573808" y="581854"/>
                  </a:lnTo>
                  <a:lnTo>
                    <a:pt x="1519539" y="534109"/>
                  </a:lnTo>
                  <a:lnTo>
                    <a:pt x="1465270" y="487185"/>
                  </a:lnTo>
                  <a:lnTo>
                    <a:pt x="1411000" y="443075"/>
                  </a:lnTo>
                  <a:lnTo>
                    <a:pt x="1356731" y="403383"/>
                  </a:lnTo>
                  <a:lnTo>
                    <a:pt x="1302462" y="369429"/>
                  </a:lnTo>
                  <a:lnTo>
                    <a:pt x="1248192" y="340921"/>
                  </a:lnTo>
                  <a:lnTo>
                    <a:pt x="1193923" y="314232"/>
                  </a:lnTo>
                  <a:lnTo>
                    <a:pt x="1139654" y="289358"/>
                  </a:lnTo>
                  <a:lnTo>
                    <a:pt x="1085385" y="266508"/>
                  </a:lnTo>
                  <a:lnTo>
                    <a:pt x="1031115" y="245807"/>
                  </a:lnTo>
                  <a:lnTo>
                    <a:pt x="976846" y="227287"/>
                  </a:lnTo>
                  <a:lnTo>
                    <a:pt x="922577" y="210900"/>
                  </a:lnTo>
                  <a:lnTo>
                    <a:pt x="868308" y="196565"/>
                  </a:lnTo>
                  <a:lnTo>
                    <a:pt x="814038" y="184236"/>
                  </a:lnTo>
                  <a:lnTo>
                    <a:pt x="759769" y="173973"/>
                  </a:lnTo>
                  <a:lnTo>
                    <a:pt x="705500" y="165880"/>
                  </a:lnTo>
                  <a:lnTo>
                    <a:pt x="651231" y="160077"/>
                  </a:lnTo>
                  <a:lnTo>
                    <a:pt x="596961" y="156701"/>
                  </a:lnTo>
                  <a:lnTo>
                    <a:pt x="542692" y="155915"/>
                  </a:lnTo>
                  <a:lnTo>
                    <a:pt x="488423" y="157910"/>
                  </a:lnTo>
                  <a:lnTo>
                    <a:pt x="434154" y="162909"/>
                  </a:lnTo>
                  <a:lnTo>
                    <a:pt x="379884" y="171139"/>
                  </a:lnTo>
                  <a:lnTo>
                    <a:pt x="325615" y="182758"/>
                  </a:lnTo>
                  <a:lnTo>
                    <a:pt x="271346" y="197902"/>
                  </a:lnTo>
                  <a:lnTo>
                    <a:pt x="217077" y="216648"/>
                  </a:lnTo>
                  <a:lnTo>
                    <a:pt x="162807" y="239022"/>
                  </a:lnTo>
                  <a:lnTo>
                    <a:pt x="108538" y="265001"/>
                  </a:lnTo>
                  <a:lnTo>
                    <a:pt x="54269" y="294537"/>
                  </a:lnTo>
                  <a:lnTo>
                    <a:pt x="0" y="327561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737174" y="1677593"/>
              <a:ext cx="4287271" cy="1472640"/>
            </a:xfrm>
            <a:custGeom>
              <a:avLst/>
              <a:pathLst>
                <a:path w="4287271" h="1472640">
                  <a:moveTo>
                    <a:pt x="0" y="0"/>
                  </a:moveTo>
                  <a:lnTo>
                    <a:pt x="54269" y="3889"/>
                  </a:lnTo>
                  <a:lnTo>
                    <a:pt x="108538" y="8046"/>
                  </a:lnTo>
                  <a:lnTo>
                    <a:pt x="162807" y="12429"/>
                  </a:lnTo>
                  <a:lnTo>
                    <a:pt x="217077" y="17004"/>
                  </a:lnTo>
                  <a:lnTo>
                    <a:pt x="271346" y="21757"/>
                  </a:lnTo>
                  <a:lnTo>
                    <a:pt x="325615" y="26702"/>
                  </a:lnTo>
                  <a:lnTo>
                    <a:pt x="379884" y="31886"/>
                  </a:lnTo>
                  <a:lnTo>
                    <a:pt x="434154" y="37400"/>
                  </a:lnTo>
                  <a:lnTo>
                    <a:pt x="488423" y="43491"/>
                  </a:lnTo>
                  <a:lnTo>
                    <a:pt x="542692" y="50380"/>
                  </a:lnTo>
                  <a:lnTo>
                    <a:pt x="596961" y="58194"/>
                  </a:lnTo>
                  <a:lnTo>
                    <a:pt x="651231" y="67045"/>
                  </a:lnTo>
                  <a:lnTo>
                    <a:pt x="705500" y="77028"/>
                  </a:lnTo>
                  <a:lnTo>
                    <a:pt x="759769" y="88218"/>
                  </a:lnTo>
                  <a:lnTo>
                    <a:pt x="814038" y="100670"/>
                  </a:lnTo>
                  <a:lnTo>
                    <a:pt x="868308" y="114425"/>
                  </a:lnTo>
                  <a:lnTo>
                    <a:pt x="922577" y="129511"/>
                  </a:lnTo>
                  <a:lnTo>
                    <a:pt x="976846" y="145946"/>
                  </a:lnTo>
                  <a:lnTo>
                    <a:pt x="1031115" y="163740"/>
                  </a:lnTo>
                  <a:lnTo>
                    <a:pt x="1085385" y="182899"/>
                  </a:lnTo>
                  <a:lnTo>
                    <a:pt x="1139654" y="203426"/>
                  </a:lnTo>
                  <a:lnTo>
                    <a:pt x="1193923" y="225321"/>
                  </a:lnTo>
                  <a:lnTo>
                    <a:pt x="1248192" y="248584"/>
                  </a:lnTo>
                  <a:lnTo>
                    <a:pt x="1302462" y="273564"/>
                  </a:lnTo>
                  <a:lnTo>
                    <a:pt x="1356731" y="305103"/>
                  </a:lnTo>
                  <a:lnTo>
                    <a:pt x="1411000" y="342844"/>
                  </a:lnTo>
                  <a:lnTo>
                    <a:pt x="1465270" y="384311"/>
                  </a:lnTo>
                  <a:lnTo>
                    <a:pt x="1519539" y="427151"/>
                  </a:lnTo>
                  <a:lnTo>
                    <a:pt x="1573808" y="469270"/>
                  </a:lnTo>
                  <a:lnTo>
                    <a:pt x="1628077" y="508894"/>
                  </a:lnTo>
                  <a:lnTo>
                    <a:pt x="1682347" y="544545"/>
                  </a:lnTo>
                  <a:lnTo>
                    <a:pt x="1736616" y="576029"/>
                  </a:lnTo>
                  <a:lnTo>
                    <a:pt x="1790885" y="612239"/>
                  </a:lnTo>
                  <a:lnTo>
                    <a:pt x="1845154" y="653390"/>
                  </a:lnTo>
                  <a:lnTo>
                    <a:pt x="1899424" y="697094"/>
                  </a:lnTo>
                  <a:lnTo>
                    <a:pt x="1953693" y="741220"/>
                  </a:lnTo>
                  <a:lnTo>
                    <a:pt x="2007962" y="784034"/>
                  </a:lnTo>
                  <a:lnTo>
                    <a:pt x="2062231" y="824182"/>
                  </a:lnTo>
                  <a:lnTo>
                    <a:pt x="2116501" y="860546"/>
                  </a:lnTo>
                  <a:lnTo>
                    <a:pt x="2170770" y="892481"/>
                  </a:lnTo>
                  <a:lnTo>
                    <a:pt x="2225039" y="921666"/>
                  </a:lnTo>
                  <a:lnTo>
                    <a:pt x="2279308" y="948209"/>
                  </a:lnTo>
                  <a:lnTo>
                    <a:pt x="2333578" y="971869"/>
                  </a:lnTo>
                  <a:lnTo>
                    <a:pt x="2387847" y="992642"/>
                  </a:lnTo>
                  <a:lnTo>
                    <a:pt x="2442116" y="1010943"/>
                  </a:lnTo>
                  <a:lnTo>
                    <a:pt x="2496385" y="1027632"/>
                  </a:lnTo>
                  <a:lnTo>
                    <a:pt x="2550655" y="1043861"/>
                  </a:lnTo>
                  <a:lnTo>
                    <a:pt x="2604924" y="1059382"/>
                  </a:lnTo>
                  <a:lnTo>
                    <a:pt x="2659193" y="1069326"/>
                  </a:lnTo>
                  <a:lnTo>
                    <a:pt x="2713463" y="1073652"/>
                  </a:lnTo>
                  <a:lnTo>
                    <a:pt x="2767732" y="1073208"/>
                  </a:lnTo>
                  <a:lnTo>
                    <a:pt x="2822001" y="1069588"/>
                  </a:lnTo>
                  <a:lnTo>
                    <a:pt x="2876270" y="1065111"/>
                  </a:lnTo>
                  <a:lnTo>
                    <a:pt x="2930540" y="1062466"/>
                  </a:lnTo>
                  <a:lnTo>
                    <a:pt x="2984809" y="1064292"/>
                  </a:lnTo>
                  <a:lnTo>
                    <a:pt x="3039078" y="1070767"/>
                  </a:lnTo>
                  <a:lnTo>
                    <a:pt x="3093347" y="1076870"/>
                  </a:lnTo>
                  <a:lnTo>
                    <a:pt x="3147617" y="1082058"/>
                  </a:lnTo>
                  <a:lnTo>
                    <a:pt x="3201886" y="1086385"/>
                  </a:lnTo>
                  <a:lnTo>
                    <a:pt x="3256155" y="1090226"/>
                  </a:lnTo>
                  <a:lnTo>
                    <a:pt x="3310424" y="1094229"/>
                  </a:lnTo>
                  <a:lnTo>
                    <a:pt x="3364694" y="1099202"/>
                  </a:lnTo>
                  <a:lnTo>
                    <a:pt x="3418963" y="1105955"/>
                  </a:lnTo>
                  <a:lnTo>
                    <a:pt x="3473232" y="1114435"/>
                  </a:lnTo>
                  <a:lnTo>
                    <a:pt x="3527501" y="1123398"/>
                  </a:lnTo>
                  <a:lnTo>
                    <a:pt x="3581771" y="1132763"/>
                  </a:lnTo>
                  <a:lnTo>
                    <a:pt x="3636040" y="1142475"/>
                  </a:lnTo>
                  <a:lnTo>
                    <a:pt x="3690309" y="1152460"/>
                  </a:lnTo>
                  <a:lnTo>
                    <a:pt x="3744578" y="1162624"/>
                  </a:lnTo>
                  <a:lnTo>
                    <a:pt x="3798848" y="1172852"/>
                  </a:lnTo>
                  <a:lnTo>
                    <a:pt x="3853117" y="1183009"/>
                  </a:lnTo>
                  <a:lnTo>
                    <a:pt x="3907386" y="1192942"/>
                  </a:lnTo>
                  <a:lnTo>
                    <a:pt x="3961656" y="1202495"/>
                  </a:lnTo>
                  <a:lnTo>
                    <a:pt x="4015925" y="1211513"/>
                  </a:lnTo>
                  <a:lnTo>
                    <a:pt x="4070194" y="1219860"/>
                  </a:lnTo>
                  <a:lnTo>
                    <a:pt x="4124463" y="1227431"/>
                  </a:lnTo>
                  <a:lnTo>
                    <a:pt x="4178733" y="1234154"/>
                  </a:lnTo>
                  <a:lnTo>
                    <a:pt x="4233002" y="1239993"/>
                  </a:lnTo>
                  <a:lnTo>
                    <a:pt x="4287271" y="1244943"/>
                  </a:lnTo>
                  <a:lnTo>
                    <a:pt x="4287271" y="1472640"/>
                  </a:lnTo>
                  <a:lnTo>
                    <a:pt x="4233002" y="1450416"/>
                  </a:lnTo>
                  <a:lnTo>
                    <a:pt x="4178733" y="1429982"/>
                  </a:lnTo>
                  <a:lnTo>
                    <a:pt x="4124463" y="1411302"/>
                  </a:lnTo>
                  <a:lnTo>
                    <a:pt x="4070194" y="1394314"/>
                  </a:lnTo>
                  <a:lnTo>
                    <a:pt x="4015925" y="1378919"/>
                  </a:lnTo>
                  <a:lnTo>
                    <a:pt x="3961656" y="1364983"/>
                  </a:lnTo>
                  <a:lnTo>
                    <a:pt x="3907386" y="1352343"/>
                  </a:lnTo>
                  <a:lnTo>
                    <a:pt x="3853117" y="1340818"/>
                  </a:lnTo>
                  <a:lnTo>
                    <a:pt x="3798848" y="1330223"/>
                  </a:lnTo>
                  <a:lnTo>
                    <a:pt x="3744578" y="1320378"/>
                  </a:lnTo>
                  <a:lnTo>
                    <a:pt x="3690309" y="1311120"/>
                  </a:lnTo>
                  <a:lnTo>
                    <a:pt x="3636040" y="1302307"/>
                  </a:lnTo>
                  <a:lnTo>
                    <a:pt x="3581771" y="1293817"/>
                  </a:lnTo>
                  <a:lnTo>
                    <a:pt x="3527501" y="1285549"/>
                  </a:lnTo>
                  <a:lnTo>
                    <a:pt x="3473232" y="1277420"/>
                  </a:lnTo>
                  <a:lnTo>
                    <a:pt x="3418963" y="1269375"/>
                  </a:lnTo>
                  <a:lnTo>
                    <a:pt x="3364694" y="1261762"/>
                  </a:lnTo>
                  <a:lnTo>
                    <a:pt x="3310424" y="1254897"/>
                  </a:lnTo>
                  <a:lnTo>
                    <a:pt x="3256155" y="1249057"/>
                  </a:lnTo>
                  <a:lnTo>
                    <a:pt x="3201886" y="1244516"/>
                  </a:lnTo>
                  <a:lnTo>
                    <a:pt x="3147617" y="1241392"/>
                  </a:lnTo>
                  <a:lnTo>
                    <a:pt x="3093347" y="1239525"/>
                  </a:lnTo>
                  <a:lnTo>
                    <a:pt x="3039078" y="1238437"/>
                  </a:lnTo>
                  <a:lnTo>
                    <a:pt x="2984809" y="1237407"/>
                  </a:lnTo>
                  <a:lnTo>
                    <a:pt x="2930540" y="1235905"/>
                  </a:lnTo>
                  <a:lnTo>
                    <a:pt x="2876270" y="1233644"/>
                  </a:lnTo>
                  <a:lnTo>
                    <a:pt x="2822001" y="1230704"/>
                  </a:lnTo>
                  <a:lnTo>
                    <a:pt x="2767732" y="1227215"/>
                  </a:lnTo>
                  <a:lnTo>
                    <a:pt x="2713463" y="1222937"/>
                  </a:lnTo>
                  <a:lnTo>
                    <a:pt x="2659193" y="1216903"/>
                  </a:lnTo>
                  <a:lnTo>
                    <a:pt x="2604924" y="1207402"/>
                  </a:lnTo>
                  <a:lnTo>
                    <a:pt x="2550655" y="1192944"/>
                  </a:lnTo>
                  <a:lnTo>
                    <a:pt x="2496385" y="1176825"/>
                  </a:lnTo>
                  <a:lnTo>
                    <a:pt x="2442116" y="1160065"/>
                  </a:lnTo>
                  <a:lnTo>
                    <a:pt x="2387847" y="1142676"/>
                  </a:lnTo>
                  <a:lnTo>
                    <a:pt x="2333578" y="1124377"/>
                  </a:lnTo>
                  <a:lnTo>
                    <a:pt x="2279308" y="1104437"/>
                  </a:lnTo>
                  <a:lnTo>
                    <a:pt x="2225039" y="1081715"/>
                  </a:lnTo>
                  <a:lnTo>
                    <a:pt x="2170770" y="1054827"/>
                  </a:lnTo>
                  <a:lnTo>
                    <a:pt x="2116501" y="1022138"/>
                  </a:lnTo>
                  <a:lnTo>
                    <a:pt x="2062231" y="982416"/>
                  </a:lnTo>
                  <a:lnTo>
                    <a:pt x="2007962" y="937950"/>
                  </a:lnTo>
                  <a:lnTo>
                    <a:pt x="1953693" y="891363"/>
                  </a:lnTo>
                  <a:lnTo>
                    <a:pt x="1899424" y="845036"/>
                  </a:lnTo>
                  <a:lnTo>
                    <a:pt x="1845154" y="800974"/>
                  </a:lnTo>
                  <a:lnTo>
                    <a:pt x="1790885" y="760787"/>
                  </a:lnTo>
                  <a:lnTo>
                    <a:pt x="1736616" y="725822"/>
                  </a:lnTo>
                  <a:lnTo>
                    <a:pt x="1682347" y="694893"/>
                  </a:lnTo>
                  <a:lnTo>
                    <a:pt x="1628077" y="659454"/>
                  </a:lnTo>
                  <a:lnTo>
                    <a:pt x="1573808" y="620673"/>
                  </a:lnTo>
                  <a:lnTo>
                    <a:pt x="1519539" y="580715"/>
                  </a:lnTo>
                  <a:lnTo>
                    <a:pt x="1465270" y="541451"/>
                  </a:lnTo>
                  <a:lnTo>
                    <a:pt x="1411000" y="504429"/>
                  </a:lnTo>
                  <a:lnTo>
                    <a:pt x="1356731" y="470941"/>
                  </a:lnTo>
                  <a:lnTo>
                    <a:pt x="1302462" y="442156"/>
                  </a:lnTo>
                  <a:lnTo>
                    <a:pt x="1248192" y="417890"/>
                  </a:lnTo>
                  <a:lnTo>
                    <a:pt x="1193923" y="394853"/>
                  </a:lnTo>
                  <a:lnTo>
                    <a:pt x="1139654" y="372861"/>
                  </a:lnTo>
                  <a:lnTo>
                    <a:pt x="1085385" y="351964"/>
                  </a:lnTo>
                  <a:lnTo>
                    <a:pt x="1031115" y="332214"/>
                  </a:lnTo>
                  <a:lnTo>
                    <a:pt x="976846" y="313664"/>
                  </a:lnTo>
                  <a:lnTo>
                    <a:pt x="922577" y="296371"/>
                  </a:lnTo>
                  <a:lnTo>
                    <a:pt x="868308" y="280395"/>
                  </a:lnTo>
                  <a:lnTo>
                    <a:pt x="814038" y="265807"/>
                  </a:lnTo>
                  <a:lnTo>
                    <a:pt x="759769" y="252683"/>
                  </a:lnTo>
                  <a:lnTo>
                    <a:pt x="705500" y="241117"/>
                  </a:lnTo>
                  <a:lnTo>
                    <a:pt x="651231" y="231214"/>
                  </a:lnTo>
                  <a:lnTo>
                    <a:pt x="596961" y="223100"/>
                  </a:lnTo>
                  <a:lnTo>
                    <a:pt x="542692" y="216920"/>
                  </a:lnTo>
                  <a:lnTo>
                    <a:pt x="488423" y="212838"/>
                  </a:lnTo>
                  <a:lnTo>
                    <a:pt x="434154" y="211031"/>
                  </a:lnTo>
                  <a:lnTo>
                    <a:pt x="379884" y="211633"/>
                  </a:lnTo>
                  <a:lnTo>
                    <a:pt x="325615" y="214704"/>
                  </a:lnTo>
                  <a:lnTo>
                    <a:pt x="271346" y="220319"/>
                  </a:lnTo>
                  <a:lnTo>
                    <a:pt x="217077" y="228514"/>
                  </a:lnTo>
                  <a:lnTo>
                    <a:pt x="162807" y="239291"/>
                  </a:lnTo>
                  <a:lnTo>
                    <a:pt x="108538" y="252622"/>
                  </a:lnTo>
                  <a:lnTo>
                    <a:pt x="54269" y="268462"/>
                  </a:lnTo>
                  <a:lnTo>
                    <a:pt x="0" y="286757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165901" y="1776601"/>
              <a:ext cx="3858544" cy="264272"/>
            </a:xfrm>
            <a:custGeom>
              <a:avLst/>
              <a:pathLst>
                <a:path w="3858544" h="264272">
                  <a:moveTo>
                    <a:pt x="0" y="86383"/>
                  </a:moveTo>
                  <a:lnTo>
                    <a:pt x="48842" y="96109"/>
                  </a:lnTo>
                  <a:lnTo>
                    <a:pt x="97684" y="104096"/>
                  </a:lnTo>
                  <a:lnTo>
                    <a:pt x="146527" y="110329"/>
                  </a:lnTo>
                  <a:lnTo>
                    <a:pt x="195369" y="114831"/>
                  </a:lnTo>
                  <a:lnTo>
                    <a:pt x="244211" y="117688"/>
                  </a:lnTo>
                  <a:lnTo>
                    <a:pt x="293054" y="119064"/>
                  </a:lnTo>
                  <a:lnTo>
                    <a:pt x="341896" y="119188"/>
                  </a:lnTo>
                  <a:lnTo>
                    <a:pt x="390738" y="118330"/>
                  </a:lnTo>
                  <a:lnTo>
                    <a:pt x="439581" y="116762"/>
                  </a:lnTo>
                  <a:lnTo>
                    <a:pt x="488423" y="114598"/>
                  </a:lnTo>
                  <a:lnTo>
                    <a:pt x="537265" y="112004"/>
                  </a:lnTo>
                  <a:lnTo>
                    <a:pt x="586108" y="109147"/>
                  </a:lnTo>
                  <a:lnTo>
                    <a:pt x="634950" y="106155"/>
                  </a:lnTo>
                  <a:lnTo>
                    <a:pt x="683792" y="103140"/>
                  </a:lnTo>
                  <a:lnTo>
                    <a:pt x="732635" y="100212"/>
                  </a:lnTo>
                  <a:lnTo>
                    <a:pt x="781477" y="97491"/>
                  </a:lnTo>
                  <a:lnTo>
                    <a:pt x="830319" y="95102"/>
                  </a:lnTo>
                  <a:lnTo>
                    <a:pt x="879162" y="93175"/>
                  </a:lnTo>
                  <a:lnTo>
                    <a:pt x="928004" y="91620"/>
                  </a:lnTo>
                  <a:lnTo>
                    <a:pt x="976846" y="89993"/>
                  </a:lnTo>
                  <a:lnTo>
                    <a:pt x="1025689" y="87826"/>
                  </a:lnTo>
                  <a:lnTo>
                    <a:pt x="1074531" y="84821"/>
                  </a:lnTo>
                  <a:lnTo>
                    <a:pt x="1123373" y="81006"/>
                  </a:lnTo>
                  <a:lnTo>
                    <a:pt x="1172216" y="76804"/>
                  </a:lnTo>
                  <a:lnTo>
                    <a:pt x="1221058" y="72952"/>
                  </a:lnTo>
                  <a:lnTo>
                    <a:pt x="1269900" y="70336"/>
                  </a:lnTo>
                  <a:lnTo>
                    <a:pt x="1318743" y="69799"/>
                  </a:lnTo>
                  <a:lnTo>
                    <a:pt x="1367585" y="71283"/>
                  </a:lnTo>
                  <a:lnTo>
                    <a:pt x="1416427" y="73875"/>
                  </a:lnTo>
                  <a:lnTo>
                    <a:pt x="1465270" y="76665"/>
                  </a:lnTo>
                  <a:lnTo>
                    <a:pt x="1514112" y="78954"/>
                  </a:lnTo>
                  <a:lnTo>
                    <a:pt x="1562954" y="80396"/>
                  </a:lnTo>
                  <a:lnTo>
                    <a:pt x="1611797" y="81032"/>
                  </a:lnTo>
                  <a:lnTo>
                    <a:pt x="1660639" y="81186"/>
                  </a:lnTo>
                  <a:lnTo>
                    <a:pt x="1709481" y="81292"/>
                  </a:lnTo>
                  <a:lnTo>
                    <a:pt x="1758324" y="81541"/>
                  </a:lnTo>
                  <a:lnTo>
                    <a:pt x="1807166" y="81596"/>
                  </a:lnTo>
                  <a:lnTo>
                    <a:pt x="1856008" y="81136"/>
                  </a:lnTo>
                  <a:lnTo>
                    <a:pt x="1904851" y="79992"/>
                  </a:lnTo>
                  <a:lnTo>
                    <a:pt x="1953693" y="78278"/>
                  </a:lnTo>
                  <a:lnTo>
                    <a:pt x="2002535" y="76405"/>
                  </a:lnTo>
                  <a:lnTo>
                    <a:pt x="2051378" y="74984"/>
                  </a:lnTo>
                  <a:lnTo>
                    <a:pt x="2100220" y="74684"/>
                  </a:lnTo>
                  <a:lnTo>
                    <a:pt x="2149062" y="76063"/>
                  </a:lnTo>
                  <a:lnTo>
                    <a:pt x="2197905" y="78411"/>
                  </a:lnTo>
                  <a:lnTo>
                    <a:pt x="2246747" y="80446"/>
                  </a:lnTo>
                  <a:lnTo>
                    <a:pt x="2295589" y="81363"/>
                  </a:lnTo>
                  <a:lnTo>
                    <a:pt x="2344432" y="80701"/>
                  </a:lnTo>
                  <a:lnTo>
                    <a:pt x="2393274" y="78534"/>
                  </a:lnTo>
                  <a:lnTo>
                    <a:pt x="2442116" y="75448"/>
                  </a:lnTo>
                  <a:lnTo>
                    <a:pt x="2490959" y="72326"/>
                  </a:lnTo>
                  <a:lnTo>
                    <a:pt x="2539801" y="70116"/>
                  </a:lnTo>
                  <a:lnTo>
                    <a:pt x="2588643" y="69583"/>
                  </a:lnTo>
                  <a:lnTo>
                    <a:pt x="2637486" y="70081"/>
                  </a:lnTo>
                  <a:lnTo>
                    <a:pt x="2686328" y="71183"/>
                  </a:lnTo>
                  <a:lnTo>
                    <a:pt x="2735170" y="72741"/>
                  </a:lnTo>
                  <a:lnTo>
                    <a:pt x="2784013" y="74607"/>
                  </a:lnTo>
                  <a:lnTo>
                    <a:pt x="2832855" y="76640"/>
                  </a:lnTo>
                  <a:lnTo>
                    <a:pt x="2881697" y="78709"/>
                  </a:lnTo>
                  <a:lnTo>
                    <a:pt x="2930540" y="80697"/>
                  </a:lnTo>
                  <a:lnTo>
                    <a:pt x="2979382" y="82504"/>
                  </a:lnTo>
                  <a:lnTo>
                    <a:pt x="3028224" y="84048"/>
                  </a:lnTo>
                  <a:lnTo>
                    <a:pt x="3077067" y="85264"/>
                  </a:lnTo>
                  <a:lnTo>
                    <a:pt x="3125909" y="86102"/>
                  </a:lnTo>
                  <a:lnTo>
                    <a:pt x="3174751" y="86525"/>
                  </a:lnTo>
                  <a:lnTo>
                    <a:pt x="3223594" y="86496"/>
                  </a:lnTo>
                  <a:lnTo>
                    <a:pt x="3272436" y="85978"/>
                  </a:lnTo>
                  <a:lnTo>
                    <a:pt x="3321278" y="84913"/>
                  </a:lnTo>
                  <a:lnTo>
                    <a:pt x="3370121" y="83211"/>
                  </a:lnTo>
                  <a:lnTo>
                    <a:pt x="3418963" y="80728"/>
                  </a:lnTo>
                  <a:lnTo>
                    <a:pt x="3467805" y="77335"/>
                  </a:lnTo>
                  <a:lnTo>
                    <a:pt x="3516648" y="72993"/>
                  </a:lnTo>
                  <a:lnTo>
                    <a:pt x="3565490" y="67480"/>
                  </a:lnTo>
                  <a:lnTo>
                    <a:pt x="3614332" y="60569"/>
                  </a:lnTo>
                  <a:lnTo>
                    <a:pt x="3663175" y="52061"/>
                  </a:lnTo>
                  <a:lnTo>
                    <a:pt x="3712017" y="41809"/>
                  </a:lnTo>
                  <a:lnTo>
                    <a:pt x="3760859" y="29727"/>
                  </a:lnTo>
                  <a:lnTo>
                    <a:pt x="3809702" y="15787"/>
                  </a:lnTo>
                  <a:lnTo>
                    <a:pt x="3858544" y="0"/>
                  </a:lnTo>
                  <a:lnTo>
                    <a:pt x="3858544" y="172972"/>
                  </a:lnTo>
                  <a:lnTo>
                    <a:pt x="3809702" y="173903"/>
                  </a:lnTo>
                  <a:lnTo>
                    <a:pt x="3760859" y="175624"/>
                  </a:lnTo>
                  <a:lnTo>
                    <a:pt x="3712017" y="178192"/>
                  </a:lnTo>
                  <a:lnTo>
                    <a:pt x="3663175" y="181624"/>
                  </a:lnTo>
                  <a:lnTo>
                    <a:pt x="3614332" y="185880"/>
                  </a:lnTo>
                  <a:lnTo>
                    <a:pt x="3565490" y="190857"/>
                  </a:lnTo>
                  <a:lnTo>
                    <a:pt x="3516648" y="196402"/>
                  </a:lnTo>
                  <a:lnTo>
                    <a:pt x="3467805" y="202334"/>
                  </a:lnTo>
                  <a:lnTo>
                    <a:pt x="3418963" y="208448"/>
                  </a:lnTo>
                  <a:lnTo>
                    <a:pt x="3370121" y="214030"/>
                  </a:lnTo>
                  <a:lnTo>
                    <a:pt x="3321278" y="218741"/>
                  </a:lnTo>
                  <a:lnTo>
                    <a:pt x="3272436" y="222574"/>
                  </a:lnTo>
                  <a:lnTo>
                    <a:pt x="3223594" y="225576"/>
                  </a:lnTo>
                  <a:lnTo>
                    <a:pt x="3174751" y="227827"/>
                  </a:lnTo>
                  <a:lnTo>
                    <a:pt x="3125909" y="229423"/>
                  </a:lnTo>
                  <a:lnTo>
                    <a:pt x="3077067" y="230467"/>
                  </a:lnTo>
                  <a:lnTo>
                    <a:pt x="3028224" y="231057"/>
                  </a:lnTo>
                  <a:lnTo>
                    <a:pt x="2979382" y="231279"/>
                  </a:lnTo>
                  <a:lnTo>
                    <a:pt x="2930540" y="231206"/>
                  </a:lnTo>
                  <a:lnTo>
                    <a:pt x="2881697" y="230891"/>
                  </a:lnTo>
                  <a:lnTo>
                    <a:pt x="2832855" y="230371"/>
                  </a:lnTo>
                  <a:lnTo>
                    <a:pt x="2784013" y="229665"/>
                  </a:lnTo>
                  <a:lnTo>
                    <a:pt x="2735170" y="228780"/>
                  </a:lnTo>
                  <a:lnTo>
                    <a:pt x="2686328" y="227711"/>
                  </a:lnTo>
                  <a:lnTo>
                    <a:pt x="2637486" y="226445"/>
                  </a:lnTo>
                  <a:lnTo>
                    <a:pt x="2588643" y="224973"/>
                  </a:lnTo>
                  <a:lnTo>
                    <a:pt x="2539801" y="222974"/>
                  </a:lnTo>
                  <a:lnTo>
                    <a:pt x="2490959" y="219752"/>
                  </a:lnTo>
                  <a:lnTo>
                    <a:pt x="2442116" y="215996"/>
                  </a:lnTo>
                  <a:lnTo>
                    <a:pt x="2393274" y="212579"/>
                  </a:lnTo>
                  <a:lnTo>
                    <a:pt x="2344432" y="210308"/>
                  </a:lnTo>
                  <a:lnTo>
                    <a:pt x="2295589" y="209698"/>
                  </a:lnTo>
                  <a:lnTo>
                    <a:pt x="2246747" y="210749"/>
                  </a:lnTo>
                  <a:lnTo>
                    <a:pt x="2197905" y="212924"/>
                  </a:lnTo>
                  <a:lnTo>
                    <a:pt x="2149062" y="215346"/>
                  </a:lnTo>
                  <a:lnTo>
                    <a:pt x="2100220" y="216834"/>
                  </a:lnTo>
                  <a:lnTo>
                    <a:pt x="2051378" y="216862"/>
                  </a:lnTo>
                  <a:lnTo>
                    <a:pt x="2002535" y="215912"/>
                  </a:lnTo>
                  <a:lnTo>
                    <a:pt x="1953693" y="214573"/>
                  </a:lnTo>
                  <a:lnTo>
                    <a:pt x="1904851" y="213375"/>
                  </a:lnTo>
                  <a:lnTo>
                    <a:pt x="1856008" y="212647"/>
                  </a:lnTo>
                  <a:lnTo>
                    <a:pt x="1807166" y="212425"/>
                  </a:lnTo>
                  <a:lnTo>
                    <a:pt x="1758324" y="212458"/>
                  </a:lnTo>
                  <a:lnTo>
                    <a:pt x="1709481" y="212335"/>
                  </a:lnTo>
                  <a:lnTo>
                    <a:pt x="1660639" y="210834"/>
                  </a:lnTo>
                  <a:lnTo>
                    <a:pt x="1611797" y="207973"/>
                  </a:lnTo>
                  <a:lnTo>
                    <a:pt x="1562954" y="204700"/>
                  </a:lnTo>
                  <a:lnTo>
                    <a:pt x="1514112" y="201850"/>
                  </a:lnTo>
                  <a:lnTo>
                    <a:pt x="1465270" y="199980"/>
                  </a:lnTo>
                  <a:lnTo>
                    <a:pt x="1416427" y="199259"/>
                  </a:lnTo>
                  <a:lnTo>
                    <a:pt x="1367585" y="199500"/>
                  </a:lnTo>
                  <a:lnTo>
                    <a:pt x="1318743" y="200310"/>
                  </a:lnTo>
                  <a:lnTo>
                    <a:pt x="1269900" y="201252"/>
                  </a:lnTo>
                  <a:lnTo>
                    <a:pt x="1221058" y="202063"/>
                  </a:lnTo>
                  <a:lnTo>
                    <a:pt x="1172216" y="203106"/>
                  </a:lnTo>
                  <a:lnTo>
                    <a:pt x="1123373" y="204859"/>
                  </a:lnTo>
                  <a:lnTo>
                    <a:pt x="1074531" y="207646"/>
                  </a:lnTo>
                  <a:lnTo>
                    <a:pt x="1025689" y="211480"/>
                  </a:lnTo>
                  <a:lnTo>
                    <a:pt x="976846" y="215982"/>
                  </a:lnTo>
                  <a:lnTo>
                    <a:pt x="928004" y="220442"/>
                  </a:lnTo>
                  <a:lnTo>
                    <a:pt x="879162" y="223982"/>
                  </a:lnTo>
                  <a:lnTo>
                    <a:pt x="830319" y="226076"/>
                  </a:lnTo>
                  <a:lnTo>
                    <a:pt x="781477" y="227909"/>
                  </a:lnTo>
                  <a:lnTo>
                    <a:pt x="732635" y="229635"/>
                  </a:lnTo>
                  <a:lnTo>
                    <a:pt x="683792" y="231206"/>
                  </a:lnTo>
                  <a:lnTo>
                    <a:pt x="634950" y="232563"/>
                  </a:lnTo>
                  <a:lnTo>
                    <a:pt x="586108" y="233642"/>
                  </a:lnTo>
                  <a:lnTo>
                    <a:pt x="537265" y="234380"/>
                  </a:lnTo>
                  <a:lnTo>
                    <a:pt x="488423" y="234728"/>
                  </a:lnTo>
                  <a:lnTo>
                    <a:pt x="439581" y="234678"/>
                  </a:lnTo>
                  <a:lnTo>
                    <a:pt x="390738" y="234484"/>
                  </a:lnTo>
                  <a:lnTo>
                    <a:pt x="341896" y="234744"/>
                  </a:lnTo>
                  <a:lnTo>
                    <a:pt x="293054" y="235695"/>
                  </a:lnTo>
                  <a:lnTo>
                    <a:pt x="244211" y="237554"/>
                  </a:lnTo>
                  <a:lnTo>
                    <a:pt x="195369" y="240499"/>
                  </a:lnTo>
                  <a:lnTo>
                    <a:pt x="146527" y="244639"/>
                  </a:lnTo>
                  <a:lnTo>
                    <a:pt x="97684" y="250007"/>
                  </a:lnTo>
                  <a:lnTo>
                    <a:pt x="48842" y="256574"/>
                  </a:lnTo>
                  <a:lnTo>
                    <a:pt x="0" y="26427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700673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5153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02335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09517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1669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1855248" y="330285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945674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017492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089310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1335869" y="270944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273713" y="197075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273713" y="123207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488016" y="2749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488016" y="20109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488016" y="1272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17718" y="1788603"/>
              <a:ext cx="4830991" cy="2103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2558" y="2505208"/>
              <a:ext cx="0" cy="121090"/>
            </a:xfrm>
            <a:custGeom>
              <a:avLst/>
              <a:pathLst>
                <a:path w="0" h="121090">
                  <a:moveTo>
                    <a:pt x="0" y="121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852558" y="2809485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23203" y="2626298"/>
              <a:ext cx="58709" cy="183187"/>
            </a:xfrm>
            <a:custGeom>
              <a:avLst/>
              <a:pathLst>
                <a:path w="58709" h="183187">
                  <a:moveTo>
                    <a:pt x="0" y="0"/>
                  </a:moveTo>
                  <a:lnTo>
                    <a:pt x="0" y="183187"/>
                  </a:lnTo>
                  <a:lnTo>
                    <a:pt x="58709" y="183187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23203" y="2734968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61224" y="2554886"/>
              <a:ext cx="0" cy="186292"/>
            </a:xfrm>
            <a:custGeom>
              <a:avLst/>
              <a:pathLst>
                <a:path w="0" h="186292">
                  <a:moveTo>
                    <a:pt x="0" y="186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61224" y="3188280"/>
              <a:ext cx="0" cy="471940"/>
            </a:xfrm>
            <a:custGeom>
              <a:avLst/>
              <a:pathLst>
                <a:path w="0" h="471940">
                  <a:moveTo>
                    <a:pt x="0" y="0"/>
                  </a:moveTo>
                  <a:lnTo>
                    <a:pt x="0" y="47194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427676" y="2741178"/>
              <a:ext cx="67097" cy="447101"/>
            </a:xfrm>
            <a:custGeom>
              <a:avLst/>
              <a:pathLst>
                <a:path w="67097" h="447101">
                  <a:moveTo>
                    <a:pt x="0" y="0"/>
                  </a:moveTo>
                  <a:lnTo>
                    <a:pt x="0" y="447101"/>
                  </a:lnTo>
                  <a:lnTo>
                    <a:pt x="67097" y="447101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7676" y="28156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2195" y="2592144"/>
              <a:ext cx="0" cy="74516"/>
            </a:xfrm>
            <a:custGeom>
              <a:avLst/>
              <a:pathLst>
                <a:path w="0" h="74516">
                  <a:moveTo>
                    <a:pt x="0" y="74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2195" y="27784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098647" y="2666661"/>
              <a:ext cx="67097" cy="111775"/>
            </a:xfrm>
            <a:custGeom>
              <a:avLst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98647" y="2679081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3166" y="2616983"/>
              <a:ext cx="0" cy="18629"/>
            </a:xfrm>
            <a:custGeom>
              <a:avLst/>
              <a:pathLst>
                <a:path w="0"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03166" y="2672871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69618" y="2635612"/>
              <a:ext cx="67097" cy="37258"/>
            </a:xfrm>
            <a:custGeom>
              <a:avLst/>
              <a:pathLst>
                <a:path w="67097" h="37258">
                  <a:moveTo>
                    <a:pt x="0" y="0"/>
                  </a:moveTo>
                  <a:lnTo>
                    <a:pt x="0" y="37258"/>
                  </a:lnTo>
                  <a:lnTo>
                    <a:pt x="67097" y="3725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69618" y="2654242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74137" y="2430691"/>
              <a:ext cx="0" cy="96251"/>
            </a:xfrm>
            <a:custGeom>
              <a:avLst/>
              <a:pathLst>
                <a:path w="0" h="96251">
                  <a:moveTo>
                    <a:pt x="0" y="962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74137" y="2719444"/>
              <a:ext cx="0" cy="96251"/>
            </a:xfrm>
            <a:custGeom>
              <a:avLst/>
              <a:pathLst>
                <a:path w="0"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440589" y="2526942"/>
              <a:ext cx="67097" cy="192502"/>
            </a:xfrm>
            <a:custGeom>
              <a:avLst/>
              <a:pathLst>
                <a:path w="67097" h="192502">
                  <a:moveTo>
                    <a:pt x="0" y="0"/>
                  </a:moveTo>
                  <a:lnTo>
                    <a:pt x="0" y="192502"/>
                  </a:lnTo>
                  <a:lnTo>
                    <a:pt x="67097" y="19250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40589" y="262319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45108" y="2405852"/>
              <a:ext cx="0" cy="86936"/>
            </a:xfrm>
            <a:custGeom>
              <a:avLst/>
              <a:pathLst>
                <a:path w="0" h="86936">
                  <a:moveTo>
                    <a:pt x="0" y="86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45108" y="2666661"/>
              <a:ext cx="0" cy="86936"/>
            </a:xfrm>
            <a:custGeom>
              <a:avLst/>
              <a:pathLst>
                <a:path w="0" h="86936">
                  <a:moveTo>
                    <a:pt x="0" y="0"/>
                  </a:moveTo>
                  <a:lnTo>
                    <a:pt x="0" y="86936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11560" y="2492788"/>
              <a:ext cx="67097" cy="173872"/>
            </a:xfrm>
            <a:custGeom>
              <a:avLst/>
              <a:pathLst>
                <a:path w="67097" h="173872">
                  <a:moveTo>
                    <a:pt x="0" y="0"/>
                  </a:moveTo>
                  <a:lnTo>
                    <a:pt x="0" y="173872"/>
                  </a:lnTo>
                  <a:lnTo>
                    <a:pt x="67097" y="17387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11560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31416" y="2877793"/>
              <a:ext cx="0" cy="43468"/>
            </a:xfrm>
            <a:custGeom>
              <a:avLst/>
              <a:pathLst>
                <a:path w="0" h="43468">
                  <a:moveTo>
                    <a:pt x="0" y="434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831416" y="3008197"/>
              <a:ext cx="0" cy="43468"/>
            </a:xfrm>
            <a:custGeom>
              <a:avLst/>
              <a:pathLst>
                <a:path w="0" h="43468">
                  <a:moveTo>
                    <a:pt x="0" y="0"/>
                  </a:moveTo>
                  <a:lnTo>
                    <a:pt x="0" y="43468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784448" y="2921261"/>
              <a:ext cx="93935" cy="86936"/>
            </a:xfrm>
            <a:custGeom>
              <a:avLst/>
              <a:pathLst>
                <a:path w="93935" h="86936">
                  <a:moveTo>
                    <a:pt x="0" y="0"/>
                  </a:moveTo>
                  <a:lnTo>
                    <a:pt x="0" y="86936"/>
                  </a:lnTo>
                  <a:lnTo>
                    <a:pt x="93935" y="86936"/>
                  </a:lnTo>
                  <a:lnTo>
                    <a:pt x="93935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84448" y="296472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37907" y="2691500"/>
              <a:ext cx="0" cy="12419"/>
            </a:xfrm>
            <a:custGeom>
              <a:avLst/>
              <a:pathLst>
                <a:path w="0"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37907" y="2871583"/>
              <a:ext cx="0" cy="80726"/>
            </a:xfrm>
            <a:custGeom>
              <a:avLst/>
              <a:pathLst>
                <a:path w="0" h="80726">
                  <a:moveTo>
                    <a:pt x="0" y="0"/>
                  </a:moveTo>
                  <a:lnTo>
                    <a:pt x="0" y="80726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04358" y="2703920"/>
              <a:ext cx="67097" cy="167663"/>
            </a:xfrm>
            <a:custGeom>
              <a:avLst/>
              <a:pathLst>
                <a:path w="67097" h="167663">
                  <a:moveTo>
                    <a:pt x="0" y="0"/>
                  </a:moveTo>
                  <a:lnTo>
                    <a:pt x="0" y="167663"/>
                  </a:lnTo>
                  <a:lnTo>
                    <a:pt x="67097" y="16766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04358" y="275359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08878" y="25300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8878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75329" y="2530047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75329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79849" y="2542466"/>
              <a:ext cx="0" cy="27943"/>
            </a:xfrm>
            <a:custGeom>
              <a:avLst/>
              <a:pathLst>
                <a:path w="0"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79849" y="2626298"/>
              <a:ext cx="0" cy="27943"/>
            </a:xfrm>
            <a:custGeom>
              <a:avLst/>
              <a:pathLst>
                <a:path w="0"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46300" y="2570410"/>
              <a:ext cx="67097" cy="55887"/>
            </a:xfrm>
            <a:custGeom>
              <a:avLst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46300" y="259835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50820" y="2467949"/>
              <a:ext cx="0" cy="46573"/>
            </a:xfrm>
            <a:custGeom>
              <a:avLst/>
              <a:pathLst>
                <a:path w="0" h="46573">
                  <a:moveTo>
                    <a:pt x="0" y="465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50820" y="2607669"/>
              <a:ext cx="0" cy="46573"/>
            </a:xfrm>
            <a:custGeom>
              <a:avLst/>
              <a:pathLst>
                <a:path w="0" h="46573">
                  <a:moveTo>
                    <a:pt x="0" y="0"/>
                  </a:moveTo>
                  <a:lnTo>
                    <a:pt x="0" y="4657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517271" y="2514522"/>
              <a:ext cx="67097" cy="93146"/>
            </a:xfrm>
            <a:custGeom>
              <a:avLst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17271" y="25610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21791" y="2492788"/>
              <a:ext cx="0" cy="27943"/>
            </a:xfrm>
            <a:custGeom>
              <a:avLst/>
              <a:pathLst>
                <a:path w="0"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21791" y="2576620"/>
              <a:ext cx="0" cy="27943"/>
            </a:xfrm>
            <a:custGeom>
              <a:avLst/>
              <a:pathLst>
                <a:path w="0"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188242" y="2520732"/>
              <a:ext cx="67097" cy="55887"/>
            </a:xfrm>
            <a:custGeom>
              <a:avLst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88242" y="254867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986752" y="2616983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986752" y="2626298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57397" y="2620088"/>
              <a:ext cx="58709" cy="6209"/>
            </a:xfrm>
            <a:custGeom>
              <a:avLst/>
              <a:pathLst>
                <a:path w="58709" h="6209">
                  <a:moveTo>
                    <a:pt x="0" y="0"/>
                  </a:moveTo>
                  <a:lnTo>
                    <a:pt x="0" y="6209"/>
                  </a:lnTo>
                  <a:lnTo>
                    <a:pt x="58709" y="620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57397" y="262319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14589" y="2480369"/>
              <a:ext cx="0" cy="170768"/>
            </a:xfrm>
            <a:custGeom>
              <a:avLst/>
              <a:pathLst>
                <a:path w="0" h="170768">
                  <a:moveTo>
                    <a:pt x="0" y="1707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14589" y="3073400"/>
              <a:ext cx="0" cy="65202"/>
            </a:xfrm>
            <a:custGeom>
              <a:avLst/>
              <a:pathLst>
                <a:path w="0" h="65202">
                  <a:moveTo>
                    <a:pt x="0" y="0"/>
                  </a:moveTo>
                  <a:lnTo>
                    <a:pt x="0" y="65202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81041" y="2651137"/>
              <a:ext cx="67097" cy="422262"/>
            </a:xfrm>
            <a:custGeom>
              <a:avLst/>
              <a:pathLst>
                <a:path w="67097" h="422262">
                  <a:moveTo>
                    <a:pt x="0" y="0"/>
                  </a:moveTo>
                  <a:lnTo>
                    <a:pt x="0" y="422262"/>
                  </a:lnTo>
                  <a:lnTo>
                    <a:pt x="67097" y="42226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581041" y="303924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85560" y="2778437"/>
              <a:ext cx="0" cy="9314"/>
            </a:xfrm>
            <a:custGeom>
              <a:avLst/>
              <a:pathLst>
                <a:path w="0"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85560" y="2806380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52012" y="2787751"/>
              <a:ext cx="67097" cy="18629"/>
            </a:xfrm>
            <a:custGeom>
              <a:avLst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52012" y="279706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56531" y="3039246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56531" y="3085819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22983" y="3054770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922983" y="30702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27502" y="3101343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27502" y="3119973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93954" y="3107553"/>
              <a:ext cx="67097" cy="12419"/>
            </a:xfrm>
            <a:custGeom>
              <a:avLst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93954" y="311376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98473" y="2778437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98473" y="2890212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264925" y="2815695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264925" y="285295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1272" y="2381013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691272" y="2557991"/>
              <a:ext cx="0" cy="96251"/>
            </a:xfrm>
            <a:custGeom>
              <a:avLst/>
              <a:pathLst>
                <a:path w="0"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57723" y="2412062"/>
              <a:ext cx="67097" cy="145929"/>
            </a:xfrm>
            <a:custGeom>
              <a:avLst/>
              <a:pathLst>
                <a:path w="67097" h="145929">
                  <a:moveTo>
                    <a:pt x="0" y="0"/>
                  </a:moveTo>
                  <a:lnTo>
                    <a:pt x="0" y="145929"/>
                  </a:lnTo>
                  <a:lnTo>
                    <a:pt x="67097" y="1459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57723" y="248657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362243" y="2381013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362243" y="2492788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328694" y="2418271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328694" y="245553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033214" y="2567305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33214" y="2660451"/>
              <a:ext cx="0" cy="31048"/>
            </a:xfrm>
            <a:custGeom>
              <a:avLst/>
              <a:pathLst>
                <a:path w="0"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99665" y="2598354"/>
              <a:ext cx="67097" cy="62097"/>
            </a:xfrm>
            <a:custGeom>
              <a:avLst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99665" y="262940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704185" y="2405852"/>
              <a:ext cx="0" cy="34153"/>
            </a:xfrm>
            <a:custGeom>
              <a:avLst/>
              <a:pathLst>
                <a:path w="0" h="34153">
                  <a:moveTo>
                    <a:pt x="0" y="34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704185" y="2508313"/>
              <a:ext cx="0" cy="34153"/>
            </a:xfrm>
            <a:custGeom>
              <a:avLst/>
              <a:pathLst>
                <a:path w="0" h="34153">
                  <a:moveTo>
                    <a:pt x="0" y="0"/>
                  </a:moveTo>
                  <a:lnTo>
                    <a:pt x="0" y="3415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670636" y="2440005"/>
              <a:ext cx="67097" cy="68307"/>
            </a:xfrm>
            <a:custGeom>
              <a:avLst/>
              <a:pathLst>
                <a:path w="67097" h="68307">
                  <a:moveTo>
                    <a:pt x="0" y="0"/>
                  </a:moveTo>
                  <a:lnTo>
                    <a:pt x="0" y="68307"/>
                  </a:lnTo>
                  <a:lnTo>
                    <a:pt x="67097" y="6830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70636" y="247415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375156" y="2567305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375156" y="2585934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41607" y="2573515"/>
              <a:ext cx="67097" cy="12419"/>
            </a:xfrm>
            <a:custGeom>
              <a:avLst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341607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120946" y="2356174"/>
              <a:ext cx="0" cy="12419"/>
            </a:xfrm>
            <a:custGeom>
              <a:avLst/>
              <a:pathLst>
                <a:path w="0"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20946" y="2393432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091591" y="2368593"/>
              <a:ext cx="58709" cy="24838"/>
            </a:xfrm>
            <a:custGeom>
              <a:avLst/>
              <a:pathLst>
                <a:path w="58709" h="24838">
                  <a:moveTo>
                    <a:pt x="0" y="0"/>
                  </a:moveTo>
                  <a:lnTo>
                    <a:pt x="0" y="24838"/>
                  </a:lnTo>
                  <a:lnTo>
                    <a:pt x="58709" y="24838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091591" y="238101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767954" y="2405852"/>
              <a:ext cx="0" cy="326011"/>
            </a:xfrm>
            <a:custGeom>
              <a:avLst/>
              <a:pathLst>
                <a:path w="0" h="326011">
                  <a:moveTo>
                    <a:pt x="0" y="3260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67954" y="3722318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734405" y="2731864"/>
              <a:ext cx="67097" cy="990454"/>
            </a:xfrm>
            <a:custGeom>
              <a:avLst/>
              <a:pathLst>
                <a:path w="67097" h="990454">
                  <a:moveTo>
                    <a:pt x="0" y="0"/>
                  </a:moveTo>
                  <a:lnTo>
                    <a:pt x="0" y="990454"/>
                  </a:lnTo>
                  <a:lnTo>
                    <a:pt x="67097" y="990454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734405" y="351118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438925" y="3709899"/>
              <a:ext cx="0" cy="18629"/>
            </a:xfrm>
            <a:custGeom>
              <a:avLst/>
              <a:pathLst>
                <a:path w="0"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438925" y="3753367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05376" y="3728528"/>
              <a:ext cx="67097" cy="24838"/>
            </a:xfrm>
            <a:custGeom>
              <a:avLst/>
              <a:pathLst>
                <a:path w="67097" h="24838">
                  <a:moveTo>
                    <a:pt x="0" y="0"/>
                  </a:moveTo>
                  <a:lnTo>
                    <a:pt x="0" y="24838"/>
                  </a:lnTo>
                  <a:lnTo>
                    <a:pt x="67097" y="2483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05376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9896" y="3747157"/>
              <a:ext cx="0" cy="9314"/>
            </a:xfrm>
            <a:custGeom>
              <a:avLst/>
              <a:pathLst>
                <a:path w="0"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9896" y="3775101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76347" y="3756472"/>
              <a:ext cx="67097" cy="18629"/>
            </a:xfrm>
            <a:custGeom>
              <a:avLst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076347" y="376578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780867" y="3672640"/>
              <a:ext cx="0" cy="24838"/>
            </a:xfrm>
            <a:custGeom>
              <a:avLst/>
              <a:pathLst>
                <a:path w="0" h="24838">
                  <a:moveTo>
                    <a:pt x="0" y="24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80867" y="3759577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747318" y="3697479"/>
              <a:ext cx="67097" cy="62097"/>
            </a:xfrm>
            <a:custGeom>
              <a:avLst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47318" y="372231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51838" y="3697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451838" y="3725423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18289" y="3697479"/>
              <a:ext cx="67097" cy="27943"/>
            </a:xfrm>
            <a:custGeom>
              <a:avLst/>
              <a:pathLst>
                <a:path w="67097" h="27943">
                  <a:moveTo>
                    <a:pt x="0" y="0"/>
                  </a:moveTo>
                  <a:lnTo>
                    <a:pt x="0" y="27943"/>
                  </a:lnTo>
                  <a:lnTo>
                    <a:pt x="67097" y="2794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418289" y="372231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188043" y="2530047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188043" y="2548676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58688" y="2536256"/>
              <a:ext cx="58709" cy="12419"/>
            </a:xfrm>
            <a:custGeom>
              <a:avLst/>
              <a:pathLst>
                <a:path w="58709" h="12419">
                  <a:moveTo>
                    <a:pt x="0" y="0"/>
                  </a:moveTo>
                  <a:lnTo>
                    <a:pt x="0" y="12419"/>
                  </a:lnTo>
                  <a:lnTo>
                    <a:pt x="58709" y="1241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158688" y="2542466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44636" y="2530047"/>
              <a:ext cx="0" cy="620974"/>
            </a:xfrm>
            <a:custGeom>
              <a:avLst/>
              <a:pathLst>
                <a:path w="0" h="620974">
                  <a:moveTo>
                    <a:pt x="0" y="620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44636" y="3728528"/>
              <a:ext cx="0" cy="31048"/>
            </a:xfrm>
            <a:custGeom>
              <a:avLst/>
              <a:pathLst>
                <a:path w="0"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811088" y="3151021"/>
              <a:ext cx="67097" cy="577506"/>
            </a:xfrm>
            <a:custGeom>
              <a:avLst/>
              <a:pathLst>
                <a:path w="67097" h="577506">
                  <a:moveTo>
                    <a:pt x="0" y="0"/>
                  </a:moveTo>
                  <a:lnTo>
                    <a:pt x="0" y="577506"/>
                  </a:lnTo>
                  <a:lnTo>
                    <a:pt x="67097" y="57750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11088" y="368506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515607" y="3635382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515607" y="3722318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82059" y="3672640"/>
              <a:ext cx="67097" cy="49677"/>
            </a:xfrm>
            <a:custGeom>
              <a:avLst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482059" y="370989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186578" y="3734738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86578" y="3744052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53030" y="3737842"/>
              <a:ext cx="67097" cy="6209"/>
            </a:xfrm>
            <a:custGeom>
              <a:avLst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53030" y="374094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28520" y="3759577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28520" y="3768891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494972" y="3762681"/>
              <a:ext cx="67097" cy="6209"/>
            </a:xfrm>
            <a:custGeom>
              <a:avLst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494972" y="376578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921319" y="2306496"/>
              <a:ext cx="0" cy="136614"/>
            </a:xfrm>
            <a:custGeom>
              <a:avLst/>
              <a:pathLst>
                <a:path w="0" h="136614">
                  <a:moveTo>
                    <a:pt x="0" y="136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921319" y="2536256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87770" y="2443110"/>
              <a:ext cx="67097" cy="93146"/>
            </a:xfrm>
            <a:custGeom>
              <a:avLst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887770" y="250520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592290" y="2579725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592290" y="2660451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558741" y="2610773"/>
              <a:ext cx="67097" cy="49677"/>
            </a:xfrm>
            <a:custGeom>
              <a:avLst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58741" y="2641822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263261" y="2666661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263261" y="2713234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29712" y="2682186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9712" y="269771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34232" y="2492788"/>
              <a:ext cx="0" cy="55887"/>
            </a:xfrm>
            <a:custGeom>
              <a:avLst/>
              <a:pathLst>
                <a:path w="0" h="55887">
                  <a:moveTo>
                    <a:pt x="0" y="55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4232" y="2660451"/>
              <a:ext cx="0" cy="55887"/>
            </a:xfrm>
            <a:custGeom>
              <a:avLst/>
              <a:pathLst>
                <a:path w="0" h="55887">
                  <a:moveTo>
                    <a:pt x="0" y="0"/>
                  </a:moveTo>
                  <a:lnTo>
                    <a:pt x="0" y="55887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00683" y="2548676"/>
              <a:ext cx="67097" cy="111775"/>
            </a:xfrm>
            <a:custGeom>
              <a:avLst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900683" y="260456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605203" y="2492788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605203" y="2539361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71654" y="2508313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71654" y="252383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826157" y="248038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827795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14392" y="285296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27461" y="31261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441204" y="327522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36582" y="36353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33456" y="316345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440081" y="289022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0230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25230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43895" y="262941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95312" y="265425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17064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10697" y="256731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91303" y="25921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42504" y="240586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130643" y="238102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120458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58585" y="185940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90447" y="230650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826677" y="277845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834702" y="280328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97983" y="302684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49410" y="328764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434314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448262" y="253006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34821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434769" y="271635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1026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1054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78469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441171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895519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884326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503923" y="24182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507561" y="269151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512098" y="28405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502263" y="285296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11241" y="29274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510753" y="266667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10508" y="272877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178615" y="250522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91574" y="255489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80211" y="271635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90920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860006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45588" y="2517640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20058" y="244312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24457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200276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204297" y="246796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72293" y="259215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49169" y="260457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5000" y="255489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94955" y="245554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88369" y="246796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89284" y="2679094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00818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01104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581454" y="303925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86610" y="311377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9272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247983" y="279086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262109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28014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938096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11743" y="310135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59065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81705" y="2902645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84341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039172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12367" y="255489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68544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78967" y="262941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670044" y="241828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60770" y="2393445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57927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78154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62194" y="236860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68768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332907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35280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04813" y="266667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003063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672597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689046" y="238102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51218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1722" y="256731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69781" y="253006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176635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29582" y="249280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09404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822307" y="267909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827099" y="357329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832993" y="366023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09470" y="369749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810516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807699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94929" y="368507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77510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87448" y="361055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5225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166351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831990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83383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502005" y="374717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509123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105550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086591" y="233134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52103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39995" y="280328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44744" y="330006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35384" y="241828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739028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750897" y="367265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74692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731205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4007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8338" y="368507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19136" y="373475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0856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77215" y="375959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756681" y="364781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763193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431860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64370" y="377200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421914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425198" y="359813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2981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239489" y="2418284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35037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89169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94628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884260" y="249280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95209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96562" y="250522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03963" y="281570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98489" y="228167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90055" y="230650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74435" y="2616996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568768" y="255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58557" y="265425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236787" y="264183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40999" y="270393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900786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920519" y="269151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581752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571053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1617718" y="1788603"/>
              <a:ext cx="0" cy="2103862"/>
            </a:xfrm>
            <a:custGeom>
              <a:avLst/>
              <a:pathLst>
                <a:path w="0" h="2103862">
                  <a:moveTo>
                    <a:pt x="0" y="21038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379879" y="3307347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295121" y="268637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295121" y="2065398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1579760" y="3362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579760" y="27411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1579760" y="21202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617718" y="3892465"/>
              <a:ext cx="4830991" cy="0"/>
            </a:xfrm>
            <a:custGeom>
              <a:avLst/>
              <a:pathLst>
                <a:path w="4830991" h="0">
                  <a:moveTo>
                    <a:pt x="0" y="0"/>
                  </a:moveTo>
                  <a:lnTo>
                    <a:pt x="48309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020301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91272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362243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033214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704185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375156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046127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1888997" y="3936381"/>
              <a:ext cx="262607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pret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627722" y="3962724"/>
              <a:ext cx="127099" cy="10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298693" y="3961905"/>
              <a:ext cx="127099" cy="108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t2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969664" y="3960491"/>
              <a:ext cx="127099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t3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4640635" y="3961980"/>
              <a:ext cx="12709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t4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311606" y="3962649"/>
              <a:ext cx="127099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940273" y="3960789"/>
              <a:ext cx="21170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812948" y="4138496"/>
              <a:ext cx="440531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Period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5400000">
              <a:off x="-46198" y="2769357"/>
              <a:ext cx="2396951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1588480" y="1046030"/>
              <a:ext cx="488946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850039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1850039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1767743" y="1176809"/>
              <a:ext cx="164592" cy="109728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767743" y="1231673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825213" y="120684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850039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850039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1767743" y="1396265"/>
              <a:ext cx="164592" cy="109728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767743" y="1451129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825213" y="142630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966418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966418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2884122" y="1176809"/>
              <a:ext cx="164592" cy="109728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884122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41593" y="12068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966418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966418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2884122" y="1396265"/>
              <a:ext cx="164592" cy="109728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884122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941593" y="142630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127209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127209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4044913" y="1176809"/>
              <a:ext cx="164592" cy="109728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044913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102383" y="120684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127209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127209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4044913" y="1396265"/>
              <a:ext cx="164592" cy="109728"/>
            </a:xfrm>
            <a:prstGeom prst="rect">
              <a:avLst/>
            </a:pr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044913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102383" y="142630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518385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518385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5436089" y="1176809"/>
              <a:ext cx="164591" cy="109728"/>
            </a:xfrm>
            <a:prstGeom prst="rect">
              <a:avLst/>
            </a:pr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436089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93559" y="120684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518385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518385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5436089" y="1396265"/>
              <a:ext cx="164591" cy="109728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436089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93559" y="142630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2035682" y="1183006"/>
              <a:ext cx="453806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035682" y="1405082"/>
              <a:ext cx="745093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152062" y="1183185"/>
              <a:ext cx="78950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3152062" y="1402760"/>
              <a:ext cx="243840" cy="92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4312852" y="1185566"/>
              <a:ext cx="474464" cy="8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4312852" y="1402581"/>
              <a:ext cx="1019889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704028" y="1187947"/>
              <a:ext cx="250686" cy="87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704028" y="1402581"/>
              <a:ext cx="698003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944856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50017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205550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28922" y="161082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9351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9435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9518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09601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316719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2722518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2277840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28922" y="1833162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28922" y="138848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9310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9393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9476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49559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716512" y="272457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36073" y="280570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45747" y="279428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36649" y="261123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35840" y="277986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834960" y="27312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668574" y="3089555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80222" y="3072519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898384" y="27680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78289" y="270665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146752" y="281379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801695" y="289482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930787" y="278044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911096" y="277431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842669" y="3099931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990713" y="3116709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781165" y="273496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08997" y="273014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645587" y="249716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02581" y="271924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74660" y="279281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278604" y="2117618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454458" y="266921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478078" y="2133756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43332" y="273789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708997" y="259961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717546" y="25771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856109" y="269155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328289" y="28131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49235" y="27367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728885" y="264615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07533" y="139864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120133" y="132232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947011" y="280563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41040" y="269941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60429" y="2502697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412771" y="2609514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880281" y="2901356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050233" y="281369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579553" y="2860290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167662" y="2916696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004123" y="3013753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94491" y="3000981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50522" y="2758580"/>
              <a:ext cx="611777" cy="88597"/>
            </a:xfrm>
            <a:custGeom>
              <a:avLst/>
              <a:pathLst>
                <a:path w="611777" h="88597">
                  <a:moveTo>
                    <a:pt x="0" y="0"/>
                  </a:moveTo>
                  <a:lnTo>
                    <a:pt x="118447" y="6724"/>
                  </a:lnTo>
                  <a:lnTo>
                    <a:pt x="194583" y="49740"/>
                  </a:lnTo>
                  <a:lnTo>
                    <a:pt x="358147" y="68244"/>
                  </a:lnTo>
                  <a:lnTo>
                    <a:pt x="611777" y="88597"/>
                  </a:lnTo>
                  <a:lnTo>
                    <a:pt x="132723" y="1213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83245" y="2721718"/>
              <a:ext cx="128108" cy="135445"/>
            </a:xfrm>
            <a:custGeom>
              <a:avLst/>
              <a:pathLst>
                <a:path w="128108" h="135445">
                  <a:moveTo>
                    <a:pt x="128108" y="0"/>
                  </a:moveTo>
                  <a:lnTo>
                    <a:pt x="0" y="49001"/>
                  </a:lnTo>
                  <a:lnTo>
                    <a:pt x="106490" y="135445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446781" y="2151628"/>
              <a:ext cx="3429897" cy="982312"/>
            </a:xfrm>
            <a:custGeom>
              <a:avLst/>
              <a:pathLst>
                <a:path w="3429897" h="982312">
                  <a:moveTo>
                    <a:pt x="3255802" y="971937"/>
                  </a:moveTo>
                  <a:lnTo>
                    <a:pt x="3429897" y="982312"/>
                  </a:lnTo>
                  <a:lnTo>
                    <a:pt x="2865832" y="0"/>
                  </a:lnTo>
                  <a:lnTo>
                    <a:pt x="0" y="491896"/>
                  </a:lnTo>
                  <a:lnTo>
                    <a:pt x="754891" y="799078"/>
                  </a:lnTo>
                  <a:lnTo>
                    <a:pt x="1591352" y="89613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912237" y="2965950"/>
              <a:ext cx="125896" cy="136245"/>
            </a:xfrm>
            <a:custGeom>
              <a:avLst/>
              <a:pathLst>
                <a:path w="125896" h="136245">
                  <a:moveTo>
                    <a:pt x="0" y="136245"/>
                  </a:moveTo>
                  <a:lnTo>
                    <a:pt x="125896" y="81813"/>
                  </a:lnTo>
                  <a:lnTo>
                    <a:pt x="15808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3008" y="1356338"/>
              <a:ext cx="2411135" cy="1483307"/>
            </a:xfrm>
            <a:custGeom>
              <a:avLst/>
              <a:pathLst>
                <a:path w="2411135" h="1483307">
                  <a:moveTo>
                    <a:pt x="336749" y="1471955"/>
                  </a:moveTo>
                  <a:lnTo>
                    <a:pt x="769291" y="1384322"/>
                  </a:lnTo>
                  <a:lnTo>
                    <a:pt x="399999" y="1407817"/>
                  </a:lnTo>
                  <a:lnTo>
                    <a:pt x="0" y="1277285"/>
                  </a:lnTo>
                  <a:lnTo>
                    <a:pt x="2411135" y="0"/>
                  </a:lnTo>
                  <a:lnTo>
                    <a:pt x="238013" y="148330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981022" y="2716037"/>
              <a:ext cx="136770" cy="123608"/>
            </a:xfrm>
            <a:custGeom>
              <a:avLst/>
              <a:pathLst>
                <a:path w="136770" h="123608">
                  <a:moveTo>
                    <a:pt x="59445" y="0"/>
                  </a:moveTo>
                  <a:lnTo>
                    <a:pt x="0" y="123608"/>
                  </a:lnTo>
                  <a:lnTo>
                    <a:pt x="136770" y="113285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613564" y="2167766"/>
              <a:ext cx="1411159" cy="982952"/>
            </a:xfrm>
            <a:custGeom>
              <a:avLst/>
              <a:pathLst>
                <a:path w="1411159" h="982952">
                  <a:moveTo>
                    <a:pt x="1200668" y="938762"/>
                  </a:moveTo>
                  <a:lnTo>
                    <a:pt x="1411159" y="982952"/>
                  </a:lnTo>
                  <a:lnTo>
                    <a:pt x="898524" y="0"/>
                  </a:lnTo>
                  <a:lnTo>
                    <a:pt x="980875" y="368940"/>
                  </a:lnTo>
                  <a:lnTo>
                    <a:pt x="0" y="726534"/>
                  </a:lnTo>
                  <a:lnTo>
                    <a:pt x="414937" y="86722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93986" y="2931900"/>
              <a:ext cx="134515" cy="129896"/>
            </a:xfrm>
            <a:custGeom>
              <a:avLst/>
              <a:pathLst>
                <a:path w="134515" h="129896">
                  <a:moveTo>
                    <a:pt x="0" y="129896"/>
                  </a:moveTo>
                  <a:lnTo>
                    <a:pt x="134515" y="103090"/>
                  </a:lnTo>
                  <a:lnTo>
                    <a:pt x="4404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75051" y="2733422"/>
              <a:ext cx="309192" cy="114284"/>
            </a:xfrm>
            <a:custGeom>
              <a:avLst/>
              <a:pathLst>
                <a:path w="309192" h="114284">
                  <a:moveTo>
                    <a:pt x="295032" y="106288"/>
                  </a:moveTo>
                  <a:lnTo>
                    <a:pt x="157343" y="68591"/>
                  </a:lnTo>
                  <a:lnTo>
                    <a:pt x="40125" y="35549"/>
                  </a:lnTo>
                  <a:lnTo>
                    <a:pt x="102292" y="38482"/>
                  </a:lnTo>
                  <a:lnTo>
                    <a:pt x="0" y="0"/>
                  </a:lnTo>
                  <a:lnTo>
                    <a:pt x="309192" y="114284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949050" y="2742198"/>
              <a:ext cx="135193" cy="128652"/>
            </a:xfrm>
            <a:custGeom>
              <a:avLst/>
              <a:pathLst>
                <a:path w="135193" h="128652">
                  <a:moveTo>
                    <a:pt x="0" y="128652"/>
                  </a:moveTo>
                  <a:lnTo>
                    <a:pt x="135193" y="105508"/>
                  </a:lnTo>
                  <a:lnTo>
                    <a:pt x="47553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751556" y="1432653"/>
              <a:ext cx="2189986" cy="1415152"/>
            </a:xfrm>
            <a:custGeom>
              <a:avLst/>
              <a:pathLst>
                <a:path w="2189986" h="1415152">
                  <a:moveTo>
                    <a:pt x="619103" y="1212590"/>
                  </a:moveTo>
                  <a:lnTo>
                    <a:pt x="429206" y="1415152"/>
                  </a:lnTo>
                  <a:lnTo>
                    <a:pt x="928040" y="1098525"/>
                  </a:lnTo>
                  <a:lnTo>
                    <a:pt x="736912" y="1270570"/>
                  </a:lnTo>
                  <a:lnTo>
                    <a:pt x="0" y="1178465"/>
                  </a:lnTo>
                  <a:lnTo>
                    <a:pt x="2189986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804445" y="1428549"/>
              <a:ext cx="137098" cy="120782"/>
            </a:xfrm>
            <a:custGeom>
              <a:avLst/>
              <a:pathLst>
                <a:path w="137098" h="120782">
                  <a:moveTo>
                    <a:pt x="64995" y="120782"/>
                  </a:moveTo>
                  <a:lnTo>
                    <a:pt x="137098" y="4104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762895" y="2680169"/>
              <a:ext cx="3072810" cy="248668"/>
            </a:xfrm>
            <a:custGeom>
              <a:avLst/>
              <a:pathLst>
                <a:path w="3072810" h="248668">
                  <a:moveTo>
                    <a:pt x="406955" y="133708"/>
                  </a:moveTo>
                  <a:lnTo>
                    <a:pt x="3072810" y="248668"/>
                  </a:lnTo>
                  <a:lnTo>
                    <a:pt x="201901" y="134283"/>
                  </a:lnTo>
                  <a:lnTo>
                    <a:pt x="73695" y="73085"/>
                  </a:lnTo>
                  <a:lnTo>
                    <a:pt x="127223" y="4539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762895" y="2655496"/>
              <a:ext cx="134922" cy="129183"/>
            </a:xfrm>
            <a:custGeom>
              <a:avLst/>
              <a:pathLst>
                <a:path w="134922" h="129183">
                  <a:moveTo>
                    <a:pt x="134922" y="0"/>
                  </a:moveTo>
                  <a:lnTo>
                    <a:pt x="0" y="24673"/>
                  </a:lnTo>
                  <a:lnTo>
                    <a:pt x="88829" y="129183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264175" y="258450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245890" y="278854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596898" y="3137408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728002" y="3000495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579408" y="2726454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111026" y="2902008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901215" y="2863634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40404" y="3143762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092247" y="3143498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46693" y="2469874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78465" y="2062368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74769" y="2728021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579223" y="2186712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817750" y="2540512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29083" y="2870341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794398" y="1451219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08154" y="1374572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448297" y="2555462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513870" y="2572258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979653" y="2870699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81273" y="2828590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70811" y="2967072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06721" y="2986749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096044" y="2974485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5400000">
              <a:off x="6147168" y="221131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189310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09393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9476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49559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1765737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985176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6007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386837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273713" y="3126731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310930" y="2682327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310930" y="2237376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310930" y="179275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310930" y="1347966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494127" y="3167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494127" y="2722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94127" y="2277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494127" y="18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494127" y="1388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[46.4%]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[11.8%]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1038225" y="3713030"/>
              <a:ext cx="701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4327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45117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25671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328062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642021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062811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545756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1878834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2018012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2093730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2438802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10153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2307057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727847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2998770" y="3713030"/>
              <a:ext cx="352585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3137948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09299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3227579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3137948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09299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3227579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4179584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5093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426921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4179584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25093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26921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526192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333281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5351561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60" name="rc160"/>
            <p:cNvSpPr/>
            <p:nvPr/>
          </p:nvSpPr>
          <p:spPr>
            <a:xfrm>
              <a:off x="526192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333281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5351561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626814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6645094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66" name="rc16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626814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6645094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426993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426993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468629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468629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55097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55097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844507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4507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944856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50017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205550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28922" y="161082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099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5540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1980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8421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4861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316719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2722518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28922" y="2277840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28922" y="1833162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28922" y="138848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5879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2320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760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200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1641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8081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44794" y="272457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432334" y="280570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41039" y="279428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02792" y="261123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22105" y="277986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51373" y="27312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700853" y="3089555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801313" y="3072519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08442" y="27680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30240" y="270665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531923" y="281379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20837" y="289482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337598" y="278044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319880" y="277431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57503" y="3099931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990713" y="3116709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02969" y="273496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497951" y="273014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80774" y="249716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222238" y="2719244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67055" y="279281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349958" y="2117618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808797" y="266921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529445" y="2133756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58907" y="273789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138032" y="259961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145724" y="257710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270403" y="269155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695270" y="28131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64218" y="27367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155927" y="264615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116271" y="139864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307568" y="132232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352197" y="280563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166864" y="269941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03544" y="2502697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71287" y="2609514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891346" y="2901356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45075" y="281369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720954" y="2860290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50536" y="2916696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03183" y="3013753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094314" y="3000981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78804" y="2758580"/>
              <a:ext cx="550476" cy="88597"/>
            </a:xfrm>
            <a:custGeom>
              <a:avLst/>
              <a:pathLst>
                <a:path w="550476" h="88597">
                  <a:moveTo>
                    <a:pt x="0" y="0"/>
                  </a:moveTo>
                  <a:lnTo>
                    <a:pt x="106579" y="6724"/>
                  </a:lnTo>
                  <a:lnTo>
                    <a:pt x="175085" y="49740"/>
                  </a:lnTo>
                  <a:lnTo>
                    <a:pt x="322260" y="68244"/>
                  </a:lnTo>
                  <a:lnTo>
                    <a:pt x="550476" y="88597"/>
                  </a:lnTo>
                  <a:lnTo>
                    <a:pt x="119423" y="1213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98228" y="2723939"/>
              <a:ext cx="128935" cy="135051"/>
            </a:xfrm>
            <a:custGeom>
              <a:avLst/>
              <a:pathLst>
                <a:path w="128935" h="135051">
                  <a:moveTo>
                    <a:pt x="128935" y="0"/>
                  </a:moveTo>
                  <a:lnTo>
                    <a:pt x="0" y="46780"/>
                  </a:lnTo>
                  <a:lnTo>
                    <a:pt x="104980" y="13505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05297" y="2151628"/>
              <a:ext cx="3086216" cy="982312"/>
            </a:xfrm>
            <a:custGeom>
              <a:avLst/>
              <a:pathLst>
                <a:path w="3086216" h="982312">
                  <a:moveTo>
                    <a:pt x="2929566" y="971937"/>
                  </a:moveTo>
                  <a:lnTo>
                    <a:pt x="3086216" y="982312"/>
                  </a:lnTo>
                  <a:lnTo>
                    <a:pt x="2578671" y="0"/>
                  </a:lnTo>
                  <a:lnTo>
                    <a:pt x="0" y="491896"/>
                  </a:lnTo>
                  <a:lnTo>
                    <a:pt x="679249" y="799078"/>
                  </a:lnTo>
                  <a:lnTo>
                    <a:pt x="1431896" y="89613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10613" y="2964555"/>
              <a:ext cx="126579" cy="136033"/>
            </a:xfrm>
            <a:custGeom>
              <a:avLst/>
              <a:pathLst>
                <a:path w="126579" h="136033">
                  <a:moveTo>
                    <a:pt x="0" y="136033"/>
                  </a:moveTo>
                  <a:lnTo>
                    <a:pt x="126579" y="83208"/>
                  </a:lnTo>
                  <a:lnTo>
                    <a:pt x="17542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72043" y="1356338"/>
              <a:ext cx="2169535" cy="1483307"/>
            </a:xfrm>
            <a:custGeom>
              <a:avLst/>
              <a:pathLst>
                <a:path w="2169535" h="1483307">
                  <a:moveTo>
                    <a:pt x="303006" y="1471955"/>
                  </a:moveTo>
                  <a:lnTo>
                    <a:pt x="692207" y="1384322"/>
                  </a:lnTo>
                  <a:lnTo>
                    <a:pt x="359918" y="1407817"/>
                  </a:lnTo>
                  <a:lnTo>
                    <a:pt x="0" y="1277285"/>
                  </a:lnTo>
                  <a:lnTo>
                    <a:pt x="2169535" y="0"/>
                  </a:lnTo>
                  <a:lnTo>
                    <a:pt x="214164" y="148330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386207" y="2713218"/>
              <a:ext cx="136083" cy="126427"/>
            </a:xfrm>
            <a:custGeom>
              <a:avLst/>
              <a:pathLst>
                <a:path w="136083" h="126427">
                  <a:moveTo>
                    <a:pt x="53188" y="0"/>
                  </a:moveTo>
                  <a:lnTo>
                    <a:pt x="0" y="126427"/>
                  </a:lnTo>
                  <a:lnTo>
                    <a:pt x="136083" y="109276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754964" y="2167766"/>
              <a:ext cx="1269758" cy="982952"/>
            </a:xfrm>
            <a:custGeom>
              <a:avLst/>
              <a:pathLst>
                <a:path w="1269758" h="982952">
                  <a:moveTo>
                    <a:pt x="1080359" y="938762"/>
                  </a:moveTo>
                  <a:lnTo>
                    <a:pt x="1269758" y="982952"/>
                  </a:lnTo>
                  <a:lnTo>
                    <a:pt x="808490" y="0"/>
                  </a:lnTo>
                  <a:lnTo>
                    <a:pt x="882590" y="368940"/>
                  </a:lnTo>
                  <a:lnTo>
                    <a:pt x="0" y="726534"/>
                  </a:lnTo>
                  <a:lnTo>
                    <a:pt x="373360" y="86722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992987" y="2928931"/>
              <a:ext cx="135336" cy="128349"/>
            </a:xfrm>
            <a:custGeom>
              <a:avLst/>
              <a:pathLst>
                <a:path w="135336" h="128349">
                  <a:moveTo>
                    <a:pt x="0" y="128349"/>
                  </a:moveTo>
                  <a:lnTo>
                    <a:pt x="135336" y="106060"/>
                  </a:lnTo>
                  <a:lnTo>
                    <a:pt x="48365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200875" y="2733422"/>
              <a:ext cx="278210" cy="114284"/>
            </a:xfrm>
            <a:custGeom>
              <a:avLst/>
              <a:pathLst>
                <a:path w="278210" h="114284">
                  <a:moveTo>
                    <a:pt x="265469" y="106288"/>
                  </a:moveTo>
                  <a:lnTo>
                    <a:pt x="141577" y="68591"/>
                  </a:lnTo>
                  <a:lnTo>
                    <a:pt x="36104" y="35549"/>
                  </a:lnTo>
                  <a:lnTo>
                    <a:pt x="92042" y="38482"/>
                  </a:lnTo>
                  <a:lnTo>
                    <a:pt x="0" y="0"/>
                  </a:lnTo>
                  <a:lnTo>
                    <a:pt x="278210" y="114284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343152" y="2739135"/>
              <a:ext cx="135933" cy="126872"/>
            </a:xfrm>
            <a:custGeom>
              <a:avLst/>
              <a:pathLst>
                <a:path w="135933" h="126872">
                  <a:moveTo>
                    <a:pt x="0" y="126872"/>
                  </a:moveTo>
                  <a:lnTo>
                    <a:pt x="135933" y="108571"/>
                  </a:lnTo>
                  <a:lnTo>
                    <a:pt x="52117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79735" y="1432653"/>
              <a:ext cx="1970546" cy="1415152"/>
            </a:xfrm>
            <a:custGeom>
              <a:avLst/>
              <a:pathLst>
                <a:path w="1970546" h="1415152">
                  <a:moveTo>
                    <a:pt x="557068" y="1212590"/>
                  </a:moveTo>
                  <a:lnTo>
                    <a:pt x="386198" y="1415152"/>
                  </a:lnTo>
                  <a:lnTo>
                    <a:pt x="835049" y="1098525"/>
                  </a:lnTo>
                  <a:lnTo>
                    <a:pt x="663072" y="1270570"/>
                  </a:lnTo>
                  <a:lnTo>
                    <a:pt x="0" y="1178465"/>
                  </a:lnTo>
                  <a:lnTo>
                    <a:pt x="1970546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3137" y="1432653"/>
              <a:ext cx="137143" cy="119824"/>
            </a:xfrm>
            <a:custGeom>
              <a:avLst/>
              <a:pathLst>
                <a:path w="137143" h="119824">
                  <a:moveTo>
                    <a:pt x="70398" y="119824"/>
                  </a:moveTo>
                  <a:lnTo>
                    <a:pt x="137143" y="0"/>
                  </a:lnTo>
                  <a:lnTo>
                    <a:pt x="0" y="210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89937" y="2680169"/>
              <a:ext cx="2764909" cy="248668"/>
            </a:xfrm>
            <a:custGeom>
              <a:avLst/>
              <a:pathLst>
                <a:path w="2764909" h="248668">
                  <a:moveTo>
                    <a:pt x="366177" y="133708"/>
                  </a:moveTo>
                  <a:lnTo>
                    <a:pt x="2764909" y="248668"/>
                  </a:lnTo>
                  <a:lnTo>
                    <a:pt x="181670" y="134283"/>
                  </a:lnTo>
                  <a:lnTo>
                    <a:pt x="66311" y="73085"/>
                  </a:lnTo>
                  <a:lnTo>
                    <a:pt x="114475" y="4539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189937" y="2660204"/>
              <a:ext cx="135699" cy="127501"/>
            </a:xfrm>
            <a:custGeom>
              <a:avLst/>
              <a:pathLst>
                <a:path w="135699" h="127501">
                  <a:moveTo>
                    <a:pt x="135699" y="0"/>
                  </a:moveTo>
                  <a:lnTo>
                    <a:pt x="0" y="19965"/>
                  </a:lnTo>
                  <a:lnTo>
                    <a:pt x="85139" y="127501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631009" y="2579561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629716" y="3132398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761837" y="3000306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930303" y="272122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27631" y="2897887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24480" y="2862890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954735" y="3143762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89695" y="3142980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079877" y="2471077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237728" y="2169446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13859" y="2723072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417983" y="2205585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245217" y="2540643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95406" y="2865411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03699" y="1450997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206686" y="1368875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702811" y="2466685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870395" y="2573416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991267" y="2869379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625062" y="2910927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355308" y="2967178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302307" y="2987707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22350" y="304679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1750882" y="2722518"/>
              <a:ext cx="1636722" cy="235200"/>
            </a:xfrm>
            <a:custGeom>
              <a:avLst/>
              <a:pathLst>
                <a:path w="1636722" h="235200">
                  <a:moveTo>
                    <a:pt x="1636722" y="0"/>
                  </a:moveTo>
                  <a:lnTo>
                    <a:pt x="0" y="23520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750882" y="2902089"/>
              <a:ext cx="83550" cy="89084"/>
            </a:xfrm>
            <a:custGeom>
              <a:avLst/>
              <a:pathLst>
                <a:path w="83550" h="89084">
                  <a:moveTo>
                    <a:pt x="70748" y="0"/>
                  </a:moveTo>
                  <a:lnTo>
                    <a:pt x="0" y="55629"/>
                  </a:lnTo>
                  <a:lnTo>
                    <a:pt x="83550" y="8908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747538" y="2722518"/>
              <a:ext cx="1640066" cy="237088"/>
            </a:xfrm>
            <a:custGeom>
              <a:avLst/>
              <a:pathLst>
                <a:path w="1640066" h="237088">
                  <a:moveTo>
                    <a:pt x="1640066" y="0"/>
                  </a:moveTo>
                  <a:lnTo>
                    <a:pt x="0" y="23708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747538" y="2903917"/>
              <a:ext cx="83578" cy="89074"/>
            </a:xfrm>
            <a:custGeom>
              <a:avLst/>
              <a:pathLst>
                <a:path w="83578" h="89074">
                  <a:moveTo>
                    <a:pt x="70702" y="0"/>
                  </a:moveTo>
                  <a:lnTo>
                    <a:pt x="0" y="55688"/>
                  </a:lnTo>
                  <a:lnTo>
                    <a:pt x="83578" y="8907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758794" y="2722518"/>
              <a:ext cx="1628810" cy="246248"/>
            </a:xfrm>
            <a:custGeom>
              <a:avLst/>
              <a:pathLst>
                <a:path w="1628810" h="246248">
                  <a:moveTo>
                    <a:pt x="1628810" y="0"/>
                  </a:moveTo>
                  <a:lnTo>
                    <a:pt x="0" y="24624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58794" y="2912621"/>
              <a:ext cx="83793" cy="88988"/>
            </a:xfrm>
            <a:custGeom>
              <a:avLst/>
              <a:pathLst>
                <a:path w="83793" h="88988">
                  <a:moveTo>
                    <a:pt x="70339" y="0"/>
                  </a:moveTo>
                  <a:lnTo>
                    <a:pt x="0" y="56145"/>
                  </a:lnTo>
                  <a:lnTo>
                    <a:pt x="83793" y="8898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69543" y="2722518"/>
              <a:ext cx="1618061" cy="261824"/>
            </a:xfrm>
            <a:custGeom>
              <a:avLst/>
              <a:pathLst>
                <a:path w="1618061" h="261824">
                  <a:moveTo>
                    <a:pt x="1618061" y="0"/>
                  </a:moveTo>
                  <a:lnTo>
                    <a:pt x="0" y="26182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69543" y="2927470"/>
              <a:ext cx="84129" cy="88844"/>
            </a:xfrm>
            <a:custGeom>
              <a:avLst/>
              <a:pathLst>
                <a:path w="84129" h="88844">
                  <a:moveTo>
                    <a:pt x="69753" y="0"/>
                  </a:moveTo>
                  <a:lnTo>
                    <a:pt x="0" y="56872"/>
                  </a:lnTo>
                  <a:lnTo>
                    <a:pt x="84129" y="8884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743008" y="2722518"/>
              <a:ext cx="1644596" cy="213348"/>
            </a:xfrm>
            <a:custGeom>
              <a:avLst/>
              <a:pathLst>
                <a:path w="1644596" h="213348">
                  <a:moveTo>
                    <a:pt x="1644596" y="0"/>
                  </a:moveTo>
                  <a:lnTo>
                    <a:pt x="0" y="21334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43008" y="2881213"/>
              <a:ext cx="83083" cy="89252"/>
            </a:xfrm>
            <a:custGeom>
              <a:avLst/>
              <a:pathLst>
                <a:path w="83083" h="89252">
                  <a:moveTo>
                    <a:pt x="71505" y="0"/>
                  </a:moveTo>
                  <a:lnTo>
                    <a:pt x="0" y="54653"/>
                  </a:lnTo>
                  <a:lnTo>
                    <a:pt x="83083" y="8925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73553" y="2722518"/>
              <a:ext cx="1614051" cy="266114"/>
            </a:xfrm>
            <a:custGeom>
              <a:avLst/>
              <a:pathLst>
                <a:path w="1614051" h="266114">
                  <a:moveTo>
                    <a:pt x="1614051" y="0"/>
                  </a:moveTo>
                  <a:lnTo>
                    <a:pt x="0" y="26611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73553" y="2931552"/>
              <a:ext cx="84224" cy="88801"/>
            </a:xfrm>
            <a:custGeom>
              <a:avLst/>
              <a:pathLst>
                <a:path w="84224" h="88801">
                  <a:moveTo>
                    <a:pt x="69583" y="0"/>
                  </a:moveTo>
                  <a:lnTo>
                    <a:pt x="0" y="57080"/>
                  </a:lnTo>
                  <a:lnTo>
                    <a:pt x="84224" y="8880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758259" y="2722518"/>
              <a:ext cx="1629345" cy="246095"/>
            </a:xfrm>
            <a:custGeom>
              <a:avLst/>
              <a:pathLst>
                <a:path w="1629345" h="246095">
                  <a:moveTo>
                    <a:pt x="1629345" y="0"/>
                  </a:moveTo>
                  <a:lnTo>
                    <a:pt x="0" y="24609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758259" y="2912477"/>
              <a:ext cx="83788" cy="88990"/>
            </a:xfrm>
            <a:custGeom>
              <a:avLst/>
              <a:pathLst>
                <a:path w="83788" h="88990">
                  <a:moveTo>
                    <a:pt x="70347" y="0"/>
                  </a:moveTo>
                  <a:lnTo>
                    <a:pt x="0" y="56135"/>
                  </a:lnTo>
                  <a:lnTo>
                    <a:pt x="83788" y="889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53323" y="2722518"/>
              <a:ext cx="1634281" cy="240571"/>
            </a:xfrm>
            <a:custGeom>
              <a:avLst/>
              <a:pathLst>
                <a:path w="1634281" h="240571">
                  <a:moveTo>
                    <a:pt x="1634281" y="0"/>
                  </a:moveTo>
                  <a:lnTo>
                    <a:pt x="0" y="24057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53323" y="2907218"/>
              <a:ext cx="83664" cy="89040"/>
            </a:xfrm>
            <a:custGeom>
              <a:avLst/>
              <a:pathLst>
                <a:path w="83664" h="89040">
                  <a:moveTo>
                    <a:pt x="70557" y="0"/>
                  </a:moveTo>
                  <a:lnTo>
                    <a:pt x="0" y="55871"/>
                  </a:lnTo>
                  <a:lnTo>
                    <a:pt x="83664" y="8904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58607" y="2722518"/>
              <a:ext cx="1628997" cy="251136"/>
            </a:xfrm>
            <a:custGeom>
              <a:avLst/>
              <a:pathLst>
                <a:path w="1628997" h="251136">
                  <a:moveTo>
                    <a:pt x="1628997" y="0"/>
                  </a:moveTo>
                  <a:lnTo>
                    <a:pt x="0" y="25113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58607" y="2917304"/>
              <a:ext cx="83888" cy="88949"/>
            </a:xfrm>
            <a:custGeom>
              <a:avLst/>
              <a:pathLst>
                <a:path w="83888" h="88949">
                  <a:moveTo>
                    <a:pt x="70175" y="0"/>
                  </a:moveTo>
                  <a:lnTo>
                    <a:pt x="0" y="56350"/>
                  </a:lnTo>
                  <a:lnTo>
                    <a:pt x="83888" y="8894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60096" y="2722518"/>
              <a:ext cx="1627508" cy="249422"/>
            </a:xfrm>
            <a:custGeom>
              <a:avLst/>
              <a:pathLst>
                <a:path w="1627508" h="249422">
                  <a:moveTo>
                    <a:pt x="1627508" y="0"/>
                  </a:moveTo>
                  <a:lnTo>
                    <a:pt x="0" y="24942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760096" y="2915652"/>
              <a:ext cx="83859" cy="88961"/>
            </a:xfrm>
            <a:custGeom>
              <a:avLst/>
              <a:pathLst>
                <a:path w="83859" h="88961">
                  <a:moveTo>
                    <a:pt x="70225" y="0"/>
                  </a:moveTo>
                  <a:lnTo>
                    <a:pt x="0" y="56287"/>
                  </a:lnTo>
                  <a:lnTo>
                    <a:pt x="83859" y="8896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 rot="5400000">
              <a:off x="6147168" y="221131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165879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2320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38760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520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11641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98081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1562507" y="3302741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426911" y="3302687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309924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74328" y="33026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038732" y="330274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903136" y="3302632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273713" y="3126731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310930" y="2682327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310930" y="2237376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310930" y="179275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310930" y="1347966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494127" y="3167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494127" y="2722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494127" y="2277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494127" y="18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494127" y="1388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[46.4%]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[11.8%]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1038225" y="3713030"/>
              <a:ext cx="701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24327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5117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25671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328062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642021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062811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545756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1878834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018012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093730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438802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510153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307057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727847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2998770" y="3713030"/>
              <a:ext cx="352585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137948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09299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3227579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74" name="rc174"/>
            <p:cNvSpPr/>
            <p:nvPr/>
          </p:nvSpPr>
          <p:spPr>
            <a:xfrm>
              <a:off x="3137948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209299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3227579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77" name="rc177"/>
            <p:cNvSpPr/>
            <p:nvPr/>
          </p:nvSpPr>
          <p:spPr>
            <a:xfrm>
              <a:off x="4179584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25093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426921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80" name="rc180"/>
            <p:cNvSpPr/>
            <p:nvPr/>
          </p:nvSpPr>
          <p:spPr>
            <a:xfrm>
              <a:off x="4179584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5093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426921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83" name="rc183"/>
            <p:cNvSpPr/>
            <p:nvPr/>
          </p:nvSpPr>
          <p:spPr>
            <a:xfrm>
              <a:off x="526192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33281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5351561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526192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333281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351561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626814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6645094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92" name="rc19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626814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6645094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426993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426993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468629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468629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55097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55097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844507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844507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896815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39180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1886792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28922" y="1381781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6098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3323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0549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7775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3149320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264430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2139298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28922" y="1634286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7485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4710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1936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9162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5895" y="2772184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12172" y="2044256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34891" y="2194219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3872" y="2377320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33595" y="1699069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0728" y="2104885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45057" y="150753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5013" y="1656102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2485" y="2055426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08630" y="1506399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50476" y="1770215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02379" y="1826878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44497" y="15702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04631" y="2044463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033635" y="2006891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8958" y="1707459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79076" y="1326138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13754" y="150324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886494" y="19235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733522" y="1990566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44989" y="1473339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26713" y="1843373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144072" y="1317961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93058" y="188083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252743" y="180645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66454" y="2240039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59539" y="2602207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66534" y="206437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938614" y="287824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970715" y="282697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120582" y="302850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40089" y="2283258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29592" y="1989042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44514" y="204122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382440" y="209911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172167" y="309946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92471" y="28222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958976" y="2226881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847855" y="1737452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900618" y="224606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233607" y="201645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15883" y="311670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0597" y="263911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632068" y="2291571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69795" y="2147057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990713" y="210756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88078" y="203139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160485" y="302777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553301" y="15825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854608" y="1616539"/>
              <a:ext cx="732703" cy="1445979"/>
            </a:xfrm>
            <a:custGeom>
              <a:avLst/>
              <a:pathLst>
                <a:path w="732703" h="1445979">
                  <a:moveTo>
                    <a:pt x="299984" y="1445979"/>
                  </a:moveTo>
                  <a:lnTo>
                    <a:pt x="71873" y="1239700"/>
                  </a:lnTo>
                  <a:lnTo>
                    <a:pt x="0" y="1056586"/>
                  </a:lnTo>
                  <a:lnTo>
                    <a:pt x="732703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463267" y="1616539"/>
              <a:ext cx="124044" cy="136690"/>
            </a:xfrm>
            <a:custGeom>
              <a:avLst/>
              <a:pathLst>
                <a:path w="124044" h="136690">
                  <a:moveTo>
                    <a:pt x="112710" y="136690"/>
                  </a:moveTo>
                  <a:lnTo>
                    <a:pt x="124044" y="0"/>
                  </a:lnTo>
                  <a:lnTo>
                    <a:pt x="0" y="5853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924870" y="1545911"/>
              <a:ext cx="658002" cy="416016"/>
            </a:xfrm>
            <a:custGeom>
              <a:avLst/>
              <a:pathLst>
                <a:path w="658002" h="416016">
                  <a:moveTo>
                    <a:pt x="258563" y="0"/>
                  </a:moveTo>
                  <a:lnTo>
                    <a:pt x="658002" y="62755"/>
                  </a:lnTo>
                  <a:lnTo>
                    <a:pt x="0" y="416016"/>
                  </a:lnTo>
                  <a:lnTo>
                    <a:pt x="366249" y="298917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57092" y="1815680"/>
              <a:ext cx="134027" cy="130644"/>
            </a:xfrm>
            <a:custGeom>
              <a:avLst/>
              <a:pathLst>
                <a:path w="134027" h="130644">
                  <a:moveTo>
                    <a:pt x="41770" y="130644"/>
                  </a:moveTo>
                  <a:lnTo>
                    <a:pt x="134027" y="29148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743008" y="1694479"/>
              <a:ext cx="507540" cy="388360"/>
            </a:xfrm>
            <a:custGeom>
              <a:avLst/>
              <a:pathLst>
                <a:path w="507540" h="388360">
                  <a:moveTo>
                    <a:pt x="507540" y="388153"/>
                  </a:moveTo>
                  <a:lnTo>
                    <a:pt x="230381" y="0"/>
                  </a:lnTo>
                  <a:lnTo>
                    <a:pt x="0" y="388360"/>
                  </a:lnTo>
                  <a:lnTo>
                    <a:pt x="28890" y="334463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655336" y="2028942"/>
              <a:ext cx="120887" cy="137091"/>
            </a:xfrm>
            <a:custGeom>
              <a:avLst/>
              <a:pathLst>
                <a:path w="120887" h="137091">
                  <a:moveTo>
                    <a:pt x="120887" y="137091"/>
                  </a:moveTo>
                  <a:lnTo>
                    <a:pt x="116562" y="0"/>
                  </a:lnTo>
                  <a:lnTo>
                    <a:pt x="0" y="72291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927334" y="1544776"/>
              <a:ext cx="274914" cy="870920"/>
            </a:xfrm>
            <a:custGeom>
              <a:avLst/>
              <a:pathLst>
                <a:path w="274914" h="870920">
                  <a:moveTo>
                    <a:pt x="274914" y="870920"/>
                  </a:moveTo>
                  <a:lnTo>
                    <a:pt x="19672" y="0"/>
                  </a:lnTo>
                  <a:lnTo>
                    <a:pt x="0" y="201059"/>
                  </a:lnTo>
                  <a:lnTo>
                    <a:pt x="37754" y="336973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867219" y="1748944"/>
              <a:ext cx="132155" cy="132805"/>
            </a:xfrm>
            <a:custGeom>
              <a:avLst/>
              <a:pathLst>
                <a:path w="132155" h="132805">
                  <a:moveTo>
                    <a:pt x="0" y="36710"/>
                  </a:moveTo>
                  <a:lnTo>
                    <a:pt x="97870" y="132805"/>
                  </a:lnTo>
                  <a:lnTo>
                    <a:pt x="132155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750861" y="1511716"/>
              <a:ext cx="332504" cy="720879"/>
            </a:xfrm>
            <a:custGeom>
              <a:avLst/>
              <a:pathLst>
                <a:path w="332504" h="720879">
                  <a:moveTo>
                    <a:pt x="122405" y="720879"/>
                  </a:moveTo>
                  <a:lnTo>
                    <a:pt x="0" y="582087"/>
                  </a:lnTo>
                  <a:lnTo>
                    <a:pt x="321150" y="533552"/>
                  </a:lnTo>
                  <a:lnTo>
                    <a:pt x="332504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012274" y="1511716"/>
              <a:ext cx="137128" cy="120216"/>
            </a:xfrm>
            <a:custGeom>
              <a:avLst/>
              <a:pathLst>
                <a:path w="137128" h="120216">
                  <a:moveTo>
                    <a:pt x="137128" y="120216"/>
                  </a:moveTo>
                  <a:lnTo>
                    <a:pt x="71091" y="0"/>
                  </a:lnTo>
                  <a:lnTo>
                    <a:pt x="0" y="117298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71972" y="1356338"/>
              <a:ext cx="145480" cy="452253"/>
            </a:xfrm>
            <a:custGeom>
              <a:avLst/>
              <a:pathLst>
                <a:path w="145480" h="452253">
                  <a:moveTo>
                    <a:pt x="0" y="381107"/>
                  </a:moveTo>
                  <a:lnTo>
                    <a:pt x="16880" y="452253"/>
                  </a:lnTo>
                  <a:lnTo>
                    <a:pt x="145480" y="8176"/>
                  </a:lnTo>
                  <a:lnTo>
                    <a:pt x="10476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182449" y="1295064"/>
              <a:ext cx="122712" cy="136909"/>
            </a:xfrm>
            <a:custGeom>
              <a:avLst/>
              <a:pathLst>
                <a:path w="122712" h="136909">
                  <a:moveTo>
                    <a:pt x="122712" y="0"/>
                  </a:moveTo>
                  <a:lnTo>
                    <a:pt x="0" y="61273"/>
                  </a:lnTo>
                  <a:lnTo>
                    <a:pt x="114420" y="136909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869104" y="1541619"/>
              <a:ext cx="1562329" cy="601641"/>
            </a:xfrm>
            <a:custGeom>
              <a:avLst/>
              <a:pathLst>
                <a:path w="1562329" h="601641">
                  <a:moveTo>
                    <a:pt x="0" y="601641"/>
                  </a:moveTo>
                  <a:lnTo>
                    <a:pt x="71650" y="323634"/>
                  </a:lnTo>
                  <a:lnTo>
                    <a:pt x="183026" y="0"/>
                  </a:lnTo>
                  <a:lnTo>
                    <a:pt x="1562329" y="37759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298758" y="1821700"/>
              <a:ext cx="132676" cy="132292"/>
            </a:xfrm>
            <a:custGeom>
              <a:avLst/>
              <a:pathLst>
                <a:path w="132676" h="132292">
                  <a:moveTo>
                    <a:pt x="0" y="132292"/>
                  </a:moveTo>
                  <a:lnTo>
                    <a:pt x="132676" y="97509"/>
                  </a:lnTo>
                  <a:lnTo>
                    <a:pt x="36215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00465" y="2260892"/>
              <a:ext cx="1992521" cy="64689"/>
            </a:xfrm>
            <a:custGeom>
              <a:avLst/>
              <a:pathLst>
                <a:path w="1992521" h="64689">
                  <a:moveTo>
                    <a:pt x="0" y="13157"/>
                  </a:moveTo>
                  <a:lnTo>
                    <a:pt x="1573634" y="56376"/>
                  </a:lnTo>
                  <a:lnTo>
                    <a:pt x="1992521" y="0"/>
                  </a:lnTo>
                  <a:lnTo>
                    <a:pt x="665613" y="6468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66078" y="2251299"/>
              <a:ext cx="121982" cy="136997"/>
            </a:xfrm>
            <a:custGeom>
              <a:avLst/>
              <a:pathLst>
                <a:path w="121982" h="136997">
                  <a:moveTo>
                    <a:pt x="115303" y="0"/>
                  </a:moveTo>
                  <a:lnTo>
                    <a:pt x="0" y="74282"/>
                  </a:lnTo>
                  <a:lnTo>
                    <a:pt x="121982" y="136997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00545" y="2075235"/>
              <a:ext cx="3924178" cy="204834"/>
            </a:xfrm>
            <a:custGeom>
              <a:avLst/>
              <a:pathLst>
                <a:path w="3924178" h="204834">
                  <a:moveTo>
                    <a:pt x="0" y="23144"/>
                  </a:moveTo>
                  <a:lnTo>
                    <a:pt x="2777979" y="0"/>
                  </a:lnTo>
                  <a:lnTo>
                    <a:pt x="3834083" y="204834"/>
                  </a:lnTo>
                  <a:lnTo>
                    <a:pt x="3924178" y="66343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902463" y="2141579"/>
              <a:ext cx="122260" cy="136966"/>
            </a:xfrm>
            <a:custGeom>
              <a:avLst/>
              <a:pathLst>
                <a:path w="122260" h="136966">
                  <a:moveTo>
                    <a:pt x="114972" y="136966"/>
                  </a:moveTo>
                  <a:lnTo>
                    <a:pt x="122260" y="0"/>
                  </a:lnTo>
                  <a:lnTo>
                    <a:pt x="0" y="62171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93550" y="1771463"/>
              <a:ext cx="2388315" cy="864754"/>
            </a:xfrm>
            <a:custGeom>
              <a:avLst/>
              <a:pathLst>
                <a:path w="2388315" h="864754">
                  <a:moveTo>
                    <a:pt x="0" y="864754"/>
                  </a:moveTo>
                  <a:lnTo>
                    <a:pt x="1470052" y="251589"/>
                  </a:lnTo>
                  <a:lnTo>
                    <a:pt x="2388315" y="0"/>
                  </a:lnTo>
                  <a:lnTo>
                    <a:pt x="1010255" y="409605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503805" y="2081487"/>
              <a:ext cx="133400" cy="131475"/>
            </a:xfrm>
            <a:custGeom>
              <a:avLst/>
              <a:pathLst>
                <a:path w="133400" h="131475">
                  <a:moveTo>
                    <a:pt x="94321" y="0"/>
                  </a:moveTo>
                  <a:lnTo>
                    <a:pt x="0" y="99580"/>
                  </a:lnTo>
                  <a:lnTo>
                    <a:pt x="133400" y="131475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972624" y="2050469"/>
              <a:ext cx="3649464" cy="861782"/>
            </a:xfrm>
            <a:custGeom>
              <a:avLst/>
              <a:pathLst>
                <a:path w="3649464" h="861782">
                  <a:moveTo>
                    <a:pt x="0" y="861782"/>
                  </a:moveTo>
                  <a:lnTo>
                    <a:pt x="443826" y="82656"/>
                  </a:lnTo>
                  <a:lnTo>
                    <a:pt x="3294992" y="0"/>
                  </a:lnTo>
                  <a:lnTo>
                    <a:pt x="3649464" y="14935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500523" y="1991885"/>
              <a:ext cx="121565" cy="137038"/>
            </a:xfrm>
            <a:custGeom>
              <a:avLst/>
              <a:pathLst>
                <a:path w="121565" h="137038">
                  <a:moveTo>
                    <a:pt x="0" y="137038"/>
                  </a:moveTo>
                  <a:lnTo>
                    <a:pt x="121565" y="73519"/>
                  </a:lnTo>
                  <a:lnTo>
                    <a:pt x="5774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04725" y="2860985"/>
              <a:ext cx="201452" cy="289734"/>
            </a:xfrm>
            <a:custGeom>
              <a:avLst/>
              <a:pathLst>
                <a:path w="201452" h="289734">
                  <a:moveTo>
                    <a:pt x="0" y="0"/>
                  </a:moveTo>
                  <a:lnTo>
                    <a:pt x="201452" y="272484"/>
                  </a:lnTo>
                  <a:lnTo>
                    <a:pt x="145168" y="289734"/>
                  </a:lnTo>
                  <a:lnTo>
                    <a:pt x="189770" y="200801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79942" y="3061787"/>
              <a:ext cx="122604" cy="136923"/>
            </a:xfrm>
            <a:custGeom>
              <a:avLst/>
              <a:pathLst>
                <a:path w="122604" h="136923">
                  <a:moveTo>
                    <a:pt x="122604" y="136923"/>
                  </a:moveTo>
                  <a:lnTo>
                    <a:pt x="114553" y="0"/>
                  </a:lnTo>
                  <a:lnTo>
                    <a:pt x="0" y="75434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61432" y="1710995"/>
              <a:ext cx="148635" cy="31213"/>
            </a:xfrm>
            <a:custGeom>
              <a:avLst/>
              <a:pathLst>
                <a:path w="148635" h="31213">
                  <a:moveTo>
                    <a:pt x="0" y="0"/>
                  </a:moveTo>
                  <a:lnTo>
                    <a:pt x="148635" y="31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896229" y="1545359"/>
              <a:ext cx="138772" cy="30291"/>
            </a:xfrm>
            <a:custGeom>
              <a:avLst/>
              <a:pathLst>
                <a:path w="138772" h="30291">
                  <a:moveTo>
                    <a:pt x="0" y="30291"/>
                  </a:moveTo>
                  <a:lnTo>
                    <a:pt x="138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308063" y="2823239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16393" y="2017729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783685" y="2293634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269935" y="2350088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237126" y="1672304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939917" y="2160264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252242" y="1528701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039510" y="1634681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761430" y="215072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841362" y="1456614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183847" y="1863765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820925" y="1781164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74044" y="1547481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627668" y="2072892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65485" y="2015386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732956" y="1636156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85939" y="1375537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867407" y="159836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15890" y="1923108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666623" y="1931852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078676" y="1408241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031945" y="1873823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212191" y="1314491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325577" y="1931246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58046" y="1856769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870931" y="2290467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558707" y="2570487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160979" y="2151196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42571" y="2936592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070815" y="2796020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022806" y="2996947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641697" y="2256104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30935" y="1962410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943280" y="2015863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484558" y="2145685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271022" y="3144009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819460" y="2793191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060989" y="2198595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76253" y="1781225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826316" y="2290213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162268" y="2060783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040854" y="314273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747192" y="261045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33356" y="2265349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568768" y="2121656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917749" y="2082135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88324" y="2005648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259762" y="3001419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653320" y="1628477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 rot="5400000">
              <a:off x="6167768" y="221246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167485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471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01936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19162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1547484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383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910607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082864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273713" y="3108911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273713" y="2603845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310930" y="2099107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310930" y="1593822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494127" y="3149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494127" y="2644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494127" y="2139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494127" y="1634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[35.8%]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[15.4%]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0016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96920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17710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4" name="rc174"/>
            <p:cNvSpPr/>
            <p:nvPr/>
          </p:nvSpPr>
          <p:spPr>
            <a:xfrm>
              <a:off x="1038225" y="3713030"/>
              <a:ext cx="23664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038225" y="3782620"/>
              <a:ext cx="10904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99916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348600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419952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831545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902897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2314491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85842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859592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30943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1216856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637645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120590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603536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148637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90" name="rc190"/>
            <p:cNvSpPr/>
            <p:nvPr/>
          </p:nvSpPr>
          <p:spPr>
            <a:xfrm>
              <a:off x="3543870" y="3713030"/>
              <a:ext cx="298075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68304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754400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377268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94" name="rc194"/>
            <p:cNvSpPr/>
            <p:nvPr/>
          </p:nvSpPr>
          <p:spPr>
            <a:xfrm>
              <a:off x="368304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754400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377268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4724685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796036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4814316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4724685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796036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4814316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5807030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878382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89666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807030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878382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589666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171914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7190194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171914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7190194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972094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3972094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013730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5013730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096075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096075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38960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389608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28922" y="2902818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28922" y="240974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28922" y="191667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28922" y="1423609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4130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2131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70849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9567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8922" y="3149353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28922" y="2656284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8922" y="2163214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28922" y="1670144"/>
              <a:ext cx="4709886" cy="0"/>
            </a:xfrm>
            <a:custGeom>
              <a:avLst/>
              <a:pathLst>
                <a:path w="4709886" h="0">
                  <a:moveTo>
                    <a:pt x="0" y="0"/>
                  </a:moveTo>
                  <a:lnTo>
                    <a:pt x="4709886" y="0"/>
                  </a:lnTo>
                  <a:lnTo>
                    <a:pt x="47098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9053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7772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6490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52084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666060" y="2780330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86079" y="2069512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36179" y="2215929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41284" y="2394701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413205" y="1732487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32318" y="212870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23835" y="154548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29034" y="1690537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22656" y="2080418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04567" y="1544373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28861" y="1801951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98769" y="1857274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94286" y="160675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15373" y="2069714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20500" y="2033031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86322" y="1740678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48128" y="1368374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2061" y="1541292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84037" y="195166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42167" y="2017091"/>
              <a:ext cx="76753" cy="76753"/>
            </a:xfrm>
            <a:prstGeom prst="ellipse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31029" y="1512095"/>
              <a:ext cx="76753" cy="76753"/>
            </a:xfrm>
            <a:prstGeom prst="ellipse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21337" y="1873379"/>
              <a:ext cx="76753" cy="76753"/>
            </a:xfrm>
            <a:prstGeom prst="ellipse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22922" y="1360391"/>
              <a:ext cx="76753" cy="76753"/>
            </a:xfrm>
            <a:prstGeom prst="ellipse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81263" y="190995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23706" y="183733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13363" y="2260768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715811" y="2614373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351328" y="208925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32691" y="288388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262462" y="283382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401453" y="30305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72792" y="2302966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079175" y="2015707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27698" y="206665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644307" y="212317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449295" y="309986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189897" y="282919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961279" y="2247922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30797" y="1770066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907156" y="226664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288553" y="204247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397095" y="311670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123240" y="265040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730670" y="2311082"/>
              <a:ext cx="68020" cy="68020"/>
            </a:xfrm>
            <a:prstGeom prst="rect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652748" y="2169986"/>
              <a:ext cx="68020" cy="68020"/>
            </a:xfrm>
            <a:prstGeom prst="rect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990713" y="213143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17299" y="205705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438460" y="302987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802768" y="16188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57250" y="1652816"/>
              <a:ext cx="679528" cy="1411788"/>
            </a:xfrm>
            <a:custGeom>
              <a:avLst/>
              <a:pathLst>
                <a:path w="679528" h="1411788">
                  <a:moveTo>
                    <a:pt x="278213" y="1411788"/>
                  </a:moveTo>
                  <a:lnTo>
                    <a:pt x="66657" y="1210386"/>
                  </a:lnTo>
                  <a:lnTo>
                    <a:pt x="0" y="1031602"/>
                  </a:lnTo>
                  <a:lnTo>
                    <a:pt x="679528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714165" y="1652816"/>
              <a:ext cx="122613" cy="136922"/>
            </a:xfrm>
            <a:custGeom>
              <a:avLst/>
              <a:pathLst>
                <a:path w="122613" h="136922">
                  <a:moveTo>
                    <a:pt x="114542" y="136922"/>
                  </a:moveTo>
                  <a:lnTo>
                    <a:pt x="122613" y="0"/>
                  </a:lnTo>
                  <a:lnTo>
                    <a:pt x="0" y="61471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22413" y="1583858"/>
              <a:ext cx="610249" cy="406179"/>
            </a:xfrm>
            <a:custGeom>
              <a:avLst/>
              <a:pathLst>
                <a:path w="610249" h="406179">
                  <a:moveTo>
                    <a:pt x="239798" y="0"/>
                  </a:moveTo>
                  <a:lnTo>
                    <a:pt x="610249" y="61272"/>
                  </a:lnTo>
                  <a:lnTo>
                    <a:pt x="0" y="406179"/>
                  </a:lnTo>
                  <a:lnTo>
                    <a:pt x="339669" y="29184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427627" y="1848604"/>
              <a:ext cx="134455" cy="129993"/>
            </a:xfrm>
            <a:custGeom>
              <a:avLst/>
              <a:pathLst>
                <a:path w="134455" h="129993">
                  <a:moveTo>
                    <a:pt x="43755" y="129993"/>
                  </a:moveTo>
                  <a:lnTo>
                    <a:pt x="134455" y="2710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53749" y="1728913"/>
              <a:ext cx="470706" cy="379177"/>
            </a:xfrm>
            <a:custGeom>
              <a:avLst/>
              <a:pathLst>
                <a:path w="470706" h="379177">
                  <a:moveTo>
                    <a:pt x="470706" y="378975"/>
                  </a:moveTo>
                  <a:lnTo>
                    <a:pt x="213661" y="0"/>
                  </a:lnTo>
                  <a:lnTo>
                    <a:pt x="0" y="379177"/>
                  </a:lnTo>
                  <a:lnTo>
                    <a:pt x="26794" y="326554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965532" y="2055468"/>
              <a:ext cx="122227" cy="136970"/>
            </a:xfrm>
            <a:custGeom>
              <a:avLst/>
              <a:pathLst>
                <a:path w="122227" h="136970">
                  <a:moveTo>
                    <a:pt x="122227" y="136970"/>
                  </a:moveTo>
                  <a:lnTo>
                    <a:pt x="115011" y="0"/>
                  </a:lnTo>
                  <a:lnTo>
                    <a:pt x="0" y="74734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224698" y="1582750"/>
              <a:ext cx="254962" cy="850327"/>
            </a:xfrm>
            <a:custGeom>
              <a:avLst/>
              <a:pathLst>
                <a:path w="254962" h="850327">
                  <a:moveTo>
                    <a:pt x="254962" y="850327"/>
                  </a:moveTo>
                  <a:lnTo>
                    <a:pt x="18244" y="0"/>
                  </a:lnTo>
                  <a:lnTo>
                    <a:pt x="0" y="196304"/>
                  </a:lnTo>
                  <a:lnTo>
                    <a:pt x="35014" y="32900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63097" y="1779406"/>
              <a:ext cx="132620" cy="132349"/>
            </a:xfrm>
            <a:custGeom>
              <a:avLst/>
              <a:pathLst>
                <a:path w="132620" h="132349">
                  <a:moveTo>
                    <a:pt x="0" y="34993"/>
                  </a:moveTo>
                  <a:lnTo>
                    <a:pt x="96616" y="132349"/>
                  </a:lnTo>
                  <a:lnTo>
                    <a:pt x="13262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61033" y="1550471"/>
              <a:ext cx="308373" cy="703834"/>
            </a:xfrm>
            <a:custGeom>
              <a:avLst/>
              <a:pathLst>
                <a:path w="308373" h="703834">
                  <a:moveTo>
                    <a:pt x="113522" y="703834"/>
                  </a:moveTo>
                  <a:lnTo>
                    <a:pt x="0" y="568323"/>
                  </a:lnTo>
                  <a:lnTo>
                    <a:pt x="297843" y="520935"/>
                  </a:lnTo>
                  <a:lnTo>
                    <a:pt x="30837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298440" y="1550471"/>
              <a:ext cx="137131" cy="120145"/>
            </a:xfrm>
            <a:custGeom>
              <a:avLst/>
              <a:pathLst>
                <a:path w="137131" h="120145">
                  <a:moveTo>
                    <a:pt x="137131" y="120145"/>
                  </a:moveTo>
                  <a:lnTo>
                    <a:pt x="70966" y="0"/>
                  </a:lnTo>
                  <a:lnTo>
                    <a:pt x="0" y="117373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451582" y="1398768"/>
              <a:ext cx="134922" cy="441559"/>
            </a:xfrm>
            <a:custGeom>
              <a:avLst/>
              <a:pathLst>
                <a:path w="134922" h="441559">
                  <a:moveTo>
                    <a:pt x="0" y="372096"/>
                  </a:moveTo>
                  <a:lnTo>
                    <a:pt x="15655" y="441559"/>
                  </a:lnTo>
                  <a:lnTo>
                    <a:pt x="134922" y="7983"/>
                  </a:lnTo>
                  <a:lnTo>
                    <a:pt x="9716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461298" y="1337885"/>
              <a:ext cx="122907" cy="136882"/>
            </a:xfrm>
            <a:custGeom>
              <a:avLst/>
              <a:pathLst>
                <a:path w="122907" h="136882">
                  <a:moveTo>
                    <a:pt x="122907" y="0"/>
                  </a:moveTo>
                  <a:lnTo>
                    <a:pt x="0" y="60882"/>
                  </a:lnTo>
                  <a:lnTo>
                    <a:pt x="114179" y="136882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170695" y="1579668"/>
              <a:ext cx="1448945" cy="587415"/>
            </a:xfrm>
            <a:custGeom>
              <a:avLst/>
              <a:pathLst>
                <a:path w="1448945" h="587415">
                  <a:moveTo>
                    <a:pt x="0" y="587415"/>
                  </a:moveTo>
                  <a:lnTo>
                    <a:pt x="66450" y="315982"/>
                  </a:lnTo>
                  <a:lnTo>
                    <a:pt x="169743" y="0"/>
                  </a:lnTo>
                  <a:lnTo>
                    <a:pt x="1448945" y="368661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486510" y="1849538"/>
              <a:ext cx="133130" cy="131795"/>
            </a:xfrm>
            <a:custGeom>
              <a:avLst/>
              <a:pathLst>
                <a:path w="133130" h="131795">
                  <a:moveTo>
                    <a:pt x="0" y="131795"/>
                  </a:moveTo>
                  <a:lnTo>
                    <a:pt x="133130" y="98792"/>
                  </a:lnTo>
                  <a:lnTo>
                    <a:pt x="37983" y="0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47373" y="2281933"/>
              <a:ext cx="1847915" cy="63160"/>
            </a:xfrm>
            <a:custGeom>
              <a:avLst/>
              <a:pathLst>
                <a:path w="1847915" h="63160">
                  <a:moveTo>
                    <a:pt x="0" y="12846"/>
                  </a:moveTo>
                  <a:lnTo>
                    <a:pt x="1459429" y="55043"/>
                  </a:lnTo>
                  <a:lnTo>
                    <a:pt x="1847915" y="0"/>
                  </a:lnTo>
                  <a:lnTo>
                    <a:pt x="617307" y="6316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764681" y="2270514"/>
              <a:ext cx="122143" cy="136979"/>
            </a:xfrm>
            <a:custGeom>
              <a:avLst/>
              <a:pathLst>
                <a:path w="122143" h="136979">
                  <a:moveTo>
                    <a:pt x="115112" y="0"/>
                  </a:moveTo>
                  <a:lnTo>
                    <a:pt x="0" y="74578"/>
                  </a:lnTo>
                  <a:lnTo>
                    <a:pt x="122143" y="136979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385338" y="2100666"/>
              <a:ext cx="3639384" cy="199991"/>
            </a:xfrm>
            <a:custGeom>
              <a:avLst/>
              <a:pathLst>
                <a:path w="3639384" h="199991">
                  <a:moveTo>
                    <a:pt x="0" y="22597"/>
                  </a:moveTo>
                  <a:lnTo>
                    <a:pt x="2576370" y="0"/>
                  </a:lnTo>
                  <a:lnTo>
                    <a:pt x="3555828" y="199991"/>
                  </a:lnTo>
                  <a:lnTo>
                    <a:pt x="3639384" y="64775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903941" y="2165441"/>
              <a:ext cx="120782" cy="137098"/>
            </a:xfrm>
            <a:custGeom>
              <a:avLst/>
              <a:pathLst>
                <a:path w="120782" h="137098">
                  <a:moveTo>
                    <a:pt x="116679" y="137098"/>
                  </a:moveTo>
                  <a:lnTo>
                    <a:pt x="120782" y="0"/>
                  </a:lnTo>
                  <a:lnTo>
                    <a:pt x="0" y="64996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749821" y="1804076"/>
              <a:ext cx="2214985" cy="844307"/>
            </a:xfrm>
            <a:custGeom>
              <a:avLst/>
              <a:pathLst>
                <a:path w="2214985" h="844307">
                  <a:moveTo>
                    <a:pt x="0" y="844307"/>
                  </a:moveTo>
                  <a:lnTo>
                    <a:pt x="1363364" y="245640"/>
                  </a:lnTo>
                  <a:lnTo>
                    <a:pt x="2214985" y="0"/>
                  </a:lnTo>
                  <a:lnTo>
                    <a:pt x="936937" y="399919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86759" y="2103073"/>
              <a:ext cx="133844" cy="130901"/>
            </a:xfrm>
            <a:custGeom>
              <a:avLst/>
              <a:pathLst>
                <a:path w="133844" h="130901">
                  <a:moveTo>
                    <a:pt x="92883" y="0"/>
                  </a:moveTo>
                  <a:lnTo>
                    <a:pt x="0" y="100923"/>
                  </a:lnTo>
                  <a:lnTo>
                    <a:pt x="133844" y="130901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266701" y="2076485"/>
              <a:ext cx="3384608" cy="841404"/>
            </a:xfrm>
            <a:custGeom>
              <a:avLst/>
              <a:pathLst>
                <a:path w="3384608" h="841404">
                  <a:moveTo>
                    <a:pt x="0" y="841404"/>
                  </a:moveTo>
                  <a:lnTo>
                    <a:pt x="411616" y="80701"/>
                  </a:lnTo>
                  <a:lnTo>
                    <a:pt x="3055861" y="0"/>
                  </a:lnTo>
                  <a:lnTo>
                    <a:pt x="3384608" y="14582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529603" y="2017291"/>
              <a:ext cx="121706" cy="137025"/>
            </a:xfrm>
            <a:custGeom>
              <a:avLst/>
              <a:pathLst>
                <a:path w="121706" h="137025">
                  <a:moveTo>
                    <a:pt x="0" y="137025"/>
                  </a:moveTo>
                  <a:lnTo>
                    <a:pt x="121706" y="73776"/>
                  </a:lnTo>
                  <a:lnTo>
                    <a:pt x="6078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96473" y="2867836"/>
              <a:ext cx="186832" cy="282883"/>
            </a:xfrm>
            <a:custGeom>
              <a:avLst/>
              <a:pathLst>
                <a:path w="186832" h="282883">
                  <a:moveTo>
                    <a:pt x="0" y="0"/>
                  </a:moveTo>
                  <a:lnTo>
                    <a:pt x="186832" y="266041"/>
                  </a:lnTo>
                  <a:lnTo>
                    <a:pt x="134633" y="282883"/>
                  </a:lnTo>
                  <a:lnTo>
                    <a:pt x="175998" y="196053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359471" y="3063890"/>
              <a:ext cx="123826" cy="136732"/>
            </a:xfrm>
            <a:custGeom>
              <a:avLst/>
              <a:pathLst>
                <a:path w="123826" h="136732">
                  <a:moveTo>
                    <a:pt x="123826" y="136732"/>
                  </a:moveTo>
                  <a:lnTo>
                    <a:pt x="113000" y="0"/>
                  </a:lnTo>
                  <a:lnTo>
                    <a:pt x="0" y="77742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934658" y="2108265"/>
              <a:ext cx="99782" cy="902"/>
            </a:xfrm>
            <a:custGeom>
              <a:avLst/>
              <a:pathLst>
                <a:path w="99782" h="902">
                  <a:moveTo>
                    <a:pt x="0" y="902"/>
                  </a:moveTo>
                  <a:lnTo>
                    <a:pt x="99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227293" y="2069913"/>
              <a:ext cx="112277" cy="1275"/>
            </a:xfrm>
            <a:custGeom>
              <a:avLst/>
              <a:pathLst>
                <a:path w="112277" h="1275">
                  <a:moveTo>
                    <a:pt x="0" y="0"/>
                  </a:moveTo>
                  <a:lnTo>
                    <a:pt x="112277" y="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9110" y="1976135"/>
              <a:ext cx="144375" cy="12291"/>
            </a:xfrm>
            <a:custGeom>
              <a:avLst/>
              <a:pathLst>
                <a:path w="144375" h="12291">
                  <a:moveTo>
                    <a:pt x="0" y="0"/>
                  </a:moveTo>
                  <a:lnTo>
                    <a:pt x="144375" y="1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26870" y="2021522"/>
              <a:ext cx="136587" cy="30172"/>
            </a:xfrm>
            <a:custGeom>
              <a:avLst/>
              <a:pathLst>
                <a:path w="136587" h="30172">
                  <a:moveTo>
                    <a:pt x="0" y="0"/>
                  </a:moveTo>
                  <a:lnTo>
                    <a:pt x="136587" y="30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766180" y="2748546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07531" y="2023323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151928" y="2332046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50495" y="2448825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517984" y="1705489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293815" y="2188587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527132" y="1518767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31551" y="1778715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032184" y="2186592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137940" y="1522439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56830" y="1921730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128960" y="1833346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725441" y="158455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00689" y="2131886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164240" y="2043852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119010" y="1688205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57682" y="1373233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58799" y="163355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996057" y="194977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863817" y="1991755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55642" y="1447254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23900" y="1961590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523312" y="1314491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13739" y="1959927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629276" y="1880181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215123" y="2228908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15517" y="2582715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453019" y="2165850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36993" y="2939818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61636" y="2802106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05021" y="2998711"/>
              <a:ext cx="64259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673375" y="227684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178983" y="1989176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28843" y="2039695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744179" y="2168240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50105" y="3144398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117533" y="2796694"/>
              <a:ext cx="40193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060096" y="2220106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030356" y="1742127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834164" y="2311807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216952" y="2085517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323712" y="3142409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223536" y="2622910"/>
              <a:ext cx="40193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831475" y="2284398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578625" y="2216567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919146" y="2105889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544559" y="2103558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538819" y="3001053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902237" y="1665272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1743008" y="2163214"/>
              <a:ext cx="1334713" cy="480135"/>
            </a:xfrm>
            <a:custGeom>
              <a:avLst/>
              <a:pathLst>
                <a:path w="1334713" h="480135">
                  <a:moveTo>
                    <a:pt x="1334713" y="0"/>
                  </a:moveTo>
                  <a:lnTo>
                    <a:pt x="0" y="48013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743008" y="2574622"/>
              <a:ext cx="88573" cy="84687"/>
            </a:xfrm>
            <a:custGeom>
              <a:avLst/>
              <a:pathLst>
                <a:path w="88573" h="84687">
                  <a:moveTo>
                    <a:pt x="58109" y="0"/>
                  </a:moveTo>
                  <a:lnTo>
                    <a:pt x="0" y="68726"/>
                  </a:lnTo>
                  <a:lnTo>
                    <a:pt x="88573" y="8468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077721" y="1996604"/>
              <a:ext cx="1365527" cy="166609"/>
            </a:xfrm>
            <a:custGeom>
              <a:avLst/>
              <a:pathLst>
                <a:path w="1365527" h="166609">
                  <a:moveTo>
                    <a:pt x="0" y="166609"/>
                  </a:moveTo>
                  <a:lnTo>
                    <a:pt x="136552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360430" y="1961375"/>
              <a:ext cx="82818" cy="89337"/>
            </a:xfrm>
            <a:custGeom>
              <a:avLst/>
              <a:pathLst>
                <a:path w="82818" h="89337">
                  <a:moveTo>
                    <a:pt x="10900" y="89337"/>
                  </a:moveTo>
                  <a:lnTo>
                    <a:pt x="82818" y="3522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957776" y="1477715"/>
              <a:ext cx="1119945" cy="685498"/>
            </a:xfrm>
            <a:custGeom>
              <a:avLst/>
              <a:pathLst>
                <a:path w="1119945" h="685498">
                  <a:moveTo>
                    <a:pt x="1119945" y="68549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57776" y="1477715"/>
              <a:ext cx="89970" cy="79071"/>
            </a:xfrm>
            <a:custGeom>
              <a:avLst/>
              <a:pathLst>
                <a:path w="89970" h="79071">
                  <a:moveTo>
                    <a:pt x="89970" y="2308"/>
                  </a:moveTo>
                  <a:lnTo>
                    <a:pt x="0" y="0"/>
                  </a:lnTo>
                  <a:lnTo>
                    <a:pt x="42985" y="7907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077721" y="1974562"/>
              <a:ext cx="1371469" cy="188651"/>
            </a:xfrm>
            <a:custGeom>
              <a:avLst/>
              <a:pathLst>
                <a:path w="1371469" h="188651">
                  <a:moveTo>
                    <a:pt x="0" y="188651"/>
                  </a:moveTo>
                  <a:lnTo>
                    <a:pt x="137146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365843" y="1940603"/>
              <a:ext cx="83347" cy="89160"/>
            </a:xfrm>
            <a:custGeom>
              <a:avLst/>
              <a:pathLst>
                <a:path w="83347" h="89160">
                  <a:moveTo>
                    <a:pt x="12264" y="89160"/>
                  </a:moveTo>
                  <a:lnTo>
                    <a:pt x="83347" y="3395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323734" y="2163214"/>
              <a:ext cx="753986" cy="742804"/>
            </a:xfrm>
            <a:custGeom>
              <a:avLst/>
              <a:pathLst>
                <a:path w="753986" h="742804">
                  <a:moveTo>
                    <a:pt x="753986" y="0"/>
                  </a:moveTo>
                  <a:lnTo>
                    <a:pt x="0" y="74280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323734" y="2819262"/>
              <a:ext cx="87104" cy="86756"/>
            </a:xfrm>
            <a:custGeom>
              <a:avLst/>
              <a:pathLst>
                <a:path w="87104" h="86756">
                  <a:moveTo>
                    <a:pt x="23942" y="0"/>
                  </a:moveTo>
                  <a:lnTo>
                    <a:pt x="0" y="86756"/>
                  </a:lnTo>
                  <a:lnTo>
                    <a:pt x="87104" y="6411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252178" y="1385474"/>
              <a:ext cx="825543" cy="777740"/>
            </a:xfrm>
            <a:custGeom>
              <a:avLst/>
              <a:pathLst>
                <a:path w="825543" h="777740">
                  <a:moveTo>
                    <a:pt x="825543" y="77774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52178" y="1385474"/>
              <a:ext cx="87588" cy="86200"/>
            </a:xfrm>
            <a:custGeom>
              <a:avLst/>
              <a:pathLst>
                <a:path w="87588" h="86200">
                  <a:moveTo>
                    <a:pt x="87588" y="20692"/>
                  </a:moveTo>
                  <a:lnTo>
                    <a:pt x="0" y="0"/>
                  </a:lnTo>
                  <a:lnTo>
                    <a:pt x="25874" y="8620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183007" y="2163214"/>
              <a:ext cx="894713" cy="689422"/>
            </a:xfrm>
            <a:custGeom>
              <a:avLst/>
              <a:pathLst>
                <a:path w="894713" h="689422">
                  <a:moveTo>
                    <a:pt x="894713" y="0"/>
                  </a:moveTo>
                  <a:lnTo>
                    <a:pt x="0" y="68942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183007" y="2769418"/>
              <a:ext cx="89206" cy="83218"/>
            </a:xfrm>
            <a:custGeom>
              <a:avLst/>
              <a:pathLst>
                <a:path w="89206" h="83218">
                  <a:moveTo>
                    <a:pt x="34272" y="0"/>
                  </a:moveTo>
                  <a:lnTo>
                    <a:pt x="0" y="83218"/>
                  </a:lnTo>
                  <a:lnTo>
                    <a:pt x="89206" y="712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471428" y="1356338"/>
              <a:ext cx="606292" cy="806875"/>
            </a:xfrm>
            <a:custGeom>
              <a:avLst/>
              <a:pathLst>
                <a:path w="606292" h="806875">
                  <a:moveTo>
                    <a:pt x="606292" y="80687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471428" y="1356338"/>
              <a:ext cx="82797" cy="89344"/>
            </a:xfrm>
            <a:custGeom>
              <a:avLst/>
              <a:pathLst>
                <a:path w="82797" h="89344">
                  <a:moveTo>
                    <a:pt x="82797" y="35279"/>
                  </a:moveTo>
                  <a:lnTo>
                    <a:pt x="0" y="0"/>
                  </a:lnTo>
                  <a:lnTo>
                    <a:pt x="10845" y="8934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912967" y="1559461"/>
              <a:ext cx="1164754" cy="603752"/>
            </a:xfrm>
            <a:custGeom>
              <a:avLst/>
              <a:pathLst>
                <a:path w="1164754" h="603752">
                  <a:moveTo>
                    <a:pt x="1164754" y="60375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12967" y="1555378"/>
              <a:ext cx="89907" cy="79903"/>
            </a:xfrm>
            <a:custGeom>
              <a:avLst/>
              <a:pathLst>
                <a:path w="89907" h="79903">
                  <a:moveTo>
                    <a:pt x="89907" y="0"/>
                  </a:moveTo>
                  <a:lnTo>
                    <a:pt x="0" y="4082"/>
                  </a:lnTo>
                  <a:lnTo>
                    <a:pt x="48489" y="7990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077721" y="2041175"/>
              <a:ext cx="1369828" cy="122038"/>
            </a:xfrm>
            <a:custGeom>
              <a:avLst/>
              <a:pathLst>
                <a:path w="1369828" h="122038">
                  <a:moveTo>
                    <a:pt x="0" y="122038"/>
                  </a:moveTo>
                  <a:lnTo>
                    <a:pt x="136982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365921" y="2003269"/>
              <a:ext cx="81628" cy="89644"/>
            </a:xfrm>
            <a:custGeom>
              <a:avLst/>
              <a:pathLst>
                <a:path w="81628" h="89644">
                  <a:moveTo>
                    <a:pt x="7986" y="89644"/>
                  </a:moveTo>
                  <a:lnTo>
                    <a:pt x="81628" y="37905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1741672" y="2488264"/>
              <a:ext cx="445794" cy="101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Mef(En2)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30847" y="1852619"/>
              <a:ext cx="24708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evgS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022728" y="1500759"/>
              <a:ext cx="204847" cy="86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tetQ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514455" y="1830994"/>
              <a:ext cx="253174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gadX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388703" y="2933052"/>
              <a:ext cx="204847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tetO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904784" y="1308279"/>
              <a:ext cx="283028" cy="81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ErmG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864917" y="2729207"/>
              <a:ext cx="253174" cy="82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aadS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537127" y="1308210"/>
              <a:ext cx="331355" cy="81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CblA-1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574642" y="1609178"/>
              <a:ext cx="295202" cy="81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CfxA2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216127" y="2069779"/>
              <a:ext cx="2904068" cy="102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Escherichia coli marR mutant conferring antibiotic resistance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1528922" y="1266619"/>
              <a:ext cx="4709886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 rot="5400000">
              <a:off x="6167768" y="221246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199053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07772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6490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25208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1863172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968962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056144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514332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273713" y="3108944"/>
              <a:ext cx="192578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73713" y="2615820"/>
              <a:ext cx="192578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310930" y="2123023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10930" y="1629680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1494127" y="3149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494127" y="2656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494127" y="2163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494127" y="1670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398565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[35.8%]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[15.4%]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00016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96920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517710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38225" y="3713030"/>
              <a:ext cx="23664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038225" y="3782620"/>
              <a:ext cx="10904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99916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348600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419952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831545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902897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314491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85842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859592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30943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216856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637645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120590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603536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148637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222" name="rc222"/>
            <p:cNvSpPr/>
            <p:nvPr/>
          </p:nvSpPr>
          <p:spPr>
            <a:xfrm>
              <a:off x="3543870" y="3713030"/>
              <a:ext cx="298075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3683049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54400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377268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3683049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754400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377268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4724685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96036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4814316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4724685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96036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4814316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5807030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878382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589666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5807030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878382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589666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171914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7190194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171914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190194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3972094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3972094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013730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5013730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096075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096075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738960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389608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528922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18625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192523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66420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1078" y="140318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9054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54954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9362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83771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205574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79471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53369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078" y="127266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72749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7158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1567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6597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3773" y="19909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33297" y="19419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5636" y="1655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10285" y="15269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39060" y="148093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29717" y="144797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8584" y="15214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75119" y="16749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150146" y="18210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92142" y="18353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3337" y="18637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26567" y="19291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915570" y="193683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40488" y="18836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90797" y="182804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968878" y="18536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60622" y="17913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10902" y="180425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628115" y="1792150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56066" y="19669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64150" y="194423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950887" y="17016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180873" y="159157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12392" y="149225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17947" y="170709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926634" y="174786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66960" y="18029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955481" y="18856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04181" y="18892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940247" y="185616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948822" y="18454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871571" y="179853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969951" y="186849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949068" y="181732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310770" y="20776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80056" y="213653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39874" y="214144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148768" y="211647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9978" y="212212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932864" y="210764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855376" y="209881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951943" y="195017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630013" y="205282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683222" y="20057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99576" y="201710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687949" y="19641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03467" y="195134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690071" y="204830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493804" y="20152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65651" y="19700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526950" y="194294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954597" y="187168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974828" y="18377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985147" y="179987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964456" y="184759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228035" y="19991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65841" y="20890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229392" y="207374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54633" y="210704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210008" y="211981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185667" y="212172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172530" y="213192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94560" y="21391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71175" y="212770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250021" y="20969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23324" y="20491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44991" y="20648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81271" y="206434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55107" y="20665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977990" y="19775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902617" y="196996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913019" y="194179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864299" y="187455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845414" y="19317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846774" y="191343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864132" y="19012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838000" y="18519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886327" y="178254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988210" y="195543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903492" y="194745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883812" y="186281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929164" y="179722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891145" y="181076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011058" y="182322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930433" y="186788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032633" y="16822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2245513" y="164404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116974" y="176293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771255" y="180950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768328" y="181281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800907" y="176332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795249" y="1850676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126823" y="156749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779532" y="133468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784761" y="135197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732307" y="133357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862431" y="138854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750065" y="135420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620743" y="133629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557182" y="128920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607641" y="135664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547173" y="130796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646126" y="136961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04252" y="137364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585288" y="1275886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730350" y="132811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739452" y="132303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968252" y="197901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895600" y="192453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845854" y="183502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2348136" y="151332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638016" y="1393547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906838" y="1783235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2768965" y="134231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782833" y="133790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955690" y="142267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2856519" y="135837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2762628" y="132540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2583125" y="128147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2598890" y="135418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2563332" y="132869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594615" y="135016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2674740" y="137106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2650381" y="132140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826521" y="1365575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778231" y="142206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733249" y="139428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738366" y="134880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772956" y="134053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984313" y="192290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04973" y="193440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993483" y="189113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906306" y="18896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840919" y="185970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774658" y="178708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795687" y="175895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899596" y="16758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980156" y="186865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016902" y="188843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886096" y="181364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867861" y="171955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944844" y="16606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148238" y="170116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124333" y="168752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201493" y="187138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18103" y="162169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47188" y="171930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028885" y="168319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844913" y="1481988"/>
              <a:ext cx="1018815" cy="542950"/>
            </a:xfrm>
            <a:custGeom>
              <a:avLst/>
              <a:pathLst>
                <a:path w="1018815" h="542950">
                  <a:moveTo>
                    <a:pt x="202870" y="542950"/>
                  </a:moveTo>
                  <a:lnTo>
                    <a:pt x="222394" y="493935"/>
                  </a:lnTo>
                  <a:lnTo>
                    <a:pt x="204733" y="207986"/>
                  </a:lnTo>
                  <a:lnTo>
                    <a:pt x="599382" y="79001"/>
                  </a:lnTo>
                  <a:lnTo>
                    <a:pt x="828158" y="32952"/>
                  </a:lnTo>
                  <a:lnTo>
                    <a:pt x="1018815" y="0"/>
                  </a:lnTo>
                  <a:lnTo>
                    <a:pt x="727681" y="73471"/>
                  </a:lnTo>
                  <a:lnTo>
                    <a:pt x="464216" y="226956"/>
                  </a:lnTo>
                  <a:lnTo>
                    <a:pt x="339243" y="373117"/>
                  </a:lnTo>
                  <a:lnTo>
                    <a:pt x="181239" y="387406"/>
                  </a:lnTo>
                  <a:lnTo>
                    <a:pt x="122434" y="415794"/>
                  </a:lnTo>
                  <a:lnTo>
                    <a:pt x="115665" y="481190"/>
                  </a:lnTo>
                  <a:lnTo>
                    <a:pt x="104668" y="488861"/>
                  </a:lnTo>
                  <a:lnTo>
                    <a:pt x="29585" y="435712"/>
                  </a:lnTo>
                  <a:lnTo>
                    <a:pt x="79894" y="380068"/>
                  </a:lnTo>
                  <a:lnTo>
                    <a:pt x="157975" y="405694"/>
                  </a:lnTo>
                  <a:lnTo>
                    <a:pt x="49719" y="343394"/>
                  </a:lnTo>
                  <a:lnTo>
                    <a:pt x="0" y="35627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844913" y="1742086"/>
              <a:ext cx="132186" cy="132776"/>
            </a:xfrm>
            <a:custGeom>
              <a:avLst/>
              <a:pathLst>
                <a:path w="132186" h="132776">
                  <a:moveTo>
                    <a:pt x="97789" y="0"/>
                  </a:moveTo>
                  <a:lnTo>
                    <a:pt x="0" y="96176"/>
                  </a:lnTo>
                  <a:lnTo>
                    <a:pt x="132186" y="132776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900970" y="1526267"/>
              <a:ext cx="645432" cy="451979"/>
            </a:xfrm>
            <a:custGeom>
              <a:avLst/>
              <a:pathLst>
                <a:path w="645432" h="451979">
                  <a:moveTo>
                    <a:pt x="197189" y="451979"/>
                  </a:moveTo>
                  <a:lnTo>
                    <a:pt x="83926" y="209416"/>
                  </a:lnTo>
                  <a:lnTo>
                    <a:pt x="313912" y="99317"/>
                  </a:lnTo>
                  <a:lnTo>
                    <a:pt x="645432" y="0"/>
                  </a:lnTo>
                  <a:lnTo>
                    <a:pt x="250986" y="214835"/>
                  </a:lnTo>
                  <a:lnTo>
                    <a:pt x="59673" y="255605"/>
                  </a:lnTo>
                  <a:lnTo>
                    <a:pt x="0" y="310716"/>
                  </a:lnTo>
                  <a:lnTo>
                    <a:pt x="88520" y="393423"/>
                  </a:lnTo>
                  <a:lnTo>
                    <a:pt x="137220" y="396963"/>
                  </a:lnTo>
                  <a:lnTo>
                    <a:pt x="73287" y="363905"/>
                  </a:lnTo>
                  <a:lnTo>
                    <a:pt x="81861" y="353177"/>
                  </a:lnTo>
                  <a:lnTo>
                    <a:pt x="4611" y="306282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905582" y="1832549"/>
              <a:ext cx="137126" cy="120263"/>
            </a:xfrm>
            <a:custGeom>
              <a:avLst/>
              <a:pathLst>
                <a:path w="137126" h="120263">
                  <a:moveTo>
                    <a:pt x="137126" y="3015"/>
                  </a:moveTo>
                  <a:lnTo>
                    <a:pt x="0" y="0"/>
                  </a:lnTo>
                  <a:lnTo>
                    <a:pt x="65952" y="120263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3079" y="1851337"/>
              <a:ext cx="1200909" cy="324119"/>
            </a:xfrm>
            <a:custGeom>
              <a:avLst/>
              <a:pathLst>
                <a:path w="1200909" h="324119">
                  <a:moveTo>
                    <a:pt x="806997" y="149589"/>
                  </a:moveTo>
                  <a:lnTo>
                    <a:pt x="20882" y="51167"/>
                  </a:lnTo>
                  <a:lnTo>
                    <a:pt x="0" y="0"/>
                  </a:lnTo>
                  <a:lnTo>
                    <a:pt x="361701" y="260281"/>
                  </a:lnTo>
                  <a:lnTo>
                    <a:pt x="830988" y="319203"/>
                  </a:lnTo>
                  <a:lnTo>
                    <a:pt x="1090805" y="324119"/>
                  </a:lnTo>
                  <a:lnTo>
                    <a:pt x="1199699" y="299147"/>
                  </a:lnTo>
                  <a:lnTo>
                    <a:pt x="1200909" y="304796"/>
                  </a:lnTo>
                  <a:lnTo>
                    <a:pt x="983795" y="290317"/>
                  </a:lnTo>
                  <a:lnTo>
                    <a:pt x="906307" y="281488"/>
                  </a:lnTo>
                  <a:lnTo>
                    <a:pt x="2875" y="132847"/>
                  </a:lnTo>
                  <a:lnTo>
                    <a:pt x="680945" y="235501"/>
                  </a:lnTo>
                  <a:lnTo>
                    <a:pt x="734153" y="188469"/>
                  </a:lnTo>
                  <a:lnTo>
                    <a:pt x="650508" y="199782"/>
                  </a:lnTo>
                  <a:lnTo>
                    <a:pt x="738880" y="146792"/>
                  </a:lnTo>
                  <a:lnTo>
                    <a:pt x="654398" y="134018"/>
                  </a:lnTo>
                  <a:lnTo>
                    <a:pt x="741002" y="230975"/>
                  </a:lnTo>
                  <a:lnTo>
                    <a:pt x="544735" y="197963"/>
                  </a:lnTo>
                  <a:lnTo>
                    <a:pt x="516583" y="152726"/>
                  </a:lnTo>
                  <a:lnTo>
                    <a:pt x="577881" y="125614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424587" y="1962280"/>
              <a:ext cx="136373" cy="125437"/>
            </a:xfrm>
            <a:custGeom>
              <a:avLst/>
              <a:pathLst>
                <a:path w="136373" h="125437">
                  <a:moveTo>
                    <a:pt x="55481" y="125437"/>
                  </a:moveTo>
                  <a:lnTo>
                    <a:pt x="136373" y="1467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988607" y="1833881"/>
              <a:ext cx="1300035" cy="339281"/>
            </a:xfrm>
            <a:custGeom>
              <a:avLst/>
              <a:pathLst>
                <a:path w="1300035" h="339281">
                  <a:moveTo>
                    <a:pt x="0" y="71810"/>
                  </a:moveTo>
                  <a:lnTo>
                    <a:pt x="20230" y="37907"/>
                  </a:lnTo>
                  <a:lnTo>
                    <a:pt x="30549" y="0"/>
                  </a:lnTo>
                  <a:lnTo>
                    <a:pt x="9859" y="47725"/>
                  </a:lnTo>
                  <a:lnTo>
                    <a:pt x="273438" y="199284"/>
                  </a:lnTo>
                  <a:lnTo>
                    <a:pt x="1111243" y="289207"/>
                  </a:lnTo>
                  <a:lnTo>
                    <a:pt x="1274795" y="273878"/>
                  </a:lnTo>
                  <a:lnTo>
                    <a:pt x="1300035" y="307169"/>
                  </a:lnTo>
                  <a:lnTo>
                    <a:pt x="1255411" y="319944"/>
                  </a:lnTo>
                  <a:lnTo>
                    <a:pt x="1231069" y="321852"/>
                  </a:lnTo>
                  <a:lnTo>
                    <a:pt x="1217932" y="332054"/>
                  </a:lnTo>
                  <a:lnTo>
                    <a:pt x="1139963" y="339281"/>
                  </a:lnTo>
                  <a:lnTo>
                    <a:pt x="1116578" y="327836"/>
                  </a:lnTo>
                  <a:lnTo>
                    <a:pt x="1295424" y="297105"/>
                  </a:lnTo>
                  <a:lnTo>
                    <a:pt x="868727" y="249306"/>
                  </a:lnTo>
                  <a:lnTo>
                    <a:pt x="1290394" y="264930"/>
                  </a:lnTo>
                  <a:lnTo>
                    <a:pt x="1126674" y="264470"/>
                  </a:lnTo>
                  <a:lnTo>
                    <a:pt x="1100510" y="266705"/>
                  </a:lnTo>
                  <a:lnTo>
                    <a:pt x="1023393" y="177703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012000" y="2011584"/>
              <a:ext cx="129615" cy="134681"/>
            </a:xfrm>
            <a:custGeom>
              <a:avLst/>
              <a:pathLst>
                <a:path w="129615" h="134681">
                  <a:moveTo>
                    <a:pt x="129615" y="44863"/>
                  </a:moveTo>
                  <a:lnTo>
                    <a:pt x="0" y="0"/>
                  </a:lnTo>
                  <a:lnTo>
                    <a:pt x="25954" y="134681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872010" y="1678054"/>
              <a:ext cx="407513" cy="325916"/>
            </a:xfrm>
            <a:custGeom>
              <a:avLst/>
              <a:pathLst>
                <a:path w="407513" h="325916">
                  <a:moveTo>
                    <a:pt x="64617" y="325916"/>
                  </a:moveTo>
                  <a:lnTo>
                    <a:pt x="75019" y="297745"/>
                  </a:lnTo>
                  <a:lnTo>
                    <a:pt x="26299" y="230511"/>
                  </a:lnTo>
                  <a:lnTo>
                    <a:pt x="7414" y="287658"/>
                  </a:lnTo>
                  <a:lnTo>
                    <a:pt x="8774" y="269393"/>
                  </a:lnTo>
                  <a:lnTo>
                    <a:pt x="26132" y="257222"/>
                  </a:lnTo>
                  <a:lnTo>
                    <a:pt x="0" y="207921"/>
                  </a:lnTo>
                  <a:lnTo>
                    <a:pt x="48327" y="138504"/>
                  </a:lnTo>
                  <a:lnTo>
                    <a:pt x="150210" y="311388"/>
                  </a:lnTo>
                  <a:lnTo>
                    <a:pt x="65492" y="303413"/>
                  </a:lnTo>
                  <a:lnTo>
                    <a:pt x="45812" y="218767"/>
                  </a:lnTo>
                  <a:lnTo>
                    <a:pt x="91164" y="153181"/>
                  </a:lnTo>
                  <a:lnTo>
                    <a:pt x="53145" y="166722"/>
                  </a:lnTo>
                  <a:lnTo>
                    <a:pt x="173058" y="179177"/>
                  </a:lnTo>
                  <a:lnTo>
                    <a:pt x="92433" y="223837"/>
                  </a:lnTo>
                  <a:lnTo>
                    <a:pt x="194633" y="38217"/>
                  </a:lnTo>
                  <a:lnTo>
                    <a:pt x="407513" y="0"/>
                  </a:lnTo>
                  <a:lnTo>
                    <a:pt x="278974" y="118889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50985" y="1665942"/>
              <a:ext cx="133769" cy="131002"/>
            </a:xfrm>
            <a:custGeom>
              <a:avLst/>
              <a:pathLst>
                <a:path w="133769" h="131002">
                  <a:moveTo>
                    <a:pt x="40635" y="0"/>
                  </a:moveTo>
                  <a:lnTo>
                    <a:pt x="0" y="131002"/>
                  </a:lnTo>
                  <a:lnTo>
                    <a:pt x="133769" y="100692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802338" y="1309897"/>
              <a:ext cx="1094103" cy="574789"/>
            </a:xfrm>
            <a:custGeom>
              <a:avLst/>
              <a:pathLst>
                <a:path w="1094103" h="574789">
                  <a:moveTo>
                    <a:pt x="2927" y="533618"/>
                  </a:moveTo>
                  <a:lnTo>
                    <a:pt x="0" y="536932"/>
                  </a:lnTo>
                  <a:lnTo>
                    <a:pt x="32579" y="487434"/>
                  </a:lnTo>
                  <a:lnTo>
                    <a:pt x="26920" y="574789"/>
                  </a:lnTo>
                  <a:lnTo>
                    <a:pt x="358495" y="291606"/>
                  </a:lnTo>
                  <a:lnTo>
                    <a:pt x="1011204" y="58802"/>
                  </a:lnTo>
                  <a:lnTo>
                    <a:pt x="1016433" y="76087"/>
                  </a:lnTo>
                  <a:lnTo>
                    <a:pt x="963979" y="57684"/>
                  </a:lnTo>
                  <a:lnTo>
                    <a:pt x="1094103" y="112660"/>
                  </a:lnTo>
                  <a:lnTo>
                    <a:pt x="981736" y="78318"/>
                  </a:lnTo>
                  <a:lnTo>
                    <a:pt x="852414" y="60412"/>
                  </a:lnTo>
                  <a:lnTo>
                    <a:pt x="788854" y="13317"/>
                  </a:lnTo>
                  <a:lnTo>
                    <a:pt x="839313" y="80760"/>
                  </a:lnTo>
                  <a:lnTo>
                    <a:pt x="778845" y="32078"/>
                  </a:lnTo>
                  <a:lnTo>
                    <a:pt x="877797" y="93728"/>
                  </a:lnTo>
                  <a:lnTo>
                    <a:pt x="935923" y="97761"/>
                  </a:lnTo>
                  <a:lnTo>
                    <a:pt x="816959" y="0"/>
                  </a:lnTo>
                  <a:lnTo>
                    <a:pt x="962022" y="52230"/>
                  </a:lnTo>
                  <a:lnTo>
                    <a:pt x="971124" y="47148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636317" y="1355074"/>
              <a:ext cx="137145" cy="119757"/>
            </a:xfrm>
            <a:custGeom>
              <a:avLst/>
              <a:pathLst>
                <a:path w="137145" h="119757">
                  <a:moveTo>
                    <a:pt x="66866" y="119757"/>
                  </a:moveTo>
                  <a:lnTo>
                    <a:pt x="137145" y="197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879864" y="1315483"/>
              <a:ext cx="1109835" cy="697546"/>
            </a:xfrm>
            <a:custGeom>
              <a:avLst/>
              <a:pathLst>
                <a:path w="1109835" h="697546">
                  <a:moveTo>
                    <a:pt x="122397" y="697546"/>
                  </a:moveTo>
                  <a:lnTo>
                    <a:pt x="49745" y="643057"/>
                  </a:lnTo>
                  <a:lnTo>
                    <a:pt x="0" y="553550"/>
                  </a:lnTo>
                  <a:lnTo>
                    <a:pt x="502282" y="231848"/>
                  </a:lnTo>
                  <a:lnTo>
                    <a:pt x="792161" y="112074"/>
                  </a:lnTo>
                  <a:lnTo>
                    <a:pt x="60984" y="501761"/>
                  </a:lnTo>
                  <a:lnTo>
                    <a:pt x="923110" y="60844"/>
                  </a:lnTo>
                  <a:lnTo>
                    <a:pt x="936978" y="56429"/>
                  </a:lnTo>
                  <a:lnTo>
                    <a:pt x="1109835" y="141205"/>
                  </a:lnTo>
                  <a:lnTo>
                    <a:pt x="1010664" y="76897"/>
                  </a:lnTo>
                  <a:lnTo>
                    <a:pt x="916774" y="43928"/>
                  </a:lnTo>
                  <a:lnTo>
                    <a:pt x="737270" y="0"/>
                  </a:lnTo>
                  <a:lnTo>
                    <a:pt x="753036" y="72708"/>
                  </a:lnTo>
                  <a:lnTo>
                    <a:pt x="717478" y="47216"/>
                  </a:lnTo>
                  <a:lnTo>
                    <a:pt x="748761" y="68687"/>
                  </a:lnTo>
                  <a:lnTo>
                    <a:pt x="828886" y="89596"/>
                  </a:lnTo>
                  <a:lnTo>
                    <a:pt x="804527" y="39928"/>
                  </a:lnTo>
                  <a:lnTo>
                    <a:pt x="980666" y="84101"/>
                  </a:lnTo>
                  <a:lnTo>
                    <a:pt x="932376" y="140595"/>
                  </a:lnTo>
                  <a:lnTo>
                    <a:pt x="887395" y="112816"/>
                  </a:lnTo>
                  <a:lnTo>
                    <a:pt x="892511" y="67330"/>
                  </a:lnTo>
                  <a:lnTo>
                    <a:pt x="927101" y="590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675490" y="1335468"/>
              <a:ext cx="131476" cy="133398"/>
            </a:xfrm>
            <a:custGeom>
              <a:avLst/>
              <a:pathLst>
                <a:path w="131476" h="133398">
                  <a:moveTo>
                    <a:pt x="31899" y="133398"/>
                  </a:moveTo>
                  <a:lnTo>
                    <a:pt x="131476" y="3907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808668" y="1655705"/>
              <a:ext cx="672530" cy="312707"/>
            </a:xfrm>
            <a:custGeom>
              <a:avLst/>
              <a:pathLst>
                <a:path w="672530" h="312707">
                  <a:moveTo>
                    <a:pt x="209655" y="301210"/>
                  </a:moveTo>
                  <a:lnTo>
                    <a:pt x="230315" y="312707"/>
                  </a:lnTo>
                  <a:lnTo>
                    <a:pt x="218825" y="269441"/>
                  </a:lnTo>
                  <a:lnTo>
                    <a:pt x="131648" y="267991"/>
                  </a:lnTo>
                  <a:lnTo>
                    <a:pt x="66261" y="238014"/>
                  </a:lnTo>
                  <a:lnTo>
                    <a:pt x="0" y="165387"/>
                  </a:lnTo>
                  <a:lnTo>
                    <a:pt x="21029" y="137255"/>
                  </a:lnTo>
                  <a:lnTo>
                    <a:pt x="124937" y="54140"/>
                  </a:lnTo>
                  <a:lnTo>
                    <a:pt x="205498" y="246958"/>
                  </a:lnTo>
                  <a:lnTo>
                    <a:pt x="242244" y="266742"/>
                  </a:lnTo>
                  <a:lnTo>
                    <a:pt x="111438" y="191945"/>
                  </a:lnTo>
                  <a:lnTo>
                    <a:pt x="93203" y="97863"/>
                  </a:lnTo>
                  <a:lnTo>
                    <a:pt x="170186" y="38940"/>
                  </a:lnTo>
                  <a:lnTo>
                    <a:pt x="373580" y="79469"/>
                  </a:lnTo>
                  <a:lnTo>
                    <a:pt x="349675" y="65825"/>
                  </a:lnTo>
                  <a:lnTo>
                    <a:pt x="426835" y="249692"/>
                  </a:lnTo>
                  <a:lnTo>
                    <a:pt x="343445" y="0"/>
                  </a:lnTo>
                  <a:lnTo>
                    <a:pt x="672530" y="97608"/>
                  </a:lnTo>
                  <a:lnTo>
                    <a:pt x="254227" y="61503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062896" y="1659097"/>
              <a:ext cx="124241" cy="136651"/>
            </a:xfrm>
            <a:custGeom>
              <a:avLst/>
              <a:pathLst>
                <a:path w="124241" h="136651">
                  <a:moveTo>
                    <a:pt x="124241" y="0"/>
                  </a:moveTo>
                  <a:lnTo>
                    <a:pt x="0" y="58111"/>
                  </a:lnTo>
                  <a:lnTo>
                    <a:pt x="112446" y="136651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91078" y="320795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91078" y="2946934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91078" y="268590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591078" y="2424884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99054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154954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319362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483771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591078" y="307744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591078" y="281642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591078" y="255539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591078" y="229437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572749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737158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901567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06597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911397" y="2788492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628951" y="278253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554433" y="277603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657743" y="27794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743075" y="27871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792464" y="27905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749998" y="27955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706978" y="278970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5711669" y="27975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5627993" y="278168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59347" y="27987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638612" y="279812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720806" y="280005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721649" y="27975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541898" y="279594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713600" y="280020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05912" y="280123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717640" y="280063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5724569" y="278687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5568906" y="2770047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5503321" y="277142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5750389" y="279034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4639591" y="2730374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504897" y="272354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4554299" y="271210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4519305" y="2715694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4612007" y="272050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80161" y="2803721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89090" y="2800611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58280" y="280075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509860" y="2794002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649581" y="2795196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76252" y="279846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403992" y="277669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660379" y="278897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966924" y="274819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511649" y="269005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4304159" y="270007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4499554" y="2713032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4504926" y="272676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4622153" y="272873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08934" y="280190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51651" y="2802304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79685" y="280456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789583" y="279774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16666" y="277843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86976" y="280105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745849" y="2798758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792552" y="279867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662830" y="2797758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240695" y="278569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5579960" y="277400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5603588" y="277855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5524781" y="278002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5647588" y="278022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885206" y="273213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4565023" y="272425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4194162" y="271551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4222886" y="271504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3897360" y="268725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17095" y="279933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89172" y="2803045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34099" y="2797279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606690" y="2792634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25572" y="2789109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71496" y="278482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468066" y="2793311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48303" y="2795321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51294" y="2792908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789638" y="280028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907118" y="280399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173061" y="275909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4470779" y="274296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4338514" y="272457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4211999" y="269783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4182996" y="270466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4049889" y="268318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32284" y="279481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354590" y="2786367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215039" y="2789875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797819" y="2798320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222063" y="2784508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498103" y="2799334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198626" y="278474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5928315" y="280047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5803965" y="279330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5781941" y="279248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5798929" y="280438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5753475" y="280425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5709798" y="280372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5727343" y="280210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5681432" y="279943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5589723" y="27946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801755" y="2796561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825747" y="279594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85016" y="2794255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58037" y="279291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552807" y="279928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5362747" y="27942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5583316" y="280004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916426" y="28040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916075" y="280535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5896163" y="28040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5856149" y="280285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5617052" y="279518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5798186" y="28003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5880607" y="27948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821456" y="279649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883429" y="279916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848401" y="27935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801732" y="278499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869485" y="27993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657222" y="279911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578065" y="279099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670105" y="279133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396757" y="2828233"/>
              <a:ext cx="553679" cy="11129"/>
            </a:xfrm>
            <a:custGeom>
              <a:avLst/>
              <a:pathLst>
                <a:path w="553679" h="11129">
                  <a:moveTo>
                    <a:pt x="0" y="0"/>
                  </a:moveTo>
                  <a:lnTo>
                    <a:pt x="220568" y="5824"/>
                  </a:lnTo>
                  <a:lnTo>
                    <a:pt x="553679" y="9871"/>
                  </a:lnTo>
                  <a:lnTo>
                    <a:pt x="553327" y="11129"/>
                  </a:lnTo>
                  <a:lnTo>
                    <a:pt x="533415" y="9822"/>
                  </a:lnTo>
                  <a:lnTo>
                    <a:pt x="493402" y="8635"/>
                  </a:lnTo>
                  <a:lnTo>
                    <a:pt x="254304" y="962"/>
                  </a:lnTo>
                  <a:lnTo>
                    <a:pt x="435438" y="6106"/>
                  </a:lnTo>
                  <a:lnTo>
                    <a:pt x="517859" y="64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91562" y="2768299"/>
              <a:ext cx="123054" cy="136860"/>
            </a:xfrm>
            <a:custGeom>
              <a:avLst/>
              <a:pathLst>
                <a:path w="123054" h="136860">
                  <a:moveTo>
                    <a:pt x="9059" y="136860"/>
                  </a:moveTo>
                  <a:lnTo>
                    <a:pt x="123054" y="60584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616442" y="2823368"/>
              <a:ext cx="305363" cy="14317"/>
            </a:xfrm>
            <a:custGeom>
              <a:avLst/>
              <a:pathLst>
                <a:path w="305363" h="14317">
                  <a:moveTo>
                    <a:pt x="243390" y="11505"/>
                  </a:moveTo>
                  <a:lnTo>
                    <a:pt x="305363" y="14172"/>
                  </a:lnTo>
                  <a:lnTo>
                    <a:pt x="270335" y="8552"/>
                  </a:lnTo>
                  <a:lnTo>
                    <a:pt x="223666" y="0"/>
                  </a:lnTo>
                  <a:lnTo>
                    <a:pt x="291420" y="14317"/>
                  </a:lnTo>
                  <a:lnTo>
                    <a:pt x="79156" y="14118"/>
                  </a:lnTo>
                  <a:lnTo>
                    <a:pt x="0" y="5999"/>
                  </a:lnTo>
                  <a:lnTo>
                    <a:pt x="92039" y="633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589445" y="2760689"/>
              <a:ext cx="119036" cy="137159"/>
            </a:xfrm>
            <a:custGeom>
              <a:avLst/>
              <a:pathLst>
                <a:path w="119036" h="137159">
                  <a:moveTo>
                    <a:pt x="0" y="137159"/>
                  </a:moveTo>
                  <a:lnTo>
                    <a:pt x="119036" y="69017"/>
                  </a:lnTo>
                  <a:lnTo>
                    <a:pt x="506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588443" y="2810048"/>
              <a:ext cx="238031" cy="21530"/>
            </a:xfrm>
            <a:custGeom>
              <a:avLst/>
              <a:pathLst>
                <a:path w="238031" h="21530">
                  <a:moveTo>
                    <a:pt x="74517" y="6499"/>
                  </a:moveTo>
                  <a:lnTo>
                    <a:pt x="0" y="0"/>
                  </a:lnTo>
                  <a:lnTo>
                    <a:pt x="103310" y="3371"/>
                  </a:lnTo>
                  <a:lnTo>
                    <a:pt x="188641" y="11103"/>
                  </a:lnTo>
                  <a:lnTo>
                    <a:pt x="238031" y="14550"/>
                  </a:lnTo>
                  <a:lnTo>
                    <a:pt x="195565" y="19508"/>
                  </a:lnTo>
                  <a:lnTo>
                    <a:pt x="152545" y="13667"/>
                  </a:lnTo>
                  <a:lnTo>
                    <a:pt x="157235" y="21530"/>
                  </a:lnTo>
                  <a:lnTo>
                    <a:pt x="73559" y="565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662003" y="2770468"/>
              <a:ext cx="129487" cy="134754"/>
            </a:xfrm>
            <a:custGeom>
              <a:avLst/>
              <a:pathLst>
                <a:path w="129487" h="134754">
                  <a:moveTo>
                    <a:pt x="129487" y="0"/>
                  </a:moveTo>
                  <a:lnTo>
                    <a:pt x="0" y="45230"/>
                  </a:lnTo>
                  <a:lnTo>
                    <a:pt x="103914" y="13475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580275" y="2834319"/>
              <a:ext cx="179750" cy="5290"/>
            </a:xfrm>
            <a:custGeom>
              <a:avLst/>
              <a:pathLst>
                <a:path w="179750" h="5290">
                  <a:moveTo>
                    <a:pt x="17448" y="2761"/>
                  </a:moveTo>
                  <a:lnTo>
                    <a:pt x="96714" y="2181"/>
                  </a:lnTo>
                  <a:lnTo>
                    <a:pt x="178907" y="4107"/>
                  </a:lnTo>
                  <a:lnTo>
                    <a:pt x="179750" y="1566"/>
                  </a:lnTo>
                  <a:lnTo>
                    <a:pt x="0" y="0"/>
                  </a:lnTo>
                  <a:lnTo>
                    <a:pt x="171702" y="4261"/>
                  </a:lnTo>
                  <a:lnTo>
                    <a:pt x="164014" y="5290"/>
                  </a:lnTo>
                  <a:lnTo>
                    <a:pt x="175741" y="468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633875" y="2776605"/>
              <a:ext cx="122142" cy="136979"/>
            </a:xfrm>
            <a:custGeom>
              <a:avLst/>
              <a:pathLst>
                <a:path w="122142" h="136979">
                  <a:moveTo>
                    <a:pt x="7028" y="136979"/>
                  </a:moveTo>
                  <a:lnTo>
                    <a:pt x="122142" y="6240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4855042" y="2816815"/>
              <a:ext cx="1163018" cy="26121"/>
            </a:xfrm>
            <a:custGeom>
              <a:avLst/>
              <a:pathLst>
                <a:path w="1163018" h="26121">
                  <a:moveTo>
                    <a:pt x="1092268" y="23469"/>
                  </a:moveTo>
                  <a:lnTo>
                    <a:pt x="1134985" y="23865"/>
                  </a:lnTo>
                  <a:lnTo>
                    <a:pt x="1163018" y="26121"/>
                  </a:lnTo>
                  <a:lnTo>
                    <a:pt x="972916" y="19304"/>
                  </a:lnTo>
                  <a:lnTo>
                    <a:pt x="0" y="0"/>
                  </a:lnTo>
                  <a:lnTo>
                    <a:pt x="970309" y="22617"/>
                  </a:lnTo>
                  <a:lnTo>
                    <a:pt x="929183" y="20319"/>
                  </a:lnTo>
                  <a:lnTo>
                    <a:pt x="975886" y="20237"/>
                  </a:lnTo>
                  <a:lnTo>
                    <a:pt x="846164" y="19319"/>
                  </a:lnTo>
                  <a:lnTo>
                    <a:pt x="424029" y="725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279072" y="2758911"/>
              <a:ext cx="120694" cy="137104"/>
            </a:xfrm>
            <a:custGeom>
              <a:avLst/>
              <a:pathLst>
                <a:path w="120694" h="137104">
                  <a:moveTo>
                    <a:pt x="120694" y="0"/>
                  </a:moveTo>
                  <a:lnTo>
                    <a:pt x="0" y="65158"/>
                  </a:lnTo>
                  <a:lnTo>
                    <a:pt x="116776" y="13710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514629" y="2832379"/>
              <a:ext cx="482027" cy="9718"/>
            </a:xfrm>
            <a:custGeom>
              <a:avLst/>
              <a:pathLst>
                <a:path w="482027" h="9718">
                  <a:moveTo>
                    <a:pt x="403908" y="9718"/>
                  </a:moveTo>
                  <a:lnTo>
                    <a:pt x="412837" y="6608"/>
                  </a:lnTo>
                  <a:lnTo>
                    <a:pt x="482027" y="6754"/>
                  </a:lnTo>
                  <a:lnTo>
                    <a:pt x="33607" y="0"/>
                  </a:lnTo>
                  <a:lnTo>
                    <a:pt x="173328" y="1193"/>
                  </a:lnTo>
                  <a:lnTo>
                    <a:pt x="0" y="446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514629" y="2766034"/>
              <a:ext cx="120057" cy="137135"/>
            </a:xfrm>
            <a:custGeom>
              <a:avLst/>
              <a:pathLst>
                <a:path w="120057" h="137135">
                  <a:moveTo>
                    <a:pt x="117468" y="0"/>
                  </a:moveTo>
                  <a:lnTo>
                    <a:pt x="0" y="70809"/>
                  </a:lnTo>
                  <a:lnTo>
                    <a:pt x="120057" y="13713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538907" y="2746111"/>
              <a:ext cx="1245491" cy="78240"/>
            </a:xfrm>
            <a:custGeom>
              <a:avLst/>
              <a:pathLst>
                <a:path w="1245491" h="78240">
                  <a:moveTo>
                    <a:pt x="1219671" y="74768"/>
                  </a:moveTo>
                  <a:lnTo>
                    <a:pt x="1064008" y="57946"/>
                  </a:lnTo>
                  <a:lnTo>
                    <a:pt x="998424" y="59320"/>
                  </a:lnTo>
                  <a:lnTo>
                    <a:pt x="1245491" y="78240"/>
                  </a:lnTo>
                  <a:lnTo>
                    <a:pt x="134694" y="18273"/>
                  </a:lnTo>
                  <a:lnTo>
                    <a:pt x="0" y="11446"/>
                  </a:lnTo>
                  <a:lnTo>
                    <a:pt x="49401" y="0"/>
                  </a:lnTo>
                  <a:lnTo>
                    <a:pt x="14407" y="3592"/>
                  </a:lnTo>
                  <a:lnTo>
                    <a:pt x="107109" y="840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523836" y="2679870"/>
              <a:ext cx="122181" cy="136975"/>
            </a:xfrm>
            <a:custGeom>
              <a:avLst/>
              <a:pathLst>
                <a:path w="122181" h="136975">
                  <a:moveTo>
                    <a:pt x="0" y="136975"/>
                  </a:moveTo>
                  <a:lnTo>
                    <a:pt x="122181" y="74649"/>
                  </a:lnTo>
                  <a:lnTo>
                    <a:pt x="7115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4338169" y="2724060"/>
              <a:ext cx="1356220" cy="98928"/>
            </a:xfrm>
            <a:custGeom>
              <a:avLst/>
              <a:pathLst>
                <a:path w="1356220" h="98928">
                  <a:moveTo>
                    <a:pt x="1099833" y="86644"/>
                  </a:moveTo>
                  <a:lnTo>
                    <a:pt x="1356220" y="98928"/>
                  </a:lnTo>
                  <a:lnTo>
                    <a:pt x="662764" y="58149"/>
                  </a:lnTo>
                  <a:lnTo>
                    <a:pt x="207490" y="0"/>
                  </a:lnTo>
                  <a:lnTo>
                    <a:pt x="0" y="10024"/>
                  </a:lnTo>
                  <a:lnTo>
                    <a:pt x="195395" y="22982"/>
                  </a:lnTo>
                  <a:lnTo>
                    <a:pt x="200767" y="36712"/>
                  </a:lnTo>
                  <a:lnTo>
                    <a:pt x="317994" y="3868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536241" y="2692177"/>
              <a:ext cx="119922" cy="137140"/>
            </a:xfrm>
            <a:custGeom>
              <a:avLst/>
              <a:pathLst>
                <a:path w="119922" h="137140">
                  <a:moveTo>
                    <a:pt x="0" y="137140"/>
                  </a:moveTo>
                  <a:lnTo>
                    <a:pt x="119922" y="70570"/>
                  </a:lnTo>
                  <a:lnTo>
                    <a:pt x="2309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389670" y="2823200"/>
              <a:ext cx="637877" cy="18221"/>
            </a:xfrm>
            <a:custGeom>
              <a:avLst/>
              <a:pathLst>
                <a:path w="637877" h="18221">
                  <a:moveTo>
                    <a:pt x="565801" y="14509"/>
                  </a:moveTo>
                  <a:lnTo>
                    <a:pt x="637877" y="18221"/>
                  </a:lnTo>
                  <a:lnTo>
                    <a:pt x="582805" y="12456"/>
                  </a:lnTo>
                  <a:lnTo>
                    <a:pt x="255395" y="7810"/>
                  </a:lnTo>
                  <a:lnTo>
                    <a:pt x="74278" y="4285"/>
                  </a:lnTo>
                  <a:lnTo>
                    <a:pt x="20201" y="0"/>
                  </a:lnTo>
                  <a:lnTo>
                    <a:pt x="116771" y="8488"/>
                  </a:lnTo>
                  <a:lnTo>
                    <a:pt x="97008" y="10497"/>
                  </a:lnTo>
                  <a:lnTo>
                    <a:pt x="0" y="8084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389670" y="2765680"/>
              <a:ext cx="120452" cy="137117"/>
            </a:xfrm>
            <a:custGeom>
              <a:avLst/>
              <a:pathLst>
                <a:path w="120452" h="137117">
                  <a:moveTo>
                    <a:pt x="120452" y="0"/>
                  </a:moveTo>
                  <a:lnTo>
                    <a:pt x="0" y="65604"/>
                  </a:lnTo>
                  <a:lnTo>
                    <a:pt x="117041" y="13711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931370" y="2721265"/>
              <a:ext cx="1750228" cy="92971"/>
            </a:xfrm>
            <a:custGeom>
              <a:avLst/>
              <a:pathLst>
                <a:path w="1750228" h="92971">
                  <a:moveTo>
                    <a:pt x="1682599" y="86746"/>
                  </a:moveTo>
                  <a:lnTo>
                    <a:pt x="1706228" y="91299"/>
                  </a:lnTo>
                  <a:lnTo>
                    <a:pt x="1627421" y="92771"/>
                  </a:lnTo>
                  <a:lnTo>
                    <a:pt x="1750228" y="92971"/>
                  </a:lnTo>
                  <a:lnTo>
                    <a:pt x="987845" y="44882"/>
                  </a:lnTo>
                  <a:lnTo>
                    <a:pt x="667663" y="36996"/>
                  </a:lnTo>
                  <a:lnTo>
                    <a:pt x="296801" y="28257"/>
                  </a:lnTo>
                  <a:lnTo>
                    <a:pt x="325526" y="27791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31370" y="2663038"/>
              <a:ext cx="124187" cy="136662"/>
            </a:xfrm>
            <a:custGeom>
              <a:avLst/>
              <a:pathLst>
                <a:path w="124187" h="136662">
                  <a:moveTo>
                    <a:pt x="124187" y="0"/>
                  </a:moveTo>
                  <a:lnTo>
                    <a:pt x="0" y="58226"/>
                  </a:lnTo>
                  <a:lnTo>
                    <a:pt x="112519" y="136662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237002" y="2822884"/>
              <a:ext cx="633658" cy="14825"/>
            </a:xfrm>
            <a:custGeom>
              <a:avLst/>
              <a:pathLst>
                <a:path w="633658" h="14825">
                  <a:moveTo>
                    <a:pt x="633658" y="10310"/>
                  </a:moveTo>
                  <a:lnTo>
                    <a:pt x="155964" y="1859"/>
                  </a:lnTo>
                  <a:lnTo>
                    <a:pt x="16413" y="5367"/>
                  </a:lnTo>
                  <a:lnTo>
                    <a:pt x="599193" y="13811"/>
                  </a:lnTo>
                  <a:lnTo>
                    <a:pt x="23437" y="0"/>
                  </a:lnTo>
                  <a:lnTo>
                    <a:pt x="299477" y="14825"/>
                  </a:lnTo>
                  <a:lnTo>
                    <a:pt x="0" y="241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237002" y="2760405"/>
              <a:ext cx="121979" cy="136997"/>
            </a:xfrm>
            <a:custGeom>
              <a:avLst/>
              <a:pathLst>
                <a:path w="121979" h="136997">
                  <a:moveTo>
                    <a:pt x="121979" y="0"/>
                  </a:moveTo>
                  <a:lnTo>
                    <a:pt x="0" y="62720"/>
                  </a:lnTo>
                  <a:lnTo>
                    <a:pt x="115307" y="136997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083899" y="2717198"/>
              <a:ext cx="1857228" cy="120801"/>
            </a:xfrm>
            <a:custGeom>
              <a:avLst/>
              <a:pathLst>
                <a:path w="1857228" h="120801">
                  <a:moveTo>
                    <a:pt x="1739749" y="117099"/>
                  </a:moveTo>
                  <a:lnTo>
                    <a:pt x="1857228" y="120801"/>
                  </a:lnTo>
                  <a:lnTo>
                    <a:pt x="1123172" y="75904"/>
                  </a:lnTo>
                  <a:lnTo>
                    <a:pt x="420890" y="59774"/>
                  </a:lnTo>
                  <a:lnTo>
                    <a:pt x="288624" y="41384"/>
                  </a:lnTo>
                  <a:lnTo>
                    <a:pt x="162109" y="14650"/>
                  </a:lnTo>
                  <a:lnTo>
                    <a:pt x="133107" y="2147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083899" y="2668412"/>
              <a:ext cx="128190" cy="135409"/>
            </a:xfrm>
            <a:custGeom>
              <a:avLst/>
              <a:pathLst>
                <a:path w="128190" h="135409">
                  <a:moveTo>
                    <a:pt x="128190" y="0"/>
                  </a:moveTo>
                  <a:lnTo>
                    <a:pt x="0" y="48786"/>
                  </a:lnTo>
                  <a:lnTo>
                    <a:pt x="106345" y="135409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623734" y="2826492"/>
              <a:ext cx="338592" cy="11902"/>
            </a:xfrm>
            <a:custGeom>
              <a:avLst/>
              <a:pathLst>
                <a:path w="338592" h="11902">
                  <a:moveTo>
                    <a:pt x="338592" y="7989"/>
                  </a:moveTo>
                  <a:lnTo>
                    <a:pt x="214241" y="820"/>
                  </a:lnTo>
                  <a:lnTo>
                    <a:pt x="192218" y="0"/>
                  </a:lnTo>
                  <a:lnTo>
                    <a:pt x="209205" y="11902"/>
                  </a:lnTo>
                  <a:lnTo>
                    <a:pt x="163751" y="11774"/>
                  </a:lnTo>
                  <a:lnTo>
                    <a:pt x="120075" y="11245"/>
                  </a:lnTo>
                  <a:lnTo>
                    <a:pt x="137619" y="9623"/>
                  </a:lnTo>
                  <a:lnTo>
                    <a:pt x="91709" y="6957"/>
                  </a:lnTo>
                  <a:lnTo>
                    <a:pt x="0" y="2195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623734" y="2766359"/>
              <a:ext cx="122180" cy="136975"/>
            </a:xfrm>
            <a:custGeom>
              <a:avLst/>
              <a:pathLst>
                <a:path w="122180" h="136975">
                  <a:moveTo>
                    <a:pt x="122180" y="0"/>
                  </a:moveTo>
                  <a:lnTo>
                    <a:pt x="0" y="62328"/>
                  </a:lnTo>
                  <a:lnTo>
                    <a:pt x="115068" y="136975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591184" y="2831293"/>
              <a:ext cx="272939" cy="6366"/>
            </a:xfrm>
            <a:custGeom>
              <a:avLst/>
              <a:pathLst>
                <a:path w="272939" h="6366">
                  <a:moveTo>
                    <a:pt x="248947" y="3644"/>
                  </a:moveTo>
                  <a:lnTo>
                    <a:pt x="272939" y="3030"/>
                  </a:lnTo>
                  <a:lnTo>
                    <a:pt x="232208" y="1337"/>
                  </a:lnTo>
                  <a:lnTo>
                    <a:pt x="205229" y="0"/>
                  </a:lnTo>
                  <a:lnTo>
                    <a:pt x="0" y="6366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591184" y="2765430"/>
              <a:ext cx="120853" cy="137094"/>
            </a:xfrm>
            <a:custGeom>
              <a:avLst/>
              <a:pathLst>
                <a:path w="120853" h="137094">
                  <a:moveTo>
                    <a:pt x="116600" y="0"/>
                  </a:moveTo>
                  <a:lnTo>
                    <a:pt x="0" y="72230"/>
                  </a:lnTo>
                  <a:lnTo>
                    <a:pt x="120853" y="137094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6238809" y="1266619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 rot="5400000">
              <a:off x="6147168" y="170046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350" name="rc350"/>
            <p:cNvSpPr/>
            <p:nvPr/>
          </p:nvSpPr>
          <p:spPr>
            <a:xfrm>
              <a:off x="6238809" y="2288323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51"/>
            <p:cNvSpPr/>
            <p:nvPr/>
          </p:nvSpPr>
          <p:spPr>
            <a:xfrm rot="5400000">
              <a:off x="6167768" y="272331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25727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73715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90156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06597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2445382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3628399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4792808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957217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1273713" y="201527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310930" y="175452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1310930" y="149322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1310930" y="123247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64" name="pl364"/>
            <p:cNvSpPr/>
            <p:nvPr/>
          </p:nvSpPr>
          <p:spPr>
            <a:xfrm>
              <a:off x="1556283" y="2055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1556283" y="1794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1556283" y="1533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1556283" y="1272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8"/>
            <p:cNvSpPr/>
            <p:nvPr/>
          </p:nvSpPr>
          <p:spPr>
            <a:xfrm>
              <a:off x="1273713" y="3036983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310930" y="277623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310930" y="251493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310930" y="225418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72" name="pl372"/>
            <p:cNvSpPr/>
            <p:nvPr/>
          </p:nvSpPr>
          <p:spPr>
            <a:xfrm>
              <a:off x="1556283" y="30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556283" y="2816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556283" y="2555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556283" y="229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tx376"/>
            <p:cNvSpPr/>
            <p:nvPr/>
          </p:nvSpPr>
          <p:spPr>
            <a:xfrm>
              <a:off x="3487896" y="3414575"/>
              <a:ext cx="854093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[32%]</a:t>
              </a:r>
            </a:p>
          </p:txBody>
        </p:sp>
        <p:sp>
          <p:nvSpPr>
            <p:cNvPr id="377" name="tx377"/>
            <p:cNvSpPr/>
            <p:nvPr/>
          </p:nvSpPr>
          <p:spPr>
            <a:xfrm rot="-5400000">
              <a:off x="697377" y="2189340"/>
              <a:ext cx="892906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[9.3%]</a:t>
              </a:r>
            </a:p>
          </p:txBody>
        </p:sp>
        <p:sp>
          <p:nvSpPr>
            <p:cNvPr id="378" name="rc378"/>
            <p:cNvSpPr/>
            <p:nvPr/>
          </p:nvSpPr>
          <p:spPr>
            <a:xfrm>
              <a:off x="1038225" y="3713030"/>
              <a:ext cx="13241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-136243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46701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829646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303396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374747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848497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919848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81449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64395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1047340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1592441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2137542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94" name="rc394"/>
            <p:cNvSpPr/>
            <p:nvPr/>
          </p:nvSpPr>
          <p:spPr>
            <a:xfrm>
              <a:off x="2501561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264073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2716457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306152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32880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2929784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3350574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01" name="rc401"/>
            <p:cNvSpPr/>
            <p:nvPr/>
          </p:nvSpPr>
          <p:spPr>
            <a:xfrm>
              <a:off x="3621497" y="3713030"/>
              <a:ext cx="2903127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3760675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832026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404"/>
            <p:cNvSpPr/>
            <p:nvPr/>
          </p:nvSpPr>
          <p:spPr>
            <a:xfrm>
              <a:off x="3850306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05" name="rc405"/>
            <p:cNvSpPr/>
            <p:nvPr/>
          </p:nvSpPr>
          <p:spPr>
            <a:xfrm>
              <a:off x="3760675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832026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tx407"/>
            <p:cNvSpPr/>
            <p:nvPr/>
          </p:nvSpPr>
          <p:spPr>
            <a:xfrm>
              <a:off x="3850306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08" name="rc408"/>
            <p:cNvSpPr/>
            <p:nvPr/>
          </p:nvSpPr>
          <p:spPr>
            <a:xfrm>
              <a:off x="4802311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873662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489194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11" name="rc411"/>
            <p:cNvSpPr/>
            <p:nvPr/>
          </p:nvSpPr>
          <p:spPr>
            <a:xfrm>
              <a:off x="4802311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873662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13"/>
            <p:cNvSpPr/>
            <p:nvPr/>
          </p:nvSpPr>
          <p:spPr>
            <a:xfrm>
              <a:off x="489194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14" name="rc414"/>
            <p:cNvSpPr/>
            <p:nvPr/>
          </p:nvSpPr>
          <p:spPr>
            <a:xfrm>
              <a:off x="5884657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956008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6"/>
            <p:cNvSpPr/>
            <p:nvPr/>
          </p:nvSpPr>
          <p:spPr>
            <a:xfrm>
              <a:off x="597428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17" name="rc417"/>
            <p:cNvSpPr/>
            <p:nvPr/>
          </p:nvSpPr>
          <p:spPr>
            <a:xfrm>
              <a:off x="5884657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956008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9"/>
            <p:cNvSpPr/>
            <p:nvPr/>
          </p:nvSpPr>
          <p:spPr>
            <a:xfrm>
              <a:off x="597428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20" name="rc42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249541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22"/>
            <p:cNvSpPr/>
            <p:nvPr/>
          </p:nvSpPr>
          <p:spPr>
            <a:xfrm>
              <a:off x="7267821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23" name="rc42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7249541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5"/>
            <p:cNvSpPr/>
            <p:nvPr/>
          </p:nvSpPr>
          <p:spPr>
            <a:xfrm>
              <a:off x="7267821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4049720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4049720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5091356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5091356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6173702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6173702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7467234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7467234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18625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192523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66420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1078" y="140318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9054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54954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9362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83771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205574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79471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53369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078" y="127266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72749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7158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1567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65975" y="1266619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3773" y="19909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33297" y="19419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5636" y="1655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10285" y="15269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39060" y="148093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29717" y="144797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8584" y="15214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75119" y="16749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150146" y="18210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92142" y="18353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3337" y="18637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26567" y="19291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915570" y="193683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40488" y="18836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90797" y="182804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968878" y="185367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60622" y="17913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10902" y="180425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628115" y="1792150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56066" y="19669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64150" y="194423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950887" y="17016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180873" y="159157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12392" y="149225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17947" y="170709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926634" y="174786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66960" y="18029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955481" y="18856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04181" y="18892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940247" y="185616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948822" y="18454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871571" y="179853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969951" y="186849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949068" y="181732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310770" y="20776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80056" y="213653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39874" y="214144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148768" y="211647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9978" y="212212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932864" y="210764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855376" y="209881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951943" y="195017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630013" y="205282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683222" y="20057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99576" y="201710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687949" y="19641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03467" y="195134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690071" y="204830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493804" y="20152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65651" y="19700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526950" y="194294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954597" y="187168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974828" y="18377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985147" y="179987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964456" y="184759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228035" y="19991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65841" y="20890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229392" y="207374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54633" y="210704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210008" y="211981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185667" y="212172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172530" y="213192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94560" y="21391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71175" y="212770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250021" y="20969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23324" y="20491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44991" y="20648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81271" y="206434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55107" y="206657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977990" y="19775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902617" y="196996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913019" y="194179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864299" y="187455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845414" y="19317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846774" y="191343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864132" y="19012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838000" y="185196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886327" y="178254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988210" y="195543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903492" y="1947458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883812" y="186281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929164" y="179722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891145" y="181076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011058" y="182322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930433" y="186788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032633" y="16822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2245513" y="164404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116974" y="176293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771255" y="180950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768328" y="181281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800907" y="1763321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795249" y="1850676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126823" y="156749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779532" y="133468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784761" y="135197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732307" y="133357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862431" y="138854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750065" y="135420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620743" y="133629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557182" y="128920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607641" y="135664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547173" y="130796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646126" y="1369615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04252" y="137364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585288" y="1275886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730350" y="132811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739452" y="132303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968252" y="197901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895600" y="192453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845854" y="183502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2348136" y="151332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638016" y="1393547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906838" y="1783235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2768965" y="134231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782833" y="133790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955690" y="142267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2856519" y="135837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2762628" y="132540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2583125" y="128147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2598890" y="135418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2563332" y="132869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594615" y="135016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2674740" y="137106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2650381" y="132140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826521" y="1365575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778231" y="142206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733249" y="139428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738366" y="1348803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772956" y="134053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984313" y="192290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04973" y="193440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993483" y="189113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906306" y="188968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840919" y="185970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774658" y="178708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795687" y="175895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899596" y="16758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980156" y="186865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016902" y="188843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886096" y="181364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867861" y="171955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944844" y="166063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148238" y="170116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124333" y="168752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201493" y="187138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18103" y="162169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47188" y="171930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028885" y="168319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844913" y="1481988"/>
              <a:ext cx="1018815" cy="542950"/>
            </a:xfrm>
            <a:custGeom>
              <a:avLst/>
              <a:pathLst>
                <a:path w="1018815" h="542950">
                  <a:moveTo>
                    <a:pt x="202870" y="542950"/>
                  </a:moveTo>
                  <a:lnTo>
                    <a:pt x="222394" y="493935"/>
                  </a:lnTo>
                  <a:lnTo>
                    <a:pt x="204733" y="207986"/>
                  </a:lnTo>
                  <a:lnTo>
                    <a:pt x="599382" y="79001"/>
                  </a:lnTo>
                  <a:lnTo>
                    <a:pt x="828158" y="32952"/>
                  </a:lnTo>
                  <a:lnTo>
                    <a:pt x="1018815" y="0"/>
                  </a:lnTo>
                  <a:lnTo>
                    <a:pt x="727681" y="73471"/>
                  </a:lnTo>
                  <a:lnTo>
                    <a:pt x="464216" y="226956"/>
                  </a:lnTo>
                  <a:lnTo>
                    <a:pt x="339243" y="373117"/>
                  </a:lnTo>
                  <a:lnTo>
                    <a:pt x="181239" y="387406"/>
                  </a:lnTo>
                  <a:lnTo>
                    <a:pt x="122434" y="415794"/>
                  </a:lnTo>
                  <a:lnTo>
                    <a:pt x="115665" y="481190"/>
                  </a:lnTo>
                  <a:lnTo>
                    <a:pt x="104668" y="488861"/>
                  </a:lnTo>
                  <a:lnTo>
                    <a:pt x="29585" y="435712"/>
                  </a:lnTo>
                  <a:lnTo>
                    <a:pt x="79894" y="380068"/>
                  </a:lnTo>
                  <a:lnTo>
                    <a:pt x="157975" y="405694"/>
                  </a:lnTo>
                  <a:lnTo>
                    <a:pt x="49719" y="343394"/>
                  </a:lnTo>
                  <a:lnTo>
                    <a:pt x="0" y="35627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844913" y="1742086"/>
              <a:ext cx="132186" cy="132776"/>
            </a:xfrm>
            <a:custGeom>
              <a:avLst/>
              <a:pathLst>
                <a:path w="132186" h="132776">
                  <a:moveTo>
                    <a:pt x="97789" y="0"/>
                  </a:moveTo>
                  <a:lnTo>
                    <a:pt x="0" y="96176"/>
                  </a:lnTo>
                  <a:lnTo>
                    <a:pt x="132186" y="132776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900970" y="1526267"/>
              <a:ext cx="645432" cy="451979"/>
            </a:xfrm>
            <a:custGeom>
              <a:avLst/>
              <a:pathLst>
                <a:path w="645432" h="451979">
                  <a:moveTo>
                    <a:pt x="197189" y="451979"/>
                  </a:moveTo>
                  <a:lnTo>
                    <a:pt x="83926" y="209416"/>
                  </a:lnTo>
                  <a:lnTo>
                    <a:pt x="313912" y="99317"/>
                  </a:lnTo>
                  <a:lnTo>
                    <a:pt x="645432" y="0"/>
                  </a:lnTo>
                  <a:lnTo>
                    <a:pt x="250986" y="214835"/>
                  </a:lnTo>
                  <a:lnTo>
                    <a:pt x="59673" y="255605"/>
                  </a:lnTo>
                  <a:lnTo>
                    <a:pt x="0" y="310716"/>
                  </a:lnTo>
                  <a:lnTo>
                    <a:pt x="88520" y="393423"/>
                  </a:lnTo>
                  <a:lnTo>
                    <a:pt x="137220" y="396963"/>
                  </a:lnTo>
                  <a:lnTo>
                    <a:pt x="73287" y="363905"/>
                  </a:lnTo>
                  <a:lnTo>
                    <a:pt x="81861" y="353177"/>
                  </a:lnTo>
                  <a:lnTo>
                    <a:pt x="4611" y="306282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905582" y="1832549"/>
              <a:ext cx="137126" cy="120263"/>
            </a:xfrm>
            <a:custGeom>
              <a:avLst/>
              <a:pathLst>
                <a:path w="137126" h="120263">
                  <a:moveTo>
                    <a:pt x="137126" y="3015"/>
                  </a:moveTo>
                  <a:lnTo>
                    <a:pt x="0" y="0"/>
                  </a:lnTo>
                  <a:lnTo>
                    <a:pt x="65952" y="120263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3079" y="1851337"/>
              <a:ext cx="1200909" cy="324119"/>
            </a:xfrm>
            <a:custGeom>
              <a:avLst/>
              <a:pathLst>
                <a:path w="1200909" h="324119">
                  <a:moveTo>
                    <a:pt x="806997" y="149589"/>
                  </a:moveTo>
                  <a:lnTo>
                    <a:pt x="20882" y="51167"/>
                  </a:lnTo>
                  <a:lnTo>
                    <a:pt x="0" y="0"/>
                  </a:lnTo>
                  <a:lnTo>
                    <a:pt x="361701" y="260281"/>
                  </a:lnTo>
                  <a:lnTo>
                    <a:pt x="830988" y="319203"/>
                  </a:lnTo>
                  <a:lnTo>
                    <a:pt x="1090805" y="324119"/>
                  </a:lnTo>
                  <a:lnTo>
                    <a:pt x="1199699" y="299147"/>
                  </a:lnTo>
                  <a:lnTo>
                    <a:pt x="1200909" y="304796"/>
                  </a:lnTo>
                  <a:lnTo>
                    <a:pt x="983795" y="290317"/>
                  </a:lnTo>
                  <a:lnTo>
                    <a:pt x="906307" y="281488"/>
                  </a:lnTo>
                  <a:lnTo>
                    <a:pt x="2875" y="132847"/>
                  </a:lnTo>
                  <a:lnTo>
                    <a:pt x="680945" y="235501"/>
                  </a:lnTo>
                  <a:lnTo>
                    <a:pt x="734153" y="188469"/>
                  </a:lnTo>
                  <a:lnTo>
                    <a:pt x="650508" y="199782"/>
                  </a:lnTo>
                  <a:lnTo>
                    <a:pt x="738880" y="146792"/>
                  </a:lnTo>
                  <a:lnTo>
                    <a:pt x="654398" y="134018"/>
                  </a:lnTo>
                  <a:lnTo>
                    <a:pt x="741002" y="230975"/>
                  </a:lnTo>
                  <a:lnTo>
                    <a:pt x="544735" y="197963"/>
                  </a:lnTo>
                  <a:lnTo>
                    <a:pt x="516583" y="152726"/>
                  </a:lnTo>
                  <a:lnTo>
                    <a:pt x="577881" y="125614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424587" y="1962280"/>
              <a:ext cx="136373" cy="125437"/>
            </a:xfrm>
            <a:custGeom>
              <a:avLst/>
              <a:pathLst>
                <a:path w="136373" h="125437">
                  <a:moveTo>
                    <a:pt x="55481" y="125437"/>
                  </a:moveTo>
                  <a:lnTo>
                    <a:pt x="136373" y="1467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988607" y="1833881"/>
              <a:ext cx="1300035" cy="339281"/>
            </a:xfrm>
            <a:custGeom>
              <a:avLst/>
              <a:pathLst>
                <a:path w="1300035" h="339281">
                  <a:moveTo>
                    <a:pt x="0" y="71810"/>
                  </a:moveTo>
                  <a:lnTo>
                    <a:pt x="20230" y="37907"/>
                  </a:lnTo>
                  <a:lnTo>
                    <a:pt x="30549" y="0"/>
                  </a:lnTo>
                  <a:lnTo>
                    <a:pt x="9859" y="47725"/>
                  </a:lnTo>
                  <a:lnTo>
                    <a:pt x="273438" y="199284"/>
                  </a:lnTo>
                  <a:lnTo>
                    <a:pt x="1111243" y="289207"/>
                  </a:lnTo>
                  <a:lnTo>
                    <a:pt x="1274795" y="273878"/>
                  </a:lnTo>
                  <a:lnTo>
                    <a:pt x="1300035" y="307169"/>
                  </a:lnTo>
                  <a:lnTo>
                    <a:pt x="1255411" y="319944"/>
                  </a:lnTo>
                  <a:lnTo>
                    <a:pt x="1231069" y="321852"/>
                  </a:lnTo>
                  <a:lnTo>
                    <a:pt x="1217932" y="332054"/>
                  </a:lnTo>
                  <a:lnTo>
                    <a:pt x="1139963" y="339281"/>
                  </a:lnTo>
                  <a:lnTo>
                    <a:pt x="1116578" y="327836"/>
                  </a:lnTo>
                  <a:lnTo>
                    <a:pt x="1295424" y="297105"/>
                  </a:lnTo>
                  <a:lnTo>
                    <a:pt x="868727" y="249306"/>
                  </a:lnTo>
                  <a:lnTo>
                    <a:pt x="1290394" y="264930"/>
                  </a:lnTo>
                  <a:lnTo>
                    <a:pt x="1126674" y="264470"/>
                  </a:lnTo>
                  <a:lnTo>
                    <a:pt x="1100510" y="266705"/>
                  </a:lnTo>
                  <a:lnTo>
                    <a:pt x="1023393" y="177703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012000" y="2011584"/>
              <a:ext cx="129615" cy="134681"/>
            </a:xfrm>
            <a:custGeom>
              <a:avLst/>
              <a:pathLst>
                <a:path w="129615" h="134681">
                  <a:moveTo>
                    <a:pt x="129615" y="44863"/>
                  </a:moveTo>
                  <a:lnTo>
                    <a:pt x="0" y="0"/>
                  </a:lnTo>
                  <a:lnTo>
                    <a:pt x="25954" y="134681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872010" y="1678054"/>
              <a:ext cx="407513" cy="325916"/>
            </a:xfrm>
            <a:custGeom>
              <a:avLst/>
              <a:pathLst>
                <a:path w="407513" h="325916">
                  <a:moveTo>
                    <a:pt x="64617" y="325916"/>
                  </a:moveTo>
                  <a:lnTo>
                    <a:pt x="75019" y="297745"/>
                  </a:lnTo>
                  <a:lnTo>
                    <a:pt x="26299" y="230511"/>
                  </a:lnTo>
                  <a:lnTo>
                    <a:pt x="7414" y="287658"/>
                  </a:lnTo>
                  <a:lnTo>
                    <a:pt x="8774" y="269393"/>
                  </a:lnTo>
                  <a:lnTo>
                    <a:pt x="26132" y="257222"/>
                  </a:lnTo>
                  <a:lnTo>
                    <a:pt x="0" y="207921"/>
                  </a:lnTo>
                  <a:lnTo>
                    <a:pt x="48327" y="138504"/>
                  </a:lnTo>
                  <a:lnTo>
                    <a:pt x="150210" y="311388"/>
                  </a:lnTo>
                  <a:lnTo>
                    <a:pt x="65492" y="303413"/>
                  </a:lnTo>
                  <a:lnTo>
                    <a:pt x="45812" y="218767"/>
                  </a:lnTo>
                  <a:lnTo>
                    <a:pt x="91164" y="153181"/>
                  </a:lnTo>
                  <a:lnTo>
                    <a:pt x="53145" y="166722"/>
                  </a:lnTo>
                  <a:lnTo>
                    <a:pt x="173058" y="179177"/>
                  </a:lnTo>
                  <a:lnTo>
                    <a:pt x="92433" y="223837"/>
                  </a:lnTo>
                  <a:lnTo>
                    <a:pt x="194633" y="38217"/>
                  </a:lnTo>
                  <a:lnTo>
                    <a:pt x="407513" y="0"/>
                  </a:lnTo>
                  <a:lnTo>
                    <a:pt x="278974" y="118889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50985" y="1665942"/>
              <a:ext cx="133769" cy="131002"/>
            </a:xfrm>
            <a:custGeom>
              <a:avLst/>
              <a:pathLst>
                <a:path w="133769" h="131002">
                  <a:moveTo>
                    <a:pt x="40635" y="0"/>
                  </a:moveTo>
                  <a:lnTo>
                    <a:pt x="0" y="131002"/>
                  </a:lnTo>
                  <a:lnTo>
                    <a:pt x="133769" y="100692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802338" y="1309897"/>
              <a:ext cx="1094103" cy="574789"/>
            </a:xfrm>
            <a:custGeom>
              <a:avLst/>
              <a:pathLst>
                <a:path w="1094103" h="574789">
                  <a:moveTo>
                    <a:pt x="2927" y="533618"/>
                  </a:moveTo>
                  <a:lnTo>
                    <a:pt x="0" y="536932"/>
                  </a:lnTo>
                  <a:lnTo>
                    <a:pt x="32579" y="487434"/>
                  </a:lnTo>
                  <a:lnTo>
                    <a:pt x="26920" y="574789"/>
                  </a:lnTo>
                  <a:lnTo>
                    <a:pt x="358495" y="291606"/>
                  </a:lnTo>
                  <a:lnTo>
                    <a:pt x="1011204" y="58802"/>
                  </a:lnTo>
                  <a:lnTo>
                    <a:pt x="1016433" y="76087"/>
                  </a:lnTo>
                  <a:lnTo>
                    <a:pt x="963979" y="57684"/>
                  </a:lnTo>
                  <a:lnTo>
                    <a:pt x="1094103" y="112660"/>
                  </a:lnTo>
                  <a:lnTo>
                    <a:pt x="981736" y="78318"/>
                  </a:lnTo>
                  <a:lnTo>
                    <a:pt x="852414" y="60412"/>
                  </a:lnTo>
                  <a:lnTo>
                    <a:pt x="788854" y="13317"/>
                  </a:lnTo>
                  <a:lnTo>
                    <a:pt x="839313" y="80760"/>
                  </a:lnTo>
                  <a:lnTo>
                    <a:pt x="778845" y="32078"/>
                  </a:lnTo>
                  <a:lnTo>
                    <a:pt x="877797" y="93728"/>
                  </a:lnTo>
                  <a:lnTo>
                    <a:pt x="935923" y="97761"/>
                  </a:lnTo>
                  <a:lnTo>
                    <a:pt x="816959" y="0"/>
                  </a:lnTo>
                  <a:lnTo>
                    <a:pt x="962022" y="52230"/>
                  </a:lnTo>
                  <a:lnTo>
                    <a:pt x="971124" y="47148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636317" y="1355074"/>
              <a:ext cx="137145" cy="119757"/>
            </a:xfrm>
            <a:custGeom>
              <a:avLst/>
              <a:pathLst>
                <a:path w="137145" h="119757">
                  <a:moveTo>
                    <a:pt x="66866" y="119757"/>
                  </a:moveTo>
                  <a:lnTo>
                    <a:pt x="137145" y="197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879864" y="1315483"/>
              <a:ext cx="1109835" cy="697546"/>
            </a:xfrm>
            <a:custGeom>
              <a:avLst/>
              <a:pathLst>
                <a:path w="1109835" h="697546">
                  <a:moveTo>
                    <a:pt x="122397" y="697546"/>
                  </a:moveTo>
                  <a:lnTo>
                    <a:pt x="49745" y="643057"/>
                  </a:lnTo>
                  <a:lnTo>
                    <a:pt x="0" y="553550"/>
                  </a:lnTo>
                  <a:lnTo>
                    <a:pt x="502282" y="231848"/>
                  </a:lnTo>
                  <a:lnTo>
                    <a:pt x="792161" y="112074"/>
                  </a:lnTo>
                  <a:lnTo>
                    <a:pt x="60984" y="501761"/>
                  </a:lnTo>
                  <a:lnTo>
                    <a:pt x="923110" y="60844"/>
                  </a:lnTo>
                  <a:lnTo>
                    <a:pt x="936978" y="56429"/>
                  </a:lnTo>
                  <a:lnTo>
                    <a:pt x="1109835" y="141205"/>
                  </a:lnTo>
                  <a:lnTo>
                    <a:pt x="1010664" y="76897"/>
                  </a:lnTo>
                  <a:lnTo>
                    <a:pt x="916774" y="43928"/>
                  </a:lnTo>
                  <a:lnTo>
                    <a:pt x="737270" y="0"/>
                  </a:lnTo>
                  <a:lnTo>
                    <a:pt x="753036" y="72708"/>
                  </a:lnTo>
                  <a:lnTo>
                    <a:pt x="717478" y="47216"/>
                  </a:lnTo>
                  <a:lnTo>
                    <a:pt x="748761" y="68687"/>
                  </a:lnTo>
                  <a:lnTo>
                    <a:pt x="828886" y="89596"/>
                  </a:lnTo>
                  <a:lnTo>
                    <a:pt x="804527" y="39928"/>
                  </a:lnTo>
                  <a:lnTo>
                    <a:pt x="980666" y="84101"/>
                  </a:lnTo>
                  <a:lnTo>
                    <a:pt x="932376" y="140595"/>
                  </a:lnTo>
                  <a:lnTo>
                    <a:pt x="887395" y="112816"/>
                  </a:lnTo>
                  <a:lnTo>
                    <a:pt x="892511" y="67330"/>
                  </a:lnTo>
                  <a:lnTo>
                    <a:pt x="927101" y="5905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675490" y="1335468"/>
              <a:ext cx="131476" cy="133398"/>
            </a:xfrm>
            <a:custGeom>
              <a:avLst/>
              <a:pathLst>
                <a:path w="131476" h="133398">
                  <a:moveTo>
                    <a:pt x="31899" y="133398"/>
                  </a:moveTo>
                  <a:lnTo>
                    <a:pt x="131476" y="3907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808668" y="1655705"/>
              <a:ext cx="672530" cy="312707"/>
            </a:xfrm>
            <a:custGeom>
              <a:avLst/>
              <a:pathLst>
                <a:path w="672530" h="312707">
                  <a:moveTo>
                    <a:pt x="209655" y="301210"/>
                  </a:moveTo>
                  <a:lnTo>
                    <a:pt x="230315" y="312707"/>
                  </a:lnTo>
                  <a:lnTo>
                    <a:pt x="218825" y="269441"/>
                  </a:lnTo>
                  <a:lnTo>
                    <a:pt x="131648" y="267991"/>
                  </a:lnTo>
                  <a:lnTo>
                    <a:pt x="66261" y="238014"/>
                  </a:lnTo>
                  <a:lnTo>
                    <a:pt x="0" y="165387"/>
                  </a:lnTo>
                  <a:lnTo>
                    <a:pt x="21029" y="137255"/>
                  </a:lnTo>
                  <a:lnTo>
                    <a:pt x="124937" y="54140"/>
                  </a:lnTo>
                  <a:lnTo>
                    <a:pt x="205498" y="246958"/>
                  </a:lnTo>
                  <a:lnTo>
                    <a:pt x="242244" y="266742"/>
                  </a:lnTo>
                  <a:lnTo>
                    <a:pt x="111438" y="191945"/>
                  </a:lnTo>
                  <a:lnTo>
                    <a:pt x="93203" y="97863"/>
                  </a:lnTo>
                  <a:lnTo>
                    <a:pt x="170186" y="38940"/>
                  </a:lnTo>
                  <a:lnTo>
                    <a:pt x="373580" y="79469"/>
                  </a:lnTo>
                  <a:lnTo>
                    <a:pt x="349675" y="65825"/>
                  </a:lnTo>
                  <a:lnTo>
                    <a:pt x="426835" y="249692"/>
                  </a:lnTo>
                  <a:lnTo>
                    <a:pt x="343445" y="0"/>
                  </a:lnTo>
                  <a:lnTo>
                    <a:pt x="672530" y="97608"/>
                  </a:lnTo>
                  <a:lnTo>
                    <a:pt x="254227" y="61503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062896" y="1659097"/>
              <a:ext cx="124241" cy="136651"/>
            </a:xfrm>
            <a:custGeom>
              <a:avLst/>
              <a:pathLst>
                <a:path w="124241" h="136651">
                  <a:moveTo>
                    <a:pt x="124241" y="0"/>
                  </a:moveTo>
                  <a:lnTo>
                    <a:pt x="0" y="58111"/>
                  </a:lnTo>
                  <a:lnTo>
                    <a:pt x="112446" y="136651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802318" y="1484344"/>
              <a:ext cx="934839" cy="310373"/>
            </a:xfrm>
            <a:custGeom>
              <a:avLst/>
              <a:pathLst>
                <a:path w="934839" h="310373">
                  <a:moveTo>
                    <a:pt x="934839" y="31037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02318" y="1466195"/>
              <a:ext cx="88151" cy="85415"/>
            </a:xfrm>
            <a:custGeom>
              <a:avLst/>
              <a:pathLst>
                <a:path w="88151" h="85415">
                  <a:moveTo>
                    <a:pt x="88151" y="0"/>
                  </a:moveTo>
                  <a:lnTo>
                    <a:pt x="0" y="18148"/>
                  </a:lnTo>
                  <a:lnTo>
                    <a:pt x="59792" y="8541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798536" y="1621317"/>
              <a:ext cx="938621" cy="173400"/>
            </a:xfrm>
            <a:custGeom>
              <a:avLst/>
              <a:pathLst>
                <a:path w="938621" h="173400">
                  <a:moveTo>
                    <a:pt x="938621" y="17340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798536" y="1591225"/>
              <a:ext cx="84820" cy="88502"/>
            </a:xfrm>
            <a:custGeom>
              <a:avLst/>
              <a:pathLst>
                <a:path w="84820" h="88502">
                  <a:moveTo>
                    <a:pt x="84820" y="0"/>
                  </a:moveTo>
                  <a:lnTo>
                    <a:pt x="0" y="30091"/>
                  </a:lnTo>
                  <a:lnTo>
                    <a:pt x="68470" y="8850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737158" y="1794717"/>
              <a:ext cx="1694190" cy="19938"/>
            </a:xfrm>
            <a:custGeom>
              <a:avLst/>
              <a:pathLst>
                <a:path w="1694190" h="19938">
                  <a:moveTo>
                    <a:pt x="0" y="0"/>
                  </a:moveTo>
                  <a:lnTo>
                    <a:pt x="1694190" y="1993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352882" y="1768742"/>
              <a:ext cx="78466" cy="89993"/>
            </a:xfrm>
            <a:custGeom>
              <a:avLst/>
              <a:pathLst>
                <a:path w="78466" h="89993">
                  <a:moveTo>
                    <a:pt x="0" y="89993"/>
                  </a:moveTo>
                  <a:lnTo>
                    <a:pt x="78466" y="45914"/>
                  </a:lnTo>
                  <a:lnTo>
                    <a:pt x="105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568282" y="1794717"/>
              <a:ext cx="168875" cy="314442"/>
            </a:xfrm>
            <a:custGeom>
              <a:avLst/>
              <a:pathLst>
                <a:path w="168875" h="314442">
                  <a:moveTo>
                    <a:pt x="168875" y="0"/>
                  </a:moveTo>
                  <a:lnTo>
                    <a:pt x="0" y="31444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565516" y="2019202"/>
              <a:ext cx="79288" cy="89957"/>
            </a:xfrm>
            <a:custGeom>
              <a:avLst/>
              <a:pathLst>
                <a:path w="79288" h="89957">
                  <a:moveTo>
                    <a:pt x="0" y="0"/>
                  </a:moveTo>
                  <a:lnTo>
                    <a:pt x="2766" y="89957"/>
                  </a:lnTo>
                  <a:lnTo>
                    <a:pt x="79288" y="4258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737158" y="1794717"/>
              <a:ext cx="84632" cy="285292"/>
            </a:xfrm>
            <a:custGeom>
              <a:avLst/>
              <a:pathLst>
                <a:path w="84632" h="285292">
                  <a:moveTo>
                    <a:pt x="0" y="0"/>
                  </a:moveTo>
                  <a:lnTo>
                    <a:pt x="84632" y="2852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756482" y="1992489"/>
              <a:ext cx="86283" cy="87521"/>
            </a:xfrm>
            <a:custGeom>
              <a:avLst/>
              <a:pathLst>
                <a:path w="86283" h="87521">
                  <a:moveTo>
                    <a:pt x="0" y="25596"/>
                  </a:moveTo>
                  <a:lnTo>
                    <a:pt x="65308" y="87521"/>
                  </a:lnTo>
                  <a:lnTo>
                    <a:pt x="86283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049931" y="1794717"/>
              <a:ext cx="687226" cy="337892"/>
            </a:xfrm>
            <a:custGeom>
              <a:avLst/>
              <a:pathLst>
                <a:path w="687226" h="337892">
                  <a:moveTo>
                    <a:pt x="687226" y="0"/>
                  </a:moveTo>
                  <a:lnTo>
                    <a:pt x="0" y="3378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049931" y="2057837"/>
              <a:ext cx="89800" cy="80765"/>
            </a:xfrm>
            <a:custGeom>
              <a:avLst/>
              <a:pathLst>
                <a:path w="89800" h="80765">
                  <a:moveTo>
                    <a:pt x="50089" y="0"/>
                  </a:moveTo>
                  <a:lnTo>
                    <a:pt x="0" y="74773"/>
                  </a:lnTo>
                  <a:lnTo>
                    <a:pt x="89800" y="8076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737158" y="1794717"/>
              <a:ext cx="1193908" cy="27809"/>
            </a:xfrm>
            <a:custGeom>
              <a:avLst/>
              <a:pathLst>
                <a:path w="1193908" h="27809">
                  <a:moveTo>
                    <a:pt x="0" y="0"/>
                  </a:moveTo>
                  <a:lnTo>
                    <a:pt x="1193908" y="2780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852098" y="1775724"/>
              <a:ext cx="78969" cy="89975"/>
            </a:xfrm>
            <a:custGeom>
              <a:avLst/>
              <a:pathLst>
                <a:path w="78969" h="89975">
                  <a:moveTo>
                    <a:pt x="0" y="89975"/>
                  </a:moveTo>
                  <a:lnTo>
                    <a:pt x="78969" y="46802"/>
                  </a:lnTo>
                  <a:lnTo>
                    <a:pt x="209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746943" y="1794717"/>
              <a:ext cx="990214" cy="192375"/>
            </a:xfrm>
            <a:custGeom>
              <a:avLst/>
              <a:pathLst>
                <a:path w="990214" h="192375">
                  <a:moveTo>
                    <a:pt x="990214" y="0"/>
                  </a:moveTo>
                  <a:lnTo>
                    <a:pt x="0" y="19237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746943" y="1928054"/>
              <a:ext cx="85093" cy="88348"/>
            </a:xfrm>
            <a:custGeom>
              <a:avLst/>
              <a:pathLst>
                <a:path w="85093" h="88348">
                  <a:moveTo>
                    <a:pt x="67929" y="0"/>
                  </a:moveTo>
                  <a:lnTo>
                    <a:pt x="0" y="59038"/>
                  </a:lnTo>
                  <a:lnTo>
                    <a:pt x="85093" y="8834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10176" y="1794717"/>
              <a:ext cx="926981" cy="159904"/>
            </a:xfrm>
            <a:custGeom>
              <a:avLst/>
              <a:pathLst>
                <a:path w="926981" h="159904">
                  <a:moveTo>
                    <a:pt x="926981" y="0"/>
                  </a:moveTo>
                  <a:lnTo>
                    <a:pt x="0" y="15990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10176" y="1897028"/>
              <a:ext cx="84457" cy="88690"/>
            </a:xfrm>
            <a:custGeom>
              <a:avLst/>
              <a:pathLst>
                <a:path w="84457" h="88690">
                  <a:moveTo>
                    <a:pt x="69158" y="0"/>
                  </a:moveTo>
                  <a:lnTo>
                    <a:pt x="0" y="57594"/>
                  </a:lnTo>
                  <a:lnTo>
                    <a:pt x="84457" y="886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737158" y="1794717"/>
              <a:ext cx="1145966" cy="18024"/>
            </a:xfrm>
            <a:custGeom>
              <a:avLst/>
              <a:pathLst>
                <a:path w="1145966" h="18024">
                  <a:moveTo>
                    <a:pt x="0" y="0"/>
                  </a:moveTo>
                  <a:lnTo>
                    <a:pt x="1145966" y="1802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804484" y="1766522"/>
              <a:ext cx="78640" cy="89988"/>
            </a:xfrm>
            <a:custGeom>
              <a:avLst/>
              <a:pathLst>
                <a:path w="78640" h="89988">
                  <a:moveTo>
                    <a:pt x="0" y="89988"/>
                  </a:moveTo>
                  <a:lnTo>
                    <a:pt x="78640" y="46220"/>
                  </a:lnTo>
                  <a:lnTo>
                    <a:pt x="141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09638" y="2132093"/>
              <a:ext cx="221635" cy="476"/>
            </a:xfrm>
            <a:custGeom>
              <a:avLst/>
              <a:pathLst>
                <a:path w="221635" h="476">
                  <a:moveTo>
                    <a:pt x="0" y="0"/>
                  </a:moveTo>
                  <a:lnTo>
                    <a:pt x="221635" y="4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846793" y="1333376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887697" y="1668349"/>
              <a:ext cx="940127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Enterobacteriaceae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439759" y="1685156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876947" y="2093192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3792315" y="1903289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91473" y="2068495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994340" y="1841650"/>
              <a:ext cx="663027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Atopobiaceae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741449" y="1855601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873512" y="1837022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4131916" y="1688155"/>
              <a:ext cx="686953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Anaerococcus</a:t>
              </a:r>
            </a:p>
          </p:txBody>
        </p:sp>
        <p:sp>
          <p:nvSpPr>
            <p:cNvPr id="217" name="rc217"/>
            <p:cNvSpPr/>
            <p:nvPr/>
          </p:nvSpPr>
          <p:spPr>
            <a:xfrm>
              <a:off x="1591078" y="1266619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591078" y="320795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591078" y="2946934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591078" y="268590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591078" y="2424884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99054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154954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319362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483771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591078" y="307744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591078" y="281642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591078" y="2555397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591078" y="229437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572749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737158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01567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065975" y="2288323"/>
              <a:ext cx="0" cy="952115"/>
            </a:xfrm>
            <a:custGeom>
              <a:avLst/>
              <a:pathLst>
                <a:path w="0" h="952115">
                  <a:moveTo>
                    <a:pt x="0" y="9521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4911397" y="2788492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5628951" y="278253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554433" y="277603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657743" y="277940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743075" y="278714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792464" y="27905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5749998" y="27955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706978" y="278970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711669" y="27975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627993" y="278168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559347" y="27987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638612" y="279812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720806" y="280005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721649" y="27975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541898" y="279594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13600" y="280020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705912" y="280123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717640" y="280063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5724569" y="2786870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5568906" y="2770047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5503321" y="277142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5750389" y="2790342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4639591" y="2730374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4504897" y="2723548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554299" y="2712101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4519305" y="2715694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4612007" y="2720509"/>
              <a:ext cx="68020" cy="68020"/>
            </a:xfrm>
            <a:prstGeom prst="rect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880161" y="2803721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889090" y="2800611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58280" y="280075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509860" y="2794002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649581" y="2795196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476252" y="2798467"/>
              <a:ext cx="76753" cy="76753"/>
            </a:xfrm>
            <a:prstGeom prst="ellipse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5403992" y="277669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5660379" y="278897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4966924" y="2748199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511649" y="2690050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304159" y="2700074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4499554" y="2713032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4504926" y="2726763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4622153" y="2728737"/>
              <a:ext cx="68020" cy="68020"/>
            </a:xfrm>
            <a:prstGeom prst="rect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08934" y="280190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51651" y="2802304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79685" y="2804560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89583" y="279774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816666" y="2778439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786976" y="280105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745849" y="2798758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792552" y="2798676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62830" y="2797758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240695" y="2785693"/>
              <a:ext cx="76753" cy="76753"/>
            </a:xfrm>
            <a:prstGeom prst="ellipse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5579960" y="277400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5603588" y="277855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5524781" y="278002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5647588" y="278022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4885206" y="273213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4565023" y="272425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4194162" y="271551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4222886" y="271504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897360" y="2687255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17095" y="2799332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89172" y="2803045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34099" y="2797279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06690" y="2792634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425572" y="2789109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371496" y="2784823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468066" y="2793311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448303" y="2795321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351294" y="2792908"/>
              <a:ext cx="76753" cy="76753"/>
            </a:xfrm>
            <a:prstGeom prst="ellipse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789638" y="280028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907118" y="2803990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5173061" y="275909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4470779" y="274296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4338514" y="272457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4211999" y="269783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4182996" y="270466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4049889" y="2683188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832284" y="279481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354590" y="2786367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215039" y="2789875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797819" y="2798320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222063" y="2784508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498103" y="2799334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98626" y="2784749"/>
              <a:ext cx="76753" cy="76753"/>
            </a:xfrm>
            <a:prstGeom prst="ellipse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5928315" y="280047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5803965" y="279330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5781941" y="279248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5798929" y="280438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5753475" y="280425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5709798" y="280372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5727343" y="2802106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5681432" y="279943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5589723" y="27946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01755" y="2796561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25747" y="279594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785016" y="2794255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758037" y="2792917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552807" y="2799283"/>
              <a:ext cx="76753" cy="76753"/>
            </a:xfrm>
            <a:prstGeom prst="ellipse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5362747" y="27942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5583316" y="280004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5916426" y="280409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5916075" y="280535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5896163" y="28040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5856149" y="280285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5617052" y="279518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5798186" y="28003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5880607" y="27948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821456" y="279649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883429" y="279916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848401" y="279354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801732" y="278499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869485" y="279930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657222" y="279911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78065" y="279099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70105" y="279133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396757" y="2828233"/>
              <a:ext cx="553679" cy="11129"/>
            </a:xfrm>
            <a:custGeom>
              <a:avLst/>
              <a:pathLst>
                <a:path w="553679" h="11129">
                  <a:moveTo>
                    <a:pt x="0" y="0"/>
                  </a:moveTo>
                  <a:lnTo>
                    <a:pt x="220568" y="5824"/>
                  </a:lnTo>
                  <a:lnTo>
                    <a:pt x="553679" y="9871"/>
                  </a:lnTo>
                  <a:lnTo>
                    <a:pt x="553327" y="11129"/>
                  </a:lnTo>
                  <a:lnTo>
                    <a:pt x="533415" y="9822"/>
                  </a:lnTo>
                  <a:lnTo>
                    <a:pt x="493402" y="8635"/>
                  </a:lnTo>
                  <a:lnTo>
                    <a:pt x="254304" y="962"/>
                  </a:lnTo>
                  <a:lnTo>
                    <a:pt x="435438" y="6106"/>
                  </a:lnTo>
                  <a:lnTo>
                    <a:pt x="517859" y="649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791562" y="2768299"/>
              <a:ext cx="123054" cy="136860"/>
            </a:xfrm>
            <a:custGeom>
              <a:avLst/>
              <a:pathLst>
                <a:path w="123054" h="136860">
                  <a:moveTo>
                    <a:pt x="9059" y="136860"/>
                  </a:moveTo>
                  <a:lnTo>
                    <a:pt x="123054" y="60584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616442" y="2823368"/>
              <a:ext cx="305363" cy="14317"/>
            </a:xfrm>
            <a:custGeom>
              <a:avLst/>
              <a:pathLst>
                <a:path w="305363" h="14317">
                  <a:moveTo>
                    <a:pt x="243390" y="11505"/>
                  </a:moveTo>
                  <a:lnTo>
                    <a:pt x="305363" y="14172"/>
                  </a:lnTo>
                  <a:lnTo>
                    <a:pt x="270335" y="8552"/>
                  </a:lnTo>
                  <a:lnTo>
                    <a:pt x="223666" y="0"/>
                  </a:lnTo>
                  <a:lnTo>
                    <a:pt x="291420" y="14317"/>
                  </a:lnTo>
                  <a:lnTo>
                    <a:pt x="79156" y="14118"/>
                  </a:lnTo>
                  <a:lnTo>
                    <a:pt x="0" y="5999"/>
                  </a:lnTo>
                  <a:lnTo>
                    <a:pt x="92039" y="633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589445" y="2760689"/>
              <a:ext cx="119036" cy="137159"/>
            </a:xfrm>
            <a:custGeom>
              <a:avLst/>
              <a:pathLst>
                <a:path w="119036" h="137159">
                  <a:moveTo>
                    <a:pt x="0" y="137159"/>
                  </a:moveTo>
                  <a:lnTo>
                    <a:pt x="119036" y="69017"/>
                  </a:lnTo>
                  <a:lnTo>
                    <a:pt x="506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588443" y="2810048"/>
              <a:ext cx="238031" cy="21530"/>
            </a:xfrm>
            <a:custGeom>
              <a:avLst/>
              <a:pathLst>
                <a:path w="238031" h="21530">
                  <a:moveTo>
                    <a:pt x="74517" y="6499"/>
                  </a:moveTo>
                  <a:lnTo>
                    <a:pt x="0" y="0"/>
                  </a:lnTo>
                  <a:lnTo>
                    <a:pt x="103310" y="3371"/>
                  </a:lnTo>
                  <a:lnTo>
                    <a:pt x="188641" y="11103"/>
                  </a:lnTo>
                  <a:lnTo>
                    <a:pt x="238031" y="14550"/>
                  </a:lnTo>
                  <a:lnTo>
                    <a:pt x="195565" y="19508"/>
                  </a:lnTo>
                  <a:lnTo>
                    <a:pt x="152545" y="13667"/>
                  </a:lnTo>
                  <a:lnTo>
                    <a:pt x="157235" y="21530"/>
                  </a:lnTo>
                  <a:lnTo>
                    <a:pt x="73559" y="565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662003" y="2770468"/>
              <a:ext cx="129487" cy="134754"/>
            </a:xfrm>
            <a:custGeom>
              <a:avLst/>
              <a:pathLst>
                <a:path w="129487" h="134754">
                  <a:moveTo>
                    <a:pt x="129487" y="0"/>
                  </a:moveTo>
                  <a:lnTo>
                    <a:pt x="0" y="45230"/>
                  </a:lnTo>
                  <a:lnTo>
                    <a:pt x="103914" y="13475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580275" y="2834319"/>
              <a:ext cx="179750" cy="5290"/>
            </a:xfrm>
            <a:custGeom>
              <a:avLst/>
              <a:pathLst>
                <a:path w="179750" h="5290">
                  <a:moveTo>
                    <a:pt x="17448" y="2761"/>
                  </a:moveTo>
                  <a:lnTo>
                    <a:pt x="96714" y="2181"/>
                  </a:lnTo>
                  <a:lnTo>
                    <a:pt x="178907" y="4107"/>
                  </a:lnTo>
                  <a:lnTo>
                    <a:pt x="179750" y="1566"/>
                  </a:lnTo>
                  <a:lnTo>
                    <a:pt x="0" y="0"/>
                  </a:lnTo>
                  <a:lnTo>
                    <a:pt x="171702" y="4261"/>
                  </a:lnTo>
                  <a:lnTo>
                    <a:pt x="164014" y="5290"/>
                  </a:lnTo>
                  <a:lnTo>
                    <a:pt x="175741" y="4688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633875" y="2776605"/>
              <a:ext cx="122142" cy="136979"/>
            </a:xfrm>
            <a:custGeom>
              <a:avLst/>
              <a:pathLst>
                <a:path w="122142" h="136979">
                  <a:moveTo>
                    <a:pt x="7028" y="136979"/>
                  </a:moveTo>
                  <a:lnTo>
                    <a:pt x="122142" y="6240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855042" y="2816815"/>
              <a:ext cx="1163018" cy="26121"/>
            </a:xfrm>
            <a:custGeom>
              <a:avLst/>
              <a:pathLst>
                <a:path w="1163018" h="26121">
                  <a:moveTo>
                    <a:pt x="1092268" y="23469"/>
                  </a:moveTo>
                  <a:lnTo>
                    <a:pt x="1134985" y="23865"/>
                  </a:lnTo>
                  <a:lnTo>
                    <a:pt x="1163018" y="26121"/>
                  </a:lnTo>
                  <a:lnTo>
                    <a:pt x="972916" y="19304"/>
                  </a:lnTo>
                  <a:lnTo>
                    <a:pt x="0" y="0"/>
                  </a:lnTo>
                  <a:lnTo>
                    <a:pt x="970309" y="22617"/>
                  </a:lnTo>
                  <a:lnTo>
                    <a:pt x="929183" y="20319"/>
                  </a:lnTo>
                  <a:lnTo>
                    <a:pt x="975886" y="20237"/>
                  </a:lnTo>
                  <a:lnTo>
                    <a:pt x="846164" y="19319"/>
                  </a:lnTo>
                  <a:lnTo>
                    <a:pt x="424029" y="725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279072" y="2758911"/>
              <a:ext cx="120694" cy="137104"/>
            </a:xfrm>
            <a:custGeom>
              <a:avLst/>
              <a:pathLst>
                <a:path w="120694" h="137104">
                  <a:moveTo>
                    <a:pt x="120694" y="0"/>
                  </a:moveTo>
                  <a:lnTo>
                    <a:pt x="0" y="65158"/>
                  </a:lnTo>
                  <a:lnTo>
                    <a:pt x="116776" y="137104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514629" y="2832379"/>
              <a:ext cx="482027" cy="9718"/>
            </a:xfrm>
            <a:custGeom>
              <a:avLst/>
              <a:pathLst>
                <a:path w="482027" h="9718">
                  <a:moveTo>
                    <a:pt x="403908" y="9718"/>
                  </a:moveTo>
                  <a:lnTo>
                    <a:pt x="412837" y="6608"/>
                  </a:lnTo>
                  <a:lnTo>
                    <a:pt x="482027" y="6754"/>
                  </a:lnTo>
                  <a:lnTo>
                    <a:pt x="33607" y="0"/>
                  </a:lnTo>
                  <a:lnTo>
                    <a:pt x="173328" y="1193"/>
                  </a:lnTo>
                  <a:lnTo>
                    <a:pt x="0" y="446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514629" y="2766034"/>
              <a:ext cx="120057" cy="137135"/>
            </a:xfrm>
            <a:custGeom>
              <a:avLst/>
              <a:pathLst>
                <a:path w="120057" h="137135">
                  <a:moveTo>
                    <a:pt x="117468" y="0"/>
                  </a:moveTo>
                  <a:lnTo>
                    <a:pt x="0" y="70809"/>
                  </a:lnTo>
                  <a:lnTo>
                    <a:pt x="120057" y="137135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538907" y="2746111"/>
              <a:ext cx="1245491" cy="78240"/>
            </a:xfrm>
            <a:custGeom>
              <a:avLst/>
              <a:pathLst>
                <a:path w="1245491" h="78240">
                  <a:moveTo>
                    <a:pt x="1219671" y="74768"/>
                  </a:moveTo>
                  <a:lnTo>
                    <a:pt x="1064008" y="57946"/>
                  </a:lnTo>
                  <a:lnTo>
                    <a:pt x="998424" y="59320"/>
                  </a:lnTo>
                  <a:lnTo>
                    <a:pt x="1245491" y="78240"/>
                  </a:lnTo>
                  <a:lnTo>
                    <a:pt x="134694" y="18273"/>
                  </a:lnTo>
                  <a:lnTo>
                    <a:pt x="0" y="11446"/>
                  </a:lnTo>
                  <a:lnTo>
                    <a:pt x="49401" y="0"/>
                  </a:lnTo>
                  <a:lnTo>
                    <a:pt x="14407" y="3592"/>
                  </a:lnTo>
                  <a:lnTo>
                    <a:pt x="107109" y="8408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523836" y="2679870"/>
              <a:ext cx="122181" cy="136975"/>
            </a:xfrm>
            <a:custGeom>
              <a:avLst/>
              <a:pathLst>
                <a:path w="122181" h="136975">
                  <a:moveTo>
                    <a:pt x="0" y="136975"/>
                  </a:moveTo>
                  <a:lnTo>
                    <a:pt x="122181" y="74649"/>
                  </a:lnTo>
                  <a:lnTo>
                    <a:pt x="7115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338169" y="2724060"/>
              <a:ext cx="1356220" cy="98928"/>
            </a:xfrm>
            <a:custGeom>
              <a:avLst/>
              <a:pathLst>
                <a:path w="1356220" h="98928">
                  <a:moveTo>
                    <a:pt x="1099833" y="86644"/>
                  </a:moveTo>
                  <a:lnTo>
                    <a:pt x="1356220" y="98928"/>
                  </a:lnTo>
                  <a:lnTo>
                    <a:pt x="662764" y="58149"/>
                  </a:lnTo>
                  <a:lnTo>
                    <a:pt x="207490" y="0"/>
                  </a:lnTo>
                  <a:lnTo>
                    <a:pt x="0" y="10024"/>
                  </a:lnTo>
                  <a:lnTo>
                    <a:pt x="195395" y="22982"/>
                  </a:lnTo>
                  <a:lnTo>
                    <a:pt x="200767" y="36712"/>
                  </a:lnTo>
                  <a:lnTo>
                    <a:pt x="317994" y="38687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536241" y="2692177"/>
              <a:ext cx="119922" cy="137140"/>
            </a:xfrm>
            <a:custGeom>
              <a:avLst/>
              <a:pathLst>
                <a:path w="119922" h="137140">
                  <a:moveTo>
                    <a:pt x="0" y="137140"/>
                  </a:moveTo>
                  <a:lnTo>
                    <a:pt x="119922" y="70570"/>
                  </a:lnTo>
                  <a:lnTo>
                    <a:pt x="2309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389670" y="2823200"/>
              <a:ext cx="637877" cy="18221"/>
            </a:xfrm>
            <a:custGeom>
              <a:avLst/>
              <a:pathLst>
                <a:path w="637877" h="18221">
                  <a:moveTo>
                    <a:pt x="565801" y="14509"/>
                  </a:moveTo>
                  <a:lnTo>
                    <a:pt x="637877" y="18221"/>
                  </a:lnTo>
                  <a:lnTo>
                    <a:pt x="582805" y="12456"/>
                  </a:lnTo>
                  <a:lnTo>
                    <a:pt x="255395" y="7810"/>
                  </a:lnTo>
                  <a:lnTo>
                    <a:pt x="74278" y="4285"/>
                  </a:lnTo>
                  <a:lnTo>
                    <a:pt x="20201" y="0"/>
                  </a:lnTo>
                  <a:lnTo>
                    <a:pt x="116771" y="8488"/>
                  </a:lnTo>
                  <a:lnTo>
                    <a:pt x="97008" y="10497"/>
                  </a:lnTo>
                  <a:lnTo>
                    <a:pt x="0" y="8084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389670" y="2765680"/>
              <a:ext cx="120452" cy="137117"/>
            </a:xfrm>
            <a:custGeom>
              <a:avLst/>
              <a:pathLst>
                <a:path w="120452" h="137117">
                  <a:moveTo>
                    <a:pt x="120452" y="0"/>
                  </a:moveTo>
                  <a:lnTo>
                    <a:pt x="0" y="65604"/>
                  </a:lnTo>
                  <a:lnTo>
                    <a:pt x="117041" y="137117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931370" y="2721265"/>
              <a:ext cx="1750228" cy="92971"/>
            </a:xfrm>
            <a:custGeom>
              <a:avLst/>
              <a:pathLst>
                <a:path w="1750228" h="92971">
                  <a:moveTo>
                    <a:pt x="1682599" y="86746"/>
                  </a:moveTo>
                  <a:lnTo>
                    <a:pt x="1706228" y="91299"/>
                  </a:lnTo>
                  <a:lnTo>
                    <a:pt x="1627421" y="92771"/>
                  </a:lnTo>
                  <a:lnTo>
                    <a:pt x="1750228" y="92971"/>
                  </a:lnTo>
                  <a:lnTo>
                    <a:pt x="987845" y="44882"/>
                  </a:lnTo>
                  <a:lnTo>
                    <a:pt x="667663" y="36996"/>
                  </a:lnTo>
                  <a:lnTo>
                    <a:pt x="296801" y="28257"/>
                  </a:lnTo>
                  <a:lnTo>
                    <a:pt x="325526" y="27791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931370" y="2663038"/>
              <a:ext cx="124187" cy="136662"/>
            </a:xfrm>
            <a:custGeom>
              <a:avLst/>
              <a:pathLst>
                <a:path w="124187" h="136662">
                  <a:moveTo>
                    <a:pt x="124187" y="0"/>
                  </a:moveTo>
                  <a:lnTo>
                    <a:pt x="0" y="58226"/>
                  </a:lnTo>
                  <a:lnTo>
                    <a:pt x="112519" y="136662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237002" y="2822884"/>
              <a:ext cx="633658" cy="14825"/>
            </a:xfrm>
            <a:custGeom>
              <a:avLst/>
              <a:pathLst>
                <a:path w="633658" h="14825">
                  <a:moveTo>
                    <a:pt x="633658" y="10310"/>
                  </a:moveTo>
                  <a:lnTo>
                    <a:pt x="155964" y="1859"/>
                  </a:lnTo>
                  <a:lnTo>
                    <a:pt x="16413" y="5367"/>
                  </a:lnTo>
                  <a:lnTo>
                    <a:pt x="599193" y="13811"/>
                  </a:lnTo>
                  <a:lnTo>
                    <a:pt x="23437" y="0"/>
                  </a:lnTo>
                  <a:lnTo>
                    <a:pt x="299477" y="14825"/>
                  </a:lnTo>
                  <a:lnTo>
                    <a:pt x="0" y="241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237002" y="2760405"/>
              <a:ext cx="121979" cy="136997"/>
            </a:xfrm>
            <a:custGeom>
              <a:avLst/>
              <a:pathLst>
                <a:path w="121979" h="136997">
                  <a:moveTo>
                    <a:pt x="121979" y="0"/>
                  </a:moveTo>
                  <a:lnTo>
                    <a:pt x="0" y="62720"/>
                  </a:lnTo>
                  <a:lnTo>
                    <a:pt x="115307" y="136997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083899" y="2717198"/>
              <a:ext cx="1857228" cy="120801"/>
            </a:xfrm>
            <a:custGeom>
              <a:avLst/>
              <a:pathLst>
                <a:path w="1857228" h="120801">
                  <a:moveTo>
                    <a:pt x="1739749" y="117099"/>
                  </a:moveTo>
                  <a:lnTo>
                    <a:pt x="1857228" y="120801"/>
                  </a:lnTo>
                  <a:lnTo>
                    <a:pt x="1123172" y="75904"/>
                  </a:lnTo>
                  <a:lnTo>
                    <a:pt x="420890" y="59774"/>
                  </a:lnTo>
                  <a:lnTo>
                    <a:pt x="288624" y="41384"/>
                  </a:lnTo>
                  <a:lnTo>
                    <a:pt x="162109" y="14650"/>
                  </a:lnTo>
                  <a:lnTo>
                    <a:pt x="133107" y="21473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083899" y="2668412"/>
              <a:ext cx="128190" cy="135409"/>
            </a:xfrm>
            <a:custGeom>
              <a:avLst/>
              <a:pathLst>
                <a:path w="128190" h="135409">
                  <a:moveTo>
                    <a:pt x="128190" y="0"/>
                  </a:moveTo>
                  <a:lnTo>
                    <a:pt x="0" y="48786"/>
                  </a:lnTo>
                  <a:lnTo>
                    <a:pt x="106345" y="135409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623734" y="2826492"/>
              <a:ext cx="338592" cy="11902"/>
            </a:xfrm>
            <a:custGeom>
              <a:avLst/>
              <a:pathLst>
                <a:path w="338592" h="11902">
                  <a:moveTo>
                    <a:pt x="338592" y="7989"/>
                  </a:moveTo>
                  <a:lnTo>
                    <a:pt x="214241" y="820"/>
                  </a:lnTo>
                  <a:lnTo>
                    <a:pt x="192218" y="0"/>
                  </a:lnTo>
                  <a:lnTo>
                    <a:pt x="209205" y="11902"/>
                  </a:lnTo>
                  <a:lnTo>
                    <a:pt x="163751" y="11774"/>
                  </a:lnTo>
                  <a:lnTo>
                    <a:pt x="120075" y="11245"/>
                  </a:lnTo>
                  <a:lnTo>
                    <a:pt x="137619" y="9623"/>
                  </a:lnTo>
                  <a:lnTo>
                    <a:pt x="91709" y="6957"/>
                  </a:lnTo>
                  <a:lnTo>
                    <a:pt x="0" y="2195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5623734" y="2766359"/>
              <a:ext cx="122180" cy="136975"/>
            </a:xfrm>
            <a:custGeom>
              <a:avLst/>
              <a:pathLst>
                <a:path w="122180" h="136975">
                  <a:moveTo>
                    <a:pt x="122180" y="0"/>
                  </a:moveTo>
                  <a:lnTo>
                    <a:pt x="0" y="62328"/>
                  </a:lnTo>
                  <a:lnTo>
                    <a:pt x="115068" y="136975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5591184" y="2831293"/>
              <a:ext cx="272939" cy="6366"/>
            </a:xfrm>
            <a:custGeom>
              <a:avLst/>
              <a:pathLst>
                <a:path w="272939" h="6366">
                  <a:moveTo>
                    <a:pt x="248947" y="3644"/>
                  </a:moveTo>
                  <a:lnTo>
                    <a:pt x="272939" y="3030"/>
                  </a:lnTo>
                  <a:lnTo>
                    <a:pt x="232208" y="1337"/>
                  </a:lnTo>
                  <a:lnTo>
                    <a:pt x="205229" y="0"/>
                  </a:lnTo>
                  <a:lnTo>
                    <a:pt x="0" y="6366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591184" y="2765430"/>
              <a:ext cx="120853" cy="137094"/>
            </a:xfrm>
            <a:custGeom>
              <a:avLst/>
              <a:pathLst>
                <a:path w="120853" h="137094">
                  <a:moveTo>
                    <a:pt x="116600" y="0"/>
                  </a:moveTo>
                  <a:lnTo>
                    <a:pt x="0" y="72230"/>
                  </a:lnTo>
                  <a:lnTo>
                    <a:pt x="120853" y="137094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802318" y="2506048"/>
              <a:ext cx="934839" cy="310373"/>
            </a:xfrm>
            <a:custGeom>
              <a:avLst/>
              <a:pathLst>
                <a:path w="934839" h="310373">
                  <a:moveTo>
                    <a:pt x="934839" y="31037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802318" y="2487900"/>
              <a:ext cx="88151" cy="85415"/>
            </a:xfrm>
            <a:custGeom>
              <a:avLst/>
              <a:pathLst>
                <a:path w="88151" h="85415">
                  <a:moveTo>
                    <a:pt x="88151" y="0"/>
                  </a:moveTo>
                  <a:lnTo>
                    <a:pt x="0" y="18148"/>
                  </a:lnTo>
                  <a:lnTo>
                    <a:pt x="59792" y="8541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2798536" y="2643021"/>
              <a:ext cx="938621" cy="173400"/>
            </a:xfrm>
            <a:custGeom>
              <a:avLst/>
              <a:pathLst>
                <a:path w="938621" h="173400">
                  <a:moveTo>
                    <a:pt x="938621" y="17340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798536" y="2612929"/>
              <a:ext cx="84820" cy="88502"/>
            </a:xfrm>
            <a:custGeom>
              <a:avLst/>
              <a:pathLst>
                <a:path w="84820" h="88502">
                  <a:moveTo>
                    <a:pt x="84820" y="0"/>
                  </a:moveTo>
                  <a:lnTo>
                    <a:pt x="0" y="30091"/>
                  </a:lnTo>
                  <a:lnTo>
                    <a:pt x="68470" y="8850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37158" y="2816422"/>
              <a:ext cx="1694190" cy="19938"/>
            </a:xfrm>
            <a:custGeom>
              <a:avLst/>
              <a:pathLst>
                <a:path w="1694190" h="19938">
                  <a:moveTo>
                    <a:pt x="0" y="0"/>
                  </a:moveTo>
                  <a:lnTo>
                    <a:pt x="1694190" y="1993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5352882" y="2790447"/>
              <a:ext cx="78466" cy="89993"/>
            </a:xfrm>
            <a:custGeom>
              <a:avLst/>
              <a:pathLst>
                <a:path w="78466" h="89993">
                  <a:moveTo>
                    <a:pt x="0" y="89993"/>
                  </a:moveTo>
                  <a:lnTo>
                    <a:pt x="78466" y="45914"/>
                  </a:lnTo>
                  <a:lnTo>
                    <a:pt x="105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568282" y="2816422"/>
              <a:ext cx="168875" cy="314442"/>
            </a:xfrm>
            <a:custGeom>
              <a:avLst/>
              <a:pathLst>
                <a:path w="168875" h="314442">
                  <a:moveTo>
                    <a:pt x="168875" y="0"/>
                  </a:moveTo>
                  <a:lnTo>
                    <a:pt x="0" y="31444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565516" y="3040907"/>
              <a:ext cx="79288" cy="89957"/>
            </a:xfrm>
            <a:custGeom>
              <a:avLst/>
              <a:pathLst>
                <a:path w="79288" h="89957">
                  <a:moveTo>
                    <a:pt x="0" y="0"/>
                  </a:moveTo>
                  <a:lnTo>
                    <a:pt x="2766" y="89957"/>
                  </a:lnTo>
                  <a:lnTo>
                    <a:pt x="79288" y="4258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737158" y="2816422"/>
              <a:ext cx="84632" cy="285292"/>
            </a:xfrm>
            <a:custGeom>
              <a:avLst/>
              <a:pathLst>
                <a:path w="84632" h="285292">
                  <a:moveTo>
                    <a:pt x="0" y="0"/>
                  </a:moveTo>
                  <a:lnTo>
                    <a:pt x="84632" y="2852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756482" y="3014193"/>
              <a:ext cx="86283" cy="87521"/>
            </a:xfrm>
            <a:custGeom>
              <a:avLst/>
              <a:pathLst>
                <a:path w="86283" h="87521">
                  <a:moveTo>
                    <a:pt x="0" y="25596"/>
                  </a:moveTo>
                  <a:lnTo>
                    <a:pt x="65308" y="87521"/>
                  </a:lnTo>
                  <a:lnTo>
                    <a:pt x="86283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049931" y="2816422"/>
              <a:ext cx="687226" cy="337892"/>
            </a:xfrm>
            <a:custGeom>
              <a:avLst/>
              <a:pathLst>
                <a:path w="687226" h="337892">
                  <a:moveTo>
                    <a:pt x="687226" y="0"/>
                  </a:moveTo>
                  <a:lnTo>
                    <a:pt x="0" y="3378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049931" y="3079541"/>
              <a:ext cx="89800" cy="80765"/>
            </a:xfrm>
            <a:custGeom>
              <a:avLst/>
              <a:pathLst>
                <a:path w="89800" h="80765">
                  <a:moveTo>
                    <a:pt x="50089" y="0"/>
                  </a:moveTo>
                  <a:lnTo>
                    <a:pt x="0" y="74773"/>
                  </a:lnTo>
                  <a:lnTo>
                    <a:pt x="89800" y="8076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737158" y="2816422"/>
              <a:ext cx="1193908" cy="27809"/>
            </a:xfrm>
            <a:custGeom>
              <a:avLst/>
              <a:pathLst>
                <a:path w="1193908" h="27809">
                  <a:moveTo>
                    <a:pt x="0" y="0"/>
                  </a:moveTo>
                  <a:lnTo>
                    <a:pt x="1193908" y="2780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852098" y="2797429"/>
              <a:ext cx="78969" cy="89975"/>
            </a:xfrm>
            <a:custGeom>
              <a:avLst/>
              <a:pathLst>
                <a:path w="78969" h="89975">
                  <a:moveTo>
                    <a:pt x="0" y="89975"/>
                  </a:moveTo>
                  <a:lnTo>
                    <a:pt x="78969" y="46802"/>
                  </a:lnTo>
                  <a:lnTo>
                    <a:pt x="209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746943" y="2816422"/>
              <a:ext cx="990214" cy="192375"/>
            </a:xfrm>
            <a:custGeom>
              <a:avLst/>
              <a:pathLst>
                <a:path w="990214" h="192375">
                  <a:moveTo>
                    <a:pt x="990214" y="0"/>
                  </a:moveTo>
                  <a:lnTo>
                    <a:pt x="0" y="19237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2746943" y="2949758"/>
              <a:ext cx="85093" cy="88348"/>
            </a:xfrm>
            <a:custGeom>
              <a:avLst/>
              <a:pathLst>
                <a:path w="85093" h="88348">
                  <a:moveTo>
                    <a:pt x="67929" y="0"/>
                  </a:moveTo>
                  <a:lnTo>
                    <a:pt x="0" y="59038"/>
                  </a:lnTo>
                  <a:lnTo>
                    <a:pt x="85093" y="8834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2810176" y="2816422"/>
              <a:ext cx="926981" cy="159904"/>
            </a:xfrm>
            <a:custGeom>
              <a:avLst/>
              <a:pathLst>
                <a:path w="926981" h="159904">
                  <a:moveTo>
                    <a:pt x="926981" y="0"/>
                  </a:moveTo>
                  <a:lnTo>
                    <a:pt x="0" y="15990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2810176" y="2918732"/>
              <a:ext cx="84457" cy="88690"/>
            </a:xfrm>
            <a:custGeom>
              <a:avLst/>
              <a:pathLst>
                <a:path w="84457" h="88690">
                  <a:moveTo>
                    <a:pt x="69158" y="0"/>
                  </a:moveTo>
                  <a:lnTo>
                    <a:pt x="0" y="57594"/>
                  </a:lnTo>
                  <a:lnTo>
                    <a:pt x="84457" y="886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737158" y="2816422"/>
              <a:ext cx="1145966" cy="18024"/>
            </a:xfrm>
            <a:custGeom>
              <a:avLst/>
              <a:pathLst>
                <a:path w="1145966" h="18024">
                  <a:moveTo>
                    <a:pt x="0" y="0"/>
                  </a:moveTo>
                  <a:lnTo>
                    <a:pt x="1145966" y="1802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804484" y="2788226"/>
              <a:ext cx="78640" cy="89988"/>
            </a:xfrm>
            <a:custGeom>
              <a:avLst/>
              <a:pathLst>
                <a:path w="78640" h="89988">
                  <a:moveTo>
                    <a:pt x="0" y="89988"/>
                  </a:moveTo>
                  <a:lnTo>
                    <a:pt x="78640" y="46220"/>
                  </a:lnTo>
                  <a:lnTo>
                    <a:pt x="141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809657" y="3153802"/>
              <a:ext cx="221616" cy="472"/>
            </a:xfrm>
            <a:custGeom>
              <a:avLst/>
              <a:pathLst>
                <a:path w="221616" h="472">
                  <a:moveTo>
                    <a:pt x="0" y="0"/>
                  </a:moveTo>
                  <a:lnTo>
                    <a:pt x="221616" y="4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2846823" y="2355062"/>
              <a:ext cx="7713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1891505" y="2690048"/>
              <a:ext cx="940127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Enterobacteriaceae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439759" y="2706855"/>
              <a:ext cx="753330" cy="8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2876339" y="3114897"/>
              <a:ext cx="891800" cy="79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3792285" y="2924968"/>
              <a:ext cx="825688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1991492" y="3090204"/>
              <a:ext cx="795305" cy="102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994139" y="2863311"/>
              <a:ext cx="663027" cy="100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Atopobiaceae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1741492" y="2877301"/>
              <a:ext cx="98226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2873401" y="2858804"/>
              <a:ext cx="825582" cy="80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4131915" y="2709862"/>
              <a:ext cx="686953" cy="79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Anaerococcus</a:t>
              </a:r>
            </a:p>
          </p:txBody>
        </p:sp>
        <p:sp>
          <p:nvSpPr>
            <p:cNvPr id="409" name="rc409"/>
            <p:cNvSpPr/>
            <p:nvPr/>
          </p:nvSpPr>
          <p:spPr>
            <a:xfrm>
              <a:off x="1591078" y="2288323"/>
              <a:ext cx="4647731" cy="9521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6238809" y="1266619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 rot="5400000">
              <a:off x="6147168" y="1700466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412" name="rc412"/>
            <p:cNvSpPr/>
            <p:nvPr/>
          </p:nvSpPr>
          <p:spPr>
            <a:xfrm>
              <a:off x="6238809" y="2288323"/>
              <a:ext cx="216226" cy="95211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13"/>
            <p:cNvSpPr/>
            <p:nvPr/>
          </p:nvSpPr>
          <p:spPr>
            <a:xfrm rot="5400000">
              <a:off x="6167768" y="2723317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414" name="pl414"/>
            <p:cNvSpPr/>
            <p:nvPr/>
          </p:nvSpPr>
          <p:spPr>
            <a:xfrm>
              <a:off x="25727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73715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90156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606597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8"/>
            <p:cNvSpPr/>
            <p:nvPr/>
          </p:nvSpPr>
          <p:spPr>
            <a:xfrm>
              <a:off x="2445382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3628399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4792808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5957217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1273713" y="2015278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1310930" y="175452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1310930" y="1493228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310930" y="123247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26" name="pl426"/>
            <p:cNvSpPr/>
            <p:nvPr/>
          </p:nvSpPr>
          <p:spPr>
            <a:xfrm>
              <a:off x="1556283" y="2055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1556283" y="1794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556283" y="1533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556283" y="1272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30"/>
            <p:cNvSpPr/>
            <p:nvPr/>
          </p:nvSpPr>
          <p:spPr>
            <a:xfrm>
              <a:off x="1273713" y="3036983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1310930" y="277623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1310930" y="251493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1310930" y="225418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34" name="pl434"/>
            <p:cNvSpPr/>
            <p:nvPr/>
          </p:nvSpPr>
          <p:spPr>
            <a:xfrm>
              <a:off x="1556283" y="30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556283" y="2816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556283" y="2555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556283" y="229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8"/>
            <p:cNvSpPr/>
            <p:nvPr/>
          </p:nvSpPr>
          <p:spPr>
            <a:xfrm>
              <a:off x="3487896" y="3414575"/>
              <a:ext cx="854093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[32%]</a:t>
              </a:r>
            </a:p>
          </p:txBody>
        </p:sp>
        <p:sp>
          <p:nvSpPr>
            <p:cNvPr id="439" name="tx439"/>
            <p:cNvSpPr/>
            <p:nvPr/>
          </p:nvSpPr>
          <p:spPr>
            <a:xfrm rot="-5400000">
              <a:off x="697377" y="2189340"/>
              <a:ext cx="892906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[9.3%]</a:t>
              </a:r>
            </a:p>
          </p:txBody>
        </p:sp>
        <p:sp>
          <p:nvSpPr>
            <p:cNvPr id="440" name="rc440"/>
            <p:cNvSpPr/>
            <p:nvPr/>
          </p:nvSpPr>
          <p:spPr>
            <a:xfrm>
              <a:off x="1038225" y="3713030"/>
              <a:ext cx="13241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-136243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46701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829646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1303396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374747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848497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1919848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51"/>
            <p:cNvSpPr/>
            <p:nvPr/>
          </p:nvSpPr>
          <p:spPr>
            <a:xfrm>
              <a:off x="81449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564395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1047340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1592441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137542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456" name="rc456"/>
            <p:cNvSpPr/>
            <p:nvPr/>
          </p:nvSpPr>
          <p:spPr>
            <a:xfrm>
              <a:off x="2501561" y="3713030"/>
              <a:ext cx="98075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264073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2716457" y="3858337"/>
              <a:ext cx="68020" cy="6802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3061529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132880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tx461"/>
            <p:cNvSpPr/>
            <p:nvPr/>
          </p:nvSpPr>
          <p:spPr>
            <a:xfrm>
              <a:off x="2929784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3350574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63" name="rc463"/>
            <p:cNvSpPr/>
            <p:nvPr/>
          </p:nvSpPr>
          <p:spPr>
            <a:xfrm>
              <a:off x="3621497" y="3713030"/>
              <a:ext cx="2903127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3760675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832026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>
              <a:off x="3850306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67" name="rc467"/>
            <p:cNvSpPr/>
            <p:nvPr/>
          </p:nvSpPr>
          <p:spPr>
            <a:xfrm>
              <a:off x="3760675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832026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tx469"/>
            <p:cNvSpPr/>
            <p:nvPr/>
          </p:nvSpPr>
          <p:spPr>
            <a:xfrm>
              <a:off x="3850306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70" name="rc470"/>
            <p:cNvSpPr/>
            <p:nvPr/>
          </p:nvSpPr>
          <p:spPr>
            <a:xfrm>
              <a:off x="4802311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873662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489194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73" name="rc473"/>
            <p:cNvSpPr/>
            <p:nvPr/>
          </p:nvSpPr>
          <p:spPr>
            <a:xfrm>
              <a:off x="4802311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873662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tx475"/>
            <p:cNvSpPr/>
            <p:nvPr/>
          </p:nvSpPr>
          <p:spPr>
            <a:xfrm>
              <a:off x="489194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76" name="rc476"/>
            <p:cNvSpPr/>
            <p:nvPr/>
          </p:nvSpPr>
          <p:spPr>
            <a:xfrm>
              <a:off x="5884657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956008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8"/>
            <p:cNvSpPr/>
            <p:nvPr/>
          </p:nvSpPr>
          <p:spPr>
            <a:xfrm>
              <a:off x="5974288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79" name="rc479"/>
            <p:cNvSpPr/>
            <p:nvPr/>
          </p:nvSpPr>
          <p:spPr>
            <a:xfrm>
              <a:off x="5884657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956008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5974288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82" name="rc48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249541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7267821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85" name="rc48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249541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tx487"/>
            <p:cNvSpPr/>
            <p:nvPr/>
          </p:nvSpPr>
          <p:spPr>
            <a:xfrm>
              <a:off x="7267821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4049720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4049720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5091356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5091356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6173702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6173702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7467234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7467234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1078" y="2837756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1078" y="2223529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1078" y="1609302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44892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4439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3987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53535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078" y="3144870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078" y="2530643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078" y="1916415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078" y="1302188"/>
              <a:ext cx="4647731" cy="0"/>
            </a:xfrm>
            <a:custGeom>
              <a:avLst/>
              <a:pathLst>
                <a:path w="4647731" h="0">
                  <a:moveTo>
                    <a:pt x="0" y="0"/>
                  </a:moveTo>
                  <a:lnTo>
                    <a:pt x="4647731" y="0"/>
                  </a:lnTo>
                  <a:lnTo>
                    <a:pt x="464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79666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49213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18761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88308" y="1266619"/>
              <a:ext cx="0" cy="1973819"/>
            </a:xfrm>
            <a:custGeom>
              <a:avLst/>
              <a:pathLst>
                <a:path w="0" h="1973819">
                  <a:moveTo>
                    <a:pt x="0" y="19738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79904" y="29151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18387" y="29326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5383" y="277158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55072" y="245725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978599" y="228903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45210" y="219896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5417" y="2398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30492" y="260353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317632" y="27234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50793" y="28376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16809" y="287812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98033" y="28412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54075" y="29527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17274" y="299257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87349" y="29229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67871" y="285941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72012" y="29389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880" y="296006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5611" y="1869089"/>
              <a:ext cx="68020" cy="68020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9000" cap="rnd">
              <a:solidFill>
                <a:srgbClr val="3CB37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88556" y="22366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03944" y="284479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03505" y="280479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36795" y="267481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21242" y="247599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68467" y="271350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76861" y="286117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10442" y="295459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007834" y="290768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85421" y="285943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52763" y="288822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202144" y="28493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35835" y="293021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10246" y="291174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358128" y="290542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73902" y="248755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90837" y="19399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68328" y="15743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90672" y="145641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863178" y="141570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931753" y="15236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974315" y="172983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691723" y="298063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75469" y="20917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98791" y="217225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48076" y="223501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600388" y="230726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664515" y="238229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220590" y="226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373533" y="238722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592058" y="241984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11589" y="24802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95152" y="291935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59624" y="28901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46457" y="28702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211849" y="289938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69543" y="250193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025207" y="164535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00205" y="148133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936955" y="13721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874539" y="138367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65601" y="13669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15706" y="132232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780037" y="14306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835633" y="14773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84930" y="134281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207642" y="160380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40613" y="13901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146777" y="148067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135738" y="15632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71227" y="170450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592180" y="296818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728403" y="304209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67984" y="306632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776252" y="305136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65910" y="310054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922792" y="309681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161388" y="311670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505684" y="308152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666397" y="29626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702400" y="298206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114523" y="307238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431329" y="294357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68882" y="305116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299129" y="298553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81092" y="3004974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989461" y="297517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4179960" y="27624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595478" y="29743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79810" y="303222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364380" y="307647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607448" y="305444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180863" y="3078413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69392" y="264889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716119" y="209119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29313" y="212904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17009" y="2143151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449526" y="208473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15512" y="212967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93463" y="2214897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920026" y="2230016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583859" y="2242105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821726" y="226900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514620" y="223109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95060" y="2187482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993538" y="219830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39768" y="2141604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66366" y="2051799"/>
              <a:ext cx="68020" cy="68020"/>
            </a:xfrm>
            <a:prstGeom prst="rect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557812" y="296247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824335" y="300582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56245" y="3029634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38082" y="243185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421845" y="225010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511279" y="3036989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76315" y="211777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99796" y="208869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284202" y="204193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605009" y="2008128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760771" y="2019457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964292" y="215549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599570" y="221454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716674" y="227528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611807" y="220990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5506835" y="2181593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765467" y="213985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557131" y="209662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269282" y="2190690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405854" y="2173196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5633448" y="2150931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5680751" y="2046742"/>
              <a:ext cx="68020" cy="68020"/>
            </a:xfrm>
            <a:prstGeom prst="rect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841094" y="300462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785880" y="301380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998115" y="299007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985785" y="299918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128046" y="305799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488450" y="3094055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625613" y="3077313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4032207" y="299269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3092678" y="296713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996236" y="2857572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3358194" y="294344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821023" y="297637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4110668" y="2833769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912380" y="279267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971763" y="279073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063190" y="2767417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86108" y="2862878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02586" y="2628991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983033" y="2890120"/>
              <a:ext cx="68020" cy="68020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513914" y="2232978"/>
              <a:ext cx="2665306" cy="793608"/>
            </a:xfrm>
            <a:custGeom>
              <a:avLst/>
              <a:pathLst>
                <a:path w="2665306" h="793608">
                  <a:moveTo>
                    <a:pt x="0" y="716177"/>
                  </a:moveTo>
                  <a:lnTo>
                    <a:pt x="238483" y="733708"/>
                  </a:lnTo>
                  <a:lnTo>
                    <a:pt x="1645478" y="572620"/>
                  </a:lnTo>
                  <a:lnTo>
                    <a:pt x="2275168" y="258288"/>
                  </a:lnTo>
                  <a:lnTo>
                    <a:pt x="2498695" y="90066"/>
                  </a:lnTo>
                  <a:lnTo>
                    <a:pt x="2665306" y="0"/>
                  </a:lnTo>
                  <a:lnTo>
                    <a:pt x="2305513" y="199995"/>
                  </a:lnTo>
                  <a:lnTo>
                    <a:pt x="1550588" y="404568"/>
                  </a:lnTo>
                  <a:lnTo>
                    <a:pt x="837728" y="524522"/>
                  </a:lnTo>
                  <a:lnTo>
                    <a:pt x="770888" y="638704"/>
                  </a:lnTo>
                  <a:lnTo>
                    <a:pt x="636905" y="679154"/>
                  </a:lnTo>
                  <a:lnTo>
                    <a:pt x="318128" y="642260"/>
                  </a:lnTo>
                  <a:lnTo>
                    <a:pt x="274171" y="753776"/>
                  </a:lnTo>
                  <a:lnTo>
                    <a:pt x="537369" y="793608"/>
                  </a:lnTo>
                  <a:lnTo>
                    <a:pt x="807445" y="724019"/>
                  </a:lnTo>
                  <a:lnTo>
                    <a:pt x="687967" y="660449"/>
                  </a:lnTo>
                  <a:lnTo>
                    <a:pt x="992107" y="739980"/>
                  </a:lnTo>
                  <a:lnTo>
                    <a:pt x="921976" y="761094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435890" y="2894161"/>
              <a:ext cx="133511" cy="131336"/>
            </a:xfrm>
            <a:custGeom>
              <a:avLst/>
              <a:pathLst>
                <a:path w="133511" h="131336">
                  <a:moveTo>
                    <a:pt x="93970" y="0"/>
                  </a:moveTo>
                  <a:lnTo>
                    <a:pt x="0" y="99911"/>
                  </a:lnTo>
                  <a:lnTo>
                    <a:pt x="133511" y="131336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37954" y="2510003"/>
              <a:ext cx="2217298" cy="478604"/>
            </a:xfrm>
            <a:custGeom>
              <a:avLst/>
              <a:pathLst>
                <a:path w="2217298" h="478604">
                  <a:moveTo>
                    <a:pt x="0" y="368799"/>
                  </a:moveTo>
                  <a:lnTo>
                    <a:pt x="1199561" y="328798"/>
                  </a:lnTo>
                  <a:lnTo>
                    <a:pt x="1732851" y="198822"/>
                  </a:lnTo>
                  <a:lnTo>
                    <a:pt x="2217298" y="0"/>
                  </a:lnTo>
                  <a:lnTo>
                    <a:pt x="1164523" y="237511"/>
                  </a:lnTo>
                  <a:lnTo>
                    <a:pt x="972917" y="385179"/>
                  </a:lnTo>
                  <a:lnTo>
                    <a:pt x="706498" y="478604"/>
                  </a:lnTo>
                  <a:lnTo>
                    <a:pt x="303890" y="431687"/>
                  </a:lnTo>
                  <a:lnTo>
                    <a:pt x="281477" y="383437"/>
                  </a:lnTo>
                  <a:lnTo>
                    <a:pt x="448819" y="412235"/>
                  </a:lnTo>
                  <a:lnTo>
                    <a:pt x="498200" y="373338"/>
                  </a:lnTo>
                  <a:lnTo>
                    <a:pt x="731891" y="454225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335163" y="2860568"/>
              <a:ext cx="134681" cy="129615"/>
            </a:xfrm>
            <a:custGeom>
              <a:avLst/>
              <a:pathLst>
                <a:path w="134681" h="129615">
                  <a:moveTo>
                    <a:pt x="0" y="129615"/>
                  </a:moveTo>
                  <a:lnTo>
                    <a:pt x="134681" y="103660"/>
                  </a:lnTo>
                  <a:lnTo>
                    <a:pt x="44863" y="0"/>
                  </a:lnTo>
                </a:path>
              </a:pathLst>
            </a:custGeom>
            <a:ln w="6775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802338" y="1449716"/>
              <a:ext cx="1589800" cy="1564924"/>
            </a:xfrm>
            <a:custGeom>
              <a:avLst/>
              <a:pathLst>
                <a:path w="1589800" h="1564924">
                  <a:moveTo>
                    <a:pt x="820228" y="820928"/>
                  </a:moveTo>
                  <a:lnTo>
                    <a:pt x="1341918" y="1496040"/>
                  </a:lnTo>
                  <a:lnTo>
                    <a:pt x="1589800" y="1489718"/>
                  </a:lnTo>
                  <a:lnTo>
                    <a:pt x="305574" y="1071845"/>
                  </a:lnTo>
                  <a:lnTo>
                    <a:pt x="22509" y="524207"/>
                  </a:lnTo>
                  <a:lnTo>
                    <a:pt x="0" y="158597"/>
                  </a:lnTo>
                  <a:lnTo>
                    <a:pt x="122343" y="40704"/>
                  </a:lnTo>
                  <a:lnTo>
                    <a:pt x="94850" y="0"/>
                  </a:lnTo>
                  <a:lnTo>
                    <a:pt x="163425" y="107961"/>
                  </a:lnTo>
                  <a:lnTo>
                    <a:pt x="205987" y="314126"/>
                  </a:lnTo>
                  <a:lnTo>
                    <a:pt x="923395" y="1564924"/>
                  </a:lnTo>
                  <a:lnTo>
                    <a:pt x="407141" y="676070"/>
                  </a:lnTo>
                  <a:lnTo>
                    <a:pt x="630463" y="756552"/>
                  </a:lnTo>
                  <a:lnTo>
                    <a:pt x="579747" y="819304"/>
                  </a:lnTo>
                  <a:lnTo>
                    <a:pt x="832060" y="891557"/>
                  </a:lnTo>
                  <a:lnTo>
                    <a:pt x="896187" y="966587"/>
                  </a:lnTo>
                  <a:lnTo>
                    <a:pt x="452262" y="853050"/>
                  </a:lnTo>
                  <a:lnTo>
                    <a:pt x="605205" y="971518"/>
                  </a:lnTo>
                  <a:lnTo>
                    <a:pt x="823730" y="1004136"/>
                  </a:lnTo>
                  <a:lnTo>
                    <a:pt x="943261" y="1064513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608653" y="2399460"/>
              <a:ext cx="136945" cy="122428"/>
            </a:xfrm>
            <a:custGeom>
              <a:avLst/>
              <a:pathLst>
                <a:path w="136945" h="122428">
                  <a:moveTo>
                    <a:pt x="0" y="122428"/>
                  </a:moveTo>
                  <a:lnTo>
                    <a:pt x="136945" y="114769"/>
                  </a:lnTo>
                  <a:lnTo>
                    <a:pt x="61839" y="0"/>
                  </a:lnTo>
                </a:path>
              </a:pathLst>
            </a:custGeom>
            <a:ln w="6775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14047" y="1356338"/>
              <a:ext cx="1666420" cy="1597026"/>
            </a:xfrm>
            <a:custGeom>
              <a:avLst/>
              <a:pathLst>
                <a:path w="1666420" h="1597026">
                  <a:moveTo>
                    <a:pt x="1315115" y="1597026"/>
                  </a:moveTo>
                  <a:lnTo>
                    <a:pt x="1479587" y="1567829"/>
                  </a:lnTo>
                  <a:lnTo>
                    <a:pt x="1666420" y="1547960"/>
                  </a:lnTo>
                  <a:lnTo>
                    <a:pt x="1431812" y="1577061"/>
                  </a:lnTo>
                  <a:lnTo>
                    <a:pt x="689506" y="1179609"/>
                  </a:lnTo>
                  <a:lnTo>
                    <a:pt x="245170" y="323030"/>
                  </a:lnTo>
                  <a:lnTo>
                    <a:pt x="320168" y="159007"/>
                  </a:lnTo>
                  <a:lnTo>
                    <a:pt x="156918" y="49798"/>
                  </a:lnTo>
                  <a:lnTo>
                    <a:pt x="94502" y="61349"/>
                  </a:lnTo>
                  <a:lnTo>
                    <a:pt x="85564" y="44670"/>
                  </a:lnTo>
                  <a:lnTo>
                    <a:pt x="35669" y="0"/>
                  </a:lnTo>
                  <a:lnTo>
                    <a:pt x="0" y="108273"/>
                  </a:lnTo>
                  <a:lnTo>
                    <a:pt x="55596" y="155011"/>
                  </a:lnTo>
                  <a:lnTo>
                    <a:pt x="204893" y="20488"/>
                  </a:lnTo>
                  <a:lnTo>
                    <a:pt x="427605" y="281472"/>
                  </a:lnTo>
                  <a:lnTo>
                    <a:pt x="360576" y="67846"/>
                  </a:lnTo>
                  <a:lnTo>
                    <a:pt x="366739" y="158342"/>
                  </a:lnTo>
                  <a:lnTo>
                    <a:pt x="355701" y="240939"/>
                  </a:lnTo>
                  <a:lnTo>
                    <a:pt x="791190" y="382175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471090" y="1636634"/>
              <a:ext cx="134147" cy="130470"/>
            </a:xfrm>
            <a:custGeom>
              <a:avLst/>
              <a:pathLst>
                <a:path w="134147" h="130470">
                  <a:moveTo>
                    <a:pt x="0" y="130470"/>
                  </a:moveTo>
                  <a:lnTo>
                    <a:pt x="134147" y="101879"/>
                  </a:lnTo>
                  <a:lnTo>
                    <a:pt x="42313" y="0"/>
                  </a:lnTo>
                </a:path>
              </a:pathLst>
            </a:custGeom>
            <a:ln w="6775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626190" y="2796412"/>
              <a:ext cx="1587779" cy="354306"/>
            </a:xfrm>
            <a:custGeom>
              <a:avLst/>
              <a:pathLst>
                <a:path w="1587779" h="354306">
                  <a:moveTo>
                    <a:pt x="0" y="205778"/>
                  </a:moveTo>
                  <a:lnTo>
                    <a:pt x="136222" y="279693"/>
                  </a:lnTo>
                  <a:lnTo>
                    <a:pt x="475803" y="303921"/>
                  </a:lnTo>
                  <a:lnTo>
                    <a:pt x="184072" y="288959"/>
                  </a:lnTo>
                  <a:lnTo>
                    <a:pt x="273729" y="338140"/>
                  </a:lnTo>
                  <a:lnTo>
                    <a:pt x="330612" y="334411"/>
                  </a:lnTo>
                  <a:lnTo>
                    <a:pt x="569208" y="354306"/>
                  </a:lnTo>
                  <a:lnTo>
                    <a:pt x="913504" y="319118"/>
                  </a:lnTo>
                  <a:lnTo>
                    <a:pt x="74216" y="200257"/>
                  </a:lnTo>
                  <a:lnTo>
                    <a:pt x="110219" y="219666"/>
                  </a:lnTo>
                  <a:lnTo>
                    <a:pt x="522342" y="309981"/>
                  </a:lnTo>
                  <a:lnTo>
                    <a:pt x="839149" y="181175"/>
                  </a:lnTo>
                  <a:lnTo>
                    <a:pt x="776702" y="288760"/>
                  </a:lnTo>
                  <a:lnTo>
                    <a:pt x="706948" y="223133"/>
                  </a:lnTo>
                  <a:lnTo>
                    <a:pt x="488911" y="242571"/>
                  </a:lnTo>
                  <a:lnTo>
                    <a:pt x="1397281" y="212774"/>
                  </a:lnTo>
                  <a:lnTo>
                    <a:pt x="1587779" y="0"/>
                  </a:lnTo>
                  <a:lnTo>
                    <a:pt x="1003297" y="211973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629488" y="2903416"/>
              <a:ext cx="135048" cy="128942"/>
            </a:xfrm>
            <a:custGeom>
              <a:avLst/>
              <a:pathLst>
                <a:path w="135048" h="128942">
                  <a:moveTo>
                    <a:pt x="88285" y="0"/>
                  </a:moveTo>
                  <a:lnTo>
                    <a:pt x="0" y="104969"/>
                  </a:lnTo>
                  <a:lnTo>
                    <a:pt x="135048" y="128942"/>
                  </a:lnTo>
                </a:path>
              </a:pathLst>
            </a:custGeom>
            <a:ln w="6775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214873" y="2085809"/>
              <a:ext cx="2812675" cy="1026614"/>
            </a:xfrm>
            <a:custGeom>
              <a:avLst/>
              <a:pathLst>
                <a:path w="2812675" h="1026614">
                  <a:moveTo>
                    <a:pt x="198947" y="980425"/>
                  </a:moveTo>
                  <a:lnTo>
                    <a:pt x="183517" y="1024672"/>
                  </a:lnTo>
                  <a:lnTo>
                    <a:pt x="426584" y="1002647"/>
                  </a:lnTo>
                  <a:lnTo>
                    <a:pt x="0" y="1026614"/>
                  </a:lnTo>
                  <a:lnTo>
                    <a:pt x="1388529" y="597096"/>
                  </a:lnTo>
                  <a:lnTo>
                    <a:pt x="2535255" y="39395"/>
                  </a:lnTo>
                  <a:lnTo>
                    <a:pt x="2448449" y="77242"/>
                  </a:lnTo>
                  <a:lnTo>
                    <a:pt x="2536145" y="91352"/>
                  </a:lnTo>
                  <a:lnTo>
                    <a:pt x="2268662" y="32935"/>
                  </a:lnTo>
                  <a:lnTo>
                    <a:pt x="2434649" y="77876"/>
                  </a:lnTo>
                  <a:lnTo>
                    <a:pt x="2512599" y="163098"/>
                  </a:lnTo>
                  <a:lnTo>
                    <a:pt x="2739163" y="178216"/>
                  </a:lnTo>
                  <a:lnTo>
                    <a:pt x="2402996" y="190305"/>
                  </a:lnTo>
                  <a:lnTo>
                    <a:pt x="2640863" y="217204"/>
                  </a:lnTo>
                  <a:lnTo>
                    <a:pt x="2333756" y="179300"/>
                  </a:lnTo>
                  <a:lnTo>
                    <a:pt x="2314196" y="135682"/>
                  </a:lnTo>
                  <a:lnTo>
                    <a:pt x="2812675" y="146505"/>
                  </a:lnTo>
                  <a:lnTo>
                    <a:pt x="2558905" y="89804"/>
                  </a:lnTo>
                  <a:lnTo>
                    <a:pt x="2585503" y="0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00888" y="2085809"/>
              <a:ext cx="131513" cy="133369"/>
            </a:xfrm>
            <a:custGeom>
              <a:avLst/>
              <a:pathLst>
                <a:path w="131513" h="133369">
                  <a:moveTo>
                    <a:pt x="131513" y="133369"/>
                  </a:moveTo>
                  <a:lnTo>
                    <a:pt x="99488" y="0"/>
                  </a:lnTo>
                  <a:lnTo>
                    <a:pt x="0" y="94418"/>
                  </a:lnTo>
                </a:path>
              </a:pathLst>
            </a:custGeom>
            <a:ln w="6775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591822" y="2042138"/>
              <a:ext cx="3406480" cy="1028861"/>
            </a:xfrm>
            <a:custGeom>
              <a:avLst/>
              <a:pathLst>
                <a:path w="3406480" h="1028861">
                  <a:moveTo>
                    <a:pt x="0" y="954343"/>
                  </a:moveTo>
                  <a:lnTo>
                    <a:pt x="266523" y="997693"/>
                  </a:lnTo>
                  <a:lnTo>
                    <a:pt x="698433" y="1021505"/>
                  </a:lnTo>
                  <a:lnTo>
                    <a:pt x="2280270" y="423722"/>
                  </a:lnTo>
                  <a:lnTo>
                    <a:pt x="2864032" y="241974"/>
                  </a:lnTo>
                  <a:lnTo>
                    <a:pt x="953466" y="1028861"/>
                  </a:lnTo>
                  <a:lnTo>
                    <a:pt x="3118502" y="109643"/>
                  </a:lnTo>
                  <a:lnTo>
                    <a:pt x="3141983" y="80565"/>
                  </a:lnTo>
                  <a:lnTo>
                    <a:pt x="2726390" y="33803"/>
                  </a:lnTo>
                  <a:lnTo>
                    <a:pt x="3047197" y="0"/>
                  </a:lnTo>
                  <a:lnTo>
                    <a:pt x="3202959" y="11329"/>
                  </a:lnTo>
                  <a:lnTo>
                    <a:pt x="3406480" y="147364"/>
                  </a:lnTo>
                  <a:lnTo>
                    <a:pt x="3041758" y="206418"/>
                  </a:lnTo>
                  <a:lnTo>
                    <a:pt x="3158862" y="267151"/>
                  </a:lnTo>
                  <a:lnTo>
                    <a:pt x="3053995" y="201774"/>
                  </a:lnTo>
                  <a:lnTo>
                    <a:pt x="2949023" y="173465"/>
                  </a:lnTo>
                  <a:lnTo>
                    <a:pt x="3207655" y="131721"/>
                  </a:lnTo>
                  <a:lnTo>
                    <a:pt x="2999319" y="88493"/>
                  </a:lnTo>
                  <a:lnTo>
                    <a:pt x="2711470" y="182562"/>
                  </a:lnTo>
                  <a:lnTo>
                    <a:pt x="2848042" y="165068"/>
                  </a:lnTo>
                  <a:lnTo>
                    <a:pt x="3075635" y="142802"/>
                  </a:lnTo>
                  <a:lnTo>
                    <a:pt x="3122939" y="38614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03210" y="2080752"/>
              <a:ext cx="124890" cy="136509"/>
            </a:xfrm>
            <a:custGeom>
              <a:avLst/>
              <a:pathLst>
                <a:path w="124890" h="136509">
                  <a:moveTo>
                    <a:pt x="124890" y="136509"/>
                  </a:moveTo>
                  <a:lnTo>
                    <a:pt x="111551" y="0"/>
                  </a:lnTo>
                  <a:lnTo>
                    <a:pt x="0" y="79807"/>
                  </a:lnTo>
                </a:path>
              </a:pathLst>
            </a:custGeom>
            <a:ln w="6775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19890" y="2663002"/>
              <a:ext cx="1500227" cy="465063"/>
            </a:xfrm>
            <a:custGeom>
              <a:avLst/>
              <a:pathLst>
                <a:path w="1500227" h="465063">
                  <a:moveTo>
                    <a:pt x="55214" y="375637"/>
                  </a:moveTo>
                  <a:lnTo>
                    <a:pt x="0" y="384810"/>
                  </a:lnTo>
                  <a:lnTo>
                    <a:pt x="212235" y="361087"/>
                  </a:lnTo>
                  <a:lnTo>
                    <a:pt x="199905" y="370189"/>
                  </a:lnTo>
                  <a:lnTo>
                    <a:pt x="342165" y="428999"/>
                  </a:lnTo>
                  <a:lnTo>
                    <a:pt x="702570" y="465063"/>
                  </a:lnTo>
                  <a:lnTo>
                    <a:pt x="839733" y="448321"/>
                  </a:lnTo>
                  <a:lnTo>
                    <a:pt x="1246326" y="363707"/>
                  </a:lnTo>
                  <a:lnTo>
                    <a:pt x="306798" y="338140"/>
                  </a:lnTo>
                  <a:lnTo>
                    <a:pt x="210356" y="228580"/>
                  </a:lnTo>
                  <a:lnTo>
                    <a:pt x="572314" y="314455"/>
                  </a:lnTo>
                  <a:lnTo>
                    <a:pt x="1035143" y="347378"/>
                  </a:lnTo>
                  <a:lnTo>
                    <a:pt x="1324788" y="204777"/>
                  </a:lnTo>
                  <a:lnTo>
                    <a:pt x="1126500" y="163678"/>
                  </a:lnTo>
                  <a:lnTo>
                    <a:pt x="1185883" y="161739"/>
                  </a:lnTo>
                  <a:lnTo>
                    <a:pt x="277310" y="138425"/>
                  </a:lnTo>
                  <a:lnTo>
                    <a:pt x="1500227" y="233886"/>
                  </a:lnTo>
                  <a:lnTo>
                    <a:pt x="1016706" y="0"/>
                  </a:lnTo>
                  <a:lnTo>
                    <a:pt x="1197153" y="261128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893095" y="2787421"/>
              <a:ext cx="123948" cy="136709"/>
            </a:xfrm>
            <a:custGeom>
              <a:avLst/>
              <a:pathLst>
                <a:path w="123948" h="136709">
                  <a:moveTo>
                    <a:pt x="0" y="77975"/>
                  </a:moveTo>
                  <a:lnTo>
                    <a:pt x="123948" y="136709"/>
                  </a:lnTo>
                  <a:lnTo>
                    <a:pt x="112839" y="0"/>
                  </a:lnTo>
                </a:path>
              </a:pathLst>
            </a:custGeom>
            <a:ln w="6775" cap="flat">
              <a:solidFill>
                <a:srgbClr val="E0F3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1591078" y="1266619"/>
              <a:ext cx="4647731" cy="19738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238809" y="1266619"/>
              <a:ext cx="216226" cy="197381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 rot="5400000">
              <a:off x="6147168" y="221131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3796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4921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91876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1883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2252299" y="3302687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540455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810002" y="3302687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079550" y="330295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273713" y="3104406"/>
              <a:ext cx="254734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310930" y="2490452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310930" y="1875951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310930" y="1261997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1556283" y="3144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556283" y="2530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556283" y="1916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556283" y="1302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429643" y="3414575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[23.5%]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658529" y="2189340"/>
              <a:ext cx="970601" cy="12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[17.4%]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38225" y="3713030"/>
              <a:ext cx="140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29646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626550" y="385461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047340" y="385401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1318263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457441" y="37826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2879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940386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11737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423331" y="3782620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94683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1746486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229431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271237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23" name="rc223"/>
            <p:cNvSpPr/>
            <p:nvPr/>
          </p:nvSpPr>
          <p:spPr>
            <a:xfrm>
              <a:off x="3076396" y="3713030"/>
              <a:ext cx="3448228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215574" y="378262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28692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3305205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B37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27" name="rc227"/>
            <p:cNvSpPr/>
            <p:nvPr/>
          </p:nvSpPr>
          <p:spPr>
            <a:xfrm>
              <a:off x="3215574" y="400207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28692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3305205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C8181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4257210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328562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4346842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3027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4257210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328562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346842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C8D59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5339556" y="378262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10907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5429187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EE090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5339556" y="400207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10907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29187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75B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704440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6722720" y="3878285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1BFDB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704440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6722720" y="4097741"/>
              <a:ext cx="40193" cy="39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E0F3F8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3504619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3504619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546255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4546255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628601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628601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692213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692213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591078" y="999349"/>
              <a:ext cx="2870016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wjaccard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fconstan</cp:lastModifiedBy>
  <cp:revision>9</cp:revision>
  <dcterms:created xsi:type="dcterms:W3CDTF">2015-07-14T21:05:00Z</dcterms:created>
  <dcterms:modified xsi:type="dcterms:W3CDTF">2022-01-10T08:59:03Z</dcterms:modified>
</cp:coreProperties>
</file>