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446042" y="1987346"/>
            <a:ext cx="5806080" cy="3588157"/>
            <a:chOff x="2446042" y="1987346"/>
            <a:chExt cx="5806080" cy="3588157"/>
          </a:xfrm>
        </p:grpSpPr>
        <p:sp>
          <p:nvSpPr>
            <p:cNvPr id="3" name="rc3"/>
            <p:cNvSpPr/>
            <p:nvPr/>
          </p:nvSpPr>
          <p:spPr>
            <a:xfrm>
              <a:off x="2446041" y="1987346"/>
              <a:ext cx="5806079" cy="35881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446041" y="1987346"/>
              <a:ext cx="5806079" cy="35881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029999" y="2273161"/>
              <a:ext cx="1682208" cy="14148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029999" y="3445958"/>
              <a:ext cx="1682208" cy="0"/>
            </a:xfrm>
            <a:custGeom>
              <a:avLst/>
              <a:pathLst>
                <a:path w="1682208" h="0">
                  <a:moveTo>
                    <a:pt x="0" y="0"/>
                  </a:moveTo>
                  <a:lnTo>
                    <a:pt x="1682208" y="0"/>
                  </a:lnTo>
                  <a:lnTo>
                    <a:pt x="1682208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029999" y="3088941"/>
              <a:ext cx="1682208" cy="0"/>
            </a:xfrm>
            <a:custGeom>
              <a:avLst/>
              <a:pathLst>
                <a:path w="1682208" h="0">
                  <a:moveTo>
                    <a:pt x="0" y="0"/>
                  </a:moveTo>
                  <a:lnTo>
                    <a:pt x="1682208" y="0"/>
                  </a:lnTo>
                  <a:lnTo>
                    <a:pt x="1682208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029999" y="2731924"/>
              <a:ext cx="1682208" cy="0"/>
            </a:xfrm>
            <a:custGeom>
              <a:avLst/>
              <a:pathLst>
                <a:path w="1682208" h="0">
                  <a:moveTo>
                    <a:pt x="0" y="0"/>
                  </a:moveTo>
                  <a:lnTo>
                    <a:pt x="1682208" y="0"/>
                  </a:lnTo>
                  <a:lnTo>
                    <a:pt x="1682208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029999" y="2374907"/>
              <a:ext cx="1682208" cy="0"/>
            </a:xfrm>
            <a:custGeom>
              <a:avLst/>
              <a:pathLst>
                <a:path w="1682208" h="0">
                  <a:moveTo>
                    <a:pt x="0" y="0"/>
                  </a:moveTo>
                  <a:lnTo>
                    <a:pt x="1682208" y="0"/>
                  </a:lnTo>
                  <a:lnTo>
                    <a:pt x="1682208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477198" y="2273161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940616" y="2273161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404035" y="2273161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29999" y="3624466"/>
              <a:ext cx="1682208" cy="0"/>
            </a:xfrm>
            <a:custGeom>
              <a:avLst/>
              <a:pathLst>
                <a:path w="1682208" h="0">
                  <a:moveTo>
                    <a:pt x="0" y="0"/>
                  </a:moveTo>
                  <a:lnTo>
                    <a:pt x="1682208" y="0"/>
                  </a:lnTo>
                  <a:lnTo>
                    <a:pt x="168220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29999" y="3267449"/>
              <a:ext cx="1682208" cy="0"/>
            </a:xfrm>
            <a:custGeom>
              <a:avLst/>
              <a:pathLst>
                <a:path w="1682208" h="0">
                  <a:moveTo>
                    <a:pt x="0" y="0"/>
                  </a:moveTo>
                  <a:lnTo>
                    <a:pt x="1682208" y="0"/>
                  </a:lnTo>
                  <a:lnTo>
                    <a:pt x="168220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029999" y="2910432"/>
              <a:ext cx="1682208" cy="0"/>
            </a:xfrm>
            <a:custGeom>
              <a:avLst/>
              <a:pathLst>
                <a:path w="1682208" h="0">
                  <a:moveTo>
                    <a:pt x="0" y="0"/>
                  </a:moveTo>
                  <a:lnTo>
                    <a:pt x="1682208" y="0"/>
                  </a:lnTo>
                  <a:lnTo>
                    <a:pt x="168220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029999" y="2553415"/>
              <a:ext cx="1682208" cy="0"/>
            </a:xfrm>
            <a:custGeom>
              <a:avLst/>
              <a:pathLst>
                <a:path w="1682208" h="0">
                  <a:moveTo>
                    <a:pt x="0" y="0"/>
                  </a:moveTo>
                  <a:lnTo>
                    <a:pt x="1682208" y="0"/>
                  </a:lnTo>
                  <a:lnTo>
                    <a:pt x="168220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245489" y="2273161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708907" y="2273161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172325" y="2273161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635744" y="2273161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3240146" y="277518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3346138" y="3266665"/>
              <a:ext cx="76753" cy="76753"/>
            </a:xfrm>
            <a:custGeom>
              <a:avLst/>
              <a:pathLst>
                <a:path w="76753" h="76753">
                  <a:moveTo>
                    <a:pt x="0" y="76753"/>
                  </a:moveTo>
                  <a:lnTo>
                    <a:pt x="76753" y="76753"/>
                  </a:lnTo>
                  <a:lnTo>
                    <a:pt x="767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3346138" y="3275241"/>
              <a:ext cx="76753" cy="76753"/>
            </a:xfrm>
            <a:custGeom>
              <a:avLst/>
              <a:pathLst>
                <a:path w="76753" h="76753">
                  <a:moveTo>
                    <a:pt x="0" y="76753"/>
                  </a:moveTo>
                  <a:lnTo>
                    <a:pt x="76753" y="76753"/>
                  </a:lnTo>
                  <a:lnTo>
                    <a:pt x="767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3332830" y="261830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3438821" y="3276683"/>
              <a:ext cx="76753" cy="76753"/>
            </a:xfrm>
            <a:custGeom>
              <a:avLst/>
              <a:pathLst>
                <a:path w="76753" h="76753">
                  <a:moveTo>
                    <a:pt x="0" y="76753"/>
                  </a:moveTo>
                  <a:lnTo>
                    <a:pt x="76753" y="76753"/>
                  </a:lnTo>
                  <a:lnTo>
                    <a:pt x="767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3438821" y="3297819"/>
              <a:ext cx="76753" cy="76753"/>
            </a:xfrm>
            <a:custGeom>
              <a:avLst/>
              <a:pathLst>
                <a:path w="76753" h="76753">
                  <a:moveTo>
                    <a:pt x="0" y="76753"/>
                  </a:moveTo>
                  <a:lnTo>
                    <a:pt x="76753" y="76753"/>
                  </a:lnTo>
                  <a:lnTo>
                    <a:pt x="767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3425513" y="227779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4597367" y="3213493"/>
              <a:ext cx="76753" cy="76753"/>
            </a:xfrm>
            <a:custGeom>
              <a:avLst/>
              <a:pathLst>
                <a:path w="76753" h="76753">
                  <a:moveTo>
                    <a:pt x="0" y="76753"/>
                  </a:moveTo>
                  <a:lnTo>
                    <a:pt x="76753" y="76753"/>
                  </a:lnTo>
                  <a:lnTo>
                    <a:pt x="767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4597367" y="3259104"/>
              <a:ext cx="76753" cy="76753"/>
            </a:xfrm>
            <a:custGeom>
              <a:avLst/>
              <a:pathLst>
                <a:path w="76753" h="76753">
                  <a:moveTo>
                    <a:pt x="0" y="76753"/>
                  </a:moveTo>
                  <a:lnTo>
                    <a:pt x="76753" y="76753"/>
                  </a:lnTo>
                  <a:lnTo>
                    <a:pt x="767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4584059" y="240918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3147462" y="278126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3160770" y="2915413"/>
              <a:ext cx="76753" cy="76753"/>
            </a:xfrm>
            <a:custGeom>
              <a:avLst/>
              <a:pathLst>
                <a:path w="76753" h="76753">
                  <a:moveTo>
                    <a:pt x="0" y="76753"/>
                  </a:moveTo>
                  <a:lnTo>
                    <a:pt x="76753" y="76753"/>
                  </a:lnTo>
                  <a:lnTo>
                    <a:pt x="767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3160770" y="2865447"/>
              <a:ext cx="76753" cy="76753"/>
            </a:xfrm>
            <a:custGeom>
              <a:avLst/>
              <a:pathLst>
                <a:path w="76753" h="76753">
                  <a:moveTo>
                    <a:pt x="0" y="76753"/>
                  </a:moveTo>
                  <a:lnTo>
                    <a:pt x="76753" y="76753"/>
                  </a:lnTo>
                  <a:lnTo>
                    <a:pt x="767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3253454" y="3230587"/>
              <a:ext cx="76753" cy="76753"/>
            </a:xfrm>
            <a:custGeom>
              <a:avLst/>
              <a:pathLst>
                <a:path w="76753" h="76753">
                  <a:moveTo>
                    <a:pt x="0" y="76753"/>
                  </a:moveTo>
                  <a:lnTo>
                    <a:pt x="76753" y="76753"/>
                  </a:lnTo>
                  <a:lnTo>
                    <a:pt x="767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3253454" y="3173520"/>
              <a:ext cx="76753" cy="76753"/>
            </a:xfrm>
            <a:custGeom>
              <a:avLst/>
              <a:pathLst>
                <a:path w="76753" h="76753">
                  <a:moveTo>
                    <a:pt x="0" y="76753"/>
                  </a:moveTo>
                  <a:lnTo>
                    <a:pt x="76753" y="76753"/>
                  </a:lnTo>
                  <a:lnTo>
                    <a:pt x="767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199147" y="2903823"/>
              <a:ext cx="1436596" cy="411236"/>
            </a:xfrm>
            <a:custGeom>
              <a:avLst/>
              <a:pathLst>
                <a:path w="1436596" h="411236">
                  <a:moveTo>
                    <a:pt x="0" y="0"/>
                  </a:moveTo>
                  <a:lnTo>
                    <a:pt x="92683" y="365139"/>
                  </a:lnTo>
                  <a:lnTo>
                    <a:pt x="185367" y="401218"/>
                  </a:lnTo>
                  <a:lnTo>
                    <a:pt x="278051" y="411236"/>
                  </a:lnTo>
                  <a:lnTo>
                    <a:pt x="1436596" y="348046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199147" y="2953790"/>
              <a:ext cx="1436596" cy="382406"/>
            </a:xfrm>
            <a:custGeom>
              <a:avLst/>
              <a:pathLst>
                <a:path w="1436596" h="382406">
                  <a:moveTo>
                    <a:pt x="0" y="0"/>
                  </a:moveTo>
                  <a:lnTo>
                    <a:pt x="92683" y="258106"/>
                  </a:lnTo>
                  <a:lnTo>
                    <a:pt x="185367" y="359828"/>
                  </a:lnTo>
                  <a:lnTo>
                    <a:pt x="278051" y="382406"/>
                  </a:lnTo>
                  <a:lnTo>
                    <a:pt x="1436596" y="343690"/>
                  </a:lnTo>
                </a:path>
              </a:pathLst>
            </a:custGeom>
            <a:ln w="13550" cap="flat">
              <a:solidFill>
                <a:srgbClr val="D7302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199147" y="2337474"/>
              <a:ext cx="1436596" cy="503474"/>
            </a:xfrm>
            <a:custGeom>
              <a:avLst/>
              <a:pathLst>
                <a:path w="1436596" h="503474">
                  <a:moveTo>
                    <a:pt x="0" y="503474"/>
                  </a:moveTo>
                  <a:lnTo>
                    <a:pt x="92683" y="497392"/>
                  </a:lnTo>
                  <a:lnTo>
                    <a:pt x="185367" y="340515"/>
                  </a:lnTo>
                  <a:lnTo>
                    <a:pt x="278051" y="0"/>
                  </a:lnTo>
                  <a:lnTo>
                    <a:pt x="1436596" y="131390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245489" y="2273161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3029999" y="2273161"/>
              <a:ext cx="1682208" cy="1414874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3029999" y="3757625"/>
              <a:ext cx="1682208" cy="14148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029999" y="4943405"/>
              <a:ext cx="1682208" cy="0"/>
            </a:xfrm>
            <a:custGeom>
              <a:avLst/>
              <a:pathLst>
                <a:path w="1682208" h="0">
                  <a:moveTo>
                    <a:pt x="0" y="0"/>
                  </a:moveTo>
                  <a:lnTo>
                    <a:pt x="1682208" y="0"/>
                  </a:lnTo>
                  <a:lnTo>
                    <a:pt x="1682208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029999" y="4609801"/>
              <a:ext cx="1682208" cy="0"/>
            </a:xfrm>
            <a:custGeom>
              <a:avLst/>
              <a:pathLst>
                <a:path w="1682208" h="0">
                  <a:moveTo>
                    <a:pt x="0" y="0"/>
                  </a:moveTo>
                  <a:lnTo>
                    <a:pt x="1682208" y="0"/>
                  </a:lnTo>
                  <a:lnTo>
                    <a:pt x="1682208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029999" y="4276198"/>
              <a:ext cx="1682208" cy="0"/>
            </a:xfrm>
            <a:custGeom>
              <a:avLst/>
              <a:pathLst>
                <a:path w="1682208" h="0">
                  <a:moveTo>
                    <a:pt x="0" y="0"/>
                  </a:moveTo>
                  <a:lnTo>
                    <a:pt x="1682208" y="0"/>
                  </a:lnTo>
                  <a:lnTo>
                    <a:pt x="1682208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029999" y="3942594"/>
              <a:ext cx="1682208" cy="0"/>
            </a:xfrm>
            <a:custGeom>
              <a:avLst/>
              <a:pathLst>
                <a:path w="1682208" h="0">
                  <a:moveTo>
                    <a:pt x="0" y="0"/>
                  </a:moveTo>
                  <a:lnTo>
                    <a:pt x="1682208" y="0"/>
                  </a:lnTo>
                  <a:lnTo>
                    <a:pt x="1682208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477198" y="3757625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940616" y="3757625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404035" y="3757625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029999" y="5110206"/>
              <a:ext cx="1682208" cy="0"/>
            </a:xfrm>
            <a:custGeom>
              <a:avLst/>
              <a:pathLst>
                <a:path w="1682208" h="0">
                  <a:moveTo>
                    <a:pt x="0" y="0"/>
                  </a:moveTo>
                  <a:lnTo>
                    <a:pt x="1682208" y="0"/>
                  </a:lnTo>
                  <a:lnTo>
                    <a:pt x="168220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029999" y="4776603"/>
              <a:ext cx="1682208" cy="0"/>
            </a:xfrm>
            <a:custGeom>
              <a:avLst/>
              <a:pathLst>
                <a:path w="1682208" h="0">
                  <a:moveTo>
                    <a:pt x="0" y="0"/>
                  </a:moveTo>
                  <a:lnTo>
                    <a:pt x="1682208" y="0"/>
                  </a:lnTo>
                  <a:lnTo>
                    <a:pt x="168220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029999" y="4442999"/>
              <a:ext cx="1682208" cy="0"/>
            </a:xfrm>
            <a:custGeom>
              <a:avLst/>
              <a:pathLst>
                <a:path w="1682208" h="0">
                  <a:moveTo>
                    <a:pt x="0" y="0"/>
                  </a:moveTo>
                  <a:lnTo>
                    <a:pt x="1682208" y="0"/>
                  </a:lnTo>
                  <a:lnTo>
                    <a:pt x="168220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3029999" y="4109396"/>
              <a:ext cx="1682208" cy="0"/>
            </a:xfrm>
            <a:custGeom>
              <a:avLst/>
              <a:pathLst>
                <a:path w="1682208" h="0">
                  <a:moveTo>
                    <a:pt x="0" y="0"/>
                  </a:moveTo>
                  <a:lnTo>
                    <a:pt x="1682208" y="0"/>
                  </a:lnTo>
                  <a:lnTo>
                    <a:pt x="168220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3029999" y="3775792"/>
              <a:ext cx="1682208" cy="0"/>
            </a:xfrm>
            <a:custGeom>
              <a:avLst/>
              <a:pathLst>
                <a:path w="1682208" h="0">
                  <a:moveTo>
                    <a:pt x="0" y="0"/>
                  </a:moveTo>
                  <a:lnTo>
                    <a:pt x="1682208" y="0"/>
                  </a:lnTo>
                  <a:lnTo>
                    <a:pt x="168220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245489" y="3757625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3708907" y="3757625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172325" y="3757625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635744" y="3757625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3068087" y="4776996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3392479" y="4179856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3253454" y="4314902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3253454" y="4468736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3240146" y="4675777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3346138" y="4362265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3147462" y="484301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3332830" y="454625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3438821" y="4280782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3438821" y="4285657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3425513" y="437963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4597367" y="4174268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4597367" y="4190866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4584059" y="454335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3160770" y="4502442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3199147" y="4212645"/>
              <a:ext cx="1436596" cy="328174"/>
            </a:xfrm>
            <a:custGeom>
              <a:avLst/>
              <a:pathLst>
                <a:path w="1436596" h="328174">
                  <a:moveTo>
                    <a:pt x="0" y="328174"/>
                  </a:moveTo>
                  <a:lnTo>
                    <a:pt x="92683" y="140633"/>
                  </a:lnTo>
                  <a:lnTo>
                    <a:pt x="185367" y="187996"/>
                  </a:lnTo>
                  <a:lnTo>
                    <a:pt x="278051" y="106513"/>
                  </a:lnTo>
                  <a:lnTo>
                    <a:pt x="1436596" y="0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3106463" y="4218233"/>
              <a:ext cx="1529280" cy="597139"/>
            </a:xfrm>
            <a:custGeom>
              <a:avLst/>
              <a:pathLst>
                <a:path w="1529280" h="597139">
                  <a:moveTo>
                    <a:pt x="0" y="597139"/>
                  </a:moveTo>
                  <a:lnTo>
                    <a:pt x="185367" y="288880"/>
                  </a:lnTo>
                  <a:lnTo>
                    <a:pt x="324392" y="0"/>
                  </a:lnTo>
                  <a:lnTo>
                    <a:pt x="370734" y="105801"/>
                  </a:lnTo>
                  <a:lnTo>
                    <a:pt x="1529280" y="11009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3199147" y="4439311"/>
              <a:ext cx="1436596" cy="463386"/>
            </a:xfrm>
            <a:custGeom>
              <a:avLst/>
              <a:pathLst>
                <a:path w="1436596" h="463386">
                  <a:moveTo>
                    <a:pt x="0" y="463386"/>
                  </a:moveTo>
                  <a:lnTo>
                    <a:pt x="92683" y="296146"/>
                  </a:lnTo>
                  <a:lnTo>
                    <a:pt x="185367" y="166627"/>
                  </a:lnTo>
                  <a:lnTo>
                    <a:pt x="278051" y="0"/>
                  </a:lnTo>
                  <a:lnTo>
                    <a:pt x="1436596" y="163727"/>
                  </a:lnTo>
                </a:path>
              </a:pathLst>
            </a:custGeom>
            <a:ln w="13550" cap="flat">
              <a:solidFill>
                <a:srgbClr val="E0F3F8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3245489" y="3757625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3029999" y="3757625"/>
              <a:ext cx="1682208" cy="1414874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4781797" y="2273161"/>
              <a:ext cx="1682208" cy="14148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4781797" y="3445958"/>
              <a:ext cx="1682208" cy="0"/>
            </a:xfrm>
            <a:custGeom>
              <a:avLst/>
              <a:pathLst>
                <a:path w="1682208" h="0">
                  <a:moveTo>
                    <a:pt x="0" y="0"/>
                  </a:moveTo>
                  <a:lnTo>
                    <a:pt x="1682208" y="0"/>
                  </a:lnTo>
                  <a:lnTo>
                    <a:pt x="1682208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4781797" y="3088941"/>
              <a:ext cx="1682208" cy="0"/>
            </a:xfrm>
            <a:custGeom>
              <a:avLst/>
              <a:pathLst>
                <a:path w="1682208" h="0">
                  <a:moveTo>
                    <a:pt x="0" y="0"/>
                  </a:moveTo>
                  <a:lnTo>
                    <a:pt x="1682208" y="0"/>
                  </a:lnTo>
                  <a:lnTo>
                    <a:pt x="1682208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4781797" y="2731924"/>
              <a:ext cx="1682208" cy="0"/>
            </a:xfrm>
            <a:custGeom>
              <a:avLst/>
              <a:pathLst>
                <a:path w="1682208" h="0">
                  <a:moveTo>
                    <a:pt x="0" y="0"/>
                  </a:moveTo>
                  <a:lnTo>
                    <a:pt x="1682208" y="0"/>
                  </a:lnTo>
                  <a:lnTo>
                    <a:pt x="1682208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4781797" y="2374907"/>
              <a:ext cx="1682208" cy="0"/>
            </a:xfrm>
            <a:custGeom>
              <a:avLst/>
              <a:pathLst>
                <a:path w="1682208" h="0">
                  <a:moveTo>
                    <a:pt x="0" y="0"/>
                  </a:moveTo>
                  <a:lnTo>
                    <a:pt x="1682208" y="0"/>
                  </a:lnTo>
                  <a:lnTo>
                    <a:pt x="1682208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4810471" y="2273161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5288371" y="2273161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5766271" y="2273161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6244171" y="2273161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4781797" y="3624466"/>
              <a:ext cx="1682208" cy="0"/>
            </a:xfrm>
            <a:custGeom>
              <a:avLst/>
              <a:pathLst>
                <a:path w="1682208" h="0">
                  <a:moveTo>
                    <a:pt x="0" y="0"/>
                  </a:moveTo>
                  <a:lnTo>
                    <a:pt x="1682208" y="0"/>
                  </a:lnTo>
                  <a:lnTo>
                    <a:pt x="168220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4781797" y="3267449"/>
              <a:ext cx="1682208" cy="0"/>
            </a:xfrm>
            <a:custGeom>
              <a:avLst/>
              <a:pathLst>
                <a:path w="1682208" h="0">
                  <a:moveTo>
                    <a:pt x="0" y="0"/>
                  </a:moveTo>
                  <a:lnTo>
                    <a:pt x="1682208" y="0"/>
                  </a:lnTo>
                  <a:lnTo>
                    <a:pt x="168220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4781797" y="2910432"/>
              <a:ext cx="1682208" cy="0"/>
            </a:xfrm>
            <a:custGeom>
              <a:avLst/>
              <a:pathLst>
                <a:path w="1682208" h="0">
                  <a:moveTo>
                    <a:pt x="0" y="0"/>
                  </a:moveTo>
                  <a:lnTo>
                    <a:pt x="1682208" y="0"/>
                  </a:lnTo>
                  <a:lnTo>
                    <a:pt x="168220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4781797" y="2553415"/>
              <a:ext cx="1682208" cy="0"/>
            </a:xfrm>
            <a:custGeom>
              <a:avLst/>
              <a:pathLst>
                <a:path w="1682208" h="0">
                  <a:moveTo>
                    <a:pt x="0" y="0"/>
                  </a:moveTo>
                  <a:lnTo>
                    <a:pt x="1682208" y="0"/>
                  </a:lnTo>
                  <a:lnTo>
                    <a:pt x="168220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5049421" y="2273161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5527321" y="2273161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6005221" y="2273161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4819884" y="3558033"/>
              <a:ext cx="76753" cy="76753"/>
            </a:xfrm>
            <a:custGeom>
              <a:avLst/>
              <a:pathLst>
                <a:path w="76753" h="76753">
                  <a:moveTo>
                    <a:pt x="0" y="76753"/>
                  </a:moveTo>
                  <a:lnTo>
                    <a:pt x="76753" y="76753"/>
                  </a:lnTo>
                  <a:lnTo>
                    <a:pt x="767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202205" y="3510958"/>
              <a:ext cx="76753" cy="7675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5188897" y="321900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5188897" y="338771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5584525" y="3448215"/>
              <a:ext cx="76753" cy="76753"/>
            </a:xfrm>
            <a:custGeom>
              <a:avLst/>
              <a:pathLst>
                <a:path w="76753" h="76753">
                  <a:moveTo>
                    <a:pt x="0" y="76753"/>
                  </a:moveTo>
                  <a:lnTo>
                    <a:pt x="76753" y="76753"/>
                  </a:lnTo>
                  <a:lnTo>
                    <a:pt x="767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5584525" y="3585347"/>
              <a:ext cx="76753" cy="76753"/>
            </a:xfrm>
            <a:custGeom>
              <a:avLst/>
              <a:pathLst>
                <a:path w="76753" h="76753">
                  <a:moveTo>
                    <a:pt x="0" y="76753"/>
                  </a:moveTo>
                  <a:lnTo>
                    <a:pt x="76753" y="76753"/>
                  </a:lnTo>
                  <a:lnTo>
                    <a:pt x="767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584525" y="3494003"/>
              <a:ext cx="76753" cy="7675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584525" y="3365617"/>
              <a:ext cx="76753" cy="7675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5571217" y="3340507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5571217" y="346430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6349165" y="3473499"/>
              <a:ext cx="76753" cy="76753"/>
            </a:xfrm>
            <a:custGeom>
              <a:avLst/>
              <a:pathLst>
                <a:path w="76753" h="76753">
                  <a:moveTo>
                    <a:pt x="0" y="76753"/>
                  </a:moveTo>
                  <a:lnTo>
                    <a:pt x="76753" y="76753"/>
                  </a:lnTo>
                  <a:lnTo>
                    <a:pt x="767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4819884" y="3464976"/>
              <a:ext cx="76753" cy="76753"/>
            </a:xfrm>
            <a:custGeom>
              <a:avLst/>
              <a:pathLst>
                <a:path w="76753" h="76753">
                  <a:moveTo>
                    <a:pt x="0" y="76753"/>
                  </a:moveTo>
                  <a:lnTo>
                    <a:pt x="76753" y="76753"/>
                  </a:lnTo>
                  <a:lnTo>
                    <a:pt x="767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6349165" y="3350183"/>
              <a:ext cx="76753" cy="76753"/>
            </a:xfrm>
            <a:custGeom>
              <a:avLst/>
              <a:pathLst>
                <a:path w="76753" h="76753">
                  <a:moveTo>
                    <a:pt x="0" y="76753"/>
                  </a:moveTo>
                  <a:lnTo>
                    <a:pt x="76753" y="76753"/>
                  </a:lnTo>
                  <a:lnTo>
                    <a:pt x="767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349165" y="3487426"/>
              <a:ext cx="76753" cy="7675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349165" y="3503873"/>
              <a:ext cx="76753" cy="7675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6335857" y="3253423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6335857" y="3418667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4819884" y="3372808"/>
              <a:ext cx="76753" cy="7675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4819884" y="3507362"/>
              <a:ext cx="76753" cy="7675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4806576" y="327123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4806576" y="354220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5202205" y="3501860"/>
              <a:ext cx="76753" cy="76753"/>
            </a:xfrm>
            <a:custGeom>
              <a:avLst/>
              <a:pathLst>
                <a:path w="76753" h="76753">
                  <a:moveTo>
                    <a:pt x="0" y="76753"/>
                  </a:moveTo>
                  <a:lnTo>
                    <a:pt x="76753" y="76753"/>
                  </a:lnTo>
                  <a:lnTo>
                    <a:pt x="767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5202205" y="3284542"/>
              <a:ext cx="76753" cy="76753"/>
            </a:xfrm>
            <a:custGeom>
              <a:avLst/>
              <a:pathLst>
                <a:path w="76753" h="76753">
                  <a:moveTo>
                    <a:pt x="0" y="76753"/>
                  </a:moveTo>
                  <a:lnTo>
                    <a:pt x="76753" y="76753"/>
                  </a:lnTo>
                  <a:lnTo>
                    <a:pt x="767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202205" y="3489666"/>
              <a:ext cx="76753" cy="7675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4858261" y="3447390"/>
              <a:ext cx="1529280" cy="154495"/>
            </a:xfrm>
            <a:custGeom>
              <a:avLst/>
              <a:pathLst>
                <a:path w="1529280" h="154495">
                  <a:moveTo>
                    <a:pt x="0" y="154495"/>
                  </a:moveTo>
                  <a:lnTo>
                    <a:pt x="382320" y="0"/>
                  </a:lnTo>
                  <a:lnTo>
                    <a:pt x="764640" y="76590"/>
                  </a:lnTo>
                  <a:lnTo>
                    <a:pt x="1529280" y="30957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4858261" y="3486591"/>
              <a:ext cx="1529280" cy="109818"/>
            </a:xfrm>
            <a:custGeom>
              <a:avLst/>
              <a:pathLst>
                <a:path w="1529280" h="109818">
                  <a:moveTo>
                    <a:pt x="0" y="109818"/>
                  </a:moveTo>
                  <a:lnTo>
                    <a:pt x="382320" y="53645"/>
                  </a:lnTo>
                  <a:lnTo>
                    <a:pt x="764640" y="0"/>
                  </a:lnTo>
                  <a:lnTo>
                    <a:pt x="1529280" y="25284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4858261" y="3322919"/>
              <a:ext cx="1529280" cy="300804"/>
            </a:xfrm>
            <a:custGeom>
              <a:avLst/>
              <a:pathLst>
                <a:path w="1529280" h="300804">
                  <a:moveTo>
                    <a:pt x="0" y="180433"/>
                  </a:moveTo>
                  <a:lnTo>
                    <a:pt x="382320" y="0"/>
                  </a:lnTo>
                  <a:lnTo>
                    <a:pt x="764640" y="300804"/>
                  </a:lnTo>
                  <a:lnTo>
                    <a:pt x="1529280" y="65640"/>
                  </a:lnTo>
                </a:path>
              </a:pathLst>
            </a:custGeom>
            <a:ln w="13550" cap="flat">
              <a:solidFill>
                <a:srgbClr val="D7302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4858261" y="3411184"/>
              <a:ext cx="1529280" cy="121194"/>
            </a:xfrm>
            <a:custGeom>
              <a:avLst/>
              <a:pathLst>
                <a:path w="1529280" h="121194">
                  <a:moveTo>
                    <a:pt x="0" y="0"/>
                  </a:moveTo>
                  <a:lnTo>
                    <a:pt x="382320" y="116858"/>
                  </a:lnTo>
                  <a:lnTo>
                    <a:pt x="764640" y="121194"/>
                  </a:lnTo>
                  <a:lnTo>
                    <a:pt x="1529280" y="114618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4858261" y="3403993"/>
              <a:ext cx="1529280" cy="145341"/>
            </a:xfrm>
            <a:custGeom>
              <a:avLst/>
              <a:pathLst>
                <a:path w="1529280" h="145341">
                  <a:moveTo>
                    <a:pt x="0" y="141744"/>
                  </a:moveTo>
                  <a:lnTo>
                    <a:pt x="382320" y="145341"/>
                  </a:lnTo>
                  <a:lnTo>
                    <a:pt x="764640" y="0"/>
                  </a:lnTo>
                  <a:lnTo>
                    <a:pt x="1529280" y="138256"/>
                  </a:lnTo>
                </a:path>
              </a:pathLst>
            </a:custGeom>
            <a:ln w="13550" cap="flat">
              <a:solidFill>
                <a:srgbClr val="D7302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4858261" y="3278689"/>
              <a:ext cx="1529280" cy="121498"/>
            </a:xfrm>
            <a:custGeom>
              <a:avLst/>
              <a:pathLst>
                <a:path w="1529280" h="121498">
                  <a:moveTo>
                    <a:pt x="0" y="52225"/>
                  </a:moveTo>
                  <a:lnTo>
                    <a:pt x="382320" y="0"/>
                  </a:lnTo>
                  <a:lnTo>
                    <a:pt x="764640" y="121498"/>
                  </a:lnTo>
                  <a:lnTo>
                    <a:pt x="1529280" y="34414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5049421" y="2273161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4781797" y="2273161"/>
              <a:ext cx="1682208" cy="1414874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4781797" y="3757625"/>
              <a:ext cx="1682208" cy="14148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4781797" y="4943405"/>
              <a:ext cx="1682208" cy="0"/>
            </a:xfrm>
            <a:custGeom>
              <a:avLst/>
              <a:pathLst>
                <a:path w="1682208" h="0">
                  <a:moveTo>
                    <a:pt x="0" y="0"/>
                  </a:moveTo>
                  <a:lnTo>
                    <a:pt x="1682208" y="0"/>
                  </a:lnTo>
                  <a:lnTo>
                    <a:pt x="1682208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4781797" y="4609801"/>
              <a:ext cx="1682208" cy="0"/>
            </a:xfrm>
            <a:custGeom>
              <a:avLst/>
              <a:pathLst>
                <a:path w="1682208" h="0">
                  <a:moveTo>
                    <a:pt x="0" y="0"/>
                  </a:moveTo>
                  <a:lnTo>
                    <a:pt x="1682208" y="0"/>
                  </a:lnTo>
                  <a:lnTo>
                    <a:pt x="1682208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4781797" y="4276198"/>
              <a:ext cx="1682208" cy="0"/>
            </a:xfrm>
            <a:custGeom>
              <a:avLst/>
              <a:pathLst>
                <a:path w="1682208" h="0">
                  <a:moveTo>
                    <a:pt x="0" y="0"/>
                  </a:moveTo>
                  <a:lnTo>
                    <a:pt x="1682208" y="0"/>
                  </a:lnTo>
                  <a:lnTo>
                    <a:pt x="1682208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4781797" y="3942594"/>
              <a:ext cx="1682208" cy="0"/>
            </a:xfrm>
            <a:custGeom>
              <a:avLst/>
              <a:pathLst>
                <a:path w="1682208" h="0">
                  <a:moveTo>
                    <a:pt x="0" y="0"/>
                  </a:moveTo>
                  <a:lnTo>
                    <a:pt x="1682208" y="0"/>
                  </a:lnTo>
                  <a:lnTo>
                    <a:pt x="1682208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4810471" y="3757625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5288371" y="3757625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5766271" y="3757625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6244171" y="3757625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4781797" y="5110206"/>
              <a:ext cx="1682208" cy="0"/>
            </a:xfrm>
            <a:custGeom>
              <a:avLst/>
              <a:pathLst>
                <a:path w="1682208" h="0">
                  <a:moveTo>
                    <a:pt x="0" y="0"/>
                  </a:moveTo>
                  <a:lnTo>
                    <a:pt x="1682208" y="0"/>
                  </a:lnTo>
                  <a:lnTo>
                    <a:pt x="168220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4781797" y="4776603"/>
              <a:ext cx="1682208" cy="0"/>
            </a:xfrm>
            <a:custGeom>
              <a:avLst/>
              <a:pathLst>
                <a:path w="1682208" h="0">
                  <a:moveTo>
                    <a:pt x="0" y="0"/>
                  </a:moveTo>
                  <a:lnTo>
                    <a:pt x="1682208" y="0"/>
                  </a:lnTo>
                  <a:lnTo>
                    <a:pt x="168220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4781797" y="4442999"/>
              <a:ext cx="1682208" cy="0"/>
            </a:xfrm>
            <a:custGeom>
              <a:avLst/>
              <a:pathLst>
                <a:path w="1682208" h="0">
                  <a:moveTo>
                    <a:pt x="0" y="0"/>
                  </a:moveTo>
                  <a:lnTo>
                    <a:pt x="1682208" y="0"/>
                  </a:lnTo>
                  <a:lnTo>
                    <a:pt x="168220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4781797" y="4109396"/>
              <a:ext cx="1682208" cy="0"/>
            </a:xfrm>
            <a:custGeom>
              <a:avLst/>
              <a:pathLst>
                <a:path w="1682208" h="0">
                  <a:moveTo>
                    <a:pt x="0" y="0"/>
                  </a:moveTo>
                  <a:lnTo>
                    <a:pt x="1682208" y="0"/>
                  </a:lnTo>
                  <a:lnTo>
                    <a:pt x="168220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4781797" y="3775792"/>
              <a:ext cx="1682208" cy="0"/>
            </a:xfrm>
            <a:custGeom>
              <a:avLst/>
              <a:pathLst>
                <a:path w="1682208" h="0">
                  <a:moveTo>
                    <a:pt x="0" y="0"/>
                  </a:moveTo>
                  <a:lnTo>
                    <a:pt x="1682208" y="0"/>
                  </a:lnTo>
                  <a:lnTo>
                    <a:pt x="168220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5049421" y="3757625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5527321" y="3757625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6005221" y="3757625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4819884" y="4974674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5202205" y="4920461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5188897" y="504850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5188897" y="501344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5584525" y="3783561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5584525" y="4616239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584525" y="4773413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584525" y="4579470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5571217" y="5014837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5571217" y="4999857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6349165" y="4823137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4819884" y="5010790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6349165" y="4954719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349165" y="4385979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349165" y="4102624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6335857" y="499659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6335857" y="498698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4819884" y="4974653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4819884" y="5020781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4806576" y="494636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4806576" y="501533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5202205" y="3991344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5202205" y="4926368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5202205" y="4925328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4858261" y="5046669"/>
              <a:ext cx="1529280" cy="28350"/>
            </a:xfrm>
            <a:custGeom>
              <a:avLst/>
              <a:pathLst>
                <a:path w="1529280" h="28350">
                  <a:moveTo>
                    <a:pt x="0" y="28350"/>
                  </a:moveTo>
                  <a:lnTo>
                    <a:pt x="382320" y="26460"/>
                  </a:lnTo>
                  <a:lnTo>
                    <a:pt x="764640" y="12868"/>
                  </a:lnTo>
                  <a:lnTo>
                    <a:pt x="1529280" y="0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4858261" y="3821938"/>
              <a:ext cx="1529280" cy="1191113"/>
            </a:xfrm>
            <a:custGeom>
              <a:avLst/>
              <a:pathLst>
                <a:path w="1529280" h="1191113">
                  <a:moveTo>
                    <a:pt x="0" y="1191113"/>
                  </a:moveTo>
                  <a:lnTo>
                    <a:pt x="382320" y="207782"/>
                  </a:lnTo>
                  <a:lnTo>
                    <a:pt x="764640" y="0"/>
                  </a:lnTo>
                  <a:lnTo>
                    <a:pt x="1529280" y="1039575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4858261" y="4654615"/>
              <a:ext cx="1529280" cy="394551"/>
            </a:xfrm>
            <a:custGeom>
              <a:avLst/>
              <a:pathLst>
                <a:path w="1529280" h="394551">
                  <a:moveTo>
                    <a:pt x="0" y="394551"/>
                  </a:moveTo>
                  <a:lnTo>
                    <a:pt x="382320" y="310128"/>
                  </a:lnTo>
                  <a:lnTo>
                    <a:pt x="764640" y="0"/>
                  </a:lnTo>
                  <a:lnTo>
                    <a:pt x="1529280" y="338480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4858261" y="4424356"/>
              <a:ext cx="1529280" cy="588674"/>
            </a:xfrm>
            <a:custGeom>
              <a:avLst/>
              <a:pathLst>
                <a:path w="1529280" h="588674">
                  <a:moveTo>
                    <a:pt x="0" y="588674"/>
                  </a:moveTo>
                  <a:lnTo>
                    <a:pt x="382320" y="539348"/>
                  </a:lnTo>
                  <a:lnTo>
                    <a:pt x="764640" y="387433"/>
                  </a:lnTo>
                  <a:lnTo>
                    <a:pt x="1529280" y="0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4858261" y="4141001"/>
              <a:ext cx="1529280" cy="918157"/>
            </a:xfrm>
            <a:custGeom>
              <a:avLst/>
              <a:pathLst>
                <a:path w="1529280" h="918157">
                  <a:moveTo>
                    <a:pt x="0" y="918157"/>
                  </a:moveTo>
                  <a:lnTo>
                    <a:pt x="382320" y="817836"/>
                  </a:lnTo>
                  <a:lnTo>
                    <a:pt x="764640" y="476846"/>
                  </a:lnTo>
                  <a:lnTo>
                    <a:pt x="1529280" y="0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4858261" y="5006046"/>
              <a:ext cx="1529280" cy="102142"/>
            </a:xfrm>
            <a:custGeom>
              <a:avLst/>
              <a:pathLst>
                <a:path w="1529280" h="102142">
                  <a:moveTo>
                    <a:pt x="0" y="0"/>
                  </a:moveTo>
                  <a:lnTo>
                    <a:pt x="382320" y="102142"/>
                  </a:lnTo>
                  <a:lnTo>
                    <a:pt x="764640" y="68471"/>
                  </a:lnTo>
                  <a:lnTo>
                    <a:pt x="1529280" y="50230"/>
                  </a:lnTo>
                </a:path>
              </a:pathLst>
            </a:custGeom>
            <a:ln w="13550" cap="flat">
              <a:solidFill>
                <a:srgbClr val="E0F3F8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5049421" y="3757625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rc174"/>
            <p:cNvSpPr/>
            <p:nvPr/>
          </p:nvSpPr>
          <p:spPr>
            <a:xfrm>
              <a:off x="4781797" y="3757625"/>
              <a:ext cx="1682208" cy="1414874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rc175"/>
            <p:cNvSpPr/>
            <p:nvPr/>
          </p:nvSpPr>
          <p:spPr>
            <a:xfrm>
              <a:off x="3029999" y="2056935"/>
              <a:ext cx="1682208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tx176"/>
            <p:cNvSpPr/>
            <p:nvPr/>
          </p:nvSpPr>
          <p:spPr>
            <a:xfrm>
              <a:off x="3669221" y="2120710"/>
              <a:ext cx="403765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Chicken</a:t>
              </a:r>
            </a:p>
          </p:txBody>
        </p:sp>
        <p:sp>
          <p:nvSpPr>
            <p:cNvPr id="177" name="rc177"/>
            <p:cNvSpPr/>
            <p:nvPr/>
          </p:nvSpPr>
          <p:spPr>
            <a:xfrm>
              <a:off x="4781797" y="2056935"/>
              <a:ext cx="1682208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tx178"/>
            <p:cNvSpPr/>
            <p:nvPr/>
          </p:nvSpPr>
          <p:spPr>
            <a:xfrm>
              <a:off x="5442765" y="2123002"/>
              <a:ext cx="360273" cy="82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Human</a:t>
              </a:r>
            </a:p>
          </p:txBody>
        </p:sp>
        <p:sp>
          <p:nvSpPr>
            <p:cNvPr id="179" name="rc179"/>
            <p:cNvSpPr/>
            <p:nvPr/>
          </p:nvSpPr>
          <p:spPr>
            <a:xfrm>
              <a:off x="6464006" y="2273161"/>
              <a:ext cx="216226" cy="1414874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tx180"/>
            <p:cNvSpPr/>
            <p:nvPr/>
          </p:nvSpPr>
          <p:spPr>
            <a:xfrm rot="5400000">
              <a:off x="6462487" y="2938389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181" name="rc181"/>
            <p:cNvSpPr/>
            <p:nvPr/>
          </p:nvSpPr>
          <p:spPr>
            <a:xfrm>
              <a:off x="6464006" y="3757625"/>
              <a:ext cx="216226" cy="1414874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tx182"/>
            <p:cNvSpPr/>
            <p:nvPr/>
          </p:nvSpPr>
          <p:spPr>
            <a:xfrm rot="5400000">
              <a:off x="6457221" y="4424981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183" name="pl183"/>
            <p:cNvSpPr/>
            <p:nvPr/>
          </p:nvSpPr>
          <p:spPr>
            <a:xfrm>
              <a:off x="3245489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3708907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4172325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4635744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tx187"/>
            <p:cNvSpPr/>
            <p:nvPr/>
          </p:nvSpPr>
          <p:spPr>
            <a:xfrm>
              <a:off x="3214411" y="5235021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3646751" y="5235021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4110170" y="5234748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4573588" y="5234912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191" name="pl191"/>
            <p:cNvSpPr/>
            <p:nvPr/>
          </p:nvSpPr>
          <p:spPr>
            <a:xfrm>
              <a:off x="5049421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5527321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6005221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tx194"/>
            <p:cNvSpPr/>
            <p:nvPr/>
          </p:nvSpPr>
          <p:spPr>
            <a:xfrm>
              <a:off x="4971740" y="5235021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5449640" y="5234912"/>
              <a:ext cx="15536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2.5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5927541" y="5235021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5.0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2681530" y="3584002"/>
              <a:ext cx="285839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2e-03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2681530" y="3227149"/>
              <a:ext cx="285839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3e-03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2681530" y="2870023"/>
              <a:ext cx="285839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4e-03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2681530" y="2513115"/>
              <a:ext cx="285839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5e-03</a:t>
              </a:r>
            </a:p>
          </p:txBody>
        </p:sp>
        <p:sp>
          <p:nvSpPr>
            <p:cNvPr id="201" name="pl201"/>
            <p:cNvSpPr/>
            <p:nvPr/>
          </p:nvSpPr>
          <p:spPr>
            <a:xfrm>
              <a:off x="2995205" y="36244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2995205" y="32674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2995205" y="29104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2995205" y="25534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5"/>
            <p:cNvSpPr/>
            <p:nvPr/>
          </p:nvSpPr>
          <p:spPr>
            <a:xfrm>
              <a:off x="2681530" y="5069743"/>
              <a:ext cx="285839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2e-03</a:t>
              </a:r>
            </a:p>
          </p:txBody>
        </p:sp>
        <p:sp>
          <p:nvSpPr>
            <p:cNvPr id="206" name="tx206"/>
            <p:cNvSpPr/>
            <p:nvPr/>
          </p:nvSpPr>
          <p:spPr>
            <a:xfrm>
              <a:off x="2681530" y="4736194"/>
              <a:ext cx="285839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4e-03</a:t>
              </a:r>
            </a:p>
          </p:txBody>
        </p:sp>
        <p:sp>
          <p:nvSpPr>
            <p:cNvPr id="207" name="tx207"/>
            <p:cNvSpPr/>
            <p:nvPr/>
          </p:nvSpPr>
          <p:spPr>
            <a:xfrm>
              <a:off x="2681530" y="4402481"/>
              <a:ext cx="285839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6e-03</a:t>
              </a:r>
            </a:p>
          </p:txBody>
        </p:sp>
        <p:sp>
          <p:nvSpPr>
            <p:cNvPr id="208" name="tx208"/>
            <p:cNvSpPr/>
            <p:nvPr/>
          </p:nvSpPr>
          <p:spPr>
            <a:xfrm>
              <a:off x="2681530" y="4068877"/>
              <a:ext cx="285839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8e-03</a:t>
              </a:r>
            </a:p>
          </p:txBody>
        </p:sp>
        <p:sp>
          <p:nvSpPr>
            <p:cNvPr id="209" name="tx209"/>
            <p:cNvSpPr/>
            <p:nvPr/>
          </p:nvSpPr>
          <p:spPr>
            <a:xfrm>
              <a:off x="2681530" y="3735328"/>
              <a:ext cx="285839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1e-02</a:t>
              </a:r>
            </a:p>
          </p:txBody>
        </p:sp>
        <p:sp>
          <p:nvSpPr>
            <p:cNvPr id="210" name="pl210"/>
            <p:cNvSpPr/>
            <p:nvPr/>
          </p:nvSpPr>
          <p:spPr>
            <a:xfrm>
              <a:off x="2995205" y="51102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2995205" y="47766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2995205" y="44429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2995205" y="4109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2995205" y="37757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tx215"/>
            <p:cNvSpPr/>
            <p:nvPr/>
          </p:nvSpPr>
          <p:spPr>
            <a:xfrm>
              <a:off x="4168523" y="5343431"/>
              <a:ext cx="1156958" cy="131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Day_of_Treatment</a:t>
              </a:r>
            </a:p>
          </p:txBody>
        </p:sp>
        <p:sp>
          <p:nvSpPr>
            <p:cNvPr id="216" name="tx216"/>
            <p:cNvSpPr/>
            <p:nvPr/>
          </p:nvSpPr>
          <p:spPr>
            <a:xfrm rot="-5400000">
              <a:off x="2109252" y="3662633"/>
              <a:ext cx="892770" cy="120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sum Rnum_Gi</a:t>
              </a:r>
            </a:p>
          </p:txBody>
        </p:sp>
        <p:sp>
          <p:nvSpPr>
            <p:cNvPr id="217" name="rc217"/>
            <p:cNvSpPr/>
            <p:nvPr/>
          </p:nvSpPr>
          <p:spPr>
            <a:xfrm>
              <a:off x="6819410" y="1987346"/>
              <a:ext cx="614689" cy="1336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rc218"/>
            <p:cNvSpPr/>
            <p:nvPr/>
          </p:nvSpPr>
          <p:spPr>
            <a:xfrm>
              <a:off x="6888999" y="2157189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6960351" y="2228540"/>
              <a:ext cx="76753" cy="76753"/>
            </a:xfrm>
            <a:custGeom>
              <a:avLst/>
              <a:pathLst>
                <a:path w="76753" h="76753">
                  <a:moveTo>
                    <a:pt x="0" y="76753"/>
                  </a:moveTo>
                  <a:lnTo>
                    <a:pt x="76753" y="76753"/>
                  </a:lnTo>
                  <a:lnTo>
                    <a:pt x="767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rc220"/>
            <p:cNvSpPr/>
            <p:nvPr/>
          </p:nvSpPr>
          <p:spPr>
            <a:xfrm>
              <a:off x="6888999" y="2376645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6960351" y="2447996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rc222"/>
            <p:cNvSpPr/>
            <p:nvPr/>
          </p:nvSpPr>
          <p:spPr>
            <a:xfrm>
              <a:off x="6888999" y="2596101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6960351" y="2667452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rc224"/>
            <p:cNvSpPr/>
            <p:nvPr/>
          </p:nvSpPr>
          <p:spPr>
            <a:xfrm>
              <a:off x="6888999" y="281555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6960351" y="2886908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rc226"/>
            <p:cNvSpPr/>
            <p:nvPr/>
          </p:nvSpPr>
          <p:spPr>
            <a:xfrm>
              <a:off x="6888999" y="3035013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6947043" y="308506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tx228"/>
            <p:cNvSpPr/>
            <p:nvPr/>
          </p:nvSpPr>
          <p:spPr>
            <a:xfrm>
              <a:off x="7178044" y="2226453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7178044" y="2445909"/>
              <a:ext cx="186466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7178044" y="2665474"/>
              <a:ext cx="124311" cy="80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90</a:t>
              </a:r>
            </a:p>
          </p:txBody>
        </p:sp>
        <p:sp>
          <p:nvSpPr>
            <p:cNvPr id="231" name="tx231"/>
            <p:cNvSpPr/>
            <p:nvPr/>
          </p:nvSpPr>
          <p:spPr>
            <a:xfrm>
              <a:off x="7178044" y="2884766"/>
              <a:ext cx="186466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600</a:t>
              </a:r>
            </a:p>
          </p:txBody>
        </p:sp>
        <p:sp>
          <p:nvSpPr>
            <p:cNvPr id="232" name="tx232"/>
            <p:cNvSpPr/>
            <p:nvPr/>
          </p:nvSpPr>
          <p:spPr>
            <a:xfrm>
              <a:off x="7178044" y="3104659"/>
              <a:ext cx="155252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</a:t>
              </a:r>
            </a:p>
          </p:txBody>
        </p:sp>
        <p:sp>
          <p:nvSpPr>
            <p:cNvPr id="233" name="rc233"/>
            <p:cNvSpPr/>
            <p:nvPr/>
          </p:nvSpPr>
          <p:spPr>
            <a:xfrm>
              <a:off x="6819410" y="3463236"/>
              <a:ext cx="1363121" cy="20955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rc234"/>
            <p:cNvSpPr/>
            <p:nvPr/>
          </p:nvSpPr>
          <p:spPr>
            <a:xfrm>
              <a:off x="6888999" y="3733519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6960351" y="3804871"/>
              <a:ext cx="76753" cy="76753"/>
            </a:xfrm>
            <a:prstGeom prst="ellipse">
              <a:avLst/>
            </a:prstGeom>
            <a:solidFill>
              <a:srgbClr val="3CB371">
                <a:alpha val="100000"/>
              </a:srgbClr>
            </a:solidFill>
            <a:ln w="9000" cap="rnd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6910945" y="384324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CB37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7" name="rc237"/>
            <p:cNvSpPr/>
            <p:nvPr/>
          </p:nvSpPr>
          <p:spPr>
            <a:xfrm>
              <a:off x="6888999" y="3952975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6960351" y="4024327"/>
              <a:ext cx="76753" cy="76753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6910945" y="406270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0" name="rc240"/>
            <p:cNvSpPr/>
            <p:nvPr/>
          </p:nvSpPr>
          <p:spPr>
            <a:xfrm>
              <a:off x="6888999" y="417243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6960351" y="4243783"/>
              <a:ext cx="76753" cy="7675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6910945" y="428215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D7302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3" name="rc243"/>
            <p:cNvSpPr/>
            <p:nvPr/>
          </p:nvSpPr>
          <p:spPr>
            <a:xfrm>
              <a:off x="6888999" y="439188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6960351" y="4463239"/>
              <a:ext cx="76753" cy="7675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6910945" y="450161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6" name="rc246"/>
            <p:cNvSpPr/>
            <p:nvPr/>
          </p:nvSpPr>
          <p:spPr>
            <a:xfrm>
              <a:off x="6888999" y="4611343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6960351" y="4682695"/>
              <a:ext cx="76753" cy="76753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8"/>
            <p:cNvSpPr/>
            <p:nvPr/>
          </p:nvSpPr>
          <p:spPr>
            <a:xfrm>
              <a:off x="6910945" y="472107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9" name="rc249"/>
            <p:cNvSpPr/>
            <p:nvPr/>
          </p:nvSpPr>
          <p:spPr>
            <a:xfrm>
              <a:off x="6888999" y="4830799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6960351" y="4902151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1"/>
            <p:cNvSpPr/>
            <p:nvPr/>
          </p:nvSpPr>
          <p:spPr>
            <a:xfrm>
              <a:off x="6910945" y="494052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2" name="rc252"/>
            <p:cNvSpPr/>
            <p:nvPr/>
          </p:nvSpPr>
          <p:spPr>
            <a:xfrm>
              <a:off x="6888999" y="505025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6960351" y="5121607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4"/>
            <p:cNvSpPr/>
            <p:nvPr/>
          </p:nvSpPr>
          <p:spPr>
            <a:xfrm>
              <a:off x="6910945" y="515998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5" name="rc255"/>
            <p:cNvSpPr/>
            <p:nvPr/>
          </p:nvSpPr>
          <p:spPr>
            <a:xfrm>
              <a:off x="6888999" y="526971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6960351" y="5341063"/>
              <a:ext cx="76753" cy="76753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6910945" y="537943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E0F3F8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8" name="tx258"/>
            <p:cNvSpPr/>
            <p:nvPr/>
          </p:nvSpPr>
          <p:spPr>
            <a:xfrm>
              <a:off x="7178044" y="3798636"/>
              <a:ext cx="415989" cy="84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DONOR</a:t>
              </a:r>
            </a:p>
          </p:txBody>
        </p:sp>
        <p:sp>
          <p:nvSpPr>
            <p:cNvPr id="259" name="tx259"/>
            <p:cNvSpPr/>
            <p:nvPr/>
          </p:nvSpPr>
          <p:spPr>
            <a:xfrm>
              <a:off x="7178044" y="4020493"/>
              <a:ext cx="683002" cy="82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UNTREATED</a:t>
              </a:r>
            </a:p>
          </p:txBody>
        </p:sp>
        <p:sp>
          <p:nvSpPr>
            <p:cNvPr id="260" name="tx260"/>
            <p:cNvSpPr/>
            <p:nvPr/>
          </p:nvSpPr>
          <p:spPr>
            <a:xfrm>
              <a:off x="7178044" y="4237821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261" name="tx261"/>
            <p:cNvSpPr/>
            <p:nvPr/>
          </p:nvSpPr>
          <p:spPr>
            <a:xfrm>
              <a:off x="7178044" y="4457168"/>
              <a:ext cx="723711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CTX+HV292.1</a:t>
              </a:r>
            </a:p>
          </p:txBody>
        </p:sp>
        <p:sp>
          <p:nvSpPr>
            <p:cNvPr id="262" name="tx262"/>
            <p:cNvSpPr/>
            <p:nvPr/>
          </p:nvSpPr>
          <p:spPr>
            <a:xfrm>
              <a:off x="7178044" y="4678806"/>
              <a:ext cx="434925" cy="823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HV292.1</a:t>
              </a:r>
            </a:p>
          </p:txBody>
        </p:sp>
        <p:sp>
          <p:nvSpPr>
            <p:cNvPr id="263" name="tx263"/>
            <p:cNvSpPr/>
            <p:nvPr/>
          </p:nvSpPr>
          <p:spPr>
            <a:xfrm>
              <a:off x="7178044" y="4900445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264" name="tx264"/>
            <p:cNvSpPr/>
            <p:nvPr/>
          </p:nvSpPr>
          <p:spPr>
            <a:xfrm>
              <a:off x="7178044" y="5115481"/>
              <a:ext cx="934898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VAN+CCUG59168</a:t>
              </a:r>
            </a:p>
          </p:txBody>
        </p:sp>
        <p:sp>
          <p:nvSpPr>
            <p:cNvPr id="265" name="tx265"/>
            <p:cNvSpPr/>
            <p:nvPr/>
          </p:nvSpPr>
          <p:spPr>
            <a:xfrm>
              <a:off x="7178044" y="5334937"/>
              <a:ext cx="639836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CCUG59168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446042" y="1987346"/>
            <a:ext cx="5806080" cy="3588157"/>
            <a:chOff x="2446042" y="1987346"/>
            <a:chExt cx="5806080" cy="3588157"/>
          </a:xfrm>
        </p:grpSpPr>
        <p:sp>
          <p:nvSpPr>
            <p:cNvPr id="3" name="rc3"/>
            <p:cNvSpPr/>
            <p:nvPr/>
          </p:nvSpPr>
          <p:spPr>
            <a:xfrm>
              <a:off x="2446041" y="1987346"/>
              <a:ext cx="5806079" cy="35881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446041" y="1987346"/>
              <a:ext cx="5806079" cy="35881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806315" y="2273161"/>
              <a:ext cx="1794050" cy="14148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806315" y="3292176"/>
              <a:ext cx="1794050" cy="0"/>
            </a:xfrm>
            <a:custGeom>
              <a:avLst/>
              <a:pathLst>
                <a:path w="1794050" h="0">
                  <a:moveTo>
                    <a:pt x="0" y="0"/>
                  </a:moveTo>
                  <a:lnTo>
                    <a:pt x="1794050" y="0"/>
                  </a:lnTo>
                  <a:lnTo>
                    <a:pt x="179405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806315" y="2870702"/>
              <a:ext cx="1794050" cy="0"/>
            </a:xfrm>
            <a:custGeom>
              <a:avLst/>
              <a:pathLst>
                <a:path w="1794050" h="0">
                  <a:moveTo>
                    <a:pt x="0" y="0"/>
                  </a:moveTo>
                  <a:lnTo>
                    <a:pt x="1794050" y="0"/>
                  </a:lnTo>
                  <a:lnTo>
                    <a:pt x="179405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806315" y="2449228"/>
              <a:ext cx="1794050" cy="0"/>
            </a:xfrm>
            <a:custGeom>
              <a:avLst/>
              <a:pathLst>
                <a:path w="1794050" h="0">
                  <a:moveTo>
                    <a:pt x="0" y="0"/>
                  </a:moveTo>
                  <a:lnTo>
                    <a:pt x="1794050" y="0"/>
                  </a:lnTo>
                  <a:lnTo>
                    <a:pt x="179405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283246" y="2273161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777475" y="2273161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271704" y="2273161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806315" y="3502912"/>
              <a:ext cx="1794050" cy="0"/>
            </a:xfrm>
            <a:custGeom>
              <a:avLst/>
              <a:pathLst>
                <a:path w="1794050" h="0">
                  <a:moveTo>
                    <a:pt x="0" y="0"/>
                  </a:moveTo>
                  <a:lnTo>
                    <a:pt x="1794050" y="0"/>
                  </a:lnTo>
                  <a:lnTo>
                    <a:pt x="179405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06315" y="3081439"/>
              <a:ext cx="1794050" cy="0"/>
            </a:xfrm>
            <a:custGeom>
              <a:avLst/>
              <a:pathLst>
                <a:path w="1794050" h="0">
                  <a:moveTo>
                    <a:pt x="0" y="0"/>
                  </a:moveTo>
                  <a:lnTo>
                    <a:pt x="1794050" y="0"/>
                  </a:lnTo>
                  <a:lnTo>
                    <a:pt x="179405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806315" y="2659965"/>
              <a:ext cx="1794050" cy="0"/>
            </a:xfrm>
            <a:custGeom>
              <a:avLst/>
              <a:pathLst>
                <a:path w="1794050" h="0">
                  <a:moveTo>
                    <a:pt x="0" y="0"/>
                  </a:moveTo>
                  <a:lnTo>
                    <a:pt x="1794050" y="0"/>
                  </a:lnTo>
                  <a:lnTo>
                    <a:pt x="179405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036132" y="2273161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530361" y="2273161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024589" y="2273161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518818" y="2273161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2935024" y="344323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2948332" y="3464536"/>
              <a:ext cx="76753" cy="76753"/>
            </a:xfrm>
            <a:custGeom>
              <a:avLst/>
              <a:pathLst>
                <a:path w="76753" h="76753">
                  <a:moveTo>
                    <a:pt x="0" y="76753"/>
                  </a:moveTo>
                  <a:lnTo>
                    <a:pt x="76753" y="76753"/>
                  </a:lnTo>
                  <a:lnTo>
                    <a:pt x="767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2948332" y="3464536"/>
              <a:ext cx="76753" cy="76753"/>
            </a:xfrm>
            <a:custGeom>
              <a:avLst/>
              <a:pathLst>
                <a:path w="76753" h="76753">
                  <a:moveTo>
                    <a:pt x="0" y="76753"/>
                  </a:moveTo>
                  <a:lnTo>
                    <a:pt x="76753" y="76753"/>
                  </a:lnTo>
                  <a:lnTo>
                    <a:pt x="767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3033870" y="344152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3047178" y="3571805"/>
              <a:ext cx="76753" cy="76753"/>
            </a:xfrm>
            <a:custGeom>
              <a:avLst/>
              <a:pathLst>
                <a:path w="76753" h="76753">
                  <a:moveTo>
                    <a:pt x="0" y="76753"/>
                  </a:moveTo>
                  <a:lnTo>
                    <a:pt x="76753" y="76753"/>
                  </a:lnTo>
                  <a:lnTo>
                    <a:pt x="767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3047178" y="3543098"/>
              <a:ext cx="76753" cy="76753"/>
            </a:xfrm>
            <a:custGeom>
              <a:avLst/>
              <a:pathLst>
                <a:path w="76753" h="76753">
                  <a:moveTo>
                    <a:pt x="0" y="76753"/>
                  </a:moveTo>
                  <a:lnTo>
                    <a:pt x="76753" y="76753"/>
                  </a:lnTo>
                  <a:lnTo>
                    <a:pt x="767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3146024" y="3582404"/>
              <a:ext cx="76753" cy="76753"/>
            </a:xfrm>
            <a:custGeom>
              <a:avLst/>
              <a:pathLst>
                <a:path w="76753" h="76753">
                  <a:moveTo>
                    <a:pt x="0" y="76753"/>
                  </a:moveTo>
                  <a:lnTo>
                    <a:pt x="76753" y="76753"/>
                  </a:lnTo>
                  <a:lnTo>
                    <a:pt x="767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3146024" y="3574059"/>
              <a:ext cx="76753" cy="76753"/>
            </a:xfrm>
            <a:custGeom>
              <a:avLst/>
              <a:pathLst>
                <a:path w="76753" h="76753">
                  <a:moveTo>
                    <a:pt x="0" y="76753"/>
                  </a:moveTo>
                  <a:lnTo>
                    <a:pt x="76753" y="76753"/>
                  </a:lnTo>
                  <a:lnTo>
                    <a:pt x="767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3132716" y="339736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3244870" y="3585347"/>
              <a:ext cx="76753" cy="76753"/>
            </a:xfrm>
            <a:custGeom>
              <a:avLst/>
              <a:pathLst>
                <a:path w="76753" h="76753">
                  <a:moveTo>
                    <a:pt x="0" y="76753"/>
                  </a:moveTo>
                  <a:lnTo>
                    <a:pt x="76753" y="76753"/>
                  </a:lnTo>
                  <a:lnTo>
                    <a:pt x="767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3244870" y="3580932"/>
              <a:ext cx="76753" cy="76753"/>
            </a:xfrm>
            <a:custGeom>
              <a:avLst/>
              <a:pathLst>
                <a:path w="76753" h="76753">
                  <a:moveTo>
                    <a:pt x="0" y="76753"/>
                  </a:moveTo>
                  <a:lnTo>
                    <a:pt x="76753" y="76753"/>
                  </a:lnTo>
                  <a:lnTo>
                    <a:pt x="767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3231562" y="3301533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4480442" y="3566784"/>
              <a:ext cx="76753" cy="76753"/>
            </a:xfrm>
            <a:custGeom>
              <a:avLst/>
              <a:pathLst>
                <a:path w="76753" h="76753">
                  <a:moveTo>
                    <a:pt x="0" y="76753"/>
                  </a:moveTo>
                  <a:lnTo>
                    <a:pt x="76753" y="76753"/>
                  </a:lnTo>
                  <a:lnTo>
                    <a:pt x="767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4480442" y="3569147"/>
              <a:ext cx="76753" cy="76753"/>
            </a:xfrm>
            <a:custGeom>
              <a:avLst/>
              <a:pathLst>
                <a:path w="76753" h="76753">
                  <a:moveTo>
                    <a:pt x="0" y="76753"/>
                  </a:moveTo>
                  <a:lnTo>
                    <a:pt x="76753" y="76753"/>
                  </a:lnTo>
                  <a:lnTo>
                    <a:pt x="767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4467134" y="333851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986709" y="3502912"/>
              <a:ext cx="1532109" cy="120811"/>
            </a:xfrm>
            <a:custGeom>
              <a:avLst/>
              <a:pathLst>
                <a:path w="1532109" h="120811">
                  <a:moveTo>
                    <a:pt x="0" y="0"/>
                  </a:moveTo>
                  <a:lnTo>
                    <a:pt x="98845" y="107269"/>
                  </a:lnTo>
                  <a:lnTo>
                    <a:pt x="197691" y="117868"/>
                  </a:lnTo>
                  <a:lnTo>
                    <a:pt x="296537" y="120811"/>
                  </a:lnTo>
                  <a:lnTo>
                    <a:pt x="1532109" y="102247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986709" y="3502912"/>
              <a:ext cx="1532109" cy="116395"/>
            </a:xfrm>
            <a:custGeom>
              <a:avLst/>
              <a:pathLst>
                <a:path w="1532109" h="116395">
                  <a:moveTo>
                    <a:pt x="0" y="0"/>
                  </a:moveTo>
                  <a:lnTo>
                    <a:pt x="98845" y="78561"/>
                  </a:lnTo>
                  <a:lnTo>
                    <a:pt x="197691" y="109523"/>
                  </a:lnTo>
                  <a:lnTo>
                    <a:pt x="296537" y="116395"/>
                  </a:lnTo>
                  <a:lnTo>
                    <a:pt x="1532109" y="104611"/>
                  </a:lnTo>
                </a:path>
              </a:pathLst>
            </a:custGeom>
            <a:ln w="13550" cap="flat">
              <a:solidFill>
                <a:srgbClr val="D7302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986709" y="3361214"/>
              <a:ext cx="1532109" cy="141698"/>
            </a:xfrm>
            <a:custGeom>
              <a:avLst/>
              <a:pathLst>
                <a:path w="1532109" h="141698">
                  <a:moveTo>
                    <a:pt x="0" y="141698"/>
                  </a:moveTo>
                  <a:lnTo>
                    <a:pt x="98845" y="139987"/>
                  </a:lnTo>
                  <a:lnTo>
                    <a:pt x="197691" y="95835"/>
                  </a:lnTo>
                  <a:lnTo>
                    <a:pt x="296537" y="0"/>
                  </a:lnTo>
                  <a:lnTo>
                    <a:pt x="1532109" y="36978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036132" y="2273161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806315" y="3502912"/>
              <a:ext cx="1794050" cy="0"/>
            </a:xfrm>
            <a:custGeom>
              <a:avLst/>
              <a:pathLst>
                <a:path w="1794050" h="0">
                  <a:moveTo>
                    <a:pt x="0" y="0"/>
                  </a:moveTo>
                  <a:lnTo>
                    <a:pt x="1794050" y="0"/>
                  </a:lnTo>
                  <a:lnTo>
                    <a:pt x="1794050" y="0"/>
                  </a:lnTo>
                </a:path>
              </a:pathLst>
            </a:custGeom>
            <a:ln w="13550" cap="flat">
              <a:solidFill>
                <a:srgbClr val="99999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2806315" y="2273161"/>
              <a:ext cx="1794050" cy="1414874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2806315" y="3757625"/>
              <a:ext cx="1794050" cy="14148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806315" y="4776639"/>
              <a:ext cx="1794050" cy="0"/>
            </a:xfrm>
            <a:custGeom>
              <a:avLst/>
              <a:pathLst>
                <a:path w="1794050" h="0">
                  <a:moveTo>
                    <a:pt x="0" y="0"/>
                  </a:moveTo>
                  <a:lnTo>
                    <a:pt x="1794050" y="0"/>
                  </a:lnTo>
                  <a:lnTo>
                    <a:pt x="179405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806315" y="4355166"/>
              <a:ext cx="1794050" cy="0"/>
            </a:xfrm>
            <a:custGeom>
              <a:avLst/>
              <a:pathLst>
                <a:path w="1794050" h="0">
                  <a:moveTo>
                    <a:pt x="0" y="0"/>
                  </a:moveTo>
                  <a:lnTo>
                    <a:pt x="1794050" y="0"/>
                  </a:lnTo>
                  <a:lnTo>
                    <a:pt x="179405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2806315" y="3933692"/>
              <a:ext cx="1794050" cy="0"/>
            </a:xfrm>
            <a:custGeom>
              <a:avLst/>
              <a:pathLst>
                <a:path w="1794050" h="0">
                  <a:moveTo>
                    <a:pt x="0" y="0"/>
                  </a:moveTo>
                  <a:lnTo>
                    <a:pt x="1794050" y="0"/>
                  </a:lnTo>
                  <a:lnTo>
                    <a:pt x="179405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283246" y="3757625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777475" y="3757625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271704" y="3757625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806315" y="4987376"/>
              <a:ext cx="1794050" cy="0"/>
            </a:xfrm>
            <a:custGeom>
              <a:avLst/>
              <a:pathLst>
                <a:path w="1794050" h="0">
                  <a:moveTo>
                    <a:pt x="0" y="0"/>
                  </a:moveTo>
                  <a:lnTo>
                    <a:pt x="1794050" y="0"/>
                  </a:lnTo>
                  <a:lnTo>
                    <a:pt x="179405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2806315" y="4565902"/>
              <a:ext cx="1794050" cy="0"/>
            </a:xfrm>
            <a:custGeom>
              <a:avLst/>
              <a:pathLst>
                <a:path w="1794050" h="0">
                  <a:moveTo>
                    <a:pt x="0" y="0"/>
                  </a:moveTo>
                  <a:lnTo>
                    <a:pt x="1794050" y="0"/>
                  </a:lnTo>
                  <a:lnTo>
                    <a:pt x="179405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806315" y="4144429"/>
              <a:ext cx="1794050" cy="0"/>
            </a:xfrm>
            <a:custGeom>
              <a:avLst/>
              <a:pathLst>
                <a:path w="1794050" h="0">
                  <a:moveTo>
                    <a:pt x="0" y="0"/>
                  </a:moveTo>
                  <a:lnTo>
                    <a:pt x="1794050" y="0"/>
                  </a:lnTo>
                  <a:lnTo>
                    <a:pt x="179405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036132" y="3757625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530361" y="3757625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024589" y="3757625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4518818" y="3757625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2849487" y="4949000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2935024" y="492769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2948332" y="4949000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3047178" y="4861465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3047178" y="4742260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3033870" y="479743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3146024" y="4883571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3132716" y="469655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3195447" y="4548517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3244870" y="4845539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3244870" y="4619474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3231562" y="4566763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4480442" y="4795824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4480442" y="4555900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4467134" y="469429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986709" y="4834200"/>
              <a:ext cx="1532109" cy="153176"/>
            </a:xfrm>
            <a:custGeom>
              <a:avLst/>
              <a:pathLst>
                <a:path w="1532109" h="153176">
                  <a:moveTo>
                    <a:pt x="0" y="153176"/>
                  </a:moveTo>
                  <a:lnTo>
                    <a:pt x="98845" y="65641"/>
                  </a:lnTo>
                  <a:lnTo>
                    <a:pt x="197691" y="87747"/>
                  </a:lnTo>
                  <a:lnTo>
                    <a:pt x="296537" y="49715"/>
                  </a:lnTo>
                  <a:lnTo>
                    <a:pt x="1532109" y="0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2887863" y="4586893"/>
              <a:ext cx="1630955" cy="400483"/>
            </a:xfrm>
            <a:custGeom>
              <a:avLst/>
              <a:pathLst>
                <a:path w="1630955" h="400483">
                  <a:moveTo>
                    <a:pt x="0" y="400483"/>
                  </a:moveTo>
                  <a:lnTo>
                    <a:pt x="197691" y="193743"/>
                  </a:lnTo>
                  <a:lnTo>
                    <a:pt x="345960" y="0"/>
                  </a:lnTo>
                  <a:lnTo>
                    <a:pt x="395383" y="70957"/>
                  </a:lnTo>
                  <a:lnTo>
                    <a:pt x="1630955" y="7383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2986709" y="4626443"/>
              <a:ext cx="1532109" cy="360933"/>
            </a:xfrm>
            <a:custGeom>
              <a:avLst/>
              <a:pathLst>
                <a:path w="1532109" h="360933">
                  <a:moveTo>
                    <a:pt x="0" y="360933"/>
                  </a:moveTo>
                  <a:lnTo>
                    <a:pt x="98845" y="230669"/>
                  </a:lnTo>
                  <a:lnTo>
                    <a:pt x="197691" y="129786"/>
                  </a:lnTo>
                  <a:lnTo>
                    <a:pt x="296537" y="0"/>
                  </a:lnTo>
                  <a:lnTo>
                    <a:pt x="1532109" y="127527"/>
                  </a:lnTo>
                </a:path>
              </a:pathLst>
            </a:custGeom>
            <a:ln w="13550" cap="flat">
              <a:solidFill>
                <a:srgbClr val="E0F3F8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3036132" y="3757625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2806315" y="4987376"/>
              <a:ext cx="1794050" cy="0"/>
            </a:xfrm>
            <a:custGeom>
              <a:avLst/>
              <a:pathLst>
                <a:path w="1794050" h="0">
                  <a:moveTo>
                    <a:pt x="0" y="0"/>
                  </a:moveTo>
                  <a:lnTo>
                    <a:pt x="1794050" y="0"/>
                  </a:lnTo>
                  <a:lnTo>
                    <a:pt x="1794050" y="0"/>
                  </a:lnTo>
                </a:path>
              </a:pathLst>
            </a:custGeom>
            <a:ln w="13550" cap="flat">
              <a:solidFill>
                <a:srgbClr val="99999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2806315" y="3757625"/>
              <a:ext cx="1794050" cy="1414874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4669955" y="2273161"/>
              <a:ext cx="1794050" cy="14148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4669955" y="3292176"/>
              <a:ext cx="1794050" cy="0"/>
            </a:xfrm>
            <a:custGeom>
              <a:avLst/>
              <a:pathLst>
                <a:path w="1794050" h="0">
                  <a:moveTo>
                    <a:pt x="0" y="0"/>
                  </a:moveTo>
                  <a:lnTo>
                    <a:pt x="1794050" y="0"/>
                  </a:lnTo>
                  <a:lnTo>
                    <a:pt x="179405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4669955" y="2870702"/>
              <a:ext cx="1794050" cy="0"/>
            </a:xfrm>
            <a:custGeom>
              <a:avLst/>
              <a:pathLst>
                <a:path w="1794050" h="0">
                  <a:moveTo>
                    <a:pt x="0" y="0"/>
                  </a:moveTo>
                  <a:lnTo>
                    <a:pt x="1794050" y="0"/>
                  </a:lnTo>
                  <a:lnTo>
                    <a:pt x="179405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4669955" y="2449228"/>
              <a:ext cx="1794050" cy="0"/>
            </a:xfrm>
            <a:custGeom>
              <a:avLst/>
              <a:pathLst>
                <a:path w="1794050" h="0">
                  <a:moveTo>
                    <a:pt x="0" y="0"/>
                  </a:moveTo>
                  <a:lnTo>
                    <a:pt x="1794050" y="0"/>
                  </a:lnTo>
                  <a:lnTo>
                    <a:pt x="179405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4700535" y="2273161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5210209" y="2273161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5719882" y="2273161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6229556" y="2273161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4669955" y="3502912"/>
              <a:ext cx="1794050" cy="0"/>
            </a:xfrm>
            <a:custGeom>
              <a:avLst/>
              <a:pathLst>
                <a:path w="1794050" h="0">
                  <a:moveTo>
                    <a:pt x="0" y="0"/>
                  </a:moveTo>
                  <a:lnTo>
                    <a:pt x="1794050" y="0"/>
                  </a:lnTo>
                  <a:lnTo>
                    <a:pt x="179405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4669955" y="3081439"/>
              <a:ext cx="1794050" cy="0"/>
            </a:xfrm>
            <a:custGeom>
              <a:avLst/>
              <a:pathLst>
                <a:path w="1794050" h="0">
                  <a:moveTo>
                    <a:pt x="0" y="0"/>
                  </a:moveTo>
                  <a:lnTo>
                    <a:pt x="1794050" y="0"/>
                  </a:lnTo>
                  <a:lnTo>
                    <a:pt x="179405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4669955" y="2659965"/>
              <a:ext cx="1794050" cy="0"/>
            </a:xfrm>
            <a:custGeom>
              <a:avLst/>
              <a:pathLst>
                <a:path w="1794050" h="0">
                  <a:moveTo>
                    <a:pt x="0" y="0"/>
                  </a:moveTo>
                  <a:lnTo>
                    <a:pt x="1794050" y="0"/>
                  </a:lnTo>
                  <a:lnTo>
                    <a:pt x="179405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4955372" y="2273161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5465046" y="2273161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5974719" y="2273161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4713126" y="3464536"/>
              <a:ext cx="76753" cy="76753"/>
            </a:xfrm>
            <a:custGeom>
              <a:avLst/>
              <a:pathLst>
                <a:path w="76753" h="76753">
                  <a:moveTo>
                    <a:pt x="0" y="76753"/>
                  </a:moveTo>
                  <a:lnTo>
                    <a:pt x="76753" y="76753"/>
                  </a:lnTo>
                  <a:lnTo>
                    <a:pt x="767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4713126" y="3464536"/>
              <a:ext cx="76753" cy="76753"/>
            </a:xfrm>
            <a:custGeom>
              <a:avLst/>
              <a:pathLst>
                <a:path w="76753" h="76753">
                  <a:moveTo>
                    <a:pt x="0" y="76753"/>
                  </a:moveTo>
                  <a:lnTo>
                    <a:pt x="76753" y="76753"/>
                  </a:lnTo>
                  <a:lnTo>
                    <a:pt x="767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4713126" y="3464536"/>
              <a:ext cx="76753" cy="7675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4713126" y="3464536"/>
              <a:ext cx="76753" cy="7675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4699818" y="344323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4699818" y="344323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120865" y="3466448"/>
              <a:ext cx="76753" cy="7675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5107557" y="342138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5107557" y="335483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5120865" y="3432632"/>
              <a:ext cx="76753" cy="76753"/>
            </a:xfrm>
            <a:custGeom>
              <a:avLst/>
              <a:pathLst>
                <a:path w="76753" h="76753">
                  <a:moveTo>
                    <a:pt x="0" y="76753"/>
                  </a:moveTo>
                  <a:lnTo>
                    <a:pt x="76753" y="76753"/>
                  </a:lnTo>
                  <a:lnTo>
                    <a:pt x="767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5120865" y="3373476"/>
              <a:ext cx="76753" cy="76753"/>
            </a:xfrm>
            <a:custGeom>
              <a:avLst/>
              <a:pathLst>
                <a:path w="76753" h="76753">
                  <a:moveTo>
                    <a:pt x="0" y="76753"/>
                  </a:moveTo>
                  <a:lnTo>
                    <a:pt x="76753" y="76753"/>
                  </a:lnTo>
                  <a:lnTo>
                    <a:pt x="767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120865" y="3517649"/>
              <a:ext cx="76753" cy="7675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5528604" y="3402164"/>
              <a:ext cx="76753" cy="76753"/>
            </a:xfrm>
            <a:custGeom>
              <a:avLst/>
              <a:pathLst>
                <a:path w="76753" h="76753">
                  <a:moveTo>
                    <a:pt x="0" y="76753"/>
                  </a:moveTo>
                  <a:lnTo>
                    <a:pt x="76753" y="76753"/>
                  </a:lnTo>
                  <a:lnTo>
                    <a:pt x="767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5528604" y="3525284"/>
              <a:ext cx="76753" cy="76753"/>
            </a:xfrm>
            <a:custGeom>
              <a:avLst/>
              <a:pathLst>
                <a:path w="76753" h="76753">
                  <a:moveTo>
                    <a:pt x="0" y="76753"/>
                  </a:moveTo>
                  <a:lnTo>
                    <a:pt x="76753" y="76753"/>
                  </a:lnTo>
                  <a:lnTo>
                    <a:pt x="767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528604" y="3519620"/>
              <a:ext cx="76753" cy="7675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5528604" y="3389177"/>
              <a:ext cx="76753" cy="7675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5515296" y="347220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5515296" y="3398657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6344081" y="3416524"/>
              <a:ext cx="76753" cy="76753"/>
            </a:xfrm>
            <a:custGeom>
              <a:avLst/>
              <a:pathLst>
                <a:path w="76753" h="76753">
                  <a:moveTo>
                    <a:pt x="0" y="76753"/>
                  </a:moveTo>
                  <a:lnTo>
                    <a:pt x="76753" y="76753"/>
                  </a:lnTo>
                  <a:lnTo>
                    <a:pt x="767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6344081" y="3406603"/>
              <a:ext cx="76753" cy="76753"/>
            </a:xfrm>
            <a:custGeom>
              <a:avLst/>
              <a:pathLst>
                <a:path w="76753" h="76753">
                  <a:moveTo>
                    <a:pt x="0" y="76753"/>
                  </a:moveTo>
                  <a:lnTo>
                    <a:pt x="76753" y="76753"/>
                  </a:lnTo>
                  <a:lnTo>
                    <a:pt x="767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344081" y="3516631"/>
              <a:ext cx="76753" cy="7675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344081" y="3462681"/>
              <a:ext cx="76753" cy="7675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6330773" y="343578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6330773" y="3372547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4751503" y="3414514"/>
              <a:ext cx="1630955" cy="88398"/>
            </a:xfrm>
            <a:custGeom>
              <a:avLst/>
              <a:pathLst>
                <a:path w="1630955" h="88398">
                  <a:moveTo>
                    <a:pt x="0" y="88398"/>
                  </a:moveTo>
                  <a:lnTo>
                    <a:pt x="407738" y="0"/>
                  </a:lnTo>
                  <a:lnTo>
                    <a:pt x="815477" y="43823"/>
                  </a:lnTo>
                  <a:lnTo>
                    <a:pt x="1630955" y="17713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4751503" y="3440541"/>
              <a:ext cx="1630955" cy="62371"/>
            </a:xfrm>
            <a:custGeom>
              <a:avLst/>
              <a:pathLst>
                <a:path w="1630955" h="62371">
                  <a:moveTo>
                    <a:pt x="0" y="62371"/>
                  </a:moveTo>
                  <a:lnTo>
                    <a:pt x="407738" y="30468"/>
                  </a:lnTo>
                  <a:lnTo>
                    <a:pt x="815477" y="0"/>
                  </a:lnTo>
                  <a:lnTo>
                    <a:pt x="1630955" y="14360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4751503" y="3411853"/>
              <a:ext cx="1630955" cy="151807"/>
            </a:xfrm>
            <a:custGeom>
              <a:avLst/>
              <a:pathLst>
                <a:path w="1630955" h="151807">
                  <a:moveTo>
                    <a:pt x="0" y="91059"/>
                  </a:moveTo>
                  <a:lnTo>
                    <a:pt x="407738" y="0"/>
                  </a:lnTo>
                  <a:lnTo>
                    <a:pt x="815477" y="151807"/>
                  </a:lnTo>
                  <a:lnTo>
                    <a:pt x="1630955" y="33126"/>
                  </a:lnTo>
                </a:path>
              </a:pathLst>
            </a:custGeom>
            <a:ln w="13550" cap="flat">
              <a:solidFill>
                <a:srgbClr val="D7302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4751503" y="3502912"/>
              <a:ext cx="1630955" cy="55084"/>
            </a:xfrm>
            <a:custGeom>
              <a:avLst/>
              <a:pathLst>
                <a:path w="1630955" h="55084">
                  <a:moveTo>
                    <a:pt x="0" y="0"/>
                  </a:moveTo>
                  <a:lnTo>
                    <a:pt x="407738" y="53113"/>
                  </a:lnTo>
                  <a:lnTo>
                    <a:pt x="815477" y="55084"/>
                  </a:lnTo>
                  <a:lnTo>
                    <a:pt x="1630955" y="52094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4751503" y="3427553"/>
              <a:ext cx="1630955" cy="77270"/>
            </a:xfrm>
            <a:custGeom>
              <a:avLst/>
              <a:pathLst>
                <a:path w="1630955" h="77270">
                  <a:moveTo>
                    <a:pt x="0" y="75359"/>
                  </a:moveTo>
                  <a:lnTo>
                    <a:pt x="407738" y="77270"/>
                  </a:lnTo>
                  <a:lnTo>
                    <a:pt x="815477" y="0"/>
                  </a:lnTo>
                  <a:lnTo>
                    <a:pt x="1630955" y="73504"/>
                  </a:lnTo>
                </a:path>
              </a:pathLst>
            </a:custGeom>
            <a:ln w="13550" cap="flat">
              <a:solidFill>
                <a:srgbClr val="D7302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4751503" y="3481066"/>
              <a:ext cx="1630955" cy="50823"/>
            </a:xfrm>
            <a:custGeom>
              <a:avLst/>
              <a:pathLst>
                <a:path w="1630955" h="50823">
                  <a:moveTo>
                    <a:pt x="0" y="21846"/>
                  </a:moveTo>
                  <a:lnTo>
                    <a:pt x="407738" y="0"/>
                  </a:lnTo>
                  <a:lnTo>
                    <a:pt x="815477" y="50823"/>
                  </a:lnTo>
                  <a:lnTo>
                    <a:pt x="1630955" y="14395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4955372" y="2273161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4669955" y="3502912"/>
              <a:ext cx="1794050" cy="0"/>
            </a:xfrm>
            <a:custGeom>
              <a:avLst/>
              <a:pathLst>
                <a:path w="1794050" h="0">
                  <a:moveTo>
                    <a:pt x="0" y="0"/>
                  </a:moveTo>
                  <a:lnTo>
                    <a:pt x="1794050" y="0"/>
                  </a:lnTo>
                  <a:lnTo>
                    <a:pt x="1794050" y="0"/>
                  </a:lnTo>
                </a:path>
              </a:pathLst>
            </a:custGeom>
            <a:ln w="13550" cap="flat">
              <a:solidFill>
                <a:srgbClr val="99999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4669955" y="2273161"/>
              <a:ext cx="1794050" cy="1414874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4669955" y="3757625"/>
              <a:ext cx="1794050" cy="14148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4669955" y="4776639"/>
              <a:ext cx="1794050" cy="0"/>
            </a:xfrm>
            <a:custGeom>
              <a:avLst/>
              <a:pathLst>
                <a:path w="1794050" h="0">
                  <a:moveTo>
                    <a:pt x="0" y="0"/>
                  </a:moveTo>
                  <a:lnTo>
                    <a:pt x="1794050" y="0"/>
                  </a:lnTo>
                  <a:lnTo>
                    <a:pt x="179405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4669955" y="4355166"/>
              <a:ext cx="1794050" cy="0"/>
            </a:xfrm>
            <a:custGeom>
              <a:avLst/>
              <a:pathLst>
                <a:path w="1794050" h="0">
                  <a:moveTo>
                    <a:pt x="0" y="0"/>
                  </a:moveTo>
                  <a:lnTo>
                    <a:pt x="1794050" y="0"/>
                  </a:lnTo>
                  <a:lnTo>
                    <a:pt x="179405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4669955" y="3933692"/>
              <a:ext cx="1794050" cy="0"/>
            </a:xfrm>
            <a:custGeom>
              <a:avLst/>
              <a:pathLst>
                <a:path w="1794050" h="0">
                  <a:moveTo>
                    <a:pt x="0" y="0"/>
                  </a:moveTo>
                  <a:lnTo>
                    <a:pt x="1794050" y="0"/>
                  </a:lnTo>
                  <a:lnTo>
                    <a:pt x="179405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4700535" y="3757625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5210209" y="3757625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5719882" y="3757625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6229556" y="3757625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4669955" y="4987376"/>
              <a:ext cx="1794050" cy="0"/>
            </a:xfrm>
            <a:custGeom>
              <a:avLst/>
              <a:pathLst>
                <a:path w="1794050" h="0">
                  <a:moveTo>
                    <a:pt x="0" y="0"/>
                  </a:moveTo>
                  <a:lnTo>
                    <a:pt x="1794050" y="0"/>
                  </a:lnTo>
                  <a:lnTo>
                    <a:pt x="179405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4669955" y="4565902"/>
              <a:ext cx="1794050" cy="0"/>
            </a:xfrm>
            <a:custGeom>
              <a:avLst/>
              <a:pathLst>
                <a:path w="1794050" h="0">
                  <a:moveTo>
                    <a:pt x="0" y="0"/>
                  </a:moveTo>
                  <a:lnTo>
                    <a:pt x="1794050" y="0"/>
                  </a:lnTo>
                  <a:lnTo>
                    <a:pt x="179405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4669955" y="4144429"/>
              <a:ext cx="1794050" cy="0"/>
            </a:xfrm>
            <a:custGeom>
              <a:avLst/>
              <a:pathLst>
                <a:path w="1794050" h="0">
                  <a:moveTo>
                    <a:pt x="0" y="0"/>
                  </a:moveTo>
                  <a:lnTo>
                    <a:pt x="1794050" y="0"/>
                  </a:lnTo>
                  <a:lnTo>
                    <a:pt x="179405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4955372" y="3757625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5465046" y="3757625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5974719" y="3757625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4713126" y="4949000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4713126" y="4949000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4713126" y="4949000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713126" y="4949000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4699818" y="492769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4699818" y="489752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120865" y="4839076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5107557" y="5026037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5107557" y="489520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5120865" y="3986865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5120865" y="4858838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5120865" y="4900740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5528604" y="3783561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5528604" y="4527625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528604" y="4752107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5528604" y="4465443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5515296" y="499362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5515296" y="487856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6344081" y="4800729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91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6344081" y="4889117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344081" y="4373043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344081" y="3942949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6330773" y="497605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6330773" y="486280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4751503" y="4922484"/>
              <a:ext cx="1630955" cy="34720"/>
            </a:xfrm>
            <a:custGeom>
              <a:avLst/>
              <a:pathLst>
                <a:path w="1630955" h="34720">
                  <a:moveTo>
                    <a:pt x="0" y="34720"/>
                  </a:moveTo>
                  <a:lnTo>
                    <a:pt x="407738" y="32405"/>
                  </a:lnTo>
                  <a:lnTo>
                    <a:pt x="815477" y="15759"/>
                  </a:lnTo>
                  <a:lnTo>
                    <a:pt x="1630955" y="0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4751503" y="3821938"/>
              <a:ext cx="1630955" cy="1165438"/>
            </a:xfrm>
            <a:custGeom>
              <a:avLst/>
              <a:pathLst>
                <a:path w="1630955" h="1165438">
                  <a:moveTo>
                    <a:pt x="0" y="1165438"/>
                  </a:moveTo>
                  <a:lnTo>
                    <a:pt x="407738" y="203303"/>
                  </a:lnTo>
                  <a:lnTo>
                    <a:pt x="815477" y="0"/>
                  </a:lnTo>
                  <a:lnTo>
                    <a:pt x="1630955" y="1017167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4751503" y="4566001"/>
              <a:ext cx="1630955" cy="421375"/>
            </a:xfrm>
            <a:custGeom>
              <a:avLst/>
              <a:pathLst>
                <a:path w="1630955" h="421375">
                  <a:moveTo>
                    <a:pt x="0" y="421375"/>
                  </a:moveTo>
                  <a:lnTo>
                    <a:pt x="407738" y="331213"/>
                  </a:lnTo>
                  <a:lnTo>
                    <a:pt x="815477" y="0"/>
                  </a:lnTo>
                  <a:lnTo>
                    <a:pt x="1630955" y="361492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4751503" y="4411419"/>
              <a:ext cx="1630955" cy="575956"/>
            </a:xfrm>
            <a:custGeom>
              <a:avLst/>
              <a:pathLst>
                <a:path w="1630955" h="575956">
                  <a:moveTo>
                    <a:pt x="0" y="575956"/>
                  </a:moveTo>
                  <a:lnTo>
                    <a:pt x="407738" y="527696"/>
                  </a:lnTo>
                  <a:lnTo>
                    <a:pt x="815477" y="379063"/>
                  </a:lnTo>
                  <a:lnTo>
                    <a:pt x="1630955" y="0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4751503" y="3981326"/>
              <a:ext cx="1630955" cy="1006050"/>
            </a:xfrm>
            <a:custGeom>
              <a:avLst/>
              <a:pathLst>
                <a:path w="1630955" h="1006050">
                  <a:moveTo>
                    <a:pt x="0" y="1006050"/>
                  </a:moveTo>
                  <a:lnTo>
                    <a:pt x="407738" y="896126"/>
                  </a:lnTo>
                  <a:lnTo>
                    <a:pt x="815477" y="522493"/>
                  </a:lnTo>
                  <a:lnTo>
                    <a:pt x="1630955" y="0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4751503" y="4987376"/>
              <a:ext cx="1630955" cy="98341"/>
            </a:xfrm>
            <a:custGeom>
              <a:avLst/>
              <a:pathLst>
                <a:path w="1630955" h="98341">
                  <a:moveTo>
                    <a:pt x="0" y="0"/>
                  </a:moveTo>
                  <a:lnTo>
                    <a:pt x="407738" y="98341"/>
                  </a:lnTo>
                  <a:lnTo>
                    <a:pt x="815477" y="65923"/>
                  </a:lnTo>
                  <a:lnTo>
                    <a:pt x="1630955" y="48361"/>
                  </a:lnTo>
                </a:path>
              </a:pathLst>
            </a:custGeom>
            <a:ln w="13550" cap="flat">
              <a:solidFill>
                <a:srgbClr val="E0F3F8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4955372" y="3757625"/>
              <a:ext cx="0" cy="1414874"/>
            </a:xfrm>
            <a:custGeom>
              <a:avLst/>
              <a:pathLst>
                <a:path w="0" h="1414874">
                  <a:moveTo>
                    <a:pt x="0" y="1414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4669955" y="4987376"/>
              <a:ext cx="1794050" cy="0"/>
            </a:xfrm>
            <a:custGeom>
              <a:avLst/>
              <a:pathLst>
                <a:path w="1794050" h="0">
                  <a:moveTo>
                    <a:pt x="0" y="0"/>
                  </a:moveTo>
                  <a:lnTo>
                    <a:pt x="1794050" y="0"/>
                  </a:lnTo>
                  <a:lnTo>
                    <a:pt x="1794050" y="0"/>
                  </a:lnTo>
                </a:path>
              </a:pathLst>
            </a:custGeom>
            <a:ln w="13550" cap="flat">
              <a:solidFill>
                <a:srgbClr val="99999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8" name="rc168"/>
            <p:cNvSpPr/>
            <p:nvPr/>
          </p:nvSpPr>
          <p:spPr>
            <a:xfrm>
              <a:off x="4669955" y="3757625"/>
              <a:ext cx="1794050" cy="1414874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rc169"/>
            <p:cNvSpPr/>
            <p:nvPr/>
          </p:nvSpPr>
          <p:spPr>
            <a:xfrm>
              <a:off x="2806315" y="2056935"/>
              <a:ext cx="1794050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tx170"/>
            <p:cNvSpPr/>
            <p:nvPr/>
          </p:nvSpPr>
          <p:spPr>
            <a:xfrm>
              <a:off x="3501458" y="2120710"/>
              <a:ext cx="403765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Chicken</a:t>
              </a:r>
            </a:p>
          </p:txBody>
        </p:sp>
        <p:sp>
          <p:nvSpPr>
            <p:cNvPr id="171" name="rc171"/>
            <p:cNvSpPr/>
            <p:nvPr/>
          </p:nvSpPr>
          <p:spPr>
            <a:xfrm>
              <a:off x="4669955" y="2056935"/>
              <a:ext cx="1794050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tx172"/>
            <p:cNvSpPr/>
            <p:nvPr/>
          </p:nvSpPr>
          <p:spPr>
            <a:xfrm>
              <a:off x="5386844" y="2123002"/>
              <a:ext cx="360273" cy="82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Human</a:t>
              </a:r>
            </a:p>
          </p:txBody>
        </p:sp>
        <p:sp>
          <p:nvSpPr>
            <p:cNvPr id="173" name="rc173"/>
            <p:cNvSpPr/>
            <p:nvPr/>
          </p:nvSpPr>
          <p:spPr>
            <a:xfrm>
              <a:off x="6464006" y="2273161"/>
              <a:ext cx="216226" cy="1414874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tx174"/>
            <p:cNvSpPr/>
            <p:nvPr/>
          </p:nvSpPr>
          <p:spPr>
            <a:xfrm rot="5400000">
              <a:off x="6462487" y="2938389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175" name="rc175"/>
            <p:cNvSpPr/>
            <p:nvPr/>
          </p:nvSpPr>
          <p:spPr>
            <a:xfrm>
              <a:off x="6464006" y="3757625"/>
              <a:ext cx="216226" cy="1414874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tx176"/>
            <p:cNvSpPr/>
            <p:nvPr/>
          </p:nvSpPr>
          <p:spPr>
            <a:xfrm rot="5400000">
              <a:off x="6457221" y="4424981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177" name="pl177"/>
            <p:cNvSpPr/>
            <p:nvPr/>
          </p:nvSpPr>
          <p:spPr>
            <a:xfrm>
              <a:off x="3036132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3530361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4024589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4518818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tx181"/>
            <p:cNvSpPr/>
            <p:nvPr/>
          </p:nvSpPr>
          <p:spPr>
            <a:xfrm>
              <a:off x="3005054" y="5235021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3468205" y="5235021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3962434" y="5234748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4456663" y="5234912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185" name="pl185"/>
            <p:cNvSpPr/>
            <p:nvPr/>
          </p:nvSpPr>
          <p:spPr>
            <a:xfrm>
              <a:off x="4955372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5465046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5974719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tx188"/>
            <p:cNvSpPr/>
            <p:nvPr/>
          </p:nvSpPr>
          <p:spPr>
            <a:xfrm>
              <a:off x="4877691" y="5235021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5387365" y="5234912"/>
              <a:ext cx="15536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2.5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5897038" y="5235021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5.0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2681530" y="3465177"/>
              <a:ext cx="62155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2681530" y="3043103"/>
              <a:ext cx="62155" cy="78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2681530" y="2619664"/>
              <a:ext cx="62155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194" name="pl194"/>
            <p:cNvSpPr/>
            <p:nvPr/>
          </p:nvSpPr>
          <p:spPr>
            <a:xfrm>
              <a:off x="2771521" y="35029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2771521" y="30814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2771521" y="26599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tx197"/>
            <p:cNvSpPr/>
            <p:nvPr/>
          </p:nvSpPr>
          <p:spPr>
            <a:xfrm>
              <a:off x="2681530" y="4949641"/>
              <a:ext cx="62155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2681530" y="4527567"/>
              <a:ext cx="62155" cy="78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2681530" y="4104128"/>
              <a:ext cx="62155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200" name="pl200"/>
            <p:cNvSpPr/>
            <p:nvPr/>
          </p:nvSpPr>
          <p:spPr>
            <a:xfrm>
              <a:off x="2771521" y="49873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2771521" y="45659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2771521" y="41444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tx203"/>
            <p:cNvSpPr/>
            <p:nvPr/>
          </p:nvSpPr>
          <p:spPr>
            <a:xfrm>
              <a:off x="4056681" y="5343431"/>
              <a:ext cx="1156958" cy="131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Day_of_Treatment</a:t>
              </a:r>
            </a:p>
          </p:txBody>
        </p:sp>
        <p:sp>
          <p:nvSpPr>
            <p:cNvPr id="204" name="tx204"/>
            <p:cNvSpPr/>
            <p:nvPr/>
          </p:nvSpPr>
          <p:spPr>
            <a:xfrm rot="-5400000">
              <a:off x="1790834" y="3662633"/>
              <a:ext cx="1529605" cy="120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sum Rnum_Gi / baseline</a:t>
              </a:r>
            </a:p>
          </p:txBody>
        </p:sp>
        <p:sp>
          <p:nvSpPr>
            <p:cNvPr id="205" name="rc205"/>
            <p:cNvSpPr/>
            <p:nvPr/>
          </p:nvSpPr>
          <p:spPr>
            <a:xfrm>
              <a:off x="6819410" y="1987346"/>
              <a:ext cx="614689" cy="1336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rc206"/>
            <p:cNvSpPr/>
            <p:nvPr/>
          </p:nvSpPr>
          <p:spPr>
            <a:xfrm>
              <a:off x="6888999" y="2157189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6960351" y="2228540"/>
              <a:ext cx="76753" cy="76753"/>
            </a:xfrm>
            <a:custGeom>
              <a:avLst/>
              <a:pathLst>
                <a:path w="76753" h="76753">
                  <a:moveTo>
                    <a:pt x="0" y="76753"/>
                  </a:moveTo>
                  <a:lnTo>
                    <a:pt x="76753" y="76753"/>
                  </a:lnTo>
                  <a:lnTo>
                    <a:pt x="767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rc208"/>
            <p:cNvSpPr/>
            <p:nvPr/>
          </p:nvSpPr>
          <p:spPr>
            <a:xfrm>
              <a:off x="6888999" y="2376645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6960351" y="2447996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rc210"/>
            <p:cNvSpPr/>
            <p:nvPr/>
          </p:nvSpPr>
          <p:spPr>
            <a:xfrm>
              <a:off x="6888999" y="2596101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6960351" y="2667452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rc212"/>
            <p:cNvSpPr/>
            <p:nvPr/>
          </p:nvSpPr>
          <p:spPr>
            <a:xfrm>
              <a:off x="6888999" y="281555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6960351" y="2886908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rc214"/>
            <p:cNvSpPr/>
            <p:nvPr/>
          </p:nvSpPr>
          <p:spPr>
            <a:xfrm>
              <a:off x="6888999" y="3035013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6947043" y="308506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tx216"/>
            <p:cNvSpPr/>
            <p:nvPr/>
          </p:nvSpPr>
          <p:spPr>
            <a:xfrm>
              <a:off x="7178044" y="2226453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7178044" y="2445909"/>
              <a:ext cx="186466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7178044" y="2665474"/>
              <a:ext cx="124311" cy="80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90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7178044" y="2884766"/>
              <a:ext cx="186466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600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7178044" y="3104659"/>
              <a:ext cx="155252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</a:t>
              </a:r>
            </a:p>
          </p:txBody>
        </p:sp>
        <p:sp>
          <p:nvSpPr>
            <p:cNvPr id="221" name="rc221"/>
            <p:cNvSpPr/>
            <p:nvPr/>
          </p:nvSpPr>
          <p:spPr>
            <a:xfrm>
              <a:off x="6819410" y="3463236"/>
              <a:ext cx="1363121" cy="20955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rc222"/>
            <p:cNvSpPr/>
            <p:nvPr/>
          </p:nvSpPr>
          <p:spPr>
            <a:xfrm>
              <a:off x="6888999" y="3733519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6960351" y="3804871"/>
              <a:ext cx="76753" cy="76753"/>
            </a:xfrm>
            <a:prstGeom prst="ellipse">
              <a:avLst/>
            </a:prstGeom>
            <a:solidFill>
              <a:srgbClr val="3CB371">
                <a:alpha val="100000"/>
              </a:srgbClr>
            </a:solidFill>
            <a:ln w="9000" cap="rnd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6910945" y="384324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CB37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25" name="rc225"/>
            <p:cNvSpPr/>
            <p:nvPr/>
          </p:nvSpPr>
          <p:spPr>
            <a:xfrm>
              <a:off x="6888999" y="3952975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6960351" y="4024327"/>
              <a:ext cx="76753" cy="76753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6910945" y="406270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28" name="rc228"/>
            <p:cNvSpPr/>
            <p:nvPr/>
          </p:nvSpPr>
          <p:spPr>
            <a:xfrm>
              <a:off x="6888999" y="417243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6960351" y="4243783"/>
              <a:ext cx="76753" cy="7675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6910945" y="428215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D7302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1" name="rc231"/>
            <p:cNvSpPr/>
            <p:nvPr/>
          </p:nvSpPr>
          <p:spPr>
            <a:xfrm>
              <a:off x="6888999" y="439188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6960351" y="4463239"/>
              <a:ext cx="76753" cy="7675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6910945" y="450161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4" name="rc234"/>
            <p:cNvSpPr/>
            <p:nvPr/>
          </p:nvSpPr>
          <p:spPr>
            <a:xfrm>
              <a:off x="6888999" y="4611343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6960351" y="4682695"/>
              <a:ext cx="76753" cy="76753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6910945" y="472107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7" name="rc237"/>
            <p:cNvSpPr/>
            <p:nvPr/>
          </p:nvSpPr>
          <p:spPr>
            <a:xfrm>
              <a:off x="6888999" y="4830799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6960351" y="4902151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6910945" y="494052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0" name="rc240"/>
            <p:cNvSpPr/>
            <p:nvPr/>
          </p:nvSpPr>
          <p:spPr>
            <a:xfrm>
              <a:off x="6888999" y="505025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6960351" y="5121607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6910945" y="515998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3" name="rc243"/>
            <p:cNvSpPr/>
            <p:nvPr/>
          </p:nvSpPr>
          <p:spPr>
            <a:xfrm>
              <a:off x="6888999" y="526971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6960351" y="5341063"/>
              <a:ext cx="76753" cy="76753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6910945" y="537943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E0F3F8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6" name="tx246"/>
            <p:cNvSpPr/>
            <p:nvPr/>
          </p:nvSpPr>
          <p:spPr>
            <a:xfrm>
              <a:off x="7178044" y="3798636"/>
              <a:ext cx="415989" cy="84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DONOR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7178044" y="4020493"/>
              <a:ext cx="683002" cy="82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UNTREATED</a:t>
              </a:r>
            </a:p>
          </p:txBody>
        </p:sp>
        <p:sp>
          <p:nvSpPr>
            <p:cNvPr id="248" name="tx248"/>
            <p:cNvSpPr/>
            <p:nvPr/>
          </p:nvSpPr>
          <p:spPr>
            <a:xfrm>
              <a:off x="7178044" y="4237821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249" name="tx249"/>
            <p:cNvSpPr/>
            <p:nvPr/>
          </p:nvSpPr>
          <p:spPr>
            <a:xfrm>
              <a:off x="7178044" y="4457168"/>
              <a:ext cx="723711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CTX+HV292.1</a:t>
              </a:r>
            </a:p>
          </p:txBody>
        </p:sp>
        <p:sp>
          <p:nvSpPr>
            <p:cNvPr id="250" name="tx250"/>
            <p:cNvSpPr/>
            <p:nvPr/>
          </p:nvSpPr>
          <p:spPr>
            <a:xfrm>
              <a:off x="7178044" y="4678806"/>
              <a:ext cx="434925" cy="823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HV292.1</a:t>
              </a:r>
            </a:p>
          </p:txBody>
        </p:sp>
        <p:sp>
          <p:nvSpPr>
            <p:cNvPr id="251" name="tx251"/>
            <p:cNvSpPr/>
            <p:nvPr/>
          </p:nvSpPr>
          <p:spPr>
            <a:xfrm>
              <a:off x="7178044" y="4900445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252" name="tx252"/>
            <p:cNvSpPr/>
            <p:nvPr/>
          </p:nvSpPr>
          <p:spPr>
            <a:xfrm>
              <a:off x="7178044" y="5115481"/>
              <a:ext cx="934898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VAN+CCUG59168</a:t>
              </a:r>
            </a:p>
          </p:txBody>
        </p:sp>
        <p:sp>
          <p:nvSpPr>
            <p:cNvPr id="253" name="tx253"/>
            <p:cNvSpPr/>
            <p:nvPr/>
          </p:nvSpPr>
          <p:spPr>
            <a:xfrm>
              <a:off x="7178044" y="5334937"/>
              <a:ext cx="639836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CCUG59168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457200" y="758242"/>
            <a:ext cx="9783763" cy="6046366"/>
            <a:chOff x="457200" y="758242"/>
            <a:chExt cx="9783763" cy="6046366"/>
          </a:xfrm>
        </p:grpSpPr>
        <p:sp>
          <p:nvSpPr>
            <p:cNvPr id="3" name="rc3"/>
            <p:cNvSpPr/>
            <p:nvPr/>
          </p:nvSpPr>
          <p:spPr>
            <a:xfrm>
              <a:off x="457200" y="758242"/>
              <a:ext cx="9783763" cy="60463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758242"/>
              <a:ext cx="9783762" cy="60463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13730" y="1692737"/>
              <a:ext cx="772279" cy="8349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36592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012110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187628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363146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13730" y="2431346"/>
              <a:ext cx="772279" cy="0"/>
            </a:xfrm>
            <a:custGeom>
              <a:avLst/>
              <a:pathLst>
                <a:path w="772279" h="0">
                  <a:moveTo>
                    <a:pt x="0" y="0"/>
                  </a:moveTo>
                  <a:lnTo>
                    <a:pt x="772279" y="0"/>
                  </a:lnTo>
                  <a:lnTo>
                    <a:pt x="77227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13730" y="2270779"/>
              <a:ext cx="772279" cy="0"/>
            </a:xfrm>
            <a:custGeom>
              <a:avLst/>
              <a:pathLst>
                <a:path w="772279" h="0">
                  <a:moveTo>
                    <a:pt x="0" y="0"/>
                  </a:moveTo>
                  <a:lnTo>
                    <a:pt x="772279" y="0"/>
                  </a:lnTo>
                  <a:lnTo>
                    <a:pt x="77227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13730" y="2110212"/>
              <a:ext cx="772279" cy="0"/>
            </a:xfrm>
            <a:custGeom>
              <a:avLst/>
              <a:pathLst>
                <a:path w="772279" h="0">
                  <a:moveTo>
                    <a:pt x="0" y="0"/>
                  </a:moveTo>
                  <a:lnTo>
                    <a:pt x="772279" y="0"/>
                  </a:lnTo>
                  <a:lnTo>
                    <a:pt x="77227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13730" y="1949645"/>
              <a:ext cx="772279" cy="0"/>
            </a:xfrm>
            <a:custGeom>
              <a:avLst/>
              <a:pathLst>
                <a:path w="772279" h="0">
                  <a:moveTo>
                    <a:pt x="0" y="0"/>
                  </a:moveTo>
                  <a:lnTo>
                    <a:pt x="772279" y="0"/>
                  </a:lnTo>
                  <a:lnTo>
                    <a:pt x="77227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13730" y="1789077"/>
              <a:ext cx="772279" cy="0"/>
            </a:xfrm>
            <a:custGeom>
              <a:avLst/>
              <a:pathLst>
                <a:path w="772279" h="0">
                  <a:moveTo>
                    <a:pt x="0" y="0"/>
                  </a:moveTo>
                  <a:lnTo>
                    <a:pt x="772279" y="0"/>
                  </a:lnTo>
                  <a:lnTo>
                    <a:pt x="77227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48833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24351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099869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275387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450905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748833" y="2359091"/>
              <a:ext cx="205532" cy="144510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954365" y="2359091"/>
              <a:ext cx="102011" cy="144510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056377" y="2359091"/>
              <a:ext cx="150380" cy="144510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206757" y="2359091"/>
              <a:ext cx="63331" cy="144510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270089" y="2359091"/>
              <a:ext cx="71787" cy="144510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341877" y="2359091"/>
              <a:ext cx="36652" cy="144510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378530" y="2359091"/>
              <a:ext cx="18627" cy="144510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397157" y="2359091"/>
              <a:ext cx="820" cy="144510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1397978" y="2359091"/>
              <a:ext cx="19688" cy="144510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1417667" y="2359091"/>
              <a:ext cx="5099" cy="144510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1422766" y="2359091"/>
              <a:ext cx="1359" cy="144510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1424125" y="2359091"/>
              <a:ext cx="9405" cy="144510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1433530" y="2359091"/>
              <a:ext cx="76" cy="144510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1433606" y="2359091"/>
              <a:ext cx="251" cy="144510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1433857" y="2359091"/>
              <a:ext cx="11395" cy="144510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1445253" y="2359091"/>
              <a:ext cx="1416" cy="144510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1446670" y="2359091"/>
              <a:ext cx="0" cy="144510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1446670" y="2359091"/>
              <a:ext cx="278" cy="144510"/>
            </a:xfrm>
            <a:prstGeom prst="rect">
              <a:avLst/>
            </a:prstGeom>
            <a:solidFill>
              <a:srgbClr val="66A61E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1446948" y="2359091"/>
              <a:ext cx="0" cy="144510"/>
            </a:xfrm>
            <a:prstGeom prst="rect">
              <a:avLst/>
            </a:prstGeom>
            <a:solidFill>
              <a:srgbClr val="E6AB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1446948" y="2359091"/>
              <a:ext cx="532" cy="144510"/>
            </a:xfrm>
            <a:prstGeom prst="rect">
              <a:avLst/>
            </a:prstGeom>
            <a:solidFill>
              <a:srgbClr val="A6761D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1447480" y="2359091"/>
              <a:ext cx="2486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1449967" y="2359091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1449967" y="2359091"/>
              <a:ext cx="8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1449975" y="2359091"/>
              <a:ext cx="10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1450076" y="2359091"/>
              <a:ext cx="751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1450828" y="2359091"/>
              <a:ext cx="77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1450905" y="2359091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1450905" y="2359091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1450905" y="2359091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1450905" y="2359091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1450905" y="2359091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748833" y="2198524"/>
              <a:ext cx="167010" cy="144510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915844" y="2198524"/>
              <a:ext cx="143803" cy="144510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1059647" y="2198524"/>
              <a:ext cx="165311" cy="144510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1224959" y="2198524"/>
              <a:ext cx="82781" cy="144510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1307740" y="2198524"/>
              <a:ext cx="69094" cy="144510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1376834" y="2198524"/>
              <a:ext cx="33728" cy="144510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1410563" y="2198524"/>
              <a:ext cx="4194" cy="144510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1414757" y="2198524"/>
              <a:ext cx="891" cy="144510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1415648" y="2198524"/>
              <a:ext cx="7853" cy="144510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1423501" y="2198524"/>
              <a:ext cx="5440" cy="144510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1428942" y="2198524"/>
              <a:ext cx="804" cy="144510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1429746" y="2198524"/>
              <a:ext cx="12067" cy="144510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1441814" y="2198524"/>
              <a:ext cx="23" cy="144510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1441837" y="2198524"/>
              <a:ext cx="10" cy="144510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1441848" y="2198524"/>
              <a:ext cx="1524" cy="144510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1443372" y="2198524"/>
              <a:ext cx="123" cy="144510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1443495" y="2198524"/>
              <a:ext cx="685" cy="144510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1444180" y="2198524"/>
              <a:ext cx="20" cy="144510"/>
            </a:xfrm>
            <a:prstGeom prst="rect">
              <a:avLst/>
            </a:prstGeom>
            <a:solidFill>
              <a:srgbClr val="66A61E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1444201" y="2198524"/>
              <a:ext cx="30" cy="144510"/>
            </a:xfrm>
            <a:prstGeom prst="rect">
              <a:avLst/>
            </a:prstGeom>
            <a:solidFill>
              <a:srgbClr val="E6AB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1444232" y="2198524"/>
              <a:ext cx="888" cy="144510"/>
            </a:xfrm>
            <a:prstGeom prst="rect">
              <a:avLst/>
            </a:prstGeom>
            <a:solidFill>
              <a:srgbClr val="A6761D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1445120" y="2198524"/>
              <a:ext cx="375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1448871" y="2198524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1448871" y="2198524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1448871" y="2198524"/>
              <a:ext cx="87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1449741" y="2198524"/>
              <a:ext cx="1141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1450883" y="2198524"/>
              <a:ext cx="22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1450905" y="2198524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1450905" y="2198524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1450905" y="2198524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1450905" y="2198524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1450905" y="2198524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748833" y="2037957"/>
              <a:ext cx="157698" cy="144510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906532" y="2037957"/>
              <a:ext cx="132974" cy="144510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1039506" y="2037957"/>
              <a:ext cx="174130" cy="144510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1213636" y="2037957"/>
              <a:ext cx="71266" cy="144510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1284902" y="2037957"/>
              <a:ext cx="60660" cy="144510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1345563" y="2037957"/>
              <a:ext cx="24978" cy="144510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1370542" y="2037957"/>
              <a:ext cx="3248" cy="144510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1373791" y="2037957"/>
              <a:ext cx="1715" cy="144510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1375506" y="2037957"/>
              <a:ext cx="18125" cy="144510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1393631" y="2037957"/>
              <a:ext cx="5730" cy="144510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1399362" y="2037957"/>
              <a:ext cx="526" cy="144510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1399888" y="2037957"/>
              <a:ext cx="30010" cy="144510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1429899" y="2037957"/>
              <a:ext cx="246" cy="144510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1430146" y="2037957"/>
              <a:ext cx="372" cy="144510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1430519" y="2037957"/>
              <a:ext cx="664" cy="144510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1431183" y="2037957"/>
              <a:ext cx="359" cy="144510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1431543" y="2037957"/>
              <a:ext cx="4574" cy="144510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1436117" y="2037957"/>
              <a:ext cx="1617" cy="144510"/>
            </a:xfrm>
            <a:prstGeom prst="rect">
              <a:avLst/>
            </a:prstGeom>
            <a:solidFill>
              <a:srgbClr val="66A61E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1437735" y="2037957"/>
              <a:ext cx="271" cy="144510"/>
            </a:xfrm>
            <a:prstGeom prst="rect">
              <a:avLst/>
            </a:prstGeom>
            <a:solidFill>
              <a:srgbClr val="E6AB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1438006" y="2037957"/>
              <a:ext cx="4701" cy="144510"/>
            </a:xfrm>
            <a:prstGeom prst="rect">
              <a:avLst/>
            </a:prstGeom>
            <a:solidFill>
              <a:srgbClr val="A6761D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1442708" y="2037957"/>
              <a:ext cx="2968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1445677" y="2037957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1445677" y="2037957"/>
              <a:ext cx="29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1445706" y="2037957"/>
              <a:ext cx="4575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1450281" y="2037957"/>
              <a:ext cx="604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1450886" y="2037957"/>
              <a:ext cx="19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1450905" y="2037957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1450905" y="2037957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1450905" y="2037957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1450905" y="2037957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1450905" y="2037957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748833" y="1877389"/>
              <a:ext cx="202460" cy="144510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951294" y="1877389"/>
              <a:ext cx="118317" cy="144510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1069611" y="1877389"/>
              <a:ext cx="133068" cy="144510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1202680" y="1877389"/>
              <a:ext cx="78564" cy="144510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1281244" y="1877389"/>
              <a:ext cx="61229" cy="144510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1342473" y="1877389"/>
              <a:ext cx="29627" cy="144510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1372101" y="1877389"/>
              <a:ext cx="14595" cy="144510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1386697" y="1877389"/>
              <a:ext cx="8259" cy="144510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1394956" y="1877389"/>
              <a:ext cx="4748" cy="144510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1399704" y="1877389"/>
              <a:ext cx="9548" cy="144510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1409253" y="1877389"/>
              <a:ext cx="17" cy="144510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1409270" y="1877389"/>
              <a:ext cx="20033" cy="144510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1429304" y="1877389"/>
              <a:ext cx="3196" cy="144510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1432500" y="1877389"/>
              <a:ext cx="3059" cy="144510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1435559" y="1877389"/>
              <a:ext cx="2797" cy="144510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1438357" y="1877389"/>
              <a:ext cx="2359" cy="144510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" name="rc129"/>
            <p:cNvSpPr/>
            <p:nvPr/>
          </p:nvSpPr>
          <p:spPr>
            <a:xfrm>
              <a:off x="1440716" y="1877389"/>
              <a:ext cx="137" cy="144510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" name="rc130"/>
            <p:cNvSpPr/>
            <p:nvPr/>
          </p:nvSpPr>
          <p:spPr>
            <a:xfrm>
              <a:off x="1440853" y="1877389"/>
              <a:ext cx="1048" cy="144510"/>
            </a:xfrm>
            <a:prstGeom prst="rect">
              <a:avLst/>
            </a:prstGeom>
            <a:solidFill>
              <a:srgbClr val="66A61E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1441901" y="1877389"/>
              <a:ext cx="3248" cy="144510"/>
            </a:xfrm>
            <a:prstGeom prst="rect">
              <a:avLst/>
            </a:prstGeom>
            <a:solidFill>
              <a:srgbClr val="E6AB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1445150" y="1877389"/>
              <a:ext cx="1169" cy="144510"/>
            </a:xfrm>
            <a:prstGeom prst="rect">
              <a:avLst/>
            </a:prstGeom>
            <a:solidFill>
              <a:srgbClr val="A6761D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1446320" y="1877389"/>
              <a:ext cx="2948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1449269" y="1877389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" name="rc135"/>
            <p:cNvSpPr/>
            <p:nvPr/>
          </p:nvSpPr>
          <p:spPr>
            <a:xfrm>
              <a:off x="1449269" y="1877389"/>
              <a:ext cx="156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" name="rc136"/>
            <p:cNvSpPr/>
            <p:nvPr/>
          </p:nvSpPr>
          <p:spPr>
            <a:xfrm>
              <a:off x="1449425" y="1877389"/>
              <a:ext cx="212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" name="rc137"/>
            <p:cNvSpPr/>
            <p:nvPr/>
          </p:nvSpPr>
          <p:spPr>
            <a:xfrm>
              <a:off x="1449638" y="1877389"/>
              <a:ext cx="106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1449745" y="1877389"/>
              <a:ext cx="116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" name="rc139"/>
            <p:cNvSpPr/>
            <p:nvPr/>
          </p:nvSpPr>
          <p:spPr>
            <a:xfrm>
              <a:off x="1450905" y="1877389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" name="rc140"/>
            <p:cNvSpPr/>
            <p:nvPr/>
          </p:nvSpPr>
          <p:spPr>
            <a:xfrm>
              <a:off x="1450905" y="1877389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" name="rc141"/>
            <p:cNvSpPr/>
            <p:nvPr/>
          </p:nvSpPr>
          <p:spPr>
            <a:xfrm>
              <a:off x="1450905" y="1877389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" name="rc142"/>
            <p:cNvSpPr/>
            <p:nvPr/>
          </p:nvSpPr>
          <p:spPr>
            <a:xfrm>
              <a:off x="1450905" y="1877389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" name="rc143"/>
            <p:cNvSpPr/>
            <p:nvPr/>
          </p:nvSpPr>
          <p:spPr>
            <a:xfrm>
              <a:off x="1450905" y="1877389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" name="rc144"/>
            <p:cNvSpPr/>
            <p:nvPr/>
          </p:nvSpPr>
          <p:spPr>
            <a:xfrm>
              <a:off x="748833" y="1716822"/>
              <a:ext cx="250148" cy="144510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" name="rc145"/>
            <p:cNvSpPr/>
            <p:nvPr/>
          </p:nvSpPr>
          <p:spPr>
            <a:xfrm>
              <a:off x="998982" y="1716822"/>
              <a:ext cx="83986" cy="144510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" name="rc146"/>
            <p:cNvSpPr/>
            <p:nvPr/>
          </p:nvSpPr>
          <p:spPr>
            <a:xfrm>
              <a:off x="1082968" y="1716822"/>
              <a:ext cx="88905" cy="144510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" name="rc147"/>
            <p:cNvSpPr/>
            <p:nvPr/>
          </p:nvSpPr>
          <p:spPr>
            <a:xfrm>
              <a:off x="1171874" y="1716822"/>
              <a:ext cx="71928" cy="144510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" name="rc148"/>
            <p:cNvSpPr/>
            <p:nvPr/>
          </p:nvSpPr>
          <p:spPr>
            <a:xfrm>
              <a:off x="1243802" y="1716822"/>
              <a:ext cx="41772" cy="144510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1285575" y="1716822"/>
              <a:ext cx="37396" cy="144510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1322971" y="1716822"/>
              <a:ext cx="33855" cy="144510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1356826" y="1716822"/>
              <a:ext cx="18658" cy="144510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1375484" y="1716822"/>
              <a:ext cx="9451" cy="144510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1384935" y="1716822"/>
              <a:ext cx="14889" cy="144510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1399824" y="1716822"/>
              <a:ext cx="0" cy="144510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1399824" y="1716822"/>
              <a:ext cx="18630" cy="144510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" name="rc156"/>
            <p:cNvSpPr/>
            <p:nvPr/>
          </p:nvSpPr>
          <p:spPr>
            <a:xfrm>
              <a:off x="1418454" y="1716822"/>
              <a:ext cx="7646" cy="144510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" name="rc157"/>
            <p:cNvSpPr/>
            <p:nvPr/>
          </p:nvSpPr>
          <p:spPr>
            <a:xfrm>
              <a:off x="1426101" y="1716822"/>
              <a:ext cx="8185" cy="144510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" name="rc158"/>
            <p:cNvSpPr/>
            <p:nvPr/>
          </p:nvSpPr>
          <p:spPr>
            <a:xfrm>
              <a:off x="1434287" y="1716822"/>
              <a:ext cx="1585" cy="144510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" name="rc159"/>
            <p:cNvSpPr/>
            <p:nvPr/>
          </p:nvSpPr>
          <p:spPr>
            <a:xfrm>
              <a:off x="1435872" y="1716822"/>
              <a:ext cx="731" cy="144510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" name="rc160"/>
            <p:cNvSpPr/>
            <p:nvPr/>
          </p:nvSpPr>
          <p:spPr>
            <a:xfrm>
              <a:off x="1436604" y="1716822"/>
              <a:ext cx="14" cy="144510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" name="rc161"/>
            <p:cNvSpPr/>
            <p:nvPr/>
          </p:nvSpPr>
          <p:spPr>
            <a:xfrm>
              <a:off x="1436618" y="1716822"/>
              <a:ext cx="236" cy="144510"/>
            </a:xfrm>
            <a:prstGeom prst="rect">
              <a:avLst/>
            </a:prstGeom>
            <a:solidFill>
              <a:srgbClr val="66A61E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" name="rc162"/>
            <p:cNvSpPr/>
            <p:nvPr/>
          </p:nvSpPr>
          <p:spPr>
            <a:xfrm>
              <a:off x="1436855" y="1716822"/>
              <a:ext cx="7598" cy="144510"/>
            </a:xfrm>
            <a:prstGeom prst="rect">
              <a:avLst/>
            </a:prstGeom>
            <a:solidFill>
              <a:srgbClr val="E6AB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" name="rc163"/>
            <p:cNvSpPr/>
            <p:nvPr/>
          </p:nvSpPr>
          <p:spPr>
            <a:xfrm>
              <a:off x="1444453" y="1716822"/>
              <a:ext cx="2039" cy="144510"/>
            </a:xfrm>
            <a:prstGeom prst="rect">
              <a:avLst/>
            </a:prstGeom>
            <a:solidFill>
              <a:srgbClr val="A6761D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" name="rc164"/>
            <p:cNvSpPr/>
            <p:nvPr/>
          </p:nvSpPr>
          <p:spPr>
            <a:xfrm>
              <a:off x="1446493" y="1716822"/>
              <a:ext cx="2276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" name="rc165"/>
            <p:cNvSpPr/>
            <p:nvPr/>
          </p:nvSpPr>
          <p:spPr>
            <a:xfrm>
              <a:off x="1448769" y="1716822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" name="rc166"/>
            <p:cNvSpPr/>
            <p:nvPr/>
          </p:nvSpPr>
          <p:spPr>
            <a:xfrm>
              <a:off x="1448769" y="1716822"/>
              <a:ext cx="184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" name="rc167"/>
            <p:cNvSpPr/>
            <p:nvPr/>
          </p:nvSpPr>
          <p:spPr>
            <a:xfrm>
              <a:off x="1448954" y="1716822"/>
              <a:ext cx="1324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" name="rc168"/>
            <p:cNvSpPr/>
            <p:nvPr/>
          </p:nvSpPr>
          <p:spPr>
            <a:xfrm>
              <a:off x="1450278" y="1716822"/>
              <a:ext cx="49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" name="rc169"/>
            <p:cNvSpPr/>
            <p:nvPr/>
          </p:nvSpPr>
          <p:spPr>
            <a:xfrm>
              <a:off x="1450327" y="1716822"/>
              <a:ext cx="568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" name="rc170"/>
            <p:cNvSpPr/>
            <p:nvPr/>
          </p:nvSpPr>
          <p:spPr>
            <a:xfrm>
              <a:off x="1450895" y="1716822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" name="rc171"/>
            <p:cNvSpPr/>
            <p:nvPr/>
          </p:nvSpPr>
          <p:spPr>
            <a:xfrm>
              <a:off x="1450895" y="1716822"/>
              <a:ext cx="1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" name="rc172"/>
            <p:cNvSpPr/>
            <p:nvPr/>
          </p:nvSpPr>
          <p:spPr>
            <a:xfrm>
              <a:off x="1450905" y="1716822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" name="rc173"/>
            <p:cNvSpPr/>
            <p:nvPr/>
          </p:nvSpPr>
          <p:spPr>
            <a:xfrm>
              <a:off x="1450905" y="1716822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" name="rc174"/>
            <p:cNvSpPr/>
            <p:nvPr/>
          </p:nvSpPr>
          <p:spPr>
            <a:xfrm>
              <a:off x="1450905" y="1716822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" name="rc175"/>
            <p:cNvSpPr/>
            <p:nvPr/>
          </p:nvSpPr>
          <p:spPr>
            <a:xfrm>
              <a:off x="713730" y="1692737"/>
              <a:ext cx="772279" cy="83494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rc176"/>
            <p:cNvSpPr/>
            <p:nvPr/>
          </p:nvSpPr>
          <p:spPr>
            <a:xfrm>
              <a:off x="713730" y="3629696"/>
              <a:ext cx="772279" cy="8349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836592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1012110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1187628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1363146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713730" y="4345367"/>
              <a:ext cx="772279" cy="0"/>
            </a:xfrm>
            <a:custGeom>
              <a:avLst/>
              <a:pathLst>
                <a:path w="772279" h="0">
                  <a:moveTo>
                    <a:pt x="0" y="0"/>
                  </a:moveTo>
                  <a:lnTo>
                    <a:pt x="772279" y="0"/>
                  </a:lnTo>
                  <a:lnTo>
                    <a:pt x="77227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713730" y="4146569"/>
              <a:ext cx="772279" cy="0"/>
            </a:xfrm>
            <a:custGeom>
              <a:avLst/>
              <a:pathLst>
                <a:path w="772279" h="0">
                  <a:moveTo>
                    <a:pt x="0" y="0"/>
                  </a:moveTo>
                  <a:lnTo>
                    <a:pt x="772279" y="0"/>
                  </a:lnTo>
                  <a:lnTo>
                    <a:pt x="77227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713730" y="3947772"/>
              <a:ext cx="772279" cy="0"/>
            </a:xfrm>
            <a:custGeom>
              <a:avLst/>
              <a:pathLst>
                <a:path w="772279" h="0">
                  <a:moveTo>
                    <a:pt x="0" y="0"/>
                  </a:moveTo>
                  <a:lnTo>
                    <a:pt x="772279" y="0"/>
                  </a:lnTo>
                  <a:lnTo>
                    <a:pt x="77227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713730" y="3748975"/>
              <a:ext cx="772279" cy="0"/>
            </a:xfrm>
            <a:custGeom>
              <a:avLst/>
              <a:pathLst>
                <a:path w="772279" h="0">
                  <a:moveTo>
                    <a:pt x="0" y="0"/>
                  </a:moveTo>
                  <a:lnTo>
                    <a:pt x="772279" y="0"/>
                  </a:lnTo>
                  <a:lnTo>
                    <a:pt x="77227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748833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924351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1099869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1275387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1450905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rc190"/>
            <p:cNvSpPr/>
            <p:nvPr/>
          </p:nvSpPr>
          <p:spPr>
            <a:xfrm>
              <a:off x="748833" y="4255908"/>
              <a:ext cx="212190" cy="178917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" name="rc191"/>
            <p:cNvSpPr/>
            <p:nvPr/>
          </p:nvSpPr>
          <p:spPr>
            <a:xfrm>
              <a:off x="961024" y="4255908"/>
              <a:ext cx="106990" cy="178917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" name="rc192"/>
            <p:cNvSpPr/>
            <p:nvPr/>
          </p:nvSpPr>
          <p:spPr>
            <a:xfrm>
              <a:off x="1068014" y="4255908"/>
              <a:ext cx="58116" cy="178917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" name="rc193"/>
            <p:cNvSpPr/>
            <p:nvPr/>
          </p:nvSpPr>
          <p:spPr>
            <a:xfrm>
              <a:off x="1126130" y="4255908"/>
              <a:ext cx="59126" cy="178917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" name="rc194"/>
            <p:cNvSpPr/>
            <p:nvPr/>
          </p:nvSpPr>
          <p:spPr>
            <a:xfrm>
              <a:off x="1185257" y="4255908"/>
              <a:ext cx="49056" cy="178917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rc195"/>
            <p:cNvSpPr/>
            <p:nvPr/>
          </p:nvSpPr>
          <p:spPr>
            <a:xfrm>
              <a:off x="1234314" y="4255908"/>
              <a:ext cx="49230" cy="178917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rc196"/>
            <p:cNvSpPr/>
            <p:nvPr/>
          </p:nvSpPr>
          <p:spPr>
            <a:xfrm>
              <a:off x="1283545" y="4255908"/>
              <a:ext cx="63512" cy="178917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" name="rc197"/>
            <p:cNvSpPr/>
            <p:nvPr/>
          </p:nvSpPr>
          <p:spPr>
            <a:xfrm>
              <a:off x="1347057" y="4255908"/>
              <a:ext cx="13124" cy="178917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rc198"/>
            <p:cNvSpPr/>
            <p:nvPr/>
          </p:nvSpPr>
          <p:spPr>
            <a:xfrm>
              <a:off x="1360182" y="4255908"/>
              <a:ext cx="40327" cy="178917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" name="rc199"/>
            <p:cNvSpPr/>
            <p:nvPr/>
          </p:nvSpPr>
          <p:spPr>
            <a:xfrm>
              <a:off x="1400509" y="4255908"/>
              <a:ext cx="8015" cy="178917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rc200"/>
            <p:cNvSpPr/>
            <p:nvPr/>
          </p:nvSpPr>
          <p:spPr>
            <a:xfrm>
              <a:off x="1408525" y="4255908"/>
              <a:ext cx="11643" cy="178917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" name="rc201"/>
            <p:cNvSpPr/>
            <p:nvPr/>
          </p:nvSpPr>
          <p:spPr>
            <a:xfrm>
              <a:off x="1420168" y="4255908"/>
              <a:ext cx="1782" cy="178917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" name="rc202"/>
            <p:cNvSpPr/>
            <p:nvPr/>
          </p:nvSpPr>
          <p:spPr>
            <a:xfrm>
              <a:off x="1421951" y="4255908"/>
              <a:ext cx="269" cy="178917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rc203"/>
            <p:cNvSpPr/>
            <p:nvPr/>
          </p:nvSpPr>
          <p:spPr>
            <a:xfrm>
              <a:off x="1422220" y="4255908"/>
              <a:ext cx="3774" cy="17891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" name="rc204"/>
            <p:cNvSpPr/>
            <p:nvPr/>
          </p:nvSpPr>
          <p:spPr>
            <a:xfrm>
              <a:off x="1425995" y="4255908"/>
              <a:ext cx="3005" cy="17891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" name="rc205"/>
            <p:cNvSpPr/>
            <p:nvPr/>
          </p:nvSpPr>
          <p:spPr>
            <a:xfrm>
              <a:off x="1429000" y="4255908"/>
              <a:ext cx="9063" cy="178917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" name="rc206"/>
            <p:cNvSpPr/>
            <p:nvPr/>
          </p:nvSpPr>
          <p:spPr>
            <a:xfrm>
              <a:off x="1438064" y="4255908"/>
              <a:ext cx="9177" cy="178917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" name="rc207"/>
            <p:cNvSpPr/>
            <p:nvPr/>
          </p:nvSpPr>
          <p:spPr>
            <a:xfrm>
              <a:off x="1447241" y="4255908"/>
              <a:ext cx="762" cy="178917"/>
            </a:xfrm>
            <a:prstGeom prst="rect">
              <a:avLst/>
            </a:prstGeom>
            <a:solidFill>
              <a:srgbClr val="66A61E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" name="rc208"/>
            <p:cNvSpPr/>
            <p:nvPr/>
          </p:nvSpPr>
          <p:spPr>
            <a:xfrm>
              <a:off x="1448003" y="4255908"/>
              <a:ext cx="218" cy="178917"/>
            </a:xfrm>
            <a:prstGeom prst="rect">
              <a:avLst/>
            </a:prstGeom>
            <a:solidFill>
              <a:srgbClr val="E6AB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" name="rc209"/>
            <p:cNvSpPr/>
            <p:nvPr/>
          </p:nvSpPr>
          <p:spPr>
            <a:xfrm>
              <a:off x="1448222" y="4255908"/>
              <a:ext cx="432" cy="178917"/>
            </a:xfrm>
            <a:prstGeom prst="rect">
              <a:avLst/>
            </a:prstGeom>
            <a:solidFill>
              <a:srgbClr val="A6761D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" name="rc210"/>
            <p:cNvSpPr/>
            <p:nvPr/>
          </p:nvSpPr>
          <p:spPr>
            <a:xfrm>
              <a:off x="1448655" y="4255908"/>
              <a:ext cx="617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" name="rc211"/>
            <p:cNvSpPr/>
            <p:nvPr/>
          </p:nvSpPr>
          <p:spPr>
            <a:xfrm>
              <a:off x="1449273" y="4255908"/>
              <a:ext cx="236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" name="rc212"/>
            <p:cNvSpPr/>
            <p:nvPr/>
          </p:nvSpPr>
          <p:spPr>
            <a:xfrm>
              <a:off x="1449509" y="4255908"/>
              <a:ext cx="61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" name="rc213"/>
            <p:cNvSpPr/>
            <p:nvPr/>
          </p:nvSpPr>
          <p:spPr>
            <a:xfrm>
              <a:off x="1449571" y="4255908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" name="rc214"/>
            <p:cNvSpPr/>
            <p:nvPr/>
          </p:nvSpPr>
          <p:spPr>
            <a:xfrm>
              <a:off x="1449571" y="4255908"/>
              <a:ext cx="983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" name="rc215"/>
            <p:cNvSpPr/>
            <p:nvPr/>
          </p:nvSpPr>
          <p:spPr>
            <a:xfrm>
              <a:off x="1450555" y="4255908"/>
              <a:ext cx="85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" name="rc216"/>
            <p:cNvSpPr/>
            <p:nvPr/>
          </p:nvSpPr>
          <p:spPr>
            <a:xfrm>
              <a:off x="1450640" y="4255908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" name="rc217"/>
            <p:cNvSpPr/>
            <p:nvPr/>
          </p:nvSpPr>
          <p:spPr>
            <a:xfrm>
              <a:off x="1450640" y="4255908"/>
              <a:ext cx="265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" name="rc218"/>
            <p:cNvSpPr/>
            <p:nvPr/>
          </p:nvSpPr>
          <p:spPr>
            <a:xfrm>
              <a:off x="1450905" y="4255908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" name="rc219"/>
            <p:cNvSpPr/>
            <p:nvPr/>
          </p:nvSpPr>
          <p:spPr>
            <a:xfrm>
              <a:off x="1450905" y="4255908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" name="rc220"/>
            <p:cNvSpPr/>
            <p:nvPr/>
          </p:nvSpPr>
          <p:spPr>
            <a:xfrm>
              <a:off x="1450905" y="4255908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" name="rc221"/>
            <p:cNvSpPr/>
            <p:nvPr/>
          </p:nvSpPr>
          <p:spPr>
            <a:xfrm>
              <a:off x="748833" y="4057111"/>
              <a:ext cx="204980" cy="178917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" name="rc222"/>
            <p:cNvSpPr/>
            <p:nvPr/>
          </p:nvSpPr>
          <p:spPr>
            <a:xfrm>
              <a:off x="953814" y="4057111"/>
              <a:ext cx="105112" cy="178917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" name="rc223"/>
            <p:cNvSpPr/>
            <p:nvPr/>
          </p:nvSpPr>
          <p:spPr>
            <a:xfrm>
              <a:off x="1058927" y="4057111"/>
              <a:ext cx="62518" cy="178917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" name="rc224"/>
            <p:cNvSpPr/>
            <p:nvPr/>
          </p:nvSpPr>
          <p:spPr>
            <a:xfrm>
              <a:off x="1121446" y="4057111"/>
              <a:ext cx="82809" cy="178917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" name="rc225"/>
            <p:cNvSpPr/>
            <p:nvPr/>
          </p:nvSpPr>
          <p:spPr>
            <a:xfrm>
              <a:off x="1204255" y="4057111"/>
              <a:ext cx="74786" cy="178917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" name="rc226"/>
            <p:cNvSpPr/>
            <p:nvPr/>
          </p:nvSpPr>
          <p:spPr>
            <a:xfrm>
              <a:off x="1279042" y="4057111"/>
              <a:ext cx="40952" cy="178917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" name="rc227"/>
            <p:cNvSpPr/>
            <p:nvPr/>
          </p:nvSpPr>
          <p:spPr>
            <a:xfrm>
              <a:off x="1319995" y="4057111"/>
              <a:ext cx="19617" cy="178917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" name="rc228"/>
            <p:cNvSpPr/>
            <p:nvPr/>
          </p:nvSpPr>
          <p:spPr>
            <a:xfrm>
              <a:off x="1339612" y="4057111"/>
              <a:ext cx="20295" cy="178917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" name="rc229"/>
            <p:cNvSpPr/>
            <p:nvPr/>
          </p:nvSpPr>
          <p:spPr>
            <a:xfrm>
              <a:off x="1359908" y="4057111"/>
              <a:ext cx="19468" cy="178917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" name="rc230"/>
            <p:cNvSpPr/>
            <p:nvPr/>
          </p:nvSpPr>
          <p:spPr>
            <a:xfrm>
              <a:off x="1379376" y="4057111"/>
              <a:ext cx="20064" cy="178917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" name="rc231"/>
            <p:cNvSpPr/>
            <p:nvPr/>
          </p:nvSpPr>
          <p:spPr>
            <a:xfrm>
              <a:off x="1399441" y="4057111"/>
              <a:ext cx="10316" cy="178917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" name="rc232"/>
            <p:cNvSpPr/>
            <p:nvPr/>
          </p:nvSpPr>
          <p:spPr>
            <a:xfrm>
              <a:off x="1409758" y="4057111"/>
              <a:ext cx="1202" cy="178917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" name="rc233"/>
            <p:cNvSpPr/>
            <p:nvPr/>
          </p:nvSpPr>
          <p:spPr>
            <a:xfrm>
              <a:off x="1410960" y="4057111"/>
              <a:ext cx="336" cy="178917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" name="rc234"/>
            <p:cNvSpPr/>
            <p:nvPr/>
          </p:nvSpPr>
          <p:spPr>
            <a:xfrm>
              <a:off x="1411296" y="4057111"/>
              <a:ext cx="4858" cy="17891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" name="rc235"/>
            <p:cNvSpPr/>
            <p:nvPr/>
          </p:nvSpPr>
          <p:spPr>
            <a:xfrm>
              <a:off x="1416154" y="4057111"/>
              <a:ext cx="9301" cy="17891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" name="rc236"/>
            <p:cNvSpPr/>
            <p:nvPr/>
          </p:nvSpPr>
          <p:spPr>
            <a:xfrm>
              <a:off x="1425456" y="4057111"/>
              <a:ext cx="5892" cy="178917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" name="rc237"/>
            <p:cNvSpPr/>
            <p:nvPr/>
          </p:nvSpPr>
          <p:spPr>
            <a:xfrm>
              <a:off x="1431348" y="4057111"/>
              <a:ext cx="12666" cy="178917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" name="rc238"/>
            <p:cNvSpPr/>
            <p:nvPr/>
          </p:nvSpPr>
          <p:spPr>
            <a:xfrm>
              <a:off x="1444014" y="4057111"/>
              <a:ext cx="3477" cy="178917"/>
            </a:xfrm>
            <a:prstGeom prst="rect">
              <a:avLst/>
            </a:prstGeom>
            <a:solidFill>
              <a:srgbClr val="66A61E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" name="rc239"/>
            <p:cNvSpPr/>
            <p:nvPr/>
          </p:nvSpPr>
          <p:spPr>
            <a:xfrm>
              <a:off x="1447492" y="4057111"/>
              <a:ext cx="269" cy="178917"/>
            </a:xfrm>
            <a:prstGeom prst="rect">
              <a:avLst/>
            </a:prstGeom>
            <a:solidFill>
              <a:srgbClr val="E6AB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" name="rc240"/>
            <p:cNvSpPr/>
            <p:nvPr/>
          </p:nvSpPr>
          <p:spPr>
            <a:xfrm>
              <a:off x="1447761" y="4057111"/>
              <a:ext cx="797" cy="178917"/>
            </a:xfrm>
            <a:prstGeom prst="rect">
              <a:avLst/>
            </a:prstGeom>
            <a:solidFill>
              <a:srgbClr val="A6761D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" name="rc241"/>
            <p:cNvSpPr/>
            <p:nvPr/>
          </p:nvSpPr>
          <p:spPr>
            <a:xfrm>
              <a:off x="1448559" y="4057111"/>
              <a:ext cx="86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" name="rc242"/>
            <p:cNvSpPr/>
            <p:nvPr/>
          </p:nvSpPr>
          <p:spPr>
            <a:xfrm>
              <a:off x="1449419" y="4057111"/>
              <a:ext cx="296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" name="rc243"/>
            <p:cNvSpPr/>
            <p:nvPr/>
          </p:nvSpPr>
          <p:spPr>
            <a:xfrm>
              <a:off x="1449715" y="4057111"/>
              <a:ext cx="8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" name="rc244"/>
            <p:cNvSpPr/>
            <p:nvPr/>
          </p:nvSpPr>
          <p:spPr>
            <a:xfrm>
              <a:off x="1449796" y="4057111"/>
              <a:ext cx="3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" name="rc245"/>
            <p:cNvSpPr/>
            <p:nvPr/>
          </p:nvSpPr>
          <p:spPr>
            <a:xfrm>
              <a:off x="1449826" y="4057111"/>
              <a:ext cx="958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" name="rc246"/>
            <p:cNvSpPr/>
            <p:nvPr/>
          </p:nvSpPr>
          <p:spPr>
            <a:xfrm>
              <a:off x="1450785" y="4057111"/>
              <a:ext cx="12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" name="rc247"/>
            <p:cNvSpPr/>
            <p:nvPr/>
          </p:nvSpPr>
          <p:spPr>
            <a:xfrm>
              <a:off x="1450905" y="4057111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" name="rc248"/>
            <p:cNvSpPr/>
            <p:nvPr/>
          </p:nvSpPr>
          <p:spPr>
            <a:xfrm>
              <a:off x="1450905" y="4057111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" name="rc249"/>
            <p:cNvSpPr/>
            <p:nvPr/>
          </p:nvSpPr>
          <p:spPr>
            <a:xfrm>
              <a:off x="1450905" y="4057111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" name="rc250"/>
            <p:cNvSpPr/>
            <p:nvPr/>
          </p:nvSpPr>
          <p:spPr>
            <a:xfrm>
              <a:off x="1450905" y="4057111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" name="rc251"/>
            <p:cNvSpPr/>
            <p:nvPr/>
          </p:nvSpPr>
          <p:spPr>
            <a:xfrm>
              <a:off x="1450905" y="4057111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" name="rc252"/>
            <p:cNvSpPr/>
            <p:nvPr/>
          </p:nvSpPr>
          <p:spPr>
            <a:xfrm>
              <a:off x="748833" y="3858313"/>
              <a:ext cx="218458" cy="178917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" name="rc253"/>
            <p:cNvSpPr/>
            <p:nvPr/>
          </p:nvSpPr>
          <p:spPr>
            <a:xfrm>
              <a:off x="967292" y="3858313"/>
              <a:ext cx="88042" cy="178917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" name="rc254"/>
            <p:cNvSpPr/>
            <p:nvPr/>
          </p:nvSpPr>
          <p:spPr>
            <a:xfrm>
              <a:off x="1055334" y="3858313"/>
              <a:ext cx="87097" cy="178917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" name="rc255"/>
            <p:cNvSpPr/>
            <p:nvPr/>
          </p:nvSpPr>
          <p:spPr>
            <a:xfrm>
              <a:off x="1142431" y="3858313"/>
              <a:ext cx="67453" cy="178917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" name="rc256"/>
            <p:cNvSpPr/>
            <p:nvPr/>
          </p:nvSpPr>
          <p:spPr>
            <a:xfrm>
              <a:off x="1209885" y="3858313"/>
              <a:ext cx="53883" cy="178917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" name="rc257"/>
            <p:cNvSpPr/>
            <p:nvPr/>
          </p:nvSpPr>
          <p:spPr>
            <a:xfrm>
              <a:off x="1263769" y="3858313"/>
              <a:ext cx="45605" cy="178917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" name="rc258"/>
            <p:cNvSpPr/>
            <p:nvPr/>
          </p:nvSpPr>
          <p:spPr>
            <a:xfrm>
              <a:off x="1309374" y="3858313"/>
              <a:ext cx="31880" cy="178917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" name="rc259"/>
            <p:cNvSpPr/>
            <p:nvPr/>
          </p:nvSpPr>
          <p:spPr>
            <a:xfrm>
              <a:off x="1341255" y="3858313"/>
              <a:ext cx="22224" cy="178917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" name="rc260"/>
            <p:cNvSpPr/>
            <p:nvPr/>
          </p:nvSpPr>
          <p:spPr>
            <a:xfrm>
              <a:off x="1363479" y="3858313"/>
              <a:ext cx="26416" cy="178917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" name="rc261"/>
            <p:cNvSpPr/>
            <p:nvPr/>
          </p:nvSpPr>
          <p:spPr>
            <a:xfrm>
              <a:off x="1389895" y="3858313"/>
              <a:ext cx="13735" cy="178917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" name="rc262"/>
            <p:cNvSpPr/>
            <p:nvPr/>
          </p:nvSpPr>
          <p:spPr>
            <a:xfrm>
              <a:off x="1403631" y="3858313"/>
              <a:ext cx="13828" cy="178917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" name="rc263"/>
            <p:cNvSpPr/>
            <p:nvPr/>
          </p:nvSpPr>
          <p:spPr>
            <a:xfrm>
              <a:off x="1417459" y="3858313"/>
              <a:ext cx="2600" cy="178917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" name="rc264"/>
            <p:cNvSpPr/>
            <p:nvPr/>
          </p:nvSpPr>
          <p:spPr>
            <a:xfrm>
              <a:off x="1420059" y="3858313"/>
              <a:ext cx="179" cy="178917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" name="rc265"/>
            <p:cNvSpPr/>
            <p:nvPr/>
          </p:nvSpPr>
          <p:spPr>
            <a:xfrm>
              <a:off x="1420239" y="3858313"/>
              <a:ext cx="2169" cy="17891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" name="rc266"/>
            <p:cNvSpPr/>
            <p:nvPr/>
          </p:nvSpPr>
          <p:spPr>
            <a:xfrm>
              <a:off x="1422408" y="3858313"/>
              <a:ext cx="6176" cy="17891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" name="rc267"/>
            <p:cNvSpPr/>
            <p:nvPr/>
          </p:nvSpPr>
          <p:spPr>
            <a:xfrm>
              <a:off x="1428584" y="3858313"/>
              <a:ext cx="6636" cy="178917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" name="rc268"/>
            <p:cNvSpPr/>
            <p:nvPr/>
          </p:nvSpPr>
          <p:spPr>
            <a:xfrm>
              <a:off x="1435221" y="3858313"/>
              <a:ext cx="7525" cy="178917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" name="rc269"/>
            <p:cNvSpPr/>
            <p:nvPr/>
          </p:nvSpPr>
          <p:spPr>
            <a:xfrm>
              <a:off x="1442746" y="3858313"/>
              <a:ext cx="4256" cy="178917"/>
            </a:xfrm>
            <a:prstGeom prst="rect">
              <a:avLst/>
            </a:prstGeom>
            <a:solidFill>
              <a:srgbClr val="66A61E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" name="rc270"/>
            <p:cNvSpPr/>
            <p:nvPr/>
          </p:nvSpPr>
          <p:spPr>
            <a:xfrm>
              <a:off x="1447002" y="3858313"/>
              <a:ext cx="173" cy="178917"/>
            </a:xfrm>
            <a:prstGeom prst="rect">
              <a:avLst/>
            </a:prstGeom>
            <a:solidFill>
              <a:srgbClr val="E6AB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" name="rc271"/>
            <p:cNvSpPr/>
            <p:nvPr/>
          </p:nvSpPr>
          <p:spPr>
            <a:xfrm>
              <a:off x="1447176" y="3858313"/>
              <a:ext cx="1201" cy="178917"/>
            </a:xfrm>
            <a:prstGeom prst="rect">
              <a:avLst/>
            </a:prstGeom>
            <a:solidFill>
              <a:srgbClr val="A6761D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" name="rc272"/>
            <p:cNvSpPr/>
            <p:nvPr/>
          </p:nvSpPr>
          <p:spPr>
            <a:xfrm>
              <a:off x="1448377" y="3858313"/>
              <a:ext cx="949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" name="rc273"/>
            <p:cNvSpPr/>
            <p:nvPr/>
          </p:nvSpPr>
          <p:spPr>
            <a:xfrm>
              <a:off x="1449327" y="3858313"/>
              <a:ext cx="127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" name="rc274"/>
            <p:cNvSpPr/>
            <p:nvPr/>
          </p:nvSpPr>
          <p:spPr>
            <a:xfrm>
              <a:off x="1449455" y="3858313"/>
              <a:ext cx="28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" name="rc275"/>
            <p:cNvSpPr/>
            <p:nvPr/>
          </p:nvSpPr>
          <p:spPr>
            <a:xfrm>
              <a:off x="1449483" y="3858313"/>
              <a:ext cx="724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" name="rc276"/>
            <p:cNvSpPr/>
            <p:nvPr/>
          </p:nvSpPr>
          <p:spPr>
            <a:xfrm>
              <a:off x="1450208" y="3858313"/>
              <a:ext cx="697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" name="rc277"/>
            <p:cNvSpPr/>
            <p:nvPr/>
          </p:nvSpPr>
          <p:spPr>
            <a:xfrm>
              <a:off x="1450905" y="3858313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" name="rc278"/>
            <p:cNvSpPr/>
            <p:nvPr/>
          </p:nvSpPr>
          <p:spPr>
            <a:xfrm>
              <a:off x="1450905" y="3858313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" name="rc279"/>
            <p:cNvSpPr/>
            <p:nvPr/>
          </p:nvSpPr>
          <p:spPr>
            <a:xfrm>
              <a:off x="1450905" y="3858313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" name="rc280"/>
            <p:cNvSpPr/>
            <p:nvPr/>
          </p:nvSpPr>
          <p:spPr>
            <a:xfrm>
              <a:off x="1450905" y="3858313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" name="rc281"/>
            <p:cNvSpPr/>
            <p:nvPr/>
          </p:nvSpPr>
          <p:spPr>
            <a:xfrm>
              <a:off x="1450905" y="3858313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" name="rc282"/>
            <p:cNvSpPr/>
            <p:nvPr/>
          </p:nvSpPr>
          <p:spPr>
            <a:xfrm>
              <a:off x="1450905" y="3858313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" name="rc283"/>
            <p:cNvSpPr/>
            <p:nvPr/>
          </p:nvSpPr>
          <p:spPr>
            <a:xfrm>
              <a:off x="748833" y="3659516"/>
              <a:ext cx="213320" cy="178917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" name="rc284"/>
            <p:cNvSpPr/>
            <p:nvPr/>
          </p:nvSpPr>
          <p:spPr>
            <a:xfrm>
              <a:off x="962154" y="3659516"/>
              <a:ext cx="95433" cy="178917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" name="rc285"/>
            <p:cNvSpPr/>
            <p:nvPr/>
          </p:nvSpPr>
          <p:spPr>
            <a:xfrm>
              <a:off x="1057587" y="3659516"/>
              <a:ext cx="71582" cy="178917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" name="rc286"/>
            <p:cNvSpPr/>
            <p:nvPr/>
          </p:nvSpPr>
          <p:spPr>
            <a:xfrm>
              <a:off x="1129170" y="3659516"/>
              <a:ext cx="74769" cy="178917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" name="rc287"/>
            <p:cNvSpPr/>
            <p:nvPr/>
          </p:nvSpPr>
          <p:spPr>
            <a:xfrm>
              <a:off x="1203940" y="3659516"/>
              <a:ext cx="74373" cy="178917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" name="rc288"/>
            <p:cNvSpPr/>
            <p:nvPr/>
          </p:nvSpPr>
          <p:spPr>
            <a:xfrm>
              <a:off x="1278313" y="3659516"/>
              <a:ext cx="45544" cy="178917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" name="rc289"/>
            <p:cNvSpPr/>
            <p:nvPr/>
          </p:nvSpPr>
          <p:spPr>
            <a:xfrm>
              <a:off x="1323858" y="3659516"/>
              <a:ext cx="12570" cy="178917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" name="rc290"/>
            <p:cNvSpPr/>
            <p:nvPr/>
          </p:nvSpPr>
          <p:spPr>
            <a:xfrm>
              <a:off x="1336429" y="3659516"/>
              <a:ext cx="30239" cy="178917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" name="rc291"/>
            <p:cNvSpPr/>
            <p:nvPr/>
          </p:nvSpPr>
          <p:spPr>
            <a:xfrm>
              <a:off x="1366669" y="3659516"/>
              <a:ext cx="17824" cy="178917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" name="rc292"/>
            <p:cNvSpPr/>
            <p:nvPr/>
          </p:nvSpPr>
          <p:spPr>
            <a:xfrm>
              <a:off x="1384493" y="3659516"/>
              <a:ext cx="17131" cy="178917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" name="rc293"/>
            <p:cNvSpPr/>
            <p:nvPr/>
          </p:nvSpPr>
          <p:spPr>
            <a:xfrm>
              <a:off x="1401624" y="3659516"/>
              <a:ext cx="15175" cy="178917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" name="rc294"/>
            <p:cNvSpPr/>
            <p:nvPr/>
          </p:nvSpPr>
          <p:spPr>
            <a:xfrm>
              <a:off x="1416799" y="3659516"/>
              <a:ext cx="2756" cy="178917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" name="rc295"/>
            <p:cNvSpPr/>
            <p:nvPr/>
          </p:nvSpPr>
          <p:spPr>
            <a:xfrm>
              <a:off x="1419556" y="3659516"/>
              <a:ext cx="614" cy="178917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" name="rc296"/>
            <p:cNvSpPr/>
            <p:nvPr/>
          </p:nvSpPr>
          <p:spPr>
            <a:xfrm>
              <a:off x="1420170" y="3659516"/>
              <a:ext cx="1996" cy="17891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" name="rc297"/>
            <p:cNvSpPr/>
            <p:nvPr/>
          </p:nvSpPr>
          <p:spPr>
            <a:xfrm>
              <a:off x="1422166" y="3659516"/>
              <a:ext cx="7218" cy="17891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" name="rc298"/>
            <p:cNvSpPr/>
            <p:nvPr/>
          </p:nvSpPr>
          <p:spPr>
            <a:xfrm>
              <a:off x="1429385" y="3659516"/>
              <a:ext cx="7128" cy="178917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" name="rc299"/>
            <p:cNvSpPr/>
            <p:nvPr/>
          </p:nvSpPr>
          <p:spPr>
            <a:xfrm>
              <a:off x="1436513" y="3659516"/>
              <a:ext cx="8469" cy="178917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" name="rc300"/>
            <p:cNvSpPr/>
            <p:nvPr/>
          </p:nvSpPr>
          <p:spPr>
            <a:xfrm>
              <a:off x="1444982" y="3659516"/>
              <a:ext cx="1731" cy="178917"/>
            </a:xfrm>
            <a:prstGeom prst="rect">
              <a:avLst/>
            </a:prstGeom>
            <a:solidFill>
              <a:srgbClr val="66A61E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" name="rc301"/>
            <p:cNvSpPr/>
            <p:nvPr/>
          </p:nvSpPr>
          <p:spPr>
            <a:xfrm>
              <a:off x="1446713" y="3659516"/>
              <a:ext cx="379" cy="178917"/>
            </a:xfrm>
            <a:prstGeom prst="rect">
              <a:avLst/>
            </a:prstGeom>
            <a:solidFill>
              <a:srgbClr val="E6AB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" name="rc302"/>
            <p:cNvSpPr/>
            <p:nvPr/>
          </p:nvSpPr>
          <p:spPr>
            <a:xfrm>
              <a:off x="1447092" y="3659516"/>
              <a:ext cx="1191" cy="178917"/>
            </a:xfrm>
            <a:prstGeom prst="rect">
              <a:avLst/>
            </a:prstGeom>
            <a:solidFill>
              <a:srgbClr val="A6761D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" name="rc303"/>
            <p:cNvSpPr/>
            <p:nvPr/>
          </p:nvSpPr>
          <p:spPr>
            <a:xfrm>
              <a:off x="1448284" y="3659516"/>
              <a:ext cx="565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" name="rc304"/>
            <p:cNvSpPr/>
            <p:nvPr/>
          </p:nvSpPr>
          <p:spPr>
            <a:xfrm>
              <a:off x="1448849" y="3659516"/>
              <a:ext cx="623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" name="rc305"/>
            <p:cNvSpPr/>
            <p:nvPr/>
          </p:nvSpPr>
          <p:spPr>
            <a:xfrm>
              <a:off x="1449472" y="3659516"/>
              <a:ext cx="93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" name="rc306"/>
            <p:cNvSpPr/>
            <p:nvPr/>
          </p:nvSpPr>
          <p:spPr>
            <a:xfrm>
              <a:off x="1449566" y="3659516"/>
              <a:ext cx="1047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" name="rc307"/>
            <p:cNvSpPr/>
            <p:nvPr/>
          </p:nvSpPr>
          <p:spPr>
            <a:xfrm>
              <a:off x="1450613" y="3659516"/>
              <a:ext cx="292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" name="rc308"/>
            <p:cNvSpPr/>
            <p:nvPr/>
          </p:nvSpPr>
          <p:spPr>
            <a:xfrm>
              <a:off x="1450905" y="3659516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" name="rc309"/>
            <p:cNvSpPr/>
            <p:nvPr/>
          </p:nvSpPr>
          <p:spPr>
            <a:xfrm>
              <a:off x="1450905" y="3659516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" name="rc310"/>
            <p:cNvSpPr/>
            <p:nvPr/>
          </p:nvSpPr>
          <p:spPr>
            <a:xfrm>
              <a:off x="1450905" y="3659516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" name="rc311"/>
            <p:cNvSpPr/>
            <p:nvPr/>
          </p:nvSpPr>
          <p:spPr>
            <a:xfrm>
              <a:off x="1450905" y="3659516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" name="rc312"/>
            <p:cNvSpPr/>
            <p:nvPr/>
          </p:nvSpPr>
          <p:spPr>
            <a:xfrm>
              <a:off x="1450905" y="3659516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" name="rc313"/>
            <p:cNvSpPr/>
            <p:nvPr/>
          </p:nvSpPr>
          <p:spPr>
            <a:xfrm>
              <a:off x="1450905" y="3659516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" name="rc314"/>
            <p:cNvSpPr/>
            <p:nvPr/>
          </p:nvSpPr>
          <p:spPr>
            <a:xfrm>
              <a:off x="713730" y="3629696"/>
              <a:ext cx="772279" cy="83494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rc315"/>
            <p:cNvSpPr/>
            <p:nvPr/>
          </p:nvSpPr>
          <p:spPr>
            <a:xfrm>
              <a:off x="713730" y="5566655"/>
              <a:ext cx="772279" cy="8349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836592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7"/>
            <p:cNvSpPr/>
            <p:nvPr/>
          </p:nvSpPr>
          <p:spPr>
            <a:xfrm>
              <a:off x="1012110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8"/>
            <p:cNvSpPr/>
            <p:nvPr/>
          </p:nvSpPr>
          <p:spPr>
            <a:xfrm>
              <a:off x="1187628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9"/>
            <p:cNvSpPr/>
            <p:nvPr/>
          </p:nvSpPr>
          <p:spPr>
            <a:xfrm>
              <a:off x="1363146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20"/>
            <p:cNvSpPr/>
            <p:nvPr/>
          </p:nvSpPr>
          <p:spPr>
            <a:xfrm>
              <a:off x="713730" y="6282326"/>
              <a:ext cx="772279" cy="0"/>
            </a:xfrm>
            <a:custGeom>
              <a:avLst/>
              <a:pathLst>
                <a:path w="772279" h="0">
                  <a:moveTo>
                    <a:pt x="0" y="0"/>
                  </a:moveTo>
                  <a:lnTo>
                    <a:pt x="772279" y="0"/>
                  </a:lnTo>
                  <a:lnTo>
                    <a:pt x="77227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1"/>
            <p:cNvSpPr/>
            <p:nvPr/>
          </p:nvSpPr>
          <p:spPr>
            <a:xfrm>
              <a:off x="713730" y="6083528"/>
              <a:ext cx="772279" cy="0"/>
            </a:xfrm>
            <a:custGeom>
              <a:avLst/>
              <a:pathLst>
                <a:path w="772279" h="0">
                  <a:moveTo>
                    <a:pt x="0" y="0"/>
                  </a:moveTo>
                  <a:lnTo>
                    <a:pt x="772279" y="0"/>
                  </a:lnTo>
                  <a:lnTo>
                    <a:pt x="77227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2"/>
            <p:cNvSpPr/>
            <p:nvPr/>
          </p:nvSpPr>
          <p:spPr>
            <a:xfrm>
              <a:off x="713730" y="5884731"/>
              <a:ext cx="772279" cy="0"/>
            </a:xfrm>
            <a:custGeom>
              <a:avLst/>
              <a:pathLst>
                <a:path w="772279" h="0">
                  <a:moveTo>
                    <a:pt x="0" y="0"/>
                  </a:moveTo>
                  <a:lnTo>
                    <a:pt x="772279" y="0"/>
                  </a:lnTo>
                  <a:lnTo>
                    <a:pt x="77227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3"/>
            <p:cNvSpPr/>
            <p:nvPr/>
          </p:nvSpPr>
          <p:spPr>
            <a:xfrm>
              <a:off x="713730" y="5685934"/>
              <a:ext cx="772279" cy="0"/>
            </a:xfrm>
            <a:custGeom>
              <a:avLst/>
              <a:pathLst>
                <a:path w="772279" h="0">
                  <a:moveTo>
                    <a:pt x="0" y="0"/>
                  </a:moveTo>
                  <a:lnTo>
                    <a:pt x="772279" y="0"/>
                  </a:lnTo>
                  <a:lnTo>
                    <a:pt x="77227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4"/>
            <p:cNvSpPr/>
            <p:nvPr/>
          </p:nvSpPr>
          <p:spPr>
            <a:xfrm>
              <a:off x="748833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5"/>
            <p:cNvSpPr/>
            <p:nvPr/>
          </p:nvSpPr>
          <p:spPr>
            <a:xfrm>
              <a:off x="924351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6"/>
            <p:cNvSpPr/>
            <p:nvPr/>
          </p:nvSpPr>
          <p:spPr>
            <a:xfrm>
              <a:off x="1099869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7"/>
            <p:cNvSpPr/>
            <p:nvPr/>
          </p:nvSpPr>
          <p:spPr>
            <a:xfrm>
              <a:off x="1275387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8"/>
            <p:cNvSpPr/>
            <p:nvPr/>
          </p:nvSpPr>
          <p:spPr>
            <a:xfrm>
              <a:off x="1450905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rc329"/>
            <p:cNvSpPr/>
            <p:nvPr/>
          </p:nvSpPr>
          <p:spPr>
            <a:xfrm>
              <a:off x="748833" y="6192867"/>
              <a:ext cx="434609" cy="178917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" name="rc330"/>
            <p:cNvSpPr/>
            <p:nvPr/>
          </p:nvSpPr>
          <p:spPr>
            <a:xfrm>
              <a:off x="1183443" y="6192867"/>
              <a:ext cx="108852" cy="178917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" name="rc331"/>
            <p:cNvSpPr/>
            <p:nvPr/>
          </p:nvSpPr>
          <p:spPr>
            <a:xfrm>
              <a:off x="1292295" y="6192867"/>
              <a:ext cx="11695" cy="178917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" name="rc332"/>
            <p:cNvSpPr/>
            <p:nvPr/>
          </p:nvSpPr>
          <p:spPr>
            <a:xfrm>
              <a:off x="1303990" y="6192867"/>
              <a:ext cx="26966" cy="178917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" name="rc333"/>
            <p:cNvSpPr/>
            <p:nvPr/>
          </p:nvSpPr>
          <p:spPr>
            <a:xfrm>
              <a:off x="1330956" y="6192867"/>
              <a:ext cx="29" cy="178917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" name="rc334"/>
            <p:cNvSpPr/>
            <p:nvPr/>
          </p:nvSpPr>
          <p:spPr>
            <a:xfrm>
              <a:off x="1330986" y="6192867"/>
              <a:ext cx="33891" cy="178917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" name="rc335"/>
            <p:cNvSpPr/>
            <p:nvPr/>
          </p:nvSpPr>
          <p:spPr>
            <a:xfrm>
              <a:off x="1364877" y="6192867"/>
              <a:ext cx="32522" cy="178917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" name="rc336"/>
            <p:cNvSpPr/>
            <p:nvPr/>
          </p:nvSpPr>
          <p:spPr>
            <a:xfrm>
              <a:off x="1397400" y="6192867"/>
              <a:ext cx="6332" cy="178917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" name="rc337"/>
            <p:cNvSpPr/>
            <p:nvPr/>
          </p:nvSpPr>
          <p:spPr>
            <a:xfrm>
              <a:off x="1403732" y="6192867"/>
              <a:ext cx="759" cy="178917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" name="rc338"/>
            <p:cNvSpPr/>
            <p:nvPr/>
          </p:nvSpPr>
          <p:spPr>
            <a:xfrm>
              <a:off x="1404491" y="6192867"/>
              <a:ext cx="7824" cy="178917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" name="rc339"/>
            <p:cNvSpPr/>
            <p:nvPr/>
          </p:nvSpPr>
          <p:spPr>
            <a:xfrm>
              <a:off x="1412316" y="6192867"/>
              <a:ext cx="6582" cy="178917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" name="rc340"/>
            <p:cNvSpPr/>
            <p:nvPr/>
          </p:nvSpPr>
          <p:spPr>
            <a:xfrm>
              <a:off x="1418899" y="6192867"/>
              <a:ext cx="10247" cy="178917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" name="rc341"/>
            <p:cNvSpPr/>
            <p:nvPr/>
          </p:nvSpPr>
          <p:spPr>
            <a:xfrm>
              <a:off x="1429146" y="6192867"/>
              <a:ext cx="408" cy="178917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" name="rc342"/>
            <p:cNvSpPr/>
            <p:nvPr/>
          </p:nvSpPr>
          <p:spPr>
            <a:xfrm>
              <a:off x="1429555" y="6192867"/>
              <a:ext cx="350" cy="17891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" name="rc343"/>
            <p:cNvSpPr/>
            <p:nvPr/>
          </p:nvSpPr>
          <p:spPr>
            <a:xfrm>
              <a:off x="1429905" y="6192867"/>
              <a:ext cx="0" cy="17891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" name="rc344"/>
            <p:cNvSpPr/>
            <p:nvPr/>
          </p:nvSpPr>
          <p:spPr>
            <a:xfrm>
              <a:off x="1429905" y="6192867"/>
              <a:ext cx="4794" cy="178917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" name="rc345"/>
            <p:cNvSpPr/>
            <p:nvPr/>
          </p:nvSpPr>
          <p:spPr>
            <a:xfrm>
              <a:off x="1434699" y="6192867"/>
              <a:ext cx="11" cy="178917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" name="rc346"/>
            <p:cNvSpPr/>
            <p:nvPr/>
          </p:nvSpPr>
          <p:spPr>
            <a:xfrm>
              <a:off x="1434711" y="6192867"/>
              <a:ext cx="12290" cy="178917"/>
            </a:xfrm>
            <a:prstGeom prst="rect">
              <a:avLst/>
            </a:prstGeom>
            <a:solidFill>
              <a:srgbClr val="66A61E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" name="rc347"/>
            <p:cNvSpPr/>
            <p:nvPr/>
          </p:nvSpPr>
          <p:spPr>
            <a:xfrm>
              <a:off x="1447001" y="6192867"/>
              <a:ext cx="247" cy="178917"/>
            </a:xfrm>
            <a:prstGeom prst="rect">
              <a:avLst/>
            </a:prstGeom>
            <a:solidFill>
              <a:srgbClr val="E6AB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" name="rc348"/>
            <p:cNvSpPr/>
            <p:nvPr/>
          </p:nvSpPr>
          <p:spPr>
            <a:xfrm>
              <a:off x="1447249" y="6192867"/>
              <a:ext cx="3006" cy="178917"/>
            </a:xfrm>
            <a:prstGeom prst="rect">
              <a:avLst/>
            </a:prstGeom>
            <a:solidFill>
              <a:srgbClr val="A6761D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" name="rc349"/>
            <p:cNvSpPr/>
            <p:nvPr/>
          </p:nvSpPr>
          <p:spPr>
            <a:xfrm>
              <a:off x="1450255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" name="rc350"/>
            <p:cNvSpPr/>
            <p:nvPr/>
          </p:nvSpPr>
          <p:spPr>
            <a:xfrm>
              <a:off x="1450255" y="6192867"/>
              <a:ext cx="611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" name="rc351"/>
            <p:cNvSpPr/>
            <p:nvPr/>
          </p:nvSpPr>
          <p:spPr>
            <a:xfrm>
              <a:off x="1450867" y="6192867"/>
              <a:ext cx="38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" name="rc352"/>
            <p:cNvSpPr/>
            <p:nvPr/>
          </p:nvSpPr>
          <p:spPr>
            <a:xfrm>
              <a:off x="1450905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" name="rc353"/>
            <p:cNvSpPr/>
            <p:nvPr/>
          </p:nvSpPr>
          <p:spPr>
            <a:xfrm>
              <a:off x="1450905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" name="rc354"/>
            <p:cNvSpPr/>
            <p:nvPr/>
          </p:nvSpPr>
          <p:spPr>
            <a:xfrm>
              <a:off x="1450905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" name="rc355"/>
            <p:cNvSpPr/>
            <p:nvPr/>
          </p:nvSpPr>
          <p:spPr>
            <a:xfrm>
              <a:off x="1450905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" name="rc356"/>
            <p:cNvSpPr/>
            <p:nvPr/>
          </p:nvSpPr>
          <p:spPr>
            <a:xfrm>
              <a:off x="1450905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" name="rc357"/>
            <p:cNvSpPr/>
            <p:nvPr/>
          </p:nvSpPr>
          <p:spPr>
            <a:xfrm>
              <a:off x="1450905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" name="rc358"/>
            <p:cNvSpPr/>
            <p:nvPr/>
          </p:nvSpPr>
          <p:spPr>
            <a:xfrm>
              <a:off x="1450905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" name="rc359"/>
            <p:cNvSpPr/>
            <p:nvPr/>
          </p:nvSpPr>
          <p:spPr>
            <a:xfrm>
              <a:off x="1450905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" name="rc360"/>
            <p:cNvSpPr/>
            <p:nvPr/>
          </p:nvSpPr>
          <p:spPr>
            <a:xfrm>
              <a:off x="748833" y="5994070"/>
              <a:ext cx="325691" cy="178917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" name="rc361"/>
            <p:cNvSpPr/>
            <p:nvPr/>
          </p:nvSpPr>
          <p:spPr>
            <a:xfrm>
              <a:off x="1074524" y="5994070"/>
              <a:ext cx="136136" cy="178917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" name="rc362"/>
            <p:cNvSpPr/>
            <p:nvPr/>
          </p:nvSpPr>
          <p:spPr>
            <a:xfrm>
              <a:off x="1210661" y="5994070"/>
              <a:ext cx="6974" cy="178917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" name="rc363"/>
            <p:cNvSpPr/>
            <p:nvPr/>
          </p:nvSpPr>
          <p:spPr>
            <a:xfrm>
              <a:off x="1217636" y="5994070"/>
              <a:ext cx="25261" cy="178917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" name="rc364"/>
            <p:cNvSpPr/>
            <p:nvPr/>
          </p:nvSpPr>
          <p:spPr>
            <a:xfrm>
              <a:off x="1242897" y="5994070"/>
              <a:ext cx="162" cy="178917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" name="rc365"/>
            <p:cNvSpPr/>
            <p:nvPr/>
          </p:nvSpPr>
          <p:spPr>
            <a:xfrm>
              <a:off x="1243059" y="5994070"/>
              <a:ext cx="71453" cy="178917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" name="rc366"/>
            <p:cNvSpPr/>
            <p:nvPr/>
          </p:nvSpPr>
          <p:spPr>
            <a:xfrm>
              <a:off x="1314513" y="5994070"/>
              <a:ext cx="35237" cy="178917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" name="rc367"/>
            <p:cNvSpPr/>
            <p:nvPr/>
          </p:nvSpPr>
          <p:spPr>
            <a:xfrm>
              <a:off x="1349751" y="5994070"/>
              <a:ext cx="14651" cy="178917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" name="rc368"/>
            <p:cNvSpPr/>
            <p:nvPr/>
          </p:nvSpPr>
          <p:spPr>
            <a:xfrm>
              <a:off x="1364402" y="5994070"/>
              <a:ext cx="9996" cy="178917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" name="rc369"/>
            <p:cNvSpPr/>
            <p:nvPr/>
          </p:nvSpPr>
          <p:spPr>
            <a:xfrm>
              <a:off x="1374399" y="5994070"/>
              <a:ext cx="2559" cy="178917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" name="rc370"/>
            <p:cNvSpPr/>
            <p:nvPr/>
          </p:nvSpPr>
          <p:spPr>
            <a:xfrm>
              <a:off x="1376959" y="5994070"/>
              <a:ext cx="20038" cy="178917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" name="rc371"/>
            <p:cNvSpPr/>
            <p:nvPr/>
          </p:nvSpPr>
          <p:spPr>
            <a:xfrm>
              <a:off x="1396998" y="5994070"/>
              <a:ext cx="33" cy="178917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" name="rc372"/>
            <p:cNvSpPr/>
            <p:nvPr/>
          </p:nvSpPr>
          <p:spPr>
            <a:xfrm>
              <a:off x="1397031" y="5994070"/>
              <a:ext cx="11438" cy="178917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" name="rc373"/>
            <p:cNvSpPr/>
            <p:nvPr/>
          </p:nvSpPr>
          <p:spPr>
            <a:xfrm>
              <a:off x="1408470" y="5994070"/>
              <a:ext cx="3847" cy="17891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" name="rc374"/>
            <p:cNvSpPr/>
            <p:nvPr/>
          </p:nvSpPr>
          <p:spPr>
            <a:xfrm>
              <a:off x="1412318" y="5994070"/>
              <a:ext cx="243" cy="17891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" name="rc375"/>
            <p:cNvSpPr/>
            <p:nvPr/>
          </p:nvSpPr>
          <p:spPr>
            <a:xfrm>
              <a:off x="1412561" y="5994070"/>
              <a:ext cx="16410" cy="178917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" name="rc376"/>
            <p:cNvSpPr/>
            <p:nvPr/>
          </p:nvSpPr>
          <p:spPr>
            <a:xfrm>
              <a:off x="1428971" y="5994070"/>
              <a:ext cx="21" cy="178917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" name="rc377"/>
            <p:cNvSpPr/>
            <p:nvPr/>
          </p:nvSpPr>
          <p:spPr>
            <a:xfrm>
              <a:off x="1428993" y="5994070"/>
              <a:ext cx="4411" cy="178917"/>
            </a:xfrm>
            <a:prstGeom prst="rect">
              <a:avLst/>
            </a:prstGeom>
            <a:solidFill>
              <a:srgbClr val="66A61E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" name="rc378"/>
            <p:cNvSpPr/>
            <p:nvPr/>
          </p:nvSpPr>
          <p:spPr>
            <a:xfrm>
              <a:off x="1433404" y="5994070"/>
              <a:ext cx="3774" cy="178917"/>
            </a:xfrm>
            <a:prstGeom prst="rect">
              <a:avLst/>
            </a:prstGeom>
            <a:solidFill>
              <a:srgbClr val="E6AB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" name="rc379"/>
            <p:cNvSpPr/>
            <p:nvPr/>
          </p:nvSpPr>
          <p:spPr>
            <a:xfrm>
              <a:off x="1437179" y="5994070"/>
              <a:ext cx="1013" cy="178917"/>
            </a:xfrm>
            <a:prstGeom prst="rect">
              <a:avLst/>
            </a:prstGeom>
            <a:solidFill>
              <a:srgbClr val="A6761D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" name="rc380"/>
            <p:cNvSpPr/>
            <p:nvPr/>
          </p:nvSpPr>
          <p:spPr>
            <a:xfrm>
              <a:off x="1438193" y="5994070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" name="rc381"/>
            <p:cNvSpPr/>
            <p:nvPr/>
          </p:nvSpPr>
          <p:spPr>
            <a:xfrm>
              <a:off x="1438193" y="5994070"/>
              <a:ext cx="8831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" name="rc382"/>
            <p:cNvSpPr/>
            <p:nvPr/>
          </p:nvSpPr>
          <p:spPr>
            <a:xfrm>
              <a:off x="1447025" y="5994070"/>
              <a:ext cx="3547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" name="rc383"/>
            <p:cNvSpPr/>
            <p:nvPr/>
          </p:nvSpPr>
          <p:spPr>
            <a:xfrm>
              <a:off x="1450572" y="5994070"/>
              <a:ext cx="22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" name="rc384"/>
            <p:cNvSpPr/>
            <p:nvPr/>
          </p:nvSpPr>
          <p:spPr>
            <a:xfrm>
              <a:off x="1450595" y="5994070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" name="rc385"/>
            <p:cNvSpPr/>
            <p:nvPr/>
          </p:nvSpPr>
          <p:spPr>
            <a:xfrm>
              <a:off x="1450595" y="5994070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" name="rc386"/>
            <p:cNvSpPr/>
            <p:nvPr/>
          </p:nvSpPr>
          <p:spPr>
            <a:xfrm>
              <a:off x="1450595" y="5994070"/>
              <a:ext cx="31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" name="rc387"/>
            <p:cNvSpPr/>
            <p:nvPr/>
          </p:nvSpPr>
          <p:spPr>
            <a:xfrm>
              <a:off x="1450905" y="5994070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" name="rc388"/>
            <p:cNvSpPr/>
            <p:nvPr/>
          </p:nvSpPr>
          <p:spPr>
            <a:xfrm>
              <a:off x="1450905" y="5994070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" name="rc389"/>
            <p:cNvSpPr/>
            <p:nvPr/>
          </p:nvSpPr>
          <p:spPr>
            <a:xfrm>
              <a:off x="1450905" y="5994070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" name="rc390"/>
            <p:cNvSpPr/>
            <p:nvPr/>
          </p:nvSpPr>
          <p:spPr>
            <a:xfrm>
              <a:off x="1450905" y="5994070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" name="rc391"/>
            <p:cNvSpPr/>
            <p:nvPr/>
          </p:nvSpPr>
          <p:spPr>
            <a:xfrm>
              <a:off x="748833" y="5795272"/>
              <a:ext cx="290673" cy="178917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" name="rc392"/>
            <p:cNvSpPr/>
            <p:nvPr/>
          </p:nvSpPr>
          <p:spPr>
            <a:xfrm>
              <a:off x="1039507" y="5795272"/>
              <a:ext cx="68188" cy="178917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" name="rc393"/>
            <p:cNvSpPr/>
            <p:nvPr/>
          </p:nvSpPr>
          <p:spPr>
            <a:xfrm>
              <a:off x="1107696" y="5795272"/>
              <a:ext cx="73048" cy="178917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" name="rc394"/>
            <p:cNvSpPr/>
            <p:nvPr/>
          </p:nvSpPr>
          <p:spPr>
            <a:xfrm>
              <a:off x="1180745" y="5795272"/>
              <a:ext cx="18269" cy="178917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" name="rc395"/>
            <p:cNvSpPr/>
            <p:nvPr/>
          </p:nvSpPr>
          <p:spPr>
            <a:xfrm>
              <a:off x="1199014" y="5795272"/>
              <a:ext cx="16623" cy="178917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" name="rc396"/>
            <p:cNvSpPr/>
            <p:nvPr/>
          </p:nvSpPr>
          <p:spPr>
            <a:xfrm>
              <a:off x="1215638" y="5795272"/>
              <a:ext cx="61413" cy="178917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" name="rc397"/>
            <p:cNvSpPr/>
            <p:nvPr/>
          </p:nvSpPr>
          <p:spPr>
            <a:xfrm>
              <a:off x="1277051" y="5795272"/>
              <a:ext cx="61589" cy="178917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" name="rc398"/>
            <p:cNvSpPr/>
            <p:nvPr/>
          </p:nvSpPr>
          <p:spPr>
            <a:xfrm>
              <a:off x="1338641" y="5795272"/>
              <a:ext cx="21683" cy="178917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" name="rc399"/>
            <p:cNvSpPr/>
            <p:nvPr/>
          </p:nvSpPr>
          <p:spPr>
            <a:xfrm>
              <a:off x="1360325" y="5795272"/>
              <a:ext cx="10845" cy="178917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" name="rc400"/>
            <p:cNvSpPr/>
            <p:nvPr/>
          </p:nvSpPr>
          <p:spPr>
            <a:xfrm>
              <a:off x="1371170" y="5795272"/>
              <a:ext cx="25788" cy="178917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" name="rc401"/>
            <p:cNvSpPr/>
            <p:nvPr/>
          </p:nvSpPr>
          <p:spPr>
            <a:xfrm>
              <a:off x="1396958" y="5795272"/>
              <a:ext cx="1364" cy="178917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" name="rc402"/>
            <p:cNvSpPr/>
            <p:nvPr/>
          </p:nvSpPr>
          <p:spPr>
            <a:xfrm>
              <a:off x="1398322" y="5795272"/>
              <a:ext cx="934" cy="178917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" name="rc403"/>
            <p:cNvSpPr/>
            <p:nvPr/>
          </p:nvSpPr>
          <p:spPr>
            <a:xfrm>
              <a:off x="1399257" y="5795272"/>
              <a:ext cx="2113" cy="178917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" name="rc404"/>
            <p:cNvSpPr/>
            <p:nvPr/>
          </p:nvSpPr>
          <p:spPr>
            <a:xfrm>
              <a:off x="1401370" y="5795272"/>
              <a:ext cx="3470" cy="17891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" name="rc405"/>
            <p:cNvSpPr/>
            <p:nvPr/>
          </p:nvSpPr>
          <p:spPr>
            <a:xfrm>
              <a:off x="1404841" y="5795272"/>
              <a:ext cx="792" cy="17891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" name="rc406"/>
            <p:cNvSpPr/>
            <p:nvPr/>
          </p:nvSpPr>
          <p:spPr>
            <a:xfrm>
              <a:off x="1405633" y="5795272"/>
              <a:ext cx="166" cy="178917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" name="rc407"/>
            <p:cNvSpPr/>
            <p:nvPr/>
          </p:nvSpPr>
          <p:spPr>
            <a:xfrm>
              <a:off x="1405799" y="5795272"/>
              <a:ext cx="2522" cy="178917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" name="rc408"/>
            <p:cNvSpPr/>
            <p:nvPr/>
          </p:nvSpPr>
          <p:spPr>
            <a:xfrm>
              <a:off x="1408322" y="5795272"/>
              <a:ext cx="27946" cy="178917"/>
            </a:xfrm>
            <a:prstGeom prst="rect">
              <a:avLst/>
            </a:prstGeom>
            <a:solidFill>
              <a:srgbClr val="66A61E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" name="rc409"/>
            <p:cNvSpPr/>
            <p:nvPr/>
          </p:nvSpPr>
          <p:spPr>
            <a:xfrm>
              <a:off x="1436268" y="5795272"/>
              <a:ext cx="1649" cy="178917"/>
            </a:xfrm>
            <a:prstGeom prst="rect">
              <a:avLst/>
            </a:prstGeom>
            <a:solidFill>
              <a:srgbClr val="E6AB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" name="rc410"/>
            <p:cNvSpPr/>
            <p:nvPr/>
          </p:nvSpPr>
          <p:spPr>
            <a:xfrm>
              <a:off x="1437918" y="5795272"/>
              <a:ext cx="8068" cy="178917"/>
            </a:xfrm>
            <a:prstGeom prst="rect">
              <a:avLst/>
            </a:prstGeom>
            <a:solidFill>
              <a:srgbClr val="A6761D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" name="rc411"/>
            <p:cNvSpPr/>
            <p:nvPr/>
          </p:nvSpPr>
          <p:spPr>
            <a:xfrm>
              <a:off x="1445987" y="5795272"/>
              <a:ext cx="287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" name="rc412"/>
            <p:cNvSpPr/>
            <p:nvPr/>
          </p:nvSpPr>
          <p:spPr>
            <a:xfrm>
              <a:off x="1446274" y="5795272"/>
              <a:ext cx="3338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" name="rc413"/>
            <p:cNvSpPr/>
            <p:nvPr/>
          </p:nvSpPr>
          <p:spPr>
            <a:xfrm>
              <a:off x="1449612" y="5795272"/>
              <a:ext cx="207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" name="rc414"/>
            <p:cNvSpPr/>
            <p:nvPr/>
          </p:nvSpPr>
          <p:spPr>
            <a:xfrm>
              <a:off x="1449819" y="5795272"/>
              <a:ext cx="1053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" name="rc415"/>
            <p:cNvSpPr/>
            <p:nvPr/>
          </p:nvSpPr>
          <p:spPr>
            <a:xfrm>
              <a:off x="1450873" y="5795272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" name="rc416"/>
            <p:cNvSpPr/>
            <p:nvPr/>
          </p:nvSpPr>
          <p:spPr>
            <a:xfrm>
              <a:off x="1450873" y="5795272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" name="rc417"/>
            <p:cNvSpPr/>
            <p:nvPr/>
          </p:nvSpPr>
          <p:spPr>
            <a:xfrm>
              <a:off x="1450873" y="5795272"/>
              <a:ext cx="32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" name="rc418"/>
            <p:cNvSpPr/>
            <p:nvPr/>
          </p:nvSpPr>
          <p:spPr>
            <a:xfrm>
              <a:off x="1450905" y="5795272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" name="rc419"/>
            <p:cNvSpPr/>
            <p:nvPr/>
          </p:nvSpPr>
          <p:spPr>
            <a:xfrm>
              <a:off x="1450905" y="5795272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" name="rc420"/>
            <p:cNvSpPr/>
            <p:nvPr/>
          </p:nvSpPr>
          <p:spPr>
            <a:xfrm>
              <a:off x="1450905" y="5795272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" name="rc421"/>
            <p:cNvSpPr/>
            <p:nvPr/>
          </p:nvSpPr>
          <p:spPr>
            <a:xfrm>
              <a:off x="1450905" y="5795272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" name="rc422"/>
            <p:cNvSpPr/>
            <p:nvPr/>
          </p:nvSpPr>
          <p:spPr>
            <a:xfrm>
              <a:off x="748833" y="5596475"/>
              <a:ext cx="211835" cy="178917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" name="rc423"/>
            <p:cNvSpPr/>
            <p:nvPr/>
          </p:nvSpPr>
          <p:spPr>
            <a:xfrm>
              <a:off x="960669" y="5596475"/>
              <a:ext cx="82818" cy="178917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" name="rc424"/>
            <p:cNvSpPr/>
            <p:nvPr/>
          </p:nvSpPr>
          <p:spPr>
            <a:xfrm>
              <a:off x="1043487" y="5596475"/>
              <a:ext cx="80705" cy="178917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" name="rc425"/>
            <p:cNvSpPr/>
            <p:nvPr/>
          </p:nvSpPr>
          <p:spPr>
            <a:xfrm>
              <a:off x="1124193" y="5596475"/>
              <a:ext cx="78573" cy="178917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" name="rc426"/>
            <p:cNvSpPr/>
            <p:nvPr/>
          </p:nvSpPr>
          <p:spPr>
            <a:xfrm>
              <a:off x="1202767" y="5596475"/>
              <a:ext cx="78973" cy="178917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" name="rc427"/>
            <p:cNvSpPr/>
            <p:nvPr/>
          </p:nvSpPr>
          <p:spPr>
            <a:xfrm>
              <a:off x="1281740" y="5596475"/>
              <a:ext cx="43030" cy="178917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" name="rc428"/>
            <p:cNvSpPr/>
            <p:nvPr/>
          </p:nvSpPr>
          <p:spPr>
            <a:xfrm>
              <a:off x="1324771" y="5596475"/>
              <a:ext cx="10606" cy="178917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" name="rc429"/>
            <p:cNvSpPr/>
            <p:nvPr/>
          </p:nvSpPr>
          <p:spPr>
            <a:xfrm>
              <a:off x="1335378" y="5596475"/>
              <a:ext cx="28319" cy="178917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" name="rc430"/>
            <p:cNvSpPr/>
            <p:nvPr/>
          </p:nvSpPr>
          <p:spPr>
            <a:xfrm>
              <a:off x="1363697" y="5596475"/>
              <a:ext cx="23875" cy="178917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" name="rc431"/>
            <p:cNvSpPr/>
            <p:nvPr/>
          </p:nvSpPr>
          <p:spPr>
            <a:xfrm>
              <a:off x="1387572" y="5596475"/>
              <a:ext cx="14384" cy="178917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" name="rc432"/>
            <p:cNvSpPr/>
            <p:nvPr/>
          </p:nvSpPr>
          <p:spPr>
            <a:xfrm>
              <a:off x="1401957" y="5596475"/>
              <a:ext cx="10445" cy="178917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" name="rc433"/>
            <p:cNvSpPr/>
            <p:nvPr/>
          </p:nvSpPr>
          <p:spPr>
            <a:xfrm>
              <a:off x="1412403" y="5596475"/>
              <a:ext cx="4245" cy="178917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" name="rc434"/>
            <p:cNvSpPr/>
            <p:nvPr/>
          </p:nvSpPr>
          <p:spPr>
            <a:xfrm>
              <a:off x="1416648" y="5596475"/>
              <a:ext cx="2134" cy="178917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" name="rc435"/>
            <p:cNvSpPr/>
            <p:nvPr/>
          </p:nvSpPr>
          <p:spPr>
            <a:xfrm>
              <a:off x="1418782" y="5596475"/>
              <a:ext cx="5213" cy="17891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" name="rc436"/>
            <p:cNvSpPr/>
            <p:nvPr/>
          </p:nvSpPr>
          <p:spPr>
            <a:xfrm>
              <a:off x="1423996" y="5596475"/>
              <a:ext cx="7865" cy="17891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" name="rc437"/>
            <p:cNvSpPr/>
            <p:nvPr/>
          </p:nvSpPr>
          <p:spPr>
            <a:xfrm>
              <a:off x="1431862" y="5596475"/>
              <a:ext cx="3453" cy="178917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" name="rc438"/>
            <p:cNvSpPr/>
            <p:nvPr/>
          </p:nvSpPr>
          <p:spPr>
            <a:xfrm>
              <a:off x="1435315" y="5596475"/>
              <a:ext cx="7375" cy="178917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" name="rc439"/>
            <p:cNvSpPr/>
            <p:nvPr/>
          </p:nvSpPr>
          <p:spPr>
            <a:xfrm>
              <a:off x="1442691" y="5596475"/>
              <a:ext cx="1379" cy="178917"/>
            </a:xfrm>
            <a:prstGeom prst="rect">
              <a:avLst/>
            </a:prstGeom>
            <a:solidFill>
              <a:srgbClr val="66A61E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" name="rc440"/>
            <p:cNvSpPr/>
            <p:nvPr/>
          </p:nvSpPr>
          <p:spPr>
            <a:xfrm>
              <a:off x="1444071" y="5596475"/>
              <a:ext cx="1145" cy="178917"/>
            </a:xfrm>
            <a:prstGeom prst="rect">
              <a:avLst/>
            </a:prstGeom>
            <a:solidFill>
              <a:srgbClr val="E6AB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" name="rc441"/>
            <p:cNvSpPr/>
            <p:nvPr/>
          </p:nvSpPr>
          <p:spPr>
            <a:xfrm>
              <a:off x="1445216" y="5596475"/>
              <a:ext cx="1381" cy="178917"/>
            </a:xfrm>
            <a:prstGeom prst="rect">
              <a:avLst/>
            </a:prstGeom>
            <a:solidFill>
              <a:srgbClr val="A6761D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" name="rc442"/>
            <p:cNvSpPr/>
            <p:nvPr/>
          </p:nvSpPr>
          <p:spPr>
            <a:xfrm>
              <a:off x="1446598" y="5596475"/>
              <a:ext cx="1691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" name="rc443"/>
            <p:cNvSpPr/>
            <p:nvPr/>
          </p:nvSpPr>
          <p:spPr>
            <a:xfrm>
              <a:off x="1448289" y="5596475"/>
              <a:ext cx="2116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" name="rc444"/>
            <p:cNvSpPr/>
            <p:nvPr/>
          </p:nvSpPr>
          <p:spPr>
            <a:xfrm>
              <a:off x="1450405" y="5596475"/>
              <a:ext cx="337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" name="rc445"/>
            <p:cNvSpPr/>
            <p:nvPr/>
          </p:nvSpPr>
          <p:spPr>
            <a:xfrm>
              <a:off x="1450743" y="5596475"/>
              <a:ext cx="146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" name="rc446"/>
            <p:cNvSpPr/>
            <p:nvPr/>
          </p:nvSpPr>
          <p:spPr>
            <a:xfrm>
              <a:off x="1450889" y="5596475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" name="rc447"/>
            <p:cNvSpPr/>
            <p:nvPr/>
          </p:nvSpPr>
          <p:spPr>
            <a:xfrm>
              <a:off x="1450889" y="5596475"/>
              <a:ext cx="16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" name="rc448"/>
            <p:cNvSpPr/>
            <p:nvPr/>
          </p:nvSpPr>
          <p:spPr>
            <a:xfrm>
              <a:off x="1450905" y="5596475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" name="rc449"/>
            <p:cNvSpPr/>
            <p:nvPr/>
          </p:nvSpPr>
          <p:spPr>
            <a:xfrm>
              <a:off x="1450905" y="5596475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" name="rc450"/>
            <p:cNvSpPr/>
            <p:nvPr/>
          </p:nvSpPr>
          <p:spPr>
            <a:xfrm>
              <a:off x="1450905" y="5596475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" name="rc451"/>
            <p:cNvSpPr/>
            <p:nvPr/>
          </p:nvSpPr>
          <p:spPr>
            <a:xfrm>
              <a:off x="1450905" y="5596475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" name="rc452"/>
            <p:cNvSpPr/>
            <p:nvPr/>
          </p:nvSpPr>
          <p:spPr>
            <a:xfrm>
              <a:off x="1450905" y="5596475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" name="rc453"/>
            <p:cNvSpPr/>
            <p:nvPr/>
          </p:nvSpPr>
          <p:spPr>
            <a:xfrm>
              <a:off x="713730" y="5566655"/>
              <a:ext cx="772279" cy="83494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rc454"/>
            <p:cNvSpPr/>
            <p:nvPr/>
          </p:nvSpPr>
          <p:spPr>
            <a:xfrm>
              <a:off x="1742539" y="1692737"/>
              <a:ext cx="772279" cy="8349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l455"/>
            <p:cNvSpPr/>
            <p:nvPr/>
          </p:nvSpPr>
          <p:spPr>
            <a:xfrm>
              <a:off x="1865402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6"/>
            <p:cNvSpPr/>
            <p:nvPr/>
          </p:nvSpPr>
          <p:spPr>
            <a:xfrm>
              <a:off x="2040920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7"/>
            <p:cNvSpPr/>
            <p:nvPr/>
          </p:nvSpPr>
          <p:spPr>
            <a:xfrm>
              <a:off x="2216438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8"/>
            <p:cNvSpPr/>
            <p:nvPr/>
          </p:nvSpPr>
          <p:spPr>
            <a:xfrm>
              <a:off x="2391956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9"/>
            <p:cNvSpPr/>
            <p:nvPr/>
          </p:nvSpPr>
          <p:spPr>
            <a:xfrm>
              <a:off x="1742539" y="2431346"/>
              <a:ext cx="772279" cy="0"/>
            </a:xfrm>
            <a:custGeom>
              <a:avLst/>
              <a:pathLst>
                <a:path w="772279" h="0">
                  <a:moveTo>
                    <a:pt x="0" y="0"/>
                  </a:moveTo>
                  <a:lnTo>
                    <a:pt x="772279" y="0"/>
                  </a:lnTo>
                  <a:lnTo>
                    <a:pt x="77227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60"/>
            <p:cNvSpPr/>
            <p:nvPr/>
          </p:nvSpPr>
          <p:spPr>
            <a:xfrm>
              <a:off x="1742539" y="2270779"/>
              <a:ext cx="772279" cy="0"/>
            </a:xfrm>
            <a:custGeom>
              <a:avLst/>
              <a:pathLst>
                <a:path w="772279" h="0">
                  <a:moveTo>
                    <a:pt x="0" y="0"/>
                  </a:moveTo>
                  <a:lnTo>
                    <a:pt x="772279" y="0"/>
                  </a:lnTo>
                  <a:lnTo>
                    <a:pt x="77227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1"/>
            <p:cNvSpPr/>
            <p:nvPr/>
          </p:nvSpPr>
          <p:spPr>
            <a:xfrm>
              <a:off x="1742539" y="2110212"/>
              <a:ext cx="772279" cy="0"/>
            </a:xfrm>
            <a:custGeom>
              <a:avLst/>
              <a:pathLst>
                <a:path w="772279" h="0">
                  <a:moveTo>
                    <a:pt x="0" y="0"/>
                  </a:moveTo>
                  <a:lnTo>
                    <a:pt x="772279" y="0"/>
                  </a:lnTo>
                  <a:lnTo>
                    <a:pt x="77227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2"/>
            <p:cNvSpPr/>
            <p:nvPr/>
          </p:nvSpPr>
          <p:spPr>
            <a:xfrm>
              <a:off x="1742539" y="1949645"/>
              <a:ext cx="772279" cy="0"/>
            </a:xfrm>
            <a:custGeom>
              <a:avLst/>
              <a:pathLst>
                <a:path w="772279" h="0">
                  <a:moveTo>
                    <a:pt x="0" y="0"/>
                  </a:moveTo>
                  <a:lnTo>
                    <a:pt x="772279" y="0"/>
                  </a:lnTo>
                  <a:lnTo>
                    <a:pt x="77227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3"/>
            <p:cNvSpPr/>
            <p:nvPr/>
          </p:nvSpPr>
          <p:spPr>
            <a:xfrm>
              <a:off x="1742539" y="1789077"/>
              <a:ext cx="772279" cy="0"/>
            </a:xfrm>
            <a:custGeom>
              <a:avLst/>
              <a:pathLst>
                <a:path w="772279" h="0">
                  <a:moveTo>
                    <a:pt x="0" y="0"/>
                  </a:moveTo>
                  <a:lnTo>
                    <a:pt x="772279" y="0"/>
                  </a:lnTo>
                  <a:lnTo>
                    <a:pt x="77227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4"/>
            <p:cNvSpPr/>
            <p:nvPr/>
          </p:nvSpPr>
          <p:spPr>
            <a:xfrm>
              <a:off x="1777643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5"/>
            <p:cNvSpPr/>
            <p:nvPr/>
          </p:nvSpPr>
          <p:spPr>
            <a:xfrm>
              <a:off x="1953161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6"/>
            <p:cNvSpPr/>
            <p:nvPr/>
          </p:nvSpPr>
          <p:spPr>
            <a:xfrm>
              <a:off x="2128679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7"/>
            <p:cNvSpPr/>
            <p:nvPr/>
          </p:nvSpPr>
          <p:spPr>
            <a:xfrm>
              <a:off x="2304197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8"/>
            <p:cNvSpPr/>
            <p:nvPr/>
          </p:nvSpPr>
          <p:spPr>
            <a:xfrm>
              <a:off x="2479715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rc469"/>
            <p:cNvSpPr/>
            <p:nvPr/>
          </p:nvSpPr>
          <p:spPr>
            <a:xfrm>
              <a:off x="1777643" y="2359091"/>
              <a:ext cx="226182" cy="144510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" name="rc470"/>
            <p:cNvSpPr/>
            <p:nvPr/>
          </p:nvSpPr>
          <p:spPr>
            <a:xfrm>
              <a:off x="2003826" y="2359091"/>
              <a:ext cx="74642" cy="144510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" name="rc471"/>
            <p:cNvSpPr/>
            <p:nvPr/>
          </p:nvSpPr>
          <p:spPr>
            <a:xfrm>
              <a:off x="2078469" y="2359091"/>
              <a:ext cx="157997" cy="144510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" name="rc472"/>
            <p:cNvSpPr/>
            <p:nvPr/>
          </p:nvSpPr>
          <p:spPr>
            <a:xfrm>
              <a:off x="2236467" y="2359091"/>
              <a:ext cx="59841" cy="144510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" name="rc473"/>
            <p:cNvSpPr/>
            <p:nvPr/>
          </p:nvSpPr>
          <p:spPr>
            <a:xfrm>
              <a:off x="2296308" y="2359091"/>
              <a:ext cx="62994" cy="144510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" name="rc474"/>
            <p:cNvSpPr/>
            <p:nvPr/>
          </p:nvSpPr>
          <p:spPr>
            <a:xfrm>
              <a:off x="2359302" y="2359091"/>
              <a:ext cx="31736" cy="144510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" name="rc475"/>
            <p:cNvSpPr/>
            <p:nvPr/>
          </p:nvSpPr>
          <p:spPr>
            <a:xfrm>
              <a:off x="2391039" y="2359091"/>
              <a:ext cx="21586" cy="144510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" name="rc476"/>
            <p:cNvSpPr/>
            <p:nvPr/>
          </p:nvSpPr>
          <p:spPr>
            <a:xfrm>
              <a:off x="2412626" y="2359091"/>
              <a:ext cx="3543" cy="144510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" name="rc477"/>
            <p:cNvSpPr/>
            <p:nvPr/>
          </p:nvSpPr>
          <p:spPr>
            <a:xfrm>
              <a:off x="2416169" y="2359091"/>
              <a:ext cx="18622" cy="144510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" name="rc478"/>
            <p:cNvSpPr/>
            <p:nvPr/>
          </p:nvSpPr>
          <p:spPr>
            <a:xfrm>
              <a:off x="2434791" y="2359091"/>
              <a:ext cx="3675" cy="144510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" name="rc479"/>
            <p:cNvSpPr/>
            <p:nvPr/>
          </p:nvSpPr>
          <p:spPr>
            <a:xfrm>
              <a:off x="2438467" y="2359091"/>
              <a:ext cx="0" cy="144510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" name="rc480"/>
            <p:cNvSpPr/>
            <p:nvPr/>
          </p:nvSpPr>
          <p:spPr>
            <a:xfrm>
              <a:off x="2438467" y="2359091"/>
              <a:ext cx="15108" cy="144510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" name="rc481"/>
            <p:cNvSpPr/>
            <p:nvPr/>
          </p:nvSpPr>
          <p:spPr>
            <a:xfrm>
              <a:off x="2453575" y="2359091"/>
              <a:ext cx="828" cy="144510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" name="rc482"/>
            <p:cNvSpPr/>
            <p:nvPr/>
          </p:nvSpPr>
          <p:spPr>
            <a:xfrm>
              <a:off x="2454404" y="2359091"/>
              <a:ext cx="5047" cy="144510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" name="rc483"/>
            <p:cNvSpPr/>
            <p:nvPr/>
          </p:nvSpPr>
          <p:spPr>
            <a:xfrm>
              <a:off x="2459451" y="2359091"/>
              <a:ext cx="13523" cy="144510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" name="rc484"/>
            <p:cNvSpPr/>
            <p:nvPr/>
          </p:nvSpPr>
          <p:spPr>
            <a:xfrm>
              <a:off x="2472975" y="2359091"/>
              <a:ext cx="1324" cy="144510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" name="rc485"/>
            <p:cNvSpPr/>
            <p:nvPr/>
          </p:nvSpPr>
          <p:spPr>
            <a:xfrm>
              <a:off x="2474300" y="2359091"/>
              <a:ext cx="0" cy="144510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" name="rc486"/>
            <p:cNvSpPr/>
            <p:nvPr/>
          </p:nvSpPr>
          <p:spPr>
            <a:xfrm>
              <a:off x="2474300" y="2359091"/>
              <a:ext cx="243" cy="144510"/>
            </a:xfrm>
            <a:prstGeom prst="rect">
              <a:avLst/>
            </a:prstGeom>
            <a:solidFill>
              <a:srgbClr val="66A61E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" name="rc487"/>
            <p:cNvSpPr/>
            <p:nvPr/>
          </p:nvSpPr>
          <p:spPr>
            <a:xfrm>
              <a:off x="2474543" y="2359091"/>
              <a:ext cx="647" cy="144510"/>
            </a:xfrm>
            <a:prstGeom prst="rect">
              <a:avLst/>
            </a:prstGeom>
            <a:solidFill>
              <a:srgbClr val="E6AB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" name="rc488"/>
            <p:cNvSpPr/>
            <p:nvPr/>
          </p:nvSpPr>
          <p:spPr>
            <a:xfrm>
              <a:off x="2475190" y="2359091"/>
              <a:ext cx="364" cy="144510"/>
            </a:xfrm>
            <a:prstGeom prst="rect">
              <a:avLst/>
            </a:prstGeom>
            <a:solidFill>
              <a:srgbClr val="A6761D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" name="rc489"/>
            <p:cNvSpPr/>
            <p:nvPr/>
          </p:nvSpPr>
          <p:spPr>
            <a:xfrm>
              <a:off x="2475555" y="2359091"/>
              <a:ext cx="3436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" name="rc490"/>
            <p:cNvSpPr/>
            <p:nvPr/>
          </p:nvSpPr>
          <p:spPr>
            <a:xfrm>
              <a:off x="2478992" y="2359091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" name="rc491"/>
            <p:cNvSpPr/>
            <p:nvPr/>
          </p:nvSpPr>
          <p:spPr>
            <a:xfrm>
              <a:off x="2478992" y="2359091"/>
              <a:ext cx="129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" name="rc492"/>
            <p:cNvSpPr/>
            <p:nvPr/>
          </p:nvSpPr>
          <p:spPr>
            <a:xfrm>
              <a:off x="2479122" y="2359091"/>
              <a:ext cx="2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" name="rc493"/>
            <p:cNvSpPr/>
            <p:nvPr/>
          </p:nvSpPr>
          <p:spPr>
            <a:xfrm>
              <a:off x="2479142" y="2359091"/>
              <a:ext cx="505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" name="rc494"/>
            <p:cNvSpPr/>
            <p:nvPr/>
          </p:nvSpPr>
          <p:spPr>
            <a:xfrm>
              <a:off x="2479648" y="2359091"/>
              <a:ext cx="31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" name="rc495"/>
            <p:cNvSpPr/>
            <p:nvPr/>
          </p:nvSpPr>
          <p:spPr>
            <a:xfrm>
              <a:off x="2479680" y="2359091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" name="rc496"/>
            <p:cNvSpPr/>
            <p:nvPr/>
          </p:nvSpPr>
          <p:spPr>
            <a:xfrm>
              <a:off x="2479680" y="2359091"/>
              <a:ext cx="34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" name="rc497"/>
            <p:cNvSpPr/>
            <p:nvPr/>
          </p:nvSpPr>
          <p:spPr>
            <a:xfrm>
              <a:off x="2479715" y="2359091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" name="rc498"/>
            <p:cNvSpPr/>
            <p:nvPr/>
          </p:nvSpPr>
          <p:spPr>
            <a:xfrm>
              <a:off x="2479715" y="2359091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" name="rc499"/>
            <p:cNvSpPr/>
            <p:nvPr/>
          </p:nvSpPr>
          <p:spPr>
            <a:xfrm>
              <a:off x="2479715" y="2359091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" name="rc500"/>
            <p:cNvSpPr/>
            <p:nvPr/>
          </p:nvSpPr>
          <p:spPr>
            <a:xfrm>
              <a:off x="1777643" y="2198524"/>
              <a:ext cx="169086" cy="144510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" name="rc501"/>
            <p:cNvSpPr/>
            <p:nvPr/>
          </p:nvSpPr>
          <p:spPr>
            <a:xfrm>
              <a:off x="1946730" y="2198524"/>
              <a:ext cx="140058" cy="144510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" name="rc502"/>
            <p:cNvSpPr/>
            <p:nvPr/>
          </p:nvSpPr>
          <p:spPr>
            <a:xfrm>
              <a:off x="2086789" y="2198524"/>
              <a:ext cx="158973" cy="144510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" name="rc503"/>
            <p:cNvSpPr/>
            <p:nvPr/>
          </p:nvSpPr>
          <p:spPr>
            <a:xfrm>
              <a:off x="2245762" y="2198524"/>
              <a:ext cx="89683" cy="144510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" name="rc504"/>
            <p:cNvSpPr/>
            <p:nvPr/>
          </p:nvSpPr>
          <p:spPr>
            <a:xfrm>
              <a:off x="2335446" y="2198524"/>
              <a:ext cx="74895" cy="144510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" name="rc505"/>
            <p:cNvSpPr/>
            <p:nvPr/>
          </p:nvSpPr>
          <p:spPr>
            <a:xfrm>
              <a:off x="2410342" y="2198524"/>
              <a:ext cx="28143" cy="144510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" name="rc506"/>
            <p:cNvSpPr/>
            <p:nvPr/>
          </p:nvSpPr>
          <p:spPr>
            <a:xfrm>
              <a:off x="2438485" y="2198524"/>
              <a:ext cx="6038" cy="144510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" name="rc507"/>
            <p:cNvSpPr/>
            <p:nvPr/>
          </p:nvSpPr>
          <p:spPr>
            <a:xfrm>
              <a:off x="2444523" y="2198524"/>
              <a:ext cx="684" cy="144510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" name="rc508"/>
            <p:cNvSpPr/>
            <p:nvPr/>
          </p:nvSpPr>
          <p:spPr>
            <a:xfrm>
              <a:off x="2445208" y="2198524"/>
              <a:ext cx="8058" cy="144510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" name="rc509"/>
            <p:cNvSpPr/>
            <p:nvPr/>
          </p:nvSpPr>
          <p:spPr>
            <a:xfrm>
              <a:off x="2453267" y="2198524"/>
              <a:ext cx="6314" cy="144510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" name="rc510"/>
            <p:cNvSpPr/>
            <p:nvPr/>
          </p:nvSpPr>
          <p:spPr>
            <a:xfrm>
              <a:off x="2459581" y="2198524"/>
              <a:ext cx="0" cy="144510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" name="rc511"/>
            <p:cNvSpPr/>
            <p:nvPr/>
          </p:nvSpPr>
          <p:spPr>
            <a:xfrm>
              <a:off x="2459581" y="2198524"/>
              <a:ext cx="12465" cy="144510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" name="rc512"/>
            <p:cNvSpPr/>
            <p:nvPr/>
          </p:nvSpPr>
          <p:spPr>
            <a:xfrm>
              <a:off x="2472046" y="2198524"/>
              <a:ext cx="201" cy="144510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" name="rc513"/>
            <p:cNvSpPr/>
            <p:nvPr/>
          </p:nvSpPr>
          <p:spPr>
            <a:xfrm>
              <a:off x="2472247" y="2198524"/>
              <a:ext cx="758" cy="144510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" name="rc514"/>
            <p:cNvSpPr/>
            <p:nvPr/>
          </p:nvSpPr>
          <p:spPr>
            <a:xfrm>
              <a:off x="2473006" y="2198524"/>
              <a:ext cx="1607" cy="144510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" name="rc515"/>
            <p:cNvSpPr/>
            <p:nvPr/>
          </p:nvSpPr>
          <p:spPr>
            <a:xfrm>
              <a:off x="2474613" y="2198524"/>
              <a:ext cx="468" cy="144510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" name="rc516"/>
            <p:cNvSpPr/>
            <p:nvPr/>
          </p:nvSpPr>
          <p:spPr>
            <a:xfrm>
              <a:off x="2475081" y="2198524"/>
              <a:ext cx="452" cy="144510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" name="rc517"/>
            <p:cNvSpPr/>
            <p:nvPr/>
          </p:nvSpPr>
          <p:spPr>
            <a:xfrm>
              <a:off x="2475534" y="2198524"/>
              <a:ext cx="18" cy="144510"/>
            </a:xfrm>
            <a:prstGeom prst="rect">
              <a:avLst/>
            </a:prstGeom>
            <a:solidFill>
              <a:srgbClr val="66A61E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" name="rc518"/>
            <p:cNvSpPr/>
            <p:nvPr/>
          </p:nvSpPr>
          <p:spPr>
            <a:xfrm>
              <a:off x="2475552" y="2198524"/>
              <a:ext cx="84" cy="144510"/>
            </a:xfrm>
            <a:prstGeom prst="rect">
              <a:avLst/>
            </a:prstGeom>
            <a:solidFill>
              <a:srgbClr val="E6AB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" name="rc519"/>
            <p:cNvSpPr/>
            <p:nvPr/>
          </p:nvSpPr>
          <p:spPr>
            <a:xfrm>
              <a:off x="2475636" y="2198524"/>
              <a:ext cx="373" cy="144510"/>
            </a:xfrm>
            <a:prstGeom prst="rect">
              <a:avLst/>
            </a:prstGeom>
            <a:solidFill>
              <a:srgbClr val="A6761D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" name="rc520"/>
            <p:cNvSpPr/>
            <p:nvPr/>
          </p:nvSpPr>
          <p:spPr>
            <a:xfrm>
              <a:off x="2476009" y="2198524"/>
              <a:ext cx="1696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" name="rc521"/>
            <p:cNvSpPr/>
            <p:nvPr/>
          </p:nvSpPr>
          <p:spPr>
            <a:xfrm>
              <a:off x="2477706" y="2198524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" name="rc522"/>
            <p:cNvSpPr/>
            <p:nvPr/>
          </p:nvSpPr>
          <p:spPr>
            <a:xfrm>
              <a:off x="2477706" y="2198524"/>
              <a:ext cx="61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" name="rc523"/>
            <p:cNvSpPr/>
            <p:nvPr/>
          </p:nvSpPr>
          <p:spPr>
            <a:xfrm>
              <a:off x="2477767" y="2198524"/>
              <a:ext cx="392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" name="rc524"/>
            <p:cNvSpPr/>
            <p:nvPr/>
          </p:nvSpPr>
          <p:spPr>
            <a:xfrm>
              <a:off x="2478159" y="2198524"/>
              <a:ext cx="1401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" name="rc525"/>
            <p:cNvSpPr/>
            <p:nvPr/>
          </p:nvSpPr>
          <p:spPr>
            <a:xfrm>
              <a:off x="2479561" y="2198524"/>
              <a:ext cx="121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" name="rc526"/>
            <p:cNvSpPr/>
            <p:nvPr/>
          </p:nvSpPr>
          <p:spPr>
            <a:xfrm>
              <a:off x="2479682" y="2198524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" name="rc527"/>
            <p:cNvSpPr/>
            <p:nvPr/>
          </p:nvSpPr>
          <p:spPr>
            <a:xfrm>
              <a:off x="2479682" y="2198524"/>
              <a:ext cx="32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" name="rc528"/>
            <p:cNvSpPr/>
            <p:nvPr/>
          </p:nvSpPr>
          <p:spPr>
            <a:xfrm>
              <a:off x="2479715" y="2198524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" name="rc529"/>
            <p:cNvSpPr/>
            <p:nvPr/>
          </p:nvSpPr>
          <p:spPr>
            <a:xfrm>
              <a:off x="2479715" y="2198524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" name="rc530"/>
            <p:cNvSpPr/>
            <p:nvPr/>
          </p:nvSpPr>
          <p:spPr>
            <a:xfrm>
              <a:off x="2479715" y="2198524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" name="rc531"/>
            <p:cNvSpPr/>
            <p:nvPr/>
          </p:nvSpPr>
          <p:spPr>
            <a:xfrm>
              <a:off x="1777643" y="2037957"/>
              <a:ext cx="166548" cy="144510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" name="rc532"/>
            <p:cNvSpPr/>
            <p:nvPr/>
          </p:nvSpPr>
          <p:spPr>
            <a:xfrm>
              <a:off x="1944191" y="2037957"/>
              <a:ext cx="145922" cy="144510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" name="rc533"/>
            <p:cNvSpPr/>
            <p:nvPr/>
          </p:nvSpPr>
          <p:spPr>
            <a:xfrm>
              <a:off x="2090114" y="2037957"/>
              <a:ext cx="161805" cy="144510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" name="rc534"/>
            <p:cNvSpPr/>
            <p:nvPr/>
          </p:nvSpPr>
          <p:spPr>
            <a:xfrm>
              <a:off x="2251919" y="2037957"/>
              <a:ext cx="81212" cy="144510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" name="rc535"/>
            <p:cNvSpPr/>
            <p:nvPr/>
          </p:nvSpPr>
          <p:spPr>
            <a:xfrm>
              <a:off x="2333132" y="2037957"/>
              <a:ext cx="62620" cy="144510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" name="rc536"/>
            <p:cNvSpPr/>
            <p:nvPr/>
          </p:nvSpPr>
          <p:spPr>
            <a:xfrm>
              <a:off x="2395752" y="2037957"/>
              <a:ext cx="27086" cy="144510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" name="rc537"/>
            <p:cNvSpPr/>
            <p:nvPr/>
          </p:nvSpPr>
          <p:spPr>
            <a:xfrm>
              <a:off x="2422839" y="2037957"/>
              <a:ext cx="3159" cy="144510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" name="rc538"/>
            <p:cNvSpPr/>
            <p:nvPr/>
          </p:nvSpPr>
          <p:spPr>
            <a:xfrm>
              <a:off x="2425998" y="2037957"/>
              <a:ext cx="1439" cy="144510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" name="rc539"/>
            <p:cNvSpPr/>
            <p:nvPr/>
          </p:nvSpPr>
          <p:spPr>
            <a:xfrm>
              <a:off x="2427437" y="2037957"/>
              <a:ext cx="12952" cy="144510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" name="rc540"/>
            <p:cNvSpPr/>
            <p:nvPr/>
          </p:nvSpPr>
          <p:spPr>
            <a:xfrm>
              <a:off x="2440390" y="2037957"/>
              <a:ext cx="5493" cy="144510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" name="rc541"/>
            <p:cNvSpPr/>
            <p:nvPr/>
          </p:nvSpPr>
          <p:spPr>
            <a:xfrm>
              <a:off x="2445884" y="2037957"/>
              <a:ext cx="0" cy="144510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" name="rc542"/>
            <p:cNvSpPr/>
            <p:nvPr/>
          </p:nvSpPr>
          <p:spPr>
            <a:xfrm>
              <a:off x="2445884" y="2037957"/>
              <a:ext cx="20387" cy="144510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" name="rc543"/>
            <p:cNvSpPr/>
            <p:nvPr/>
          </p:nvSpPr>
          <p:spPr>
            <a:xfrm>
              <a:off x="2466271" y="2037957"/>
              <a:ext cx="371" cy="144510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" name="rc544"/>
            <p:cNvSpPr/>
            <p:nvPr/>
          </p:nvSpPr>
          <p:spPr>
            <a:xfrm>
              <a:off x="2466643" y="2037957"/>
              <a:ext cx="402" cy="144510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" name="rc545"/>
            <p:cNvSpPr/>
            <p:nvPr/>
          </p:nvSpPr>
          <p:spPr>
            <a:xfrm>
              <a:off x="2467045" y="2037957"/>
              <a:ext cx="1111" cy="144510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" name="rc546"/>
            <p:cNvSpPr/>
            <p:nvPr/>
          </p:nvSpPr>
          <p:spPr>
            <a:xfrm>
              <a:off x="2468157" y="2037957"/>
              <a:ext cx="521" cy="144510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" name="rc547"/>
            <p:cNvSpPr/>
            <p:nvPr/>
          </p:nvSpPr>
          <p:spPr>
            <a:xfrm>
              <a:off x="2468679" y="2037957"/>
              <a:ext cx="2619" cy="144510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" name="rc548"/>
            <p:cNvSpPr/>
            <p:nvPr/>
          </p:nvSpPr>
          <p:spPr>
            <a:xfrm>
              <a:off x="2471299" y="2037957"/>
              <a:ext cx="791" cy="144510"/>
            </a:xfrm>
            <a:prstGeom prst="rect">
              <a:avLst/>
            </a:prstGeom>
            <a:solidFill>
              <a:srgbClr val="66A61E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" name="rc549"/>
            <p:cNvSpPr/>
            <p:nvPr/>
          </p:nvSpPr>
          <p:spPr>
            <a:xfrm>
              <a:off x="2472091" y="2037957"/>
              <a:ext cx="301" cy="144510"/>
            </a:xfrm>
            <a:prstGeom prst="rect">
              <a:avLst/>
            </a:prstGeom>
            <a:solidFill>
              <a:srgbClr val="E6AB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" name="rc550"/>
            <p:cNvSpPr/>
            <p:nvPr/>
          </p:nvSpPr>
          <p:spPr>
            <a:xfrm>
              <a:off x="2472392" y="2037957"/>
              <a:ext cx="2645" cy="144510"/>
            </a:xfrm>
            <a:prstGeom prst="rect">
              <a:avLst/>
            </a:prstGeom>
            <a:solidFill>
              <a:srgbClr val="A6761D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rc551"/>
            <p:cNvSpPr/>
            <p:nvPr/>
          </p:nvSpPr>
          <p:spPr>
            <a:xfrm>
              <a:off x="2475037" y="2037957"/>
              <a:ext cx="1799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" name="rc552"/>
            <p:cNvSpPr/>
            <p:nvPr/>
          </p:nvSpPr>
          <p:spPr>
            <a:xfrm>
              <a:off x="2476836" y="2037957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" name="rc553"/>
            <p:cNvSpPr/>
            <p:nvPr/>
          </p:nvSpPr>
          <p:spPr>
            <a:xfrm>
              <a:off x="2476836" y="2037957"/>
              <a:ext cx="35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" name="rc554"/>
            <p:cNvSpPr/>
            <p:nvPr/>
          </p:nvSpPr>
          <p:spPr>
            <a:xfrm>
              <a:off x="2476872" y="2037957"/>
              <a:ext cx="2297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" name="rc555"/>
            <p:cNvSpPr/>
            <p:nvPr/>
          </p:nvSpPr>
          <p:spPr>
            <a:xfrm>
              <a:off x="2479170" y="2037957"/>
              <a:ext cx="429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" name="rc556"/>
            <p:cNvSpPr/>
            <p:nvPr/>
          </p:nvSpPr>
          <p:spPr>
            <a:xfrm>
              <a:off x="2479599" y="2037957"/>
              <a:ext cx="115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" name="rc557"/>
            <p:cNvSpPr/>
            <p:nvPr/>
          </p:nvSpPr>
          <p:spPr>
            <a:xfrm>
              <a:off x="2479715" y="2037957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rc558"/>
            <p:cNvSpPr/>
            <p:nvPr/>
          </p:nvSpPr>
          <p:spPr>
            <a:xfrm>
              <a:off x="2479715" y="2037957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rc559"/>
            <p:cNvSpPr/>
            <p:nvPr/>
          </p:nvSpPr>
          <p:spPr>
            <a:xfrm>
              <a:off x="2479715" y="2037957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" name="rc560"/>
            <p:cNvSpPr/>
            <p:nvPr/>
          </p:nvSpPr>
          <p:spPr>
            <a:xfrm>
              <a:off x="2479715" y="2037957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" name="rc561"/>
            <p:cNvSpPr/>
            <p:nvPr/>
          </p:nvSpPr>
          <p:spPr>
            <a:xfrm>
              <a:off x="2479715" y="2037957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" name="rc562"/>
            <p:cNvSpPr/>
            <p:nvPr/>
          </p:nvSpPr>
          <p:spPr>
            <a:xfrm>
              <a:off x="1777643" y="1877389"/>
              <a:ext cx="201977" cy="144510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" name="rc563"/>
            <p:cNvSpPr/>
            <p:nvPr/>
          </p:nvSpPr>
          <p:spPr>
            <a:xfrm>
              <a:off x="1979620" y="1877389"/>
              <a:ext cx="120877" cy="144510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" name="rc564"/>
            <p:cNvSpPr/>
            <p:nvPr/>
          </p:nvSpPr>
          <p:spPr>
            <a:xfrm>
              <a:off x="2100498" y="1877389"/>
              <a:ext cx="133215" cy="144510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" name="rc565"/>
            <p:cNvSpPr/>
            <p:nvPr/>
          </p:nvSpPr>
          <p:spPr>
            <a:xfrm>
              <a:off x="2233713" y="1877389"/>
              <a:ext cx="77401" cy="144510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" name="rc566"/>
            <p:cNvSpPr/>
            <p:nvPr/>
          </p:nvSpPr>
          <p:spPr>
            <a:xfrm>
              <a:off x="2311114" y="1877389"/>
              <a:ext cx="63306" cy="144510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" name="rc567"/>
            <p:cNvSpPr/>
            <p:nvPr/>
          </p:nvSpPr>
          <p:spPr>
            <a:xfrm>
              <a:off x="2374421" y="1877389"/>
              <a:ext cx="35279" cy="144510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" name="rc568"/>
            <p:cNvSpPr/>
            <p:nvPr/>
          </p:nvSpPr>
          <p:spPr>
            <a:xfrm>
              <a:off x="2409701" y="1877389"/>
              <a:ext cx="12018" cy="144510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" name="rc569"/>
            <p:cNvSpPr/>
            <p:nvPr/>
          </p:nvSpPr>
          <p:spPr>
            <a:xfrm>
              <a:off x="2421719" y="1877389"/>
              <a:ext cx="8083" cy="144510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" name="rc570"/>
            <p:cNvSpPr/>
            <p:nvPr/>
          </p:nvSpPr>
          <p:spPr>
            <a:xfrm>
              <a:off x="2429803" y="1877389"/>
              <a:ext cx="5076" cy="144510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" name="rc571"/>
            <p:cNvSpPr/>
            <p:nvPr/>
          </p:nvSpPr>
          <p:spPr>
            <a:xfrm>
              <a:off x="2434879" y="1877389"/>
              <a:ext cx="6799" cy="144510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" name="rc572"/>
            <p:cNvSpPr/>
            <p:nvPr/>
          </p:nvSpPr>
          <p:spPr>
            <a:xfrm>
              <a:off x="2441678" y="1877389"/>
              <a:ext cx="0" cy="144510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" name="rc573"/>
            <p:cNvSpPr/>
            <p:nvPr/>
          </p:nvSpPr>
          <p:spPr>
            <a:xfrm>
              <a:off x="2441678" y="1877389"/>
              <a:ext cx="20003" cy="144510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" name="rc574"/>
            <p:cNvSpPr/>
            <p:nvPr/>
          </p:nvSpPr>
          <p:spPr>
            <a:xfrm>
              <a:off x="2461681" y="1877389"/>
              <a:ext cx="3335" cy="144510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" name="rc575"/>
            <p:cNvSpPr/>
            <p:nvPr/>
          </p:nvSpPr>
          <p:spPr>
            <a:xfrm>
              <a:off x="2465017" y="1877389"/>
              <a:ext cx="2448" cy="144510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" name="rc576"/>
            <p:cNvSpPr/>
            <p:nvPr/>
          </p:nvSpPr>
          <p:spPr>
            <a:xfrm>
              <a:off x="2467466" y="1877389"/>
              <a:ext cx="2283" cy="144510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" name="rc577"/>
            <p:cNvSpPr/>
            <p:nvPr/>
          </p:nvSpPr>
          <p:spPr>
            <a:xfrm>
              <a:off x="2469749" y="1877389"/>
              <a:ext cx="1286" cy="144510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" name="rc578"/>
            <p:cNvSpPr/>
            <p:nvPr/>
          </p:nvSpPr>
          <p:spPr>
            <a:xfrm>
              <a:off x="2471036" y="1877389"/>
              <a:ext cx="130" cy="144510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" name="rc579"/>
            <p:cNvSpPr/>
            <p:nvPr/>
          </p:nvSpPr>
          <p:spPr>
            <a:xfrm>
              <a:off x="2471167" y="1877389"/>
              <a:ext cx="325" cy="144510"/>
            </a:xfrm>
            <a:prstGeom prst="rect">
              <a:avLst/>
            </a:prstGeom>
            <a:solidFill>
              <a:srgbClr val="66A61E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" name="rc580"/>
            <p:cNvSpPr/>
            <p:nvPr/>
          </p:nvSpPr>
          <p:spPr>
            <a:xfrm>
              <a:off x="2471492" y="1877389"/>
              <a:ext cx="2017" cy="144510"/>
            </a:xfrm>
            <a:prstGeom prst="rect">
              <a:avLst/>
            </a:prstGeom>
            <a:solidFill>
              <a:srgbClr val="E6AB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" name="rc581"/>
            <p:cNvSpPr/>
            <p:nvPr/>
          </p:nvSpPr>
          <p:spPr>
            <a:xfrm>
              <a:off x="2473509" y="1877389"/>
              <a:ext cx="635" cy="144510"/>
            </a:xfrm>
            <a:prstGeom prst="rect">
              <a:avLst/>
            </a:prstGeom>
            <a:solidFill>
              <a:srgbClr val="A6761D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" name="rc582"/>
            <p:cNvSpPr/>
            <p:nvPr/>
          </p:nvSpPr>
          <p:spPr>
            <a:xfrm>
              <a:off x="2474145" y="1877389"/>
              <a:ext cx="3589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" name="rc583"/>
            <p:cNvSpPr/>
            <p:nvPr/>
          </p:nvSpPr>
          <p:spPr>
            <a:xfrm>
              <a:off x="2477735" y="1877389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" name="rc584"/>
            <p:cNvSpPr/>
            <p:nvPr/>
          </p:nvSpPr>
          <p:spPr>
            <a:xfrm>
              <a:off x="2477735" y="1877389"/>
              <a:ext cx="633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" name="rc585"/>
            <p:cNvSpPr/>
            <p:nvPr/>
          </p:nvSpPr>
          <p:spPr>
            <a:xfrm>
              <a:off x="2478369" y="1877389"/>
              <a:ext cx="238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" name="rc586"/>
            <p:cNvSpPr/>
            <p:nvPr/>
          </p:nvSpPr>
          <p:spPr>
            <a:xfrm>
              <a:off x="2478608" y="1877389"/>
              <a:ext cx="137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" name="rc587"/>
            <p:cNvSpPr/>
            <p:nvPr/>
          </p:nvSpPr>
          <p:spPr>
            <a:xfrm>
              <a:off x="2478746" y="1877389"/>
              <a:ext cx="932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" name="rc588"/>
            <p:cNvSpPr/>
            <p:nvPr/>
          </p:nvSpPr>
          <p:spPr>
            <a:xfrm>
              <a:off x="2479678" y="1877389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" name="rc589"/>
            <p:cNvSpPr/>
            <p:nvPr/>
          </p:nvSpPr>
          <p:spPr>
            <a:xfrm>
              <a:off x="2479678" y="1877389"/>
              <a:ext cx="32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" name="rc590"/>
            <p:cNvSpPr/>
            <p:nvPr/>
          </p:nvSpPr>
          <p:spPr>
            <a:xfrm>
              <a:off x="2479711" y="1877389"/>
              <a:ext cx="3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" name="rc591"/>
            <p:cNvSpPr/>
            <p:nvPr/>
          </p:nvSpPr>
          <p:spPr>
            <a:xfrm>
              <a:off x="2479715" y="1877389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" name="rc592"/>
            <p:cNvSpPr/>
            <p:nvPr/>
          </p:nvSpPr>
          <p:spPr>
            <a:xfrm>
              <a:off x="2479715" y="1877389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" name="rc593"/>
            <p:cNvSpPr/>
            <p:nvPr/>
          </p:nvSpPr>
          <p:spPr>
            <a:xfrm>
              <a:off x="1777643" y="1716822"/>
              <a:ext cx="260442" cy="144510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" name="rc594"/>
            <p:cNvSpPr/>
            <p:nvPr/>
          </p:nvSpPr>
          <p:spPr>
            <a:xfrm>
              <a:off x="2038085" y="1716822"/>
              <a:ext cx="83719" cy="144510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" name="rc595"/>
            <p:cNvSpPr/>
            <p:nvPr/>
          </p:nvSpPr>
          <p:spPr>
            <a:xfrm>
              <a:off x="2121805" y="1716822"/>
              <a:ext cx="87062" cy="144510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" name="rc596"/>
            <p:cNvSpPr/>
            <p:nvPr/>
          </p:nvSpPr>
          <p:spPr>
            <a:xfrm>
              <a:off x="2208868" y="1716822"/>
              <a:ext cx="69814" cy="144510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" name="rc597"/>
            <p:cNvSpPr/>
            <p:nvPr/>
          </p:nvSpPr>
          <p:spPr>
            <a:xfrm>
              <a:off x="2278682" y="1716822"/>
              <a:ext cx="40040" cy="144510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" name="rc598"/>
            <p:cNvSpPr/>
            <p:nvPr/>
          </p:nvSpPr>
          <p:spPr>
            <a:xfrm>
              <a:off x="2318722" y="1716822"/>
              <a:ext cx="36508" cy="144510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" name="rc599"/>
            <p:cNvSpPr/>
            <p:nvPr/>
          </p:nvSpPr>
          <p:spPr>
            <a:xfrm>
              <a:off x="2355231" y="1716822"/>
              <a:ext cx="33990" cy="144510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" name="rc600"/>
            <p:cNvSpPr/>
            <p:nvPr/>
          </p:nvSpPr>
          <p:spPr>
            <a:xfrm>
              <a:off x="2389221" y="1716822"/>
              <a:ext cx="18383" cy="144510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" name="rc601"/>
            <p:cNvSpPr/>
            <p:nvPr/>
          </p:nvSpPr>
          <p:spPr>
            <a:xfrm>
              <a:off x="2407605" y="1716822"/>
              <a:ext cx="9199" cy="144510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" name="rc602"/>
            <p:cNvSpPr/>
            <p:nvPr/>
          </p:nvSpPr>
          <p:spPr>
            <a:xfrm>
              <a:off x="2416804" y="1716822"/>
              <a:ext cx="12403" cy="144510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" name="rc603"/>
            <p:cNvSpPr/>
            <p:nvPr/>
          </p:nvSpPr>
          <p:spPr>
            <a:xfrm>
              <a:off x="2429208" y="1716822"/>
              <a:ext cx="0" cy="144510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" name="rc604"/>
            <p:cNvSpPr/>
            <p:nvPr/>
          </p:nvSpPr>
          <p:spPr>
            <a:xfrm>
              <a:off x="2429208" y="1716822"/>
              <a:ext cx="18841" cy="144510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" name="rc605"/>
            <p:cNvSpPr/>
            <p:nvPr/>
          </p:nvSpPr>
          <p:spPr>
            <a:xfrm>
              <a:off x="2448049" y="1716822"/>
              <a:ext cx="8988" cy="144510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" name="rc606"/>
            <p:cNvSpPr/>
            <p:nvPr/>
          </p:nvSpPr>
          <p:spPr>
            <a:xfrm>
              <a:off x="2457038" y="1716822"/>
              <a:ext cx="7367" cy="144510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" name="rc607"/>
            <p:cNvSpPr/>
            <p:nvPr/>
          </p:nvSpPr>
          <p:spPr>
            <a:xfrm>
              <a:off x="2464406" y="1716822"/>
              <a:ext cx="1570" cy="144510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" name="rc608"/>
            <p:cNvSpPr/>
            <p:nvPr/>
          </p:nvSpPr>
          <p:spPr>
            <a:xfrm>
              <a:off x="2465977" y="1716822"/>
              <a:ext cx="453" cy="144510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" name="rc609"/>
            <p:cNvSpPr/>
            <p:nvPr/>
          </p:nvSpPr>
          <p:spPr>
            <a:xfrm>
              <a:off x="2466430" y="1716822"/>
              <a:ext cx="23" cy="144510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" name="rc610"/>
            <p:cNvSpPr/>
            <p:nvPr/>
          </p:nvSpPr>
          <p:spPr>
            <a:xfrm>
              <a:off x="2466453" y="1716822"/>
              <a:ext cx="198" cy="144510"/>
            </a:xfrm>
            <a:prstGeom prst="rect">
              <a:avLst/>
            </a:prstGeom>
            <a:solidFill>
              <a:srgbClr val="66A61E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" name="rc611"/>
            <p:cNvSpPr/>
            <p:nvPr/>
          </p:nvSpPr>
          <p:spPr>
            <a:xfrm>
              <a:off x="2466652" y="1716822"/>
              <a:ext cx="6733" cy="144510"/>
            </a:xfrm>
            <a:prstGeom prst="rect">
              <a:avLst/>
            </a:prstGeom>
            <a:solidFill>
              <a:srgbClr val="E6AB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2" name="rc612"/>
            <p:cNvSpPr/>
            <p:nvPr/>
          </p:nvSpPr>
          <p:spPr>
            <a:xfrm>
              <a:off x="2473386" y="1716822"/>
              <a:ext cx="1015" cy="144510"/>
            </a:xfrm>
            <a:prstGeom prst="rect">
              <a:avLst/>
            </a:prstGeom>
            <a:solidFill>
              <a:srgbClr val="A6761D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3" name="rc613"/>
            <p:cNvSpPr/>
            <p:nvPr/>
          </p:nvSpPr>
          <p:spPr>
            <a:xfrm>
              <a:off x="2474402" y="1716822"/>
              <a:ext cx="3394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4" name="rc614"/>
            <p:cNvSpPr/>
            <p:nvPr/>
          </p:nvSpPr>
          <p:spPr>
            <a:xfrm>
              <a:off x="2477796" y="1716822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5" name="rc615"/>
            <p:cNvSpPr/>
            <p:nvPr/>
          </p:nvSpPr>
          <p:spPr>
            <a:xfrm>
              <a:off x="2477796" y="1716822"/>
              <a:ext cx="91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6" name="rc616"/>
            <p:cNvSpPr/>
            <p:nvPr/>
          </p:nvSpPr>
          <p:spPr>
            <a:xfrm>
              <a:off x="2478706" y="1716822"/>
              <a:ext cx="425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7" name="rc617"/>
            <p:cNvSpPr/>
            <p:nvPr/>
          </p:nvSpPr>
          <p:spPr>
            <a:xfrm>
              <a:off x="2479132" y="1716822"/>
              <a:ext cx="146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8" name="rc618"/>
            <p:cNvSpPr/>
            <p:nvPr/>
          </p:nvSpPr>
          <p:spPr>
            <a:xfrm>
              <a:off x="2479278" y="1716822"/>
              <a:ext cx="43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9" name="rc619"/>
            <p:cNvSpPr/>
            <p:nvPr/>
          </p:nvSpPr>
          <p:spPr>
            <a:xfrm>
              <a:off x="2479709" y="1716822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0" name="rc620"/>
            <p:cNvSpPr/>
            <p:nvPr/>
          </p:nvSpPr>
          <p:spPr>
            <a:xfrm>
              <a:off x="2479709" y="1716822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1" name="rc621"/>
            <p:cNvSpPr/>
            <p:nvPr/>
          </p:nvSpPr>
          <p:spPr>
            <a:xfrm>
              <a:off x="2479709" y="1716822"/>
              <a:ext cx="5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2" name="rc622"/>
            <p:cNvSpPr/>
            <p:nvPr/>
          </p:nvSpPr>
          <p:spPr>
            <a:xfrm>
              <a:off x="2479715" y="1716822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3" name="rc623"/>
            <p:cNvSpPr/>
            <p:nvPr/>
          </p:nvSpPr>
          <p:spPr>
            <a:xfrm>
              <a:off x="2479715" y="1716822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4" name="rc624"/>
            <p:cNvSpPr/>
            <p:nvPr/>
          </p:nvSpPr>
          <p:spPr>
            <a:xfrm>
              <a:off x="1742539" y="1692737"/>
              <a:ext cx="772279" cy="83494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rc625"/>
            <p:cNvSpPr/>
            <p:nvPr/>
          </p:nvSpPr>
          <p:spPr>
            <a:xfrm>
              <a:off x="1742539" y="3629696"/>
              <a:ext cx="772279" cy="8349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l626"/>
            <p:cNvSpPr/>
            <p:nvPr/>
          </p:nvSpPr>
          <p:spPr>
            <a:xfrm>
              <a:off x="1865402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7"/>
            <p:cNvSpPr/>
            <p:nvPr/>
          </p:nvSpPr>
          <p:spPr>
            <a:xfrm>
              <a:off x="2040920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8"/>
            <p:cNvSpPr/>
            <p:nvPr/>
          </p:nvSpPr>
          <p:spPr>
            <a:xfrm>
              <a:off x="2216438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9"/>
            <p:cNvSpPr/>
            <p:nvPr/>
          </p:nvSpPr>
          <p:spPr>
            <a:xfrm>
              <a:off x="2391956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30"/>
            <p:cNvSpPr/>
            <p:nvPr/>
          </p:nvSpPr>
          <p:spPr>
            <a:xfrm>
              <a:off x="1742539" y="4345367"/>
              <a:ext cx="772279" cy="0"/>
            </a:xfrm>
            <a:custGeom>
              <a:avLst/>
              <a:pathLst>
                <a:path w="772279" h="0">
                  <a:moveTo>
                    <a:pt x="0" y="0"/>
                  </a:moveTo>
                  <a:lnTo>
                    <a:pt x="772279" y="0"/>
                  </a:lnTo>
                  <a:lnTo>
                    <a:pt x="77227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1"/>
            <p:cNvSpPr/>
            <p:nvPr/>
          </p:nvSpPr>
          <p:spPr>
            <a:xfrm>
              <a:off x="1742539" y="4146569"/>
              <a:ext cx="772279" cy="0"/>
            </a:xfrm>
            <a:custGeom>
              <a:avLst/>
              <a:pathLst>
                <a:path w="772279" h="0">
                  <a:moveTo>
                    <a:pt x="0" y="0"/>
                  </a:moveTo>
                  <a:lnTo>
                    <a:pt x="772279" y="0"/>
                  </a:lnTo>
                  <a:lnTo>
                    <a:pt x="77227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2"/>
            <p:cNvSpPr/>
            <p:nvPr/>
          </p:nvSpPr>
          <p:spPr>
            <a:xfrm>
              <a:off x="1742539" y="3947772"/>
              <a:ext cx="772279" cy="0"/>
            </a:xfrm>
            <a:custGeom>
              <a:avLst/>
              <a:pathLst>
                <a:path w="772279" h="0">
                  <a:moveTo>
                    <a:pt x="0" y="0"/>
                  </a:moveTo>
                  <a:lnTo>
                    <a:pt x="772279" y="0"/>
                  </a:lnTo>
                  <a:lnTo>
                    <a:pt x="77227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3"/>
            <p:cNvSpPr/>
            <p:nvPr/>
          </p:nvSpPr>
          <p:spPr>
            <a:xfrm>
              <a:off x="1742539" y="3748975"/>
              <a:ext cx="772279" cy="0"/>
            </a:xfrm>
            <a:custGeom>
              <a:avLst/>
              <a:pathLst>
                <a:path w="772279" h="0">
                  <a:moveTo>
                    <a:pt x="0" y="0"/>
                  </a:moveTo>
                  <a:lnTo>
                    <a:pt x="772279" y="0"/>
                  </a:lnTo>
                  <a:lnTo>
                    <a:pt x="77227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4"/>
            <p:cNvSpPr/>
            <p:nvPr/>
          </p:nvSpPr>
          <p:spPr>
            <a:xfrm>
              <a:off x="1777643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5"/>
            <p:cNvSpPr/>
            <p:nvPr/>
          </p:nvSpPr>
          <p:spPr>
            <a:xfrm>
              <a:off x="1953161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6"/>
            <p:cNvSpPr/>
            <p:nvPr/>
          </p:nvSpPr>
          <p:spPr>
            <a:xfrm>
              <a:off x="2128679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7"/>
            <p:cNvSpPr/>
            <p:nvPr/>
          </p:nvSpPr>
          <p:spPr>
            <a:xfrm>
              <a:off x="2304197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8"/>
            <p:cNvSpPr/>
            <p:nvPr/>
          </p:nvSpPr>
          <p:spPr>
            <a:xfrm>
              <a:off x="2479715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rc639"/>
            <p:cNvSpPr/>
            <p:nvPr/>
          </p:nvSpPr>
          <p:spPr>
            <a:xfrm>
              <a:off x="1777643" y="4255908"/>
              <a:ext cx="207252" cy="178917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0" name="rc640"/>
            <p:cNvSpPr/>
            <p:nvPr/>
          </p:nvSpPr>
          <p:spPr>
            <a:xfrm>
              <a:off x="1984896" y="4255908"/>
              <a:ext cx="103813" cy="178917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1" name="rc641"/>
            <p:cNvSpPr/>
            <p:nvPr/>
          </p:nvSpPr>
          <p:spPr>
            <a:xfrm>
              <a:off x="2088709" y="4255908"/>
              <a:ext cx="64770" cy="178917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2" name="rc642"/>
            <p:cNvSpPr/>
            <p:nvPr/>
          </p:nvSpPr>
          <p:spPr>
            <a:xfrm>
              <a:off x="2153480" y="4255908"/>
              <a:ext cx="82379" cy="178917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3" name="rc643"/>
            <p:cNvSpPr/>
            <p:nvPr/>
          </p:nvSpPr>
          <p:spPr>
            <a:xfrm>
              <a:off x="2235860" y="4255908"/>
              <a:ext cx="62741" cy="178917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4" name="rc644"/>
            <p:cNvSpPr/>
            <p:nvPr/>
          </p:nvSpPr>
          <p:spPr>
            <a:xfrm>
              <a:off x="2298601" y="4255908"/>
              <a:ext cx="57812" cy="178917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5" name="rc645"/>
            <p:cNvSpPr/>
            <p:nvPr/>
          </p:nvSpPr>
          <p:spPr>
            <a:xfrm>
              <a:off x="2356414" y="4255908"/>
              <a:ext cx="11332" cy="178917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6" name="rc646"/>
            <p:cNvSpPr/>
            <p:nvPr/>
          </p:nvSpPr>
          <p:spPr>
            <a:xfrm>
              <a:off x="2367747" y="4255908"/>
              <a:ext cx="28708" cy="178917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7" name="rc647"/>
            <p:cNvSpPr/>
            <p:nvPr/>
          </p:nvSpPr>
          <p:spPr>
            <a:xfrm>
              <a:off x="2396455" y="4255908"/>
              <a:ext cx="11408" cy="178917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8" name="rc648"/>
            <p:cNvSpPr/>
            <p:nvPr/>
          </p:nvSpPr>
          <p:spPr>
            <a:xfrm>
              <a:off x="2407864" y="4255908"/>
              <a:ext cx="13127" cy="178917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9" name="rc649"/>
            <p:cNvSpPr/>
            <p:nvPr/>
          </p:nvSpPr>
          <p:spPr>
            <a:xfrm>
              <a:off x="2420991" y="4255908"/>
              <a:ext cx="13523" cy="178917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0" name="rc650"/>
            <p:cNvSpPr/>
            <p:nvPr/>
          </p:nvSpPr>
          <p:spPr>
            <a:xfrm>
              <a:off x="2434514" y="4255908"/>
              <a:ext cx="1350" cy="178917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1" name="rc651"/>
            <p:cNvSpPr/>
            <p:nvPr/>
          </p:nvSpPr>
          <p:spPr>
            <a:xfrm>
              <a:off x="2435865" y="4255908"/>
              <a:ext cx="145" cy="178917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2" name="rc652"/>
            <p:cNvSpPr/>
            <p:nvPr/>
          </p:nvSpPr>
          <p:spPr>
            <a:xfrm>
              <a:off x="2436010" y="4255908"/>
              <a:ext cx="7938" cy="17891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3" name="rc653"/>
            <p:cNvSpPr/>
            <p:nvPr/>
          </p:nvSpPr>
          <p:spPr>
            <a:xfrm>
              <a:off x="2443949" y="4255908"/>
              <a:ext cx="10694" cy="17891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4" name="rc654"/>
            <p:cNvSpPr/>
            <p:nvPr/>
          </p:nvSpPr>
          <p:spPr>
            <a:xfrm>
              <a:off x="2454643" y="4255908"/>
              <a:ext cx="8543" cy="178917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5" name="rc655"/>
            <p:cNvSpPr/>
            <p:nvPr/>
          </p:nvSpPr>
          <p:spPr>
            <a:xfrm>
              <a:off x="2463187" y="4255908"/>
              <a:ext cx="13470" cy="178917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6" name="rc656"/>
            <p:cNvSpPr/>
            <p:nvPr/>
          </p:nvSpPr>
          <p:spPr>
            <a:xfrm>
              <a:off x="2476658" y="4255908"/>
              <a:ext cx="923" cy="178917"/>
            </a:xfrm>
            <a:prstGeom prst="rect">
              <a:avLst/>
            </a:prstGeom>
            <a:solidFill>
              <a:srgbClr val="66A61E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7" name="rc657"/>
            <p:cNvSpPr/>
            <p:nvPr/>
          </p:nvSpPr>
          <p:spPr>
            <a:xfrm>
              <a:off x="2477581" y="4255908"/>
              <a:ext cx="33" cy="178917"/>
            </a:xfrm>
            <a:prstGeom prst="rect">
              <a:avLst/>
            </a:prstGeom>
            <a:solidFill>
              <a:srgbClr val="E6AB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8" name="rc658"/>
            <p:cNvSpPr/>
            <p:nvPr/>
          </p:nvSpPr>
          <p:spPr>
            <a:xfrm>
              <a:off x="2477615" y="4255908"/>
              <a:ext cx="1404" cy="178917"/>
            </a:xfrm>
            <a:prstGeom prst="rect">
              <a:avLst/>
            </a:prstGeom>
            <a:solidFill>
              <a:srgbClr val="A6761D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9" name="rc659"/>
            <p:cNvSpPr/>
            <p:nvPr/>
          </p:nvSpPr>
          <p:spPr>
            <a:xfrm>
              <a:off x="2479020" y="4255908"/>
              <a:ext cx="418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0" name="rc660"/>
            <p:cNvSpPr/>
            <p:nvPr/>
          </p:nvSpPr>
          <p:spPr>
            <a:xfrm>
              <a:off x="2479438" y="4255908"/>
              <a:ext cx="31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1" name="rc661"/>
            <p:cNvSpPr/>
            <p:nvPr/>
          </p:nvSpPr>
          <p:spPr>
            <a:xfrm>
              <a:off x="2479470" y="4255908"/>
              <a:ext cx="33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2" name="rc662"/>
            <p:cNvSpPr/>
            <p:nvPr/>
          </p:nvSpPr>
          <p:spPr>
            <a:xfrm>
              <a:off x="2479503" y="4255908"/>
              <a:ext cx="63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3" name="rc663"/>
            <p:cNvSpPr/>
            <p:nvPr/>
          </p:nvSpPr>
          <p:spPr>
            <a:xfrm>
              <a:off x="2479566" y="4255908"/>
              <a:ext cx="19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4" name="rc664"/>
            <p:cNvSpPr/>
            <p:nvPr/>
          </p:nvSpPr>
          <p:spPr>
            <a:xfrm>
              <a:off x="2479586" y="4255908"/>
              <a:ext cx="14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5" name="rc665"/>
            <p:cNvSpPr/>
            <p:nvPr/>
          </p:nvSpPr>
          <p:spPr>
            <a:xfrm>
              <a:off x="2479600" y="4255908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6" name="rc666"/>
            <p:cNvSpPr/>
            <p:nvPr/>
          </p:nvSpPr>
          <p:spPr>
            <a:xfrm>
              <a:off x="2479600" y="4255908"/>
              <a:ext cx="115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7" name="rc667"/>
            <p:cNvSpPr/>
            <p:nvPr/>
          </p:nvSpPr>
          <p:spPr>
            <a:xfrm>
              <a:off x="2479715" y="4255908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8" name="rc668"/>
            <p:cNvSpPr/>
            <p:nvPr/>
          </p:nvSpPr>
          <p:spPr>
            <a:xfrm>
              <a:off x="2479715" y="4255908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9" name="rc669"/>
            <p:cNvSpPr/>
            <p:nvPr/>
          </p:nvSpPr>
          <p:spPr>
            <a:xfrm>
              <a:off x="2479715" y="4255908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0" name="rc670"/>
            <p:cNvSpPr/>
            <p:nvPr/>
          </p:nvSpPr>
          <p:spPr>
            <a:xfrm>
              <a:off x="1777643" y="4057111"/>
              <a:ext cx="209902" cy="178917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1" name="rc671"/>
            <p:cNvSpPr/>
            <p:nvPr/>
          </p:nvSpPr>
          <p:spPr>
            <a:xfrm>
              <a:off x="1987546" y="4057111"/>
              <a:ext cx="106617" cy="178917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2" name="rc672"/>
            <p:cNvSpPr/>
            <p:nvPr/>
          </p:nvSpPr>
          <p:spPr>
            <a:xfrm>
              <a:off x="2094163" y="4057111"/>
              <a:ext cx="51863" cy="178917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3" name="rc673"/>
            <p:cNvSpPr/>
            <p:nvPr/>
          </p:nvSpPr>
          <p:spPr>
            <a:xfrm>
              <a:off x="2146027" y="4057111"/>
              <a:ext cx="74035" cy="178917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4" name="rc674"/>
            <p:cNvSpPr/>
            <p:nvPr/>
          </p:nvSpPr>
          <p:spPr>
            <a:xfrm>
              <a:off x="2220062" y="4057111"/>
              <a:ext cx="57657" cy="178917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5" name="rc675"/>
            <p:cNvSpPr/>
            <p:nvPr/>
          </p:nvSpPr>
          <p:spPr>
            <a:xfrm>
              <a:off x="2277720" y="4057111"/>
              <a:ext cx="60957" cy="178917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6" name="rc676"/>
            <p:cNvSpPr/>
            <p:nvPr/>
          </p:nvSpPr>
          <p:spPr>
            <a:xfrm>
              <a:off x="2338677" y="4057111"/>
              <a:ext cx="11411" cy="178917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7" name="rc677"/>
            <p:cNvSpPr/>
            <p:nvPr/>
          </p:nvSpPr>
          <p:spPr>
            <a:xfrm>
              <a:off x="2350088" y="4057111"/>
              <a:ext cx="35041" cy="178917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8" name="rc678"/>
            <p:cNvSpPr/>
            <p:nvPr/>
          </p:nvSpPr>
          <p:spPr>
            <a:xfrm>
              <a:off x="2385129" y="4057111"/>
              <a:ext cx="10461" cy="178917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9" name="rc679"/>
            <p:cNvSpPr/>
            <p:nvPr/>
          </p:nvSpPr>
          <p:spPr>
            <a:xfrm>
              <a:off x="2395591" y="4057111"/>
              <a:ext cx="16802" cy="178917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0" name="rc680"/>
            <p:cNvSpPr/>
            <p:nvPr/>
          </p:nvSpPr>
          <p:spPr>
            <a:xfrm>
              <a:off x="2412393" y="4057111"/>
              <a:ext cx="17955" cy="178917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1" name="rc681"/>
            <p:cNvSpPr/>
            <p:nvPr/>
          </p:nvSpPr>
          <p:spPr>
            <a:xfrm>
              <a:off x="2430349" y="4057111"/>
              <a:ext cx="1285" cy="178917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2" name="rc682"/>
            <p:cNvSpPr/>
            <p:nvPr/>
          </p:nvSpPr>
          <p:spPr>
            <a:xfrm>
              <a:off x="2431634" y="4057111"/>
              <a:ext cx="21" cy="178917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3" name="rc683"/>
            <p:cNvSpPr/>
            <p:nvPr/>
          </p:nvSpPr>
          <p:spPr>
            <a:xfrm>
              <a:off x="2431656" y="4057111"/>
              <a:ext cx="4184" cy="17891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4" name="rc684"/>
            <p:cNvSpPr/>
            <p:nvPr/>
          </p:nvSpPr>
          <p:spPr>
            <a:xfrm>
              <a:off x="2435840" y="4057111"/>
              <a:ext cx="13727" cy="17891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5" name="rc685"/>
            <p:cNvSpPr/>
            <p:nvPr/>
          </p:nvSpPr>
          <p:spPr>
            <a:xfrm>
              <a:off x="2449567" y="4057111"/>
              <a:ext cx="10062" cy="178917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6" name="rc686"/>
            <p:cNvSpPr/>
            <p:nvPr/>
          </p:nvSpPr>
          <p:spPr>
            <a:xfrm>
              <a:off x="2459630" y="4057111"/>
              <a:ext cx="14921" cy="178917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7" name="rc687"/>
            <p:cNvSpPr/>
            <p:nvPr/>
          </p:nvSpPr>
          <p:spPr>
            <a:xfrm>
              <a:off x="2474551" y="4057111"/>
              <a:ext cx="2838" cy="178917"/>
            </a:xfrm>
            <a:prstGeom prst="rect">
              <a:avLst/>
            </a:prstGeom>
            <a:solidFill>
              <a:srgbClr val="66A61E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8" name="rc688"/>
            <p:cNvSpPr/>
            <p:nvPr/>
          </p:nvSpPr>
          <p:spPr>
            <a:xfrm>
              <a:off x="2477390" y="4057111"/>
              <a:ext cx="0" cy="178917"/>
            </a:xfrm>
            <a:prstGeom prst="rect">
              <a:avLst/>
            </a:prstGeom>
            <a:solidFill>
              <a:srgbClr val="E6AB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9" name="rc689"/>
            <p:cNvSpPr/>
            <p:nvPr/>
          </p:nvSpPr>
          <p:spPr>
            <a:xfrm>
              <a:off x="2477390" y="4057111"/>
              <a:ext cx="921" cy="178917"/>
            </a:xfrm>
            <a:prstGeom prst="rect">
              <a:avLst/>
            </a:prstGeom>
            <a:solidFill>
              <a:srgbClr val="A6761D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0" name="rc690"/>
            <p:cNvSpPr/>
            <p:nvPr/>
          </p:nvSpPr>
          <p:spPr>
            <a:xfrm>
              <a:off x="2478311" y="4057111"/>
              <a:ext cx="441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1" name="rc691"/>
            <p:cNvSpPr/>
            <p:nvPr/>
          </p:nvSpPr>
          <p:spPr>
            <a:xfrm>
              <a:off x="2478753" y="4057111"/>
              <a:ext cx="15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2" name="rc692"/>
            <p:cNvSpPr/>
            <p:nvPr/>
          </p:nvSpPr>
          <p:spPr>
            <a:xfrm>
              <a:off x="2478769" y="4057111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3" name="rc693"/>
            <p:cNvSpPr/>
            <p:nvPr/>
          </p:nvSpPr>
          <p:spPr>
            <a:xfrm>
              <a:off x="2478769" y="4057111"/>
              <a:ext cx="883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4" name="rc694"/>
            <p:cNvSpPr/>
            <p:nvPr/>
          </p:nvSpPr>
          <p:spPr>
            <a:xfrm>
              <a:off x="2479652" y="4057111"/>
              <a:ext cx="39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5" name="rc695"/>
            <p:cNvSpPr/>
            <p:nvPr/>
          </p:nvSpPr>
          <p:spPr>
            <a:xfrm>
              <a:off x="2479691" y="4057111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6" name="rc696"/>
            <p:cNvSpPr/>
            <p:nvPr/>
          </p:nvSpPr>
          <p:spPr>
            <a:xfrm>
              <a:off x="2479691" y="4057111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7" name="rc697"/>
            <p:cNvSpPr/>
            <p:nvPr/>
          </p:nvSpPr>
          <p:spPr>
            <a:xfrm>
              <a:off x="2479691" y="4057111"/>
              <a:ext cx="23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8" name="rc698"/>
            <p:cNvSpPr/>
            <p:nvPr/>
          </p:nvSpPr>
          <p:spPr>
            <a:xfrm>
              <a:off x="2479715" y="4057111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9" name="rc699"/>
            <p:cNvSpPr/>
            <p:nvPr/>
          </p:nvSpPr>
          <p:spPr>
            <a:xfrm>
              <a:off x="2479715" y="4057111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0" name="rc700"/>
            <p:cNvSpPr/>
            <p:nvPr/>
          </p:nvSpPr>
          <p:spPr>
            <a:xfrm>
              <a:off x="2479715" y="4057111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1" name="rc701"/>
            <p:cNvSpPr/>
            <p:nvPr/>
          </p:nvSpPr>
          <p:spPr>
            <a:xfrm>
              <a:off x="1777643" y="3858313"/>
              <a:ext cx="198880" cy="178917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2" name="rc702"/>
            <p:cNvSpPr/>
            <p:nvPr/>
          </p:nvSpPr>
          <p:spPr>
            <a:xfrm>
              <a:off x="1976523" y="3858313"/>
              <a:ext cx="125913" cy="178917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3" name="rc703"/>
            <p:cNvSpPr/>
            <p:nvPr/>
          </p:nvSpPr>
          <p:spPr>
            <a:xfrm>
              <a:off x="2102437" y="3858313"/>
              <a:ext cx="63773" cy="178917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4" name="rc704"/>
            <p:cNvSpPr/>
            <p:nvPr/>
          </p:nvSpPr>
          <p:spPr>
            <a:xfrm>
              <a:off x="2166210" y="3858313"/>
              <a:ext cx="78662" cy="178917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5" name="rc705"/>
            <p:cNvSpPr/>
            <p:nvPr/>
          </p:nvSpPr>
          <p:spPr>
            <a:xfrm>
              <a:off x="2244872" y="3858313"/>
              <a:ext cx="60046" cy="178917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6" name="rc706"/>
            <p:cNvSpPr/>
            <p:nvPr/>
          </p:nvSpPr>
          <p:spPr>
            <a:xfrm>
              <a:off x="2304919" y="3858313"/>
              <a:ext cx="54176" cy="178917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7" name="rc707"/>
            <p:cNvSpPr/>
            <p:nvPr/>
          </p:nvSpPr>
          <p:spPr>
            <a:xfrm>
              <a:off x="2359095" y="3858313"/>
              <a:ext cx="8798" cy="178917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8" name="rc708"/>
            <p:cNvSpPr/>
            <p:nvPr/>
          </p:nvSpPr>
          <p:spPr>
            <a:xfrm>
              <a:off x="2367894" y="3858313"/>
              <a:ext cx="22947" cy="178917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9" name="rc709"/>
            <p:cNvSpPr/>
            <p:nvPr/>
          </p:nvSpPr>
          <p:spPr>
            <a:xfrm>
              <a:off x="2390841" y="3858313"/>
              <a:ext cx="11350" cy="178917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0" name="rc710"/>
            <p:cNvSpPr/>
            <p:nvPr/>
          </p:nvSpPr>
          <p:spPr>
            <a:xfrm>
              <a:off x="2402192" y="3858313"/>
              <a:ext cx="16293" cy="178917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1" name="rc711"/>
            <p:cNvSpPr/>
            <p:nvPr/>
          </p:nvSpPr>
          <p:spPr>
            <a:xfrm>
              <a:off x="2418486" y="3858313"/>
              <a:ext cx="17662" cy="178917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2" name="rc712"/>
            <p:cNvSpPr/>
            <p:nvPr/>
          </p:nvSpPr>
          <p:spPr>
            <a:xfrm>
              <a:off x="2436148" y="3858313"/>
              <a:ext cx="2189" cy="178917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3" name="rc713"/>
            <p:cNvSpPr/>
            <p:nvPr/>
          </p:nvSpPr>
          <p:spPr>
            <a:xfrm>
              <a:off x="2438338" y="3858313"/>
              <a:ext cx="436" cy="178917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4" name="rc714"/>
            <p:cNvSpPr/>
            <p:nvPr/>
          </p:nvSpPr>
          <p:spPr>
            <a:xfrm>
              <a:off x="2438774" y="3858313"/>
              <a:ext cx="3290" cy="17891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5" name="rc715"/>
            <p:cNvSpPr/>
            <p:nvPr/>
          </p:nvSpPr>
          <p:spPr>
            <a:xfrm>
              <a:off x="2442064" y="3858313"/>
              <a:ext cx="8704" cy="17891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6" name="rc716"/>
            <p:cNvSpPr/>
            <p:nvPr/>
          </p:nvSpPr>
          <p:spPr>
            <a:xfrm>
              <a:off x="2450769" y="3858313"/>
              <a:ext cx="12305" cy="178917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7" name="rc717"/>
            <p:cNvSpPr/>
            <p:nvPr/>
          </p:nvSpPr>
          <p:spPr>
            <a:xfrm>
              <a:off x="2463075" y="3858313"/>
              <a:ext cx="11387" cy="178917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8" name="rc718"/>
            <p:cNvSpPr/>
            <p:nvPr/>
          </p:nvSpPr>
          <p:spPr>
            <a:xfrm>
              <a:off x="2474463" y="3858313"/>
              <a:ext cx="1435" cy="178917"/>
            </a:xfrm>
            <a:prstGeom prst="rect">
              <a:avLst/>
            </a:prstGeom>
            <a:solidFill>
              <a:srgbClr val="66A61E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9" name="rc719"/>
            <p:cNvSpPr/>
            <p:nvPr/>
          </p:nvSpPr>
          <p:spPr>
            <a:xfrm>
              <a:off x="2475899" y="3858313"/>
              <a:ext cx="76" cy="178917"/>
            </a:xfrm>
            <a:prstGeom prst="rect">
              <a:avLst/>
            </a:prstGeom>
            <a:solidFill>
              <a:srgbClr val="E6AB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0" name="rc720"/>
            <p:cNvSpPr/>
            <p:nvPr/>
          </p:nvSpPr>
          <p:spPr>
            <a:xfrm>
              <a:off x="2475975" y="3858313"/>
              <a:ext cx="1199" cy="178917"/>
            </a:xfrm>
            <a:prstGeom prst="rect">
              <a:avLst/>
            </a:prstGeom>
            <a:solidFill>
              <a:srgbClr val="A6761D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1" name="rc721"/>
            <p:cNvSpPr/>
            <p:nvPr/>
          </p:nvSpPr>
          <p:spPr>
            <a:xfrm>
              <a:off x="2477174" y="3858313"/>
              <a:ext cx="60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2" name="rc722"/>
            <p:cNvSpPr/>
            <p:nvPr/>
          </p:nvSpPr>
          <p:spPr>
            <a:xfrm>
              <a:off x="2477775" y="3858313"/>
              <a:ext cx="412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3" name="rc723"/>
            <p:cNvSpPr/>
            <p:nvPr/>
          </p:nvSpPr>
          <p:spPr>
            <a:xfrm>
              <a:off x="2478187" y="3858313"/>
              <a:ext cx="184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4" name="rc724"/>
            <p:cNvSpPr/>
            <p:nvPr/>
          </p:nvSpPr>
          <p:spPr>
            <a:xfrm>
              <a:off x="2478371" y="3858313"/>
              <a:ext cx="127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5" name="rc725"/>
            <p:cNvSpPr/>
            <p:nvPr/>
          </p:nvSpPr>
          <p:spPr>
            <a:xfrm>
              <a:off x="2479641" y="3858313"/>
              <a:ext cx="73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6" name="rc726"/>
            <p:cNvSpPr/>
            <p:nvPr/>
          </p:nvSpPr>
          <p:spPr>
            <a:xfrm>
              <a:off x="2479715" y="3858313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7" name="rc727"/>
            <p:cNvSpPr/>
            <p:nvPr/>
          </p:nvSpPr>
          <p:spPr>
            <a:xfrm>
              <a:off x="2479715" y="3858313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8" name="rc728"/>
            <p:cNvSpPr/>
            <p:nvPr/>
          </p:nvSpPr>
          <p:spPr>
            <a:xfrm>
              <a:off x="2479715" y="3858313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9" name="rc729"/>
            <p:cNvSpPr/>
            <p:nvPr/>
          </p:nvSpPr>
          <p:spPr>
            <a:xfrm>
              <a:off x="2479715" y="3858313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0" name="rc730"/>
            <p:cNvSpPr/>
            <p:nvPr/>
          </p:nvSpPr>
          <p:spPr>
            <a:xfrm>
              <a:off x="2479715" y="3858313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1" name="rc731"/>
            <p:cNvSpPr/>
            <p:nvPr/>
          </p:nvSpPr>
          <p:spPr>
            <a:xfrm>
              <a:off x="2479715" y="3858313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2" name="rc732"/>
            <p:cNvSpPr/>
            <p:nvPr/>
          </p:nvSpPr>
          <p:spPr>
            <a:xfrm>
              <a:off x="1777643" y="3659516"/>
              <a:ext cx="219498" cy="178917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3" name="rc733"/>
            <p:cNvSpPr/>
            <p:nvPr/>
          </p:nvSpPr>
          <p:spPr>
            <a:xfrm>
              <a:off x="1997141" y="3659516"/>
              <a:ext cx="103746" cy="178917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4" name="rc734"/>
            <p:cNvSpPr/>
            <p:nvPr/>
          </p:nvSpPr>
          <p:spPr>
            <a:xfrm>
              <a:off x="2100887" y="3659516"/>
              <a:ext cx="74726" cy="178917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5" name="rc735"/>
            <p:cNvSpPr/>
            <p:nvPr/>
          </p:nvSpPr>
          <p:spPr>
            <a:xfrm>
              <a:off x="2175614" y="3659516"/>
              <a:ext cx="71710" cy="178917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6" name="rc736"/>
            <p:cNvSpPr/>
            <p:nvPr/>
          </p:nvSpPr>
          <p:spPr>
            <a:xfrm>
              <a:off x="2247325" y="3659516"/>
              <a:ext cx="79419" cy="178917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7" name="rc737"/>
            <p:cNvSpPr/>
            <p:nvPr/>
          </p:nvSpPr>
          <p:spPr>
            <a:xfrm>
              <a:off x="2326744" y="3659516"/>
              <a:ext cx="41922" cy="178917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8" name="rc738"/>
            <p:cNvSpPr/>
            <p:nvPr/>
          </p:nvSpPr>
          <p:spPr>
            <a:xfrm>
              <a:off x="2368667" y="3659516"/>
              <a:ext cx="10857" cy="178917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9" name="rc739"/>
            <p:cNvSpPr/>
            <p:nvPr/>
          </p:nvSpPr>
          <p:spPr>
            <a:xfrm>
              <a:off x="2379525" y="3659516"/>
              <a:ext cx="24281" cy="178917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0" name="rc740"/>
            <p:cNvSpPr/>
            <p:nvPr/>
          </p:nvSpPr>
          <p:spPr>
            <a:xfrm>
              <a:off x="2403806" y="3659516"/>
              <a:ext cx="12020" cy="178917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1" name="rc741"/>
            <p:cNvSpPr/>
            <p:nvPr/>
          </p:nvSpPr>
          <p:spPr>
            <a:xfrm>
              <a:off x="2415827" y="3659516"/>
              <a:ext cx="16110" cy="178917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2" name="rc742"/>
            <p:cNvSpPr/>
            <p:nvPr/>
          </p:nvSpPr>
          <p:spPr>
            <a:xfrm>
              <a:off x="2431938" y="3659516"/>
              <a:ext cx="11596" cy="178917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3" name="rc743"/>
            <p:cNvSpPr/>
            <p:nvPr/>
          </p:nvSpPr>
          <p:spPr>
            <a:xfrm>
              <a:off x="2443534" y="3659516"/>
              <a:ext cx="2858" cy="178917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4" name="rc744"/>
            <p:cNvSpPr/>
            <p:nvPr/>
          </p:nvSpPr>
          <p:spPr>
            <a:xfrm>
              <a:off x="2446393" y="3659516"/>
              <a:ext cx="957" cy="178917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5" name="rc745"/>
            <p:cNvSpPr/>
            <p:nvPr/>
          </p:nvSpPr>
          <p:spPr>
            <a:xfrm>
              <a:off x="2447350" y="3659516"/>
              <a:ext cx="3570" cy="17891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6" name="rc746"/>
            <p:cNvSpPr/>
            <p:nvPr/>
          </p:nvSpPr>
          <p:spPr>
            <a:xfrm>
              <a:off x="2450920" y="3659516"/>
              <a:ext cx="6384" cy="17891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7" name="rc747"/>
            <p:cNvSpPr/>
            <p:nvPr/>
          </p:nvSpPr>
          <p:spPr>
            <a:xfrm>
              <a:off x="2457305" y="3659516"/>
              <a:ext cx="6771" cy="178917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8" name="rc748"/>
            <p:cNvSpPr/>
            <p:nvPr/>
          </p:nvSpPr>
          <p:spPr>
            <a:xfrm>
              <a:off x="2464076" y="3659516"/>
              <a:ext cx="9266" cy="178917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9" name="rc749"/>
            <p:cNvSpPr/>
            <p:nvPr/>
          </p:nvSpPr>
          <p:spPr>
            <a:xfrm>
              <a:off x="2473342" y="3659516"/>
              <a:ext cx="1295" cy="178917"/>
            </a:xfrm>
            <a:prstGeom prst="rect">
              <a:avLst/>
            </a:prstGeom>
            <a:solidFill>
              <a:srgbClr val="66A61E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0" name="rc750"/>
            <p:cNvSpPr/>
            <p:nvPr/>
          </p:nvSpPr>
          <p:spPr>
            <a:xfrm>
              <a:off x="2474638" y="3659516"/>
              <a:ext cx="477" cy="178917"/>
            </a:xfrm>
            <a:prstGeom prst="rect">
              <a:avLst/>
            </a:prstGeom>
            <a:solidFill>
              <a:srgbClr val="E6AB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1" name="rc751"/>
            <p:cNvSpPr/>
            <p:nvPr/>
          </p:nvSpPr>
          <p:spPr>
            <a:xfrm>
              <a:off x="2475115" y="3659516"/>
              <a:ext cx="1298" cy="178917"/>
            </a:xfrm>
            <a:prstGeom prst="rect">
              <a:avLst/>
            </a:prstGeom>
            <a:solidFill>
              <a:srgbClr val="A6761D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2" name="rc752"/>
            <p:cNvSpPr/>
            <p:nvPr/>
          </p:nvSpPr>
          <p:spPr>
            <a:xfrm>
              <a:off x="2476413" y="3659516"/>
              <a:ext cx="945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3" name="rc753"/>
            <p:cNvSpPr/>
            <p:nvPr/>
          </p:nvSpPr>
          <p:spPr>
            <a:xfrm>
              <a:off x="2477358" y="3659516"/>
              <a:ext cx="908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4" name="rc754"/>
            <p:cNvSpPr/>
            <p:nvPr/>
          </p:nvSpPr>
          <p:spPr>
            <a:xfrm>
              <a:off x="2478267" y="3659516"/>
              <a:ext cx="277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5" name="rc755"/>
            <p:cNvSpPr/>
            <p:nvPr/>
          </p:nvSpPr>
          <p:spPr>
            <a:xfrm>
              <a:off x="2478545" y="3659516"/>
              <a:ext cx="1125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6" name="rc756"/>
            <p:cNvSpPr/>
            <p:nvPr/>
          </p:nvSpPr>
          <p:spPr>
            <a:xfrm>
              <a:off x="2479670" y="3659516"/>
              <a:ext cx="23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7" name="rc757"/>
            <p:cNvSpPr/>
            <p:nvPr/>
          </p:nvSpPr>
          <p:spPr>
            <a:xfrm>
              <a:off x="2479693" y="3659516"/>
              <a:ext cx="21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8" name="rc758"/>
            <p:cNvSpPr/>
            <p:nvPr/>
          </p:nvSpPr>
          <p:spPr>
            <a:xfrm>
              <a:off x="2479715" y="3659516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9" name="rc759"/>
            <p:cNvSpPr/>
            <p:nvPr/>
          </p:nvSpPr>
          <p:spPr>
            <a:xfrm>
              <a:off x="2479715" y="3659516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0" name="rc760"/>
            <p:cNvSpPr/>
            <p:nvPr/>
          </p:nvSpPr>
          <p:spPr>
            <a:xfrm>
              <a:off x="2479715" y="3659516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1" name="rc761"/>
            <p:cNvSpPr/>
            <p:nvPr/>
          </p:nvSpPr>
          <p:spPr>
            <a:xfrm>
              <a:off x="2479715" y="3659516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2" name="rc762"/>
            <p:cNvSpPr/>
            <p:nvPr/>
          </p:nvSpPr>
          <p:spPr>
            <a:xfrm>
              <a:off x="2479715" y="3659516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3" name="rc763"/>
            <p:cNvSpPr/>
            <p:nvPr/>
          </p:nvSpPr>
          <p:spPr>
            <a:xfrm>
              <a:off x="1742539" y="3629696"/>
              <a:ext cx="772279" cy="83494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rc764"/>
            <p:cNvSpPr/>
            <p:nvPr/>
          </p:nvSpPr>
          <p:spPr>
            <a:xfrm>
              <a:off x="1742539" y="5566655"/>
              <a:ext cx="772279" cy="8349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5" name="pl765"/>
            <p:cNvSpPr/>
            <p:nvPr/>
          </p:nvSpPr>
          <p:spPr>
            <a:xfrm>
              <a:off x="1865402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6"/>
            <p:cNvSpPr/>
            <p:nvPr/>
          </p:nvSpPr>
          <p:spPr>
            <a:xfrm>
              <a:off x="2040920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7"/>
            <p:cNvSpPr/>
            <p:nvPr/>
          </p:nvSpPr>
          <p:spPr>
            <a:xfrm>
              <a:off x="2216438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8"/>
            <p:cNvSpPr/>
            <p:nvPr/>
          </p:nvSpPr>
          <p:spPr>
            <a:xfrm>
              <a:off x="2391956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9"/>
            <p:cNvSpPr/>
            <p:nvPr/>
          </p:nvSpPr>
          <p:spPr>
            <a:xfrm>
              <a:off x="1742539" y="6282326"/>
              <a:ext cx="772279" cy="0"/>
            </a:xfrm>
            <a:custGeom>
              <a:avLst/>
              <a:pathLst>
                <a:path w="772279" h="0">
                  <a:moveTo>
                    <a:pt x="0" y="0"/>
                  </a:moveTo>
                  <a:lnTo>
                    <a:pt x="772279" y="0"/>
                  </a:lnTo>
                  <a:lnTo>
                    <a:pt x="77227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70"/>
            <p:cNvSpPr/>
            <p:nvPr/>
          </p:nvSpPr>
          <p:spPr>
            <a:xfrm>
              <a:off x="1742539" y="6083528"/>
              <a:ext cx="772279" cy="0"/>
            </a:xfrm>
            <a:custGeom>
              <a:avLst/>
              <a:pathLst>
                <a:path w="772279" h="0">
                  <a:moveTo>
                    <a:pt x="0" y="0"/>
                  </a:moveTo>
                  <a:lnTo>
                    <a:pt x="772279" y="0"/>
                  </a:lnTo>
                  <a:lnTo>
                    <a:pt x="77227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1"/>
            <p:cNvSpPr/>
            <p:nvPr/>
          </p:nvSpPr>
          <p:spPr>
            <a:xfrm>
              <a:off x="1742539" y="5884731"/>
              <a:ext cx="772279" cy="0"/>
            </a:xfrm>
            <a:custGeom>
              <a:avLst/>
              <a:pathLst>
                <a:path w="772279" h="0">
                  <a:moveTo>
                    <a:pt x="0" y="0"/>
                  </a:moveTo>
                  <a:lnTo>
                    <a:pt x="772279" y="0"/>
                  </a:lnTo>
                  <a:lnTo>
                    <a:pt x="77227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2"/>
            <p:cNvSpPr/>
            <p:nvPr/>
          </p:nvSpPr>
          <p:spPr>
            <a:xfrm>
              <a:off x="1742539" y="5685934"/>
              <a:ext cx="772279" cy="0"/>
            </a:xfrm>
            <a:custGeom>
              <a:avLst/>
              <a:pathLst>
                <a:path w="772279" h="0">
                  <a:moveTo>
                    <a:pt x="0" y="0"/>
                  </a:moveTo>
                  <a:lnTo>
                    <a:pt x="772279" y="0"/>
                  </a:lnTo>
                  <a:lnTo>
                    <a:pt x="77227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3"/>
            <p:cNvSpPr/>
            <p:nvPr/>
          </p:nvSpPr>
          <p:spPr>
            <a:xfrm>
              <a:off x="1777643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4"/>
            <p:cNvSpPr/>
            <p:nvPr/>
          </p:nvSpPr>
          <p:spPr>
            <a:xfrm>
              <a:off x="1953161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5"/>
            <p:cNvSpPr/>
            <p:nvPr/>
          </p:nvSpPr>
          <p:spPr>
            <a:xfrm>
              <a:off x="2128679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6"/>
            <p:cNvSpPr/>
            <p:nvPr/>
          </p:nvSpPr>
          <p:spPr>
            <a:xfrm>
              <a:off x="2304197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7"/>
            <p:cNvSpPr/>
            <p:nvPr/>
          </p:nvSpPr>
          <p:spPr>
            <a:xfrm>
              <a:off x="2479715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rc778"/>
            <p:cNvSpPr/>
            <p:nvPr/>
          </p:nvSpPr>
          <p:spPr>
            <a:xfrm>
              <a:off x="1777643" y="6192867"/>
              <a:ext cx="339498" cy="178917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rc779"/>
            <p:cNvSpPr/>
            <p:nvPr/>
          </p:nvSpPr>
          <p:spPr>
            <a:xfrm>
              <a:off x="2117141" y="6192867"/>
              <a:ext cx="87464" cy="178917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80"/>
            <p:cNvSpPr/>
            <p:nvPr/>
          </p:nvSpPr>
          <p:spPr>
            <a:xfrm>
              <a:off x="2204606" y="6192867"/>
              <a:ext cx="113182" cy="178917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rc781"/>
            <p:cNvSpPr/>
            <p:nvPr/>
          </p:nvSpPr>
          <p:spPr>
            <a:xfrm>
              <a:off x="2317788" y="6192867"/>
              <a:ext cx="30339" cy="178917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rc782"/>
            <p:cNvSpPr/>
            <p:nvPr/>
          </p:nvSpPr>
          <p:spPr>
            <a:xfrm>
              <a:off x="2348127" y="6192867"/>
              <a:ext cx="4027" cy="178917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3" name="rc783"/>
            <p:cNvSpPr/>
            <p:nvPr/>
          </p:nvSpPr>
          <p:spPr>
            <a:xfrm>
              <a:off x="2352155" y="6192867"/>
              <a:ext cx="33028" cy="178917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rc784"/>
            <p:cNvSpPr/>
            <p:nvPr/>
          </p:nvSpPr>
          <p:spPr>
            <a:xfrm>
              <a:off x="2385183" y="6192867"/>
              <a:ext cx="36250" cy="178917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5"/>
            <p:cNvSpPr/>
            <p:nvPr/>
          </p:nvSpPr>
          <p:spPr>
            <a:xfrm>
              <a:off x="2421433" y="6192867"/>
              <a:ext cx="6214" cy="178917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rc786"/>
            <p:cNvSpPr/>
            <p:nvPr/>
          </p:nvSpPr>
          <p:spPr>
            <a:xfrm>
              <a:off x="2427648" y="6192867"/>
              <a:ext cx="12966" cy="178917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rc787"/>
            <p:cNvSpPr/>
            <p:nvPr/>
          </p:nvSpPr>
          <p:spPr>
            <a:xfrm>
              <a:off x="2440615" y="6192867"/>
              <a:ext cx="4714" cy="178917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8" name="rc788"/>
            <p:cNvSpPr/>
            <p:nvPr/>
          </p:nvSpPr>
          <p:spPr>
            <a:xfrm>
              <a:off x="2445329" y="6192867"/>
              <a:ext cx="6956" cy="178917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9" name="rc789"/>
            <p:cNvSpPr/>
            <p:nvPr/>
          </p:nvSpPr>
          <p:spPr>
            <a:xfrm>
              <a:off x="2452285" y="6192867"/>
              <a:ext cx="5884" cy="178917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0" name="rc790"/>
            <p:cNvSpPr/>
            <p:nvPr/>
          </p:nvSpPr>
          <p:spPr>
            <a:xfrm>
              <a:off x="2458169" y="6192867"/>
              <a:ext cx="1753" cy="178917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1" name="rc791"/>
            <p:cNvSpPr/>
            <p:nvPr/>
          </p:nvSpPr>
          <p:spPr>
            <a:xfrm>
              <a:off x="2459922" y="6192867"/>
              <a:ext cx="1029" cy="17891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2" name="rc792"/>
            <p:cNvSpPr/>
            <p:nvPr/>
          </p:nvSpPr>
          <p:spPr>
            <a:xfrm>
              <a:off x="2460951" y="6192867"/>
              <a:ext cx="28" cy="17891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3" name="rc793"/>
            <p:cNvSpPr/>
            <p:nvPr/>
          </p:nvSpPr>
          <p:spPr>
            <a:xfrm>
              <a:off x="2460980" y="6192867"/>
              <a:ext cx="5055" cy="178917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4" name="rc794"/>
            <p:cNvSpPr/>
            <p:nvPr/>
          </p:nvSpPr>
          <p:spPr>
            <a:xfrm>
              <a:off x="2466036" y="6192867"/>
              <a:ext cx="0" cy="178917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5" name="rc795"/>
            <p:cNvSpPr/>
            <p:nvPr/>
          </p:nvSpPr>
          <p:spPr>
            <a:xfrm>
              <a:off x="2466036" y="6192867"/>
              <a:ext cx="8493" cy="178917"/>
            </a:xfrm>
            <a:prstGeom prst="rect">
              <a:avLst/>
            </a:prstGeom>
            <a:solidFill>
              <a:srgbClr val="66A61E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6" name="rc796"/>
            <p:cNvSpPr/>
            <p:nvPr/>
          </p:nvSpPr>
          <p:spPr>
            <a:xfrm>
              <a:off x="2474529" y="6192867"/>
              <a:ext cx="879" cy="178917"/>
            </a:xfrm>
            <a:prstGeom prst="rect">
              <a:avLst/>
            </a:prstGeom>
            <a:solidFill>
              <a:srgbClr val="E6AB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7" name="rc797"/>
            <p:cNvSpPr/>
            <p:nvPr/>
          </p:nvSpPr>
          <p:spPr>
            <a:xfrm>
              <a:off x="2475409" y="6192867"/>
              <a:ext cx="2155" cy="178917"/>
            </a:xfrm>
            <a:prstGeom prst="rect">
              <a:avLst/>
            </a:prstGeom>
            <a:solidFill>
              <a:srgbClr val="A6761D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8" name="rc798"/>
            <p:cNvSpPr/>
            <p:nvPr/>
          </p:nvSpPr>
          <p:spPr>
            <a:xfrm>
              <a:off x="2477564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9" name="rc799"/>
            <p:cNvSpPr/>
            <p:nvPr/>
          </p:nvSpPr>
          <p:spPr>
            <a:xfrm>
              <a:off x="2477564" y="6192867"/>
              <a:ext cx="186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0" name="rc800"/>
            <p:cNvSpPr/>
            <p:nvPr/>
          </p:nvSpPr>
          <p:spPr>
            <a:xfrm>
              <a:off x="2479425" y="6192867"/>
              <a:ext cx="289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1" name="rc801"/>
            <p:cNvSpPr/>
            <p:nvPr/>
          </p:nvSpPr>
          <p:spPr>
            <a:xfrm>
              <a:off x="2479715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2" name="rc802"/>
            <p:cNvSpPr/>
            <p:nvPr/>
          </p:nvSpPr>
          <p:spPr>
            <a:xfrm>
              <a:off x="2479715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3" name="rc803"/>
            <p:cNvSpPr/>
            <p:nvPr/>
          </p:nvSpPr>
          <p:spPr>
            <a:xfrm>
              <a:off x="2479715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4" name="rc804"/>
            <p:cNvSpPr/>
            <p:nvPr/>
          </p:nvSpPr>
          <p:spPr>
            <a:xfrm>
              <a:off x="2479715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5" name="rc805"/>
            <p:cNvSpPr/>
            <p:nvPr/>
          </p:nvSpPr>
          <p:spPr>
            <a:xfrm>
              <a:off x="2479715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6" name="rc806"/>
            <p:cNvSpPr/>
            <p:nvPr/>
          </p:nvSpPr>
          <p:spPr>
            <a:xfrm>
              <a:off x="2479715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7" name="rc807"/>
            <p:cNvSpPr/>
            <p:nvPr/>
          </p:nvSpPr>
          <p:spPr>
            <a:xfrm>
              <a:off x="2479715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8" name="rc808"/>
            <p:cNvSpPr/>
            <p:nvPr/>
          </p:nvSpPr>
          <p:spPr>
            <a:xfrm>
              <a:off x="2479715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9" name="rc809"/>
            <p:cNvSpPr/>
            <p:nvPr/>
          </p:nvSpPr>
          <p:spPr>
            <a:xfrm>
              <a:off x="1777643" y="5994070"/>
              <a:ext cx="192805" cy="178917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0" name="rc810"/>
            <p:cNvSpPr/>
            <p:nvPr/>
          </p:nvSpPr>
          <p:spPr>
            <a:xfrm>
              <a:off x="1970449" y="5994070"/>
              <a:ext cx="20908" cy="178917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1" name="rc811"/>
            <p:cNvSpPr/>
            <p:nvPr/>
          </p:nvSpPr>
          <p:spPr>
            <a:xfrm>
              <a:off x="1991357" y="5994070"/>
              <a:ext cx="314118" cy="178917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2" name="rc812"/>
            <p:cNvSpPr/>
            <p:nvPr/>
          </p:nvSpPr>
          <p:spPr>
            <a:xfrm>
              <a:off x="2305475" y="5994070"/>
              <a:ext cx="18700" cy="178917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3" name="rc813"/>
            <p:cNvSpPr/>
            <p:nvPr/>
          </p:nvSpPr>
          <p:spPr>
            <a:xfrm>
              <a:off x="2324175" y="5994070"/>
              <a:ext cx="9269" cy="178917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4" name="rc814"/>
            <p:cNvSpPr/>
            <p:nvPr/>
          </p:nvSpPr>
          <p:spPr>
            <a:xfrm>
              <a:off x="2333445" y="5994070"/>
              <a:ext cx="29821" cy="178917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5" name="rc815"/>
            <p:cNvSpPr/>
            <p:nvPr/>
          </p:nvSpPr>
          <p:spPr>
            <a:xfrm>
              <a:off x="2363267" y="5994070"/>
              <a:ext cx="48084" cy="178917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6" name="rc816"/>
            <p:cNvSpPr/>
            <p:nvPr/>
          </p:nvSpPr>
          <p:spPr>
            <a:xfrm>
              <a:off x="2411352" y="5994070"/>
              <a:ext cx="8136" cy="178917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7" name="rc817"/>
            <p:cNvSpPr/>
            <p:nvPr/>
          </p:nvSpPr>
          <p:spPr>
            <a:xfrm>
              <a:off x="2419488" y="5994070"/>
              <a:ext cx="31407" cy="178917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8" name="rc818"/>
            <p:cNvSpPr/>
            <p:nvPr/>
          </p:nvSpPr>
          <p:spPr>
            <a:xfrm>
              <a:off x="2450895" y="5994070"/>
              <a:ext cx="5077" cy="178917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9" name="rc819"/>
            <p:cNvSpPr/>
            <p:nvPr/>
          </p:nvSpPr>
          <p:spPr>
            <a:xfrm>
              <a:off x="2455973" y="5994070"/>
              <a:ext cx="677" cy="178917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0" name="rc820"/>
            <p:cNvSpPr/>
            <p:nvPr/>
          </p:nvSpPr>
          <p:spPr>
            <a:xfrm>
              <a:off x="2456650" y="5994070"/>
              <a:ext cx="46" cy="178917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1" name="rc821"/>
            <p:cNvSpPr/>
            <p:nvPr/>
          </p:nvSpPr>
          <p:spPr>
            <a:xfrm>
              <a:off x="2456697" y="5994070"/>
              <a:ext cx="3919" cy="178917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2" name="rc822"/>
            <p:cNvSpPr/>
            <p:nvPr/>
          </p:nvSpPr>
          <p:spPr>
            <a:xfrm>
              <a:off x="2460616" y="5994070"/>
              <a:ext cx="1553" cy="17891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3" name="rc823"/>
            <p:cNvSpPr/>
            <p:nvPr/>
          </p:nvSpPr>
          <p:spPr>
            <a:xfrm>
              <a:off x="2462169" y="5994070"/>
              <a:ext cx="4" cy="17891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4" name="rc824"/>
            <p:cNvSpPr/>
            <p:nvPr/>
          </p:nvSpPr>
          <p:spPr>
            <a:xfrm>
              <a:off x="2462174" y="5994070"/>
              <a:ext cx="554" cy="178917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5" name="rc825"/>
            <p:cNvSpPr/>
            <p:nvPr/>
          </p:nvSpPr>
          <p:spPr>
            <a:xfrm>
              <a:off x="2462728" y="5994070"/>
              <a:ext cx="38" cy="178917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6" name="rc826"/>
            <p:cNvSpPr/>
            <p:nvPr/>
          </p:nvSpPr>
          <p:spPr>
            <a:xfrm>
              <a:off x="2462766" y="5994070"/>
              <a:ext cx="9496" cy="178917"/>
            </a:xfrm>
            <a:prstGeom prst="rect">
              <a:avLst/>
            </a:prstGeom>
            <a:solidFill>
              <a:srgbClr val="66A61E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7" name="rc827"/>
            <p:cNvSpPr/>
            <p:nvPr/>
          </p:nvSpPr>
          <p:spPr>
            <a:xfrm>
              <a:off x="2472262" y="5994070"/>
              <a:ext cx="1510" cy="178917"/>
            </a:xfrm>
            <a:prstGeom prst="rect">
              <a:avLst/>
            </a:prstGeom>
            <a:solidFill>
              <a:srgbClr val="E6AB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8" name="rc828"/>
            <p:cNvSpPr/>
            <p:nvPr/>
          </p:nvSpPr>
          <p:spPr>
            <a:xfrm>
              <a:off x="2473773" y="5994070"/>
              <a:ext cx="1574" cy="178917"/>
            </a:xfrm>
            <a:prstGeom prst="rect">
              <a:avLst/>
            </a:prstGeom>
            <a:solidFill>
              <a:srgbClr val="A6761D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9" name="rc829"/>
            <p:cNvSpPr/>
            <p:nvPr/>
          </p:nvSpPr>
          <p:spPr>
            <a:xfrm>
              <a:off x="2475348" y="5994070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0" name="rc830"/>
            <p:cNvSpPr/>
            <p:nvPr/>
          </p:nvSpPr>
          <p:spPr>
            <a:xfrm>
              <a:off x="2475348" y="5994070"/>
              <a:ext cx="3084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1" name="rc831"/>
            <p:cNvSpPr/>
            <p:nvPr/>
          </p:nvSpPr>
          <p:spPr>
            <a:xfrm>
              <a:off x="2478433" y="5994070"/>
              <a:ext cx="1282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2" name="rc832"/>
            <p:cNvSpPr/>
            <p:nvPr/>
          </p:nvSpPr>
          <p:spPr>
            <a:xfrm>
              <a:off x="2479715" y="5994070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3" name="rc833"/>
            <p:cNvSpPr/>
            <p:nvPr/>
          </p:nvSpPr>
          <p:spPr>
            <a:xfrm>
              <a:off x="2479715" y="5994070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4" name="rc834"/>
            <p:cNvSpPr/>
            <p:nvPr/>
          </p:nvSpPr>
          <p:spPr>
            <a:xfrm>
              <a:off x="2479715" y="5994070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5" name="rc835"/>
            <p:cNvSpPr/>
            <p:nvPr/>
          </p:nvSpPr>
          <p:spPr>
            <a:xfrm>
              <a:off x="2479715" y="5994070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6" name="rc836"/>
            <p:cNvSpPr/>
            <p:nvPr/>
          </p:nvSpPr>
          <p:spPr>
            <a:xfrm>
              <a:off x="2479715" y="5994070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7" name="rc837"/>
            <p:cNvSpPr/>
            <p:nvPr/>
          </p:nvSpPr>
          <p:spPr>
            <a:xfrm>
              <a:off x="2479715" y="5994070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8" name="rc838"/>
            <p:cNvSpPr/>
            <p:nvPr/>
          </p:nvSpPr>
          <p:spPr>
            <a:xfrm>
              <a:off x="2479715" y="5994070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9" name="rc839"/>
            <p:cNvSpPr/>
            <p:nvPr/>
          </p:nvSpPr>
          <p:spPr>
            <a:xfrm>
              <a:off x="2479715" y="5994070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0" name="rc840"/>
            <p:cNvSpPr/>
            <p:nvPr/>
          </p:nvSpPr>
          <p:spPr>
            <a:xfrm>
              <a:off x="1777643" y="5795272"/>
              <a:ext cx="153291" cy="178917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1" name="rc841"/>
            <p:cNvSpPr/>
            <p:nvPr/>
          </p:nvSpPr>
          <p:spPr>
            <a:xfrm>
              <a:off x="1930935" y="5795272"/>
              <a:ext cx="11607" cy="178917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2" name="rc842"/>
            <p:cNvSpPr/>
            <p:nvPr/>
          </p:nvSpPr>
          <p:spPr>
            <a:xfrm>
              <a:off x="1942542" y="5795272"/>
              <a:ext cx="367274" cy="178917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3" name="rc843"/>
            <p:cNvSpPr/>
            <p:nvPr/>
          </p:nvSpPr>
          <p:spPr>
            <a:xfrm>
              <a:off x="2309817" y="5795272"/>
              <a:ext cx="22943" cy="178917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4" name="rc844"/>
            <p:cNvSpPr/>
            <p:nvPr/>
          </p:nvSpPr>
          <p:spPr>
            <a:xfrm>
              <a:off x="2332760" y="5795272"/>
              <a:ext cx="16169" cy="178917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5" name="rc845"/>
            <p:cNvSpPr/>
            <p:nvPr/>
          </p:nvSpPr>
          <p:spPr>
            <a:xfrm>
              <a:off x="2348929" y="5795272"/>
              <a:ext cx="23743" cy="178917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6" name="rc846"/>
            <p:cNvSpPr/>
            <p:nvPr/>
          </p:nvSpPr>
          <p:spPr>
            <a:xfrm>
              <a:off x="2372673" y="5795272"/>
              <a:ext cx="49372" cy="178917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7" name="rc847"/>
            <p:cNvSpPr/>
            <p:nvPr/>
          </p:nvSpPr>
          <p:spPr>
            <a:xfrm>
              <a:off x="2422046" y="5795272"/>
              <a:ext cx="3796" cy="178917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8" name="rc848"/>
            <p:cNvSpPr/>
            <p:nvPr/>
          </p:nvSpPr>
          <p:spPr>
            <a:xfrm>
              <a:off x="2425842" y="5795272"/>
              <a:ext cx="41504" cy="178917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9" name="rc849"/>
            <p:cNvSpPr/>
            <p:nvPr/>
          </p:nvSpPr>
          <p:spPr>
            <a:xfrm>
              <a:off x="2467347" y="5795272"/>
              <a:ext cx="3667" cy="178917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0" name="rc850"/>
            <p:cNvSpPr/>
            <p:nvPr/>
          </p:nvSpPr>
          <p:spPr>
            <a:xfrm>
              <a:off x="2471015" y="5795272"/>
              <a:ext cx="188" cy="178917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1" name="rc851"/>
            <p:cNvSpPr/>
            <p:nvPr/>
          </p:nvSpPr>
          <p:spPr>
            <a:xfrm>
              <a:off x="2471203" y="5795272"/>
              <a:ext cx="222" cy="178917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2" name="rc852"/>
            <p:cNvSpPr/>
            <p:nvPr/>
          </p:nvSpPr>
          <p:spPr>
            <a:xfrm>
              <a:off x="2471425" y="5795272"/>
              <a:ext cx="1019" cy="178917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3" name="rc853"/>
            <p:cNvSpPr/>
            <p:nvPr/>
          </p:nvSpPr>
          <p:spPr>
            <a:xfrm>
              <a:off x="2472445" y="5795272"/>
              <a:ext cx="486" cy="17891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4" name="rc854"/>
            <p:cNvSpPr/>
            <p:nvPr/>
          </p:nvSpPr>
          <p:spPr>
            <a:xfrm>
              <a:off x="2472931" y="5795272"/>
              <a:ext cx="124" cy="17891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5" name="rc855"/>
            <p:cNvSpPr/>
            <p:nvPr/>
          </p:nvSpPr>
          <p:spPr>
            <a:xfrm>
              <a:off x="2473055" y="5795272"/>
              <a:ext cx="70" cy="178917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6" name="rc856"/>
            <p:cNvSpPr/>
            <p:nvPr/>
          </p:nvSpPr>
          <p:spPr>
            <a:xfrm>
              <a:off x="2473125" y="5795272"/>
              <a:ext cx="788" cy="178917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7" name="rc857"/>
            <p:cNvSpPr/>
            <p:nvPr/>
          </p:nvSpPr>
          <p:spPr>
            <a:xfrm>
              <a:off x="2473914" y="5795272"/>
              <a:ext cx="3047" cy="178917"/>
            </a:xfrm>
            <a:prstGeom prst="rect">
              <a:avLst/>
            </a:prstGeom>
            <a:solidFill>
              <a:srgbClr val="66A61E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8" name="rc858"/>
            <p:cNvSpPr/>
            <p:nvPr/>
          </p:nvSpPr>
          <p:spPr>
            <a:xfrm>
              <a:off x="2476961" y="5795272"/>
              <a:ext cx="376" cy="178917"/>
            </a:xfrm>
            <a:prstGeom prst="rect">
              <a:avLst/>
            </a:prstGeom>
            <a:solidFill>
              <a:srgbClr val="E6AB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9" name="rc859"/>
            <p:cNvSpPr/>
            <p:nvPr/>
          </p:nvSpPr>
          <p:spPr>
            <a:xfrm>
              <a:off x="2477337" y="5795272"/>
              <a:ext cx="866" cy="178917"/>
            </a:xfrm>
            <a:prstGeom prst="rect">
              <a:avLst/>
            </a:prstGeom>
            <a:solidFill>
              <a:srgbClr val="A6761D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0" name="rc860"/>
            <p:cNvSpPr/>
            <p:nvPr/>
          </p:nvSpPr>
          <p:spPr>
            <a:xfrm>
              <a:off x="2478203" y="5795272"/>
              <a:ext cx="17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1" name="rc861"/>
            <p:cNvSpPr/>
            <p:nvPr/>
          </p:nvSpPr>
          <p:spPr>
            <a:xfrm>
              <a:off x="2478221" y="5795272"/>
              <a:ext cx="1002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2" name="rc862"/>
            <p:cNvSpPr/>
            <p:nvPr/>
          </p:nvSpPr>
          <p:spPr>
            <a:xfrm>
              <a:off x="2479224" y="5795272"/>
              <a:ext cx="336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3" name="rc863"/>
            <p:cNvSpPr/>
            <p:nvPr/>
          </p:nvSpPr>
          <p:spPr>
            <a:xfrm>
              <a:off x="2479561" y="5795272"/>
              <a:ext cx="154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4" name="rc864"/>
            <p:cNvSpPr/>
            <p:nvPr/>
          </p:nvSpPr>
          <p:spPr>
            <a:xfrm>
              <a:off x="2479715" y="5795272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5" name="rc865"/>
            <p:cNvSpPr/>
            <p:nvPr/>
          </p:nvSpPr>
          <p:spPr>
            <a:xfrm>
              <a:off x="2479715" y="5795272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6" name="rc866"/>
            <p:cNvSpPr/>
            <p:nvPr/>
          </p:nvSpPr>
          <p:spPr>
            <a:xfrm>
              <a:off x="2479715" y="5795272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7" name="rc867"/>
            <p:cNvSpPr/>
            <p:nvPr/>
          </p:nvSpPr>
          <p:spPr>
            <a:xfrm>
              <a:off x="2479715" y="5795272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8" name="rc868"/>
            <p:cNvSpPr/>
            <p:nvPr/>
          </p:nvSpPr>
          <p:spPr>
            <a:xfrm>
              <a:off x="2479715" y="5795272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9" name="rc869"/>
            <p:cNvSpPr/>
            <p:nvPr/>
          </p:nvSpPr>
          <p:spPr>
            <a:xfrm>
              <a:off x="2479715" y="5795272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0" name="rc870"/>
            <p:cNvSpPr/>
            <p:nvPr/>
          </p:nvSpPr>
          <p:spPr>
            <a:xfrm>
              <a:off x="2479715" y="5795272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1" name="rc871"/>
            <p:cNvSpPr/>
            <p:nvPr/>
          </p:nvSpPr>
          <p:spPr>
            <a:xfrm>
              <a:off x="1777643" y="5596475"/>
              <a:ext cx="247700" cy="178917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2" name="rc872"/>
            <p:cNvSpPr/>
            <p:nvPr/>
          </p:nvSpPr>
          <p:spPr>
            <a:xfrm>
              <a:off x="2025343" y="5596475"/>
              <a:ext cx="92380" cy="178917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3" name="rc873"/>
            <p:cNvSpPr/>
            <p:nvPr/>
          </p:nvSpPr>
          <p:spPr>
            <a:xfrm>
              <a:off x="2117724" y="5596475"/>
              <a:ext cx="75373" cy="178917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4" name="rc874"/>
            <p:cNvSpPr/>
            <p:nvPr/>
          </p:nvSpPr>
          <p:spPr>
            <a:xfrm>
              <a:off x="2193098" y="5596475"/>
              <a:ext cx="59276" cy="178917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5" name="rc875"/>
            <p:cNvSpPr/>
            <p:nvPr/>
          </p:nvSpPr>
          <p:spPr>
            <a:xfrm>
              <a:off x="2252374" y="5596475"/>
              <a:ext cx="64779" cy="178917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6" name="rc876"/>
            <p:cNvSpPr/>
            <p:nvPr/>
          </p:nvSpPr>
          <p:spPr>
            <a:xfrm>
              <a:off x="2317153" y="5596475"/>
              <a:ext cx="37820" cy="178917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7" name="rc877"/>
            <p:cNvSpPr/>
            <p:nvPr/>
          </p:nvSpPr>
          <p:spPr>
            <a:xfrm>
              <a:off x="2354973" y="5596475"/>
              <a:ext cx="21965" cy="178917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8" name="rc878"/>
            <p:cNvSpPr/>
            <p:nvPr/>
          </p:nvSpPr>
          <p:spPr>
            <a:xfrm>
              <a:off x="2376938" y="5596475"/>
              <a:ext cx="23820" cy="178917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9" name="rc879"/>
            <p:cNvSpPr/>
            <p:nvPr/>
          </p:nvSpPr>
          <p:spPr>
            <a:xfrm>
              <a:off x="2400759" y="5596475"/>
              <a:ext cx="19821" cy="178917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0" name="rc880"/>
            <p:cNvSpPr/>
            <p:nvPr/>
          </p:nvSpPr>
          <p:spPr>
            <a:xfrm>
              <a:off x="2420580" y="5596475"/>
              <a:ext cx="16857" cy="178917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1" name="rc881"/>
            <p:cNvSpPr/>
            <p:nvPr/>
          </p:nvSpPr>
          <p:spPr>
            <a:xfrm>
              <a:off x="2437438" y="5596475"/>
              <a:ext cx="4578" cy="178917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2" name="rc882"/>
            <p:cNvSpPr/>
            <p:nvPr/>
          </p:nvSpPr>
          <p:spPr>
            <a:xfrm>
              <a:off x="2442016" y="5596475"/>
              <a:ext cx="3225" cy="178917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3" name="rc883"/>
            <p:cNvSpPr/>
            <p:nvPr/>
          </p:nvSpPr>
          <p:spPr>
            <a:xfrm>
              <a:off x="2445242" y="5596475"/>
              <a:ext cx="5421" cy="178917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4" name="rc884"/>
            <p:cNvSpPr/>
            <p:nvPr/>
          </p:nvSpPr>
          <p:spPr>
            <a:xfrm>
              <a:off x="2450664" y="5596475"/>
              <a:ext cx="4672" cy="17891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5" name="rc885"/>
            <p:cNvSpPr/>
            <p:nvPr/>
          </p:nvSpPr>
          <p:spPr>
            <a:xfrm>
              <a:off x="2455337" y="5596475"/>
              <a:ext cx="3821" cy="17891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6" name="rc886"/>
            <p:cNvSpPr/>
            <p:nvPr/>
          </p:nvSpPr>
          <p:spPr>
            <a:xfrm>
              <a:off x="2459158" y="5596475"/>
              <a:ext cx="954" cy="178917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7" name="rc887"/>
            <p:cNvSpPr/>
            <p:nvPr/>
          </p:nvSpPr>
          <p:spPr>
            <a:xfrm>
              <a:off x="2460113" y="5596475"/>
              <a:ext cx="6728" cy="178917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8" name="rc888"/>
            <p:cNvSpPr/>
            <p:nvPr/>
          </p:nvSpPr>
          <p:spPr>
            <a:xfrm>
              <a:off x="2466842" y="5596475"/>
              <a:ext cx="4883" cy="178917"/>
            </a:xfrm>
            <a:prstGeom prst="rect">
              <a:avLst/>
            </a:prstGeom>
            <a:solidFill>
              <a:srgbClr val="66A61E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9" name="rc889"/>
            <p:cNvSpPr/>
            <p:nvPr/>
          </p:nvSpPr>
          <p:spPr>
            <a:xfrm>
              <a:off x="2471725" y="5596475"/>
              <a:ext cx="1473" cy="178917"/>
            </a:xfrm>
            <a:prstGeom prst="rect">
              <a:avLst/>
            </a:prstGeom>
            <a:solidFill>
              <a:srgbClr val="E6AB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0" name="rc890"/>
            <p:cNvSpPr/>
            <p:nvPr/>
          </p:nvSpPr>
          <p:spPr>
            <a:xfrm>
              <a:off x="2473199" y="5596475"/>
              <a:ext cx="2064" cy="178917"/>
            </a:xfrm>
            <a:prstGeom prst="rect">
              <a:avLst/>
            </a:prstGeom>
            <a:solidFill>
              <a:srgbClr val="A6761D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1" name="rc891"/>
            <p:cNvSpPr/>
            <p:nvPr/>
          </p:nvSpPr>
          <p:spPr>
            <a:xfrm>
              <a:off x="2475264" y="5596475"/>
              <a:ext cx="7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2" name="rc892"/>
            <p:cNvSpPr/>
            <p:nvPr/>
          </p:nvSpPr>
          <p:spPr>
            <a:xfrm>
              <a:off x="2475334" y="5596475"/>
              <a:ext cx="287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3" name="rc893"/>
            <p:cNvSpPr/>
            <p:nvPr/>
          </p:nvSpPr>
          <p:spPr>
            <a:xfrm>
              <a:off x="2478205" y="5596475"/>
              <a:ext cx="1509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4" name="rc894"/>
            <p:cNvSpPr/>
            <p:nvPr/>
          </p:nvSpPr>
          <p:spPr>
            <a:xfrm>
              <a:off x="2479715" y="5596475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5" name="rc895"/>
            <p:cNvSpPr/>
            <p:nvPr/>
          </p:nvSpPr>
          <p:spPr>
            <a:xfrm>
              <a:off x="2479715" y="5596475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6" name="rc896"/>
            <p:cNvSpPr/>
            <p:nvPr/>
          </p:nvSpPr>
          <p:spPr>
            <a:xfrm>
              <a:off x="2479715" y="5596475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7" name="rc897"/>
            <p:cNvSpPr/>
            <p:nvPr/>
          </p:nvSpPr>
          <p:spPr>
            <a:xfrm>
              <a:off x="2479715" y="5596475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8" name="rc898"/>
            <p:cNvSpPr/>
            <p:nvPr/>
          </p:nvSpPr>
          <p:spPr>
            <a:xfrm>
              <a:off x="2479715" y="5596475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9" name="rc899"/>
            <p:cNvSpPr/>
            <p:nvPr/>
          </p:nvSpPr>
          <p:spPr>
            <a:xfrm>
              <a:off x="2479715" y="5596475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0" name="rc900"/>
            <p:cNvSpPr/>
            <p:nvPr/>
          </p:nvSpPr>
          <p:spPr>
            <a:xfrm>
              <a:off x="2479715" y="5596475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1" name="rc901"/>
            <p:cNvSpPr/>
            <p:nvPr/>
          </p:nvSpPr>
          <p:spPr>
            <a:xfrm>
              <a:off x="2479715" y="5596475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2" name="rc902"/>
            <p:cNvSpPr/>
            <p:nvPr/>
          </p:nvSpPr>
          <p:spPr>
            <a:xfrm>
              <a:off x="1742539" y="5566655"/>
              <a:ext cx="772279" cy="83494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rc903"/>
            <p:cNvSpPr/>
            <p:nvPr/>
          </p:nvSpPr>
          <p:spPr>
            <a:xfrm>
              <a:off x="2771349" y="1692737"/>
              <a:ext cx="772279" cy="8349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4" name="pl904"/>
            <p:cNvSpPr/>
            <p:nvPr/>
          </p:nvSpPr>
          <p:spPr>
            <a:xfrm>
              <a:off x="2894211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5"/>
            <p:cNvSpPr/>
            <p:nvPr/>
          </p:nvSpPr>
          <p:spPr>
            <a:xfrm>
              <a:off x="3069729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6"/>
            <p:cNvSpPr/>
            <p:nvPr/>
          </p:nvSpPr>
          <p:spPr>
            <a:xfrm>
              <a:off x="3245247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7"/>
            <p:cNvSpPr/>
            <p:nvPr/>
          </p:nvSpPr>
          <p:spPr>
            <a:xfrm>
              <a:off x="3420765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l908"/>
            <p:cNvSpPr/>
            <p:nvPr/>
          </p:nvSpPr>
          <p:spPr>
            <a:xfrm>
              <a:off x="2771349" y="2431346"/>
              <a:ext cx="772279" cy="0"/>
            </a:xfrm>
            <a:custGeom>
              <a:avLst/>
              <a:pathLst>
                <a:path w="772279" h="0">
                  <a:moveTo>
                    <a:pt x="0" y="0"/>
                  </a:moveTo>
                  <a:lnTo>
                    <a:pt x="772279" y="0"/>
                  </a:lnTo>
                  <a:lnTo>
                    <a:pt x="77227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l909"/>
            <p:cNvSpPr/>
            <p:nvPr/>
          </p:nvSpPr>
          <p:spPr>
            <a:xfrm>
              <a:off x="2771349" y="2270779"/>
              <a:ext cx="772279" cy="0"/>
            </a:xfrm>
            <a:custGeom>
              <a:avLst/>
              <a:pathLst>
                <a:path w="772279" h="0">
                  <a:moveTo>
                    <a:pt x="0" y="0"/>
                  </a:moveTo>
                  <a:lnTo>
                    <a:pt x="772279" y="0"/>
                  </a:lnTo>
                  <a:lnTo>
                    <a:pt x="77227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l910"/>
            <p:cNvSpPr/>
            <p:nvPr/>
          </p:nvSpPr>
          <p:spPr>
            <a:xfrm>
              <a:off x="2771349" y="2110212"/>
              <a:ext cx="772279" cy="0"/>
            </a:xfrm>
            <a:custGeom>
              <a:avLst/>
              <a:pathLst>
                <a:path w="772279" h="0">
                  <a:moveTo>
                    <a:pt x="0" y="0"/>
                  </a:moveTo>
                  <a:lnTo>
                    <a:pt x="772279" y="0"/>
                  </a:lnTo>
                  <a:lnTo>
                    <a:pt x="77227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l911"/>
            <p:cNvSpPr/>
            <p:nvPr/>
          </p:nvSpPr>
          <p:spPr>
            <a:xfrm>
              <a:off x="2771349" y="1949645"/>
              <a:ext cx="772279" cy="0"/>
            </a:xfrm>
            <a:custGeom>
              <a:avLst/>
              <a:pathLst>
                <a:path w="772279" h="0">
                  <a:moveTo>
                    <a:pt x="0" y="0"/>
                  </a:moveTo>
                  <a:lnTo>
                    <a:pt x="772279" y="0"/>
                  </a:lnTo>
                  <a:lnTo>
                    <a:pt x="77227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l912"/>
            <p:cNvSpPr/>
            <p:nvPr/>
          </p:nvSpPr>
          <p:spPr>
            <a:xfrm>
              <a:off x="2771349" y="1789077"/>
              <a:ext cx="772279" cy="0"/>
            </a:xfrm>
            <a:custGeom>
              <a:avLst/>
              <a:pathLst>
                <a:path w="772279" h="0">
                  <a:moveTo>
                    <a:pt x="0" y="0"/>
                  </a:moveTo>
                  <a:lnTo>
                    <a:pt x="772279" y="0"/>
                  </a:lnTo>
                  <a:lnTo>
                    <a:pt x="77227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l913"/>
            <p:cNvSpPr/>
            <p:nvPr/>
          </p:nvSpPr>
          <p:spPr>
            <a:xfrm>
              <a:off x="2806452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4"/>
            <p:cNvSpPr/>
            <p:nvPr/>
          </p:nvSpPr>
          <p:spPr>
            <a:xfrm>
              <a:off x="2981970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5"/>
            <p:cNvSpPr/>
            <p:nvPr/>
          </p:nvSpPr>
          <p:spPr>
            <a:xfrm>
              <a:off x="3157488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l916"/>
            <p:cNvSpPr/>
            <p:nvPr/>
          </p:nvSpPr>
          <p:spPr>
            <a:xfrm>
              <a:off x="3333006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l917"/>
            <p:cNvSpPr/>
            <p:nvPr/>
          </p:nvSpPr>
          <p:spPr>
            <a:xfrm>
              <a:off x="3508524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rc918"/>
            <p:cNvSpPr/>
            <p:nvPr/>
          </p:nvSpPr>
          <p:spPr>
            <a:xfrm>
              <a:off x="2806452" y="2359091"/>
              <a:ext cx="308942" cy="144510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9" name="rc919"/>
            <p:cNvSpPr/>
            <p:nvPr/>
          </p:nvSpPr>
          <p:spPr>
            <a:xfrm>
              <a:off x="3115395" y="2359091"/>
              <a:ext cx="79525" cy="144510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0" name="rc920"/>
            <p:cNvSpPr/>
            <p:nvPr/>
          </p:nvSpPr>
          <p:spPr>
            <a:xfrm>
              <a:off x="3194920" y="2359091"/>
              <a:ext cx="63865" cy="144510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1" name="rc921"/>
            <p:cNvSpPr/>
            <p:nvPr/>
          </p:nvSpPr>
          <p:spPr>
            <a:xfrm>
              <a:off x="3258785" y="2359091"/>
              <a:ext cx="51532" cy="144510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2" name="rc922"/>
            <p:cNvSpPr/>
            <p:nvPr/>
          </p:nvSpPr>
          <p:spPr>
            <a:xfrm>
              <a:off x="3310318" y="2359091"/>
              <a:ext cx="30148" cy="144510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3" name="rc923"/>
            <p:cNvSpPr/>
            <p:nvPr/>
          </p:nvSpPr>
          <p:spPr>
            <a:xfrm>
              <a:off x="3340466" y="2359091"/>
              <a:ext cx="30896" cy="144510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4" name="rc924"/>
            <p:cNvSpPr/>
            <p:nvPr/>
          </p:nvSpPr>
          <p:spPr>
            <a:xfrm>
              <a:off x="3371363" y="2359091"/>
              <a:ext cx="42431" cy="144510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5" name="rc925"/>
            <p:cNvSpPr/>
            <p:nvPr/>
          </p:nvSpPr>
          <p:spPr>
            <a:xfrm>
              <a:off x="3413794" y="2359091"/>
              <a:ext cx="27133" cy="144510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6" name="rc926"/>
            <p:cNvSpPr/>
            <p:nvPr/>
          </p:nvSpPr>
          <p:spPr>
            <a:xfrm>
              <a:off x="3440927" y="2359091"/>
              <a:ext cx="12160" cy="144510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7" name="rc927"/>
            <p:cNvSpPr/>
            <p:nvPr/>
          </p:nvSpPr>
          <p:spPr>
            <a:xfrm>
              <a:off x="3453088" y="2359091"/>
              <a:ext cx="7069" cy="144510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8" name="rc928"/>
            <p:cNvSpPr/>
            <p:nvPr/>
          </p:nvSpPr>
          <p:spPr>
            <a:xfrm>
              <a:off x="3460157" y="2359091"/>
              <a:ext cx="153" cy="144510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9" name="rc929"/>
            <p:cNvSpPr/>
            <p:nvPr/>
          </p:nvSpPr>
          <p:spPr>
            <a:xfrm>
              <a:off x="3460311" y="2359091"/>
              <a:ext cx="10328" cy="144510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0" name="rc930"/>
            <p:cNvSpPr/>
            <p:nvPr/>
          </p:nvSpPr>
          <p:spPr>
            <a:xfrm>
              <a:off x="3470640" y="2359091"/>
              <a:ext cx="15387" cy="144510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1" name="rc931"/>
            <p:cNvSpPr/>
            <p:nvPr/>
          </p:nvSpPr>
          <p:spPr>
            <a:xfrm>
              <a:off x="3486027" y="2359091"/>
              <a:ext cx="7370" cy="144510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2" name="rc932"/>
            <p:cNvSpPr/>
            <p:nvPr/>
          </p:nvSpPr>
          <p:spPr>
            <a:xfrm>
              <a:off x="3493398" y="2359091"/>
              <a:ext cx="1127" cy="144510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3" name="rc933"/>
            <p:cNvSpPr/>
            <p:nvPr/>
          </p:nvSpPr>
          <p:spPr>
            <a:xfrm>
              <a:off x="3494525" y="2359091"/>
              <a:ext cx="250" cy="144510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4" name="rc934"/>
            <p:cNvSpPr/>
            <p:nvPr/>
          </p:nvSpPr>
          <p:spPr>
            <a:xfrm>
              <a:off x="3494776" y="2359091"/>
              <a:ext cx="174" cy="144510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5" name="rc935"/>
            <p:cNvSpPr/>
            <p:nvPr/>
          </p:nvSpPr>
          <p:spPr>
            <a:xfrm>
              <a:off x="3494950" y="2359091"/>
              <a:ext cx="40" cy="144510"/>
            </a:xfrm>
            <a:prstGeom prst="rect">
              <a:avLst/>
            </a:prstGeom>
            <a:solidFill>
              <a:srgbClr val="66A61E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6" name="rc936"/>
            <p:cNvSpPr/>
            <p:nvPr/>
          </p:nvSpPr>
          <p:spPr>
            <a:xfrm>
              <a:off x="3494990" y="2359091"/>
              <a:ext cx="6891" cy="144510"/>
            </a:xfrm>
            <a:prstGeom prst="rect">
              <a:avLst/>
            </a:prstGeom>
            <a:solidFill>
              <a:srgbClr val="E6AB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7" name="rc937"/>
            <p:cNvSpPr/>
            <p:nvPr/>
          </p:nvSpPr>
          <p:spPr>
            <a:xfrm>
              <a:off x="3501882" y="2359091"/>
              <a:ext cx="764" cy="144510"/>
            </a:xfrm>
            <a:prstGeom prst="rect">
              <a:avLst/>
            </a:prstGeom>
            <a:solidFill>
              <a:srgbClr val="A6761D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8" name="rc938"/>
            <p:cNvSpPr/>
            <p:nvPr/>
          </p:nvSpPr>
          <p:spPr>
            <a:xfrm>
              <a:off x="3502646" y="2359091"/>
              <a:ext cx="1048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9" name="rc939"/>
            <p:cNvSpPr/>
            <p:nvPr/>
          </p:nvSpPr>
          <p:spPr>
            <a:xfrm>
              <a:off x="3503695" y="2359091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0" name="rc940"/>
            <p:cNvSpPr/>
            <p:nvPr/>
          </p:nvSpPr>
          <p:spPr>
            <a:xfrm>
              <a:off x="3503695" y="2359091"/>
              <a:ext cx="3934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1" name="rc941"/>
            <p:cNvSpPr/>
            <p:nvPr/>
          </p:nvSpPr>
          <p:spPr>
            <a:xfrm>
              <a:off x="3507630" y="2359091"/>
              <a:ext cx="501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2" name="rc942"/>
            <p:cNvSpPr/>
            <p:nvPr/>
          </p:nvSpPr>
          <p:spPr>
            <a:xfrm>
              <a:off x="3508131" y="2359091"/>
              <a:ext cx="184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3" name="rc943"/>
            <p:cNvSpPr/>
            <p:nvPr/>
          </p:nvSpPr>
          <p:spPr>
            <a:xfrm>
              <a:off x="3508316" y="2359091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4" name="rc944"/>
            <p:cNvSpPr/>
            <p:nvPr/>
          </p:nvSpPr>
          <p:spPr>
            <a:xfrm>
              <a:off x="3508316" y="2359091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5" name="rc945"/>
            <p:cNvSpPr/>
            <p:nvPr/>
          </p:nvSpPr>
          <p:spPr>
            <a:xfrm>
              <a:off x="3508316" y="2359091"/>
              <a:ext cx="17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6" name="rc946"/>
            <p:cNvSpPr/>
            <p:nvPr/>
          </p:nvSpPr>
          <p:spPr>
            <a:xfrm>
              <a:off x="3508333" y="2359091"/>
              <a:ext cx="19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7" name="rc947"/>
            <p:cNvSpPr/>
            <p:nvPr/>
          </p:nvSpPr>
          <p:spPr>
            <a:xfrm>
              <a:off x="3508524" y="2359091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8" name="rc948"/>
            <p:cNvSpPr/>
            <p:nvPr/>
          </p:nvSpPr>
          <p:spPr>
            <a:xfrm>
              <a:off x="3508524" y="2359091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9" name="rc949"/>
            <p:cNvSpPr/>
            <p:nvPr/>
          </p:nvSpPr>
          <p:spPr>
            <a:xfrm>
              <a:off x="2806452" y="2198524"/>
              <a:ext cx="313716" cy="144510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0" name="rc950"/>
            <p:cNvSpPr/>
            <p:nvPr/>
          </p:nvSpPr>
          <p:spPr>
            <a:xfrm>
              <a:off x="3120169" y="2198524"/>
              <a:ext cx="75241" cy="144510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1" name="rc951"/>
            <p:cNvSpPr/>
            <p:nvPr/>
          </p:nvSpPr>
          <p:spPr>
            <a:xfrm>
              <a:off x="3195410" y="2198524"/>
              <a:ext cx="53278" cy="144510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2" name="rc952"/>
            <p:cNvSpPr/>
            <p:nvPr/>
          </p:nvSpPr>
          <p:spPr>
            <a:xfrm>
              <a:off x="3248688" y="2198524"/>
              <a:ext cx="52709" cy="144510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3" name="rc953"/>
            <p:cNvSpPr/>
            <p:nvPr/>
          </p:nvSpPr>
          <p:spPr>
            <a:xfrm>
              <a:off x="3301398" y="2198524"/>
              <a:ext cx="22615" cy="144510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4" name="rc954"/>
            <p:cNvSpPr/>
            <p:nvPr/>
          </p:nvSpPr>
          <p:spPr>
            <a:xfrm>
              <a:off x="3324014" y="2198524"/>
              <a:ext cx="35179" cy="144510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5" name="rc955"/>
            <p:cNvSpPr/>
            <p:nvPr/>
          </p:nvSpPr>
          <p:spPr>
            <a:xfrm>
              <a:off x="3359194" y="2198524"/>
              <a:ext cx="46737" cy="144510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6" name="rc956"/>
            <p:cNvSpPr/>
            <p:nvPr/>
          </p:nvSpPr>
          <p:spPr>
            <a:xfrm>
              <a:off x="3405931" y="2198524"/>
              <a:ext cx="30726" cy="144510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7" name="rc957"/>
            <p:cNvSpPr/>
            <p:nvPr/>
          </p:nvSpPr>
          <p:spPr>
            <a:xfrm>
              <a:off x="3436658" y="2198524"/>
              <a:ext cx="12451" cy="144510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8" name="rc958"/>
            <p:cNvSpPr/>
            <p:nvPr/>
          </p:nvSpPr>
          <p:spPr>
            <a:xfrm>
              <a:off x="3449110" y="2198524"/>
              <a:ext cx="8170" cy="144510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9" name="rc959"/>
            <p:cNvSpPr/>
            <p:nvPr/>
          </p:nvSpPr>
          <p:spPr>
            <a:xfrm>
              <a:off x="3457281" y="2198524"/>
              <a:ext cx="71" cy="144510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0" name="rc960"/>
            <p:cNvSpPr/>
            <p:nvPr/>
          </p:nvSpPr>
          <p:spPr>
            <a:xfrm>
              <a:off x="3457352" y="2198524"/>
              <a:ext cx="8316" cy="144510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1" name="rc961"/>
            <p:cNvSpPr/>
            <p:nvPr/>
          </p:nvSpPr>
          <p:spPr>
            <a:xfrm>
              <a:off x="3465668" y="2198524"/>
              <a:ext cx="16185" cy="144510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2" name="rc962"/>
            <p:cNvSpPr/>
            <p:nvPr/>
          </p:nvSpPr>
          <p:spPr>
            <a:xfrm>
              <a:off x="3481854" y="2198524"/>
              <a:ext cx="8776" cy="144510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3" name="rc963"/>
            <p:cNvSpPr/>
            <p:nvPr/>
          </p:nvSpPr>
          <p:spPr>
            <a:xfrm>
              <a:off x="3490631" y="2198524"/>
              <a:ext cx="1085" cy="144510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4" name="rc964"/>
            <p:cNvSpPr/>
            <p:nvPr/>
          </p:nvSpPr>
          <p:spPr>
            <a:xfrm>
              <a:off x="3491716" y="2198524"/>
              <a:ext cx="363" cy="144510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5" name="rc965"/>
            <p:cNvSpPr/>
            <p:nvPr/>
          </p:nvSpPr>
          <p:spPr>
            <a:xfrm>
              <a:off x="3492079" y="2198524"/>
              <a:ext cx="61" cy="144510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6" name="rc966"/>
            <p:cNvSpPr/>
            <p:nvPr/>
          </p:nvSpPr>
          <p:spPr>
            <a:xfrm>
              <a:off x="3492141" y="2198524"/>
              <a:ext cx="108" cy="144510"/>
            </a:xfrm>
            <a:prstGeom prst="rect">
              <a:avLst/>
            </a:prstGeom>
            <a:solidFill>
              <a:srgbClr val="66A61E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7" name="rc967"/>
            <p:cNvSpPr/>
            <p:nvPr/>
          </p:nvSpPr>
          <p:spPr>
            <a:xfrm>
              <a:off x="3492249" y="2198524"/>
              <a:ext cx="8412" cy="144510"/>
            </a:xfrm>
            <a:prstGeom prst="rect">
              <a:avLst/>
            </a:prstGeom>
            <a:solidFill>
              <a:srgbClr val="E6AB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8" name="rc968"/>
            <p:cNvSpPr/>
            <p:nvPr/>
          </p:nvSpPr>
          <p:spPr>
            <a:xfrm>
              <a:off x="3500662" y="2198524"/>
              <a:ext cx="1753" cy="144510"/>
            </a:xfrm>
            <a:prstGeom prst="rect">
              <a:avLst/>
            </a:prstGeom>
            <a:solidFill>
              <a:srgbClr val="A6761D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9" name="rc969"/>
            <p:cNvSpPr/>
            <p:nvPr/>
          </p:nvSpPr>
          <p:spPr>
            <a:xfrm>
              <a:off x="3502415" y="2198524"/>
              <a:ext cx="917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0" name="rc970"/>
            <p:cNvSpPr/>
            <p:nvPr/>
          </p:nvSpPr>
          <p:spPr>
            <a:xfrm>
              <a:off x="3503333" y="2198524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1" name="rc971"/>
            <p:cNvSpPr/>
            <p:nvPr/>
          </p:nvSpPr>
          <p:spPr>
            <a:xfrm>
              <a:off x="3503333" y="2198524"/>
              <a:ext cx="3216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2" name="rc972"/>
            <p:cNvSpPr/>
            <p:nvPr/>
          </p:nvSpPr>
          <p:spPr>
            <a:xfrm>
              <a:off x="3506549" y="2198524"/>
              <a:ext cx="1188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3" name="rc973"/>
            <p:cNvSpPr/>
            <p:nvPr/>
          </p:nvSpPr>
          <p:spPr>
            <a:xfrm>
              <a:off x="3507738" y="2198524"/>
              <a:ext cx="11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4" name="rc974"/>
            <p:cNvSpPr/>
            <p:nvPr/>
          </p:nvSpPr>
          <p:spPr>
            <a:xfrm>
              <a:off x="3507848" y="2198524"/>
              <a:ext cx="546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5" name="rc975"/>
            <p:cNvSpPr/>
            <p:nvPr/>
          </p:nvSpPr>
          <p:spPr>
            <a:xfrm>
              <a:off x="3508395" y="2198524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6" name="rc976"/>
            <p:cNvSpPr/>
            <p:nvPr/>
          </p:nvSpPr>
          <p:spPr>
            <a:xfrm>
              <a:off x="3508395" y="2198524"/>
              <a:ext cx="39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7" name="rc977"/>
            <p:cNvSpPr/>
            <p:nvPr/>
          </p:nvSpPr>
          <p:spPr>
            <a:xfrm>
              <a:off x="3508434" y="2198524"/>
              <a:ext cx="89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8" name="rc978"/>
            <p:cNvSpPr/>
            <p:nvPr/>
          </p:nvSpPr>
          <p:spPr>
            <a:xfrm>
              <a:off x="3508524" y="2198524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9" name="rc979"/>
            <p:cNvSpPr/>
            <p:nvPr/>
          </p:nvSpPr>
          <p:spPr>
            <a:xfrm>
              <a:off x="3508524" y="2198524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0" name="rc980"/>
            <p:cNvSpPr/>
            <p:nvPr/>
          </p:nvSpPr>
          <p:spPr>
            <a:xfrm>
              <a:off x="2806452" y="2037957"/>
              <a:ext cx="287720" cy="144510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1" name="rc981"/>
            <p:cNvSpPr/>
            <p:nvPr/>
          </p:nvSpPr>
          <p:spPr>
            <a:xfrm>
              <a:off x="3094173" y="2037957"/>
              <a:ext cx="82814" cy="144510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2" name="rc982"/>
            <p:cNvSpPr/>
            <p:nvPr/>
          </p:nvSpPr>
          <p:spPr>
            <a:xfrm>
              <a:off x="3176987" y="2037957"/>
              <a:ext cx="75100" cy="144510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3" name="rc983"/>
            <p:cNvSpPr/>
            <p:nvPr/>
          </p:nvSpPr>
          <p:spPr>
            <a:xfrm>
              <a:off x="3252087" y="2037957"/>
              <a:ext cx="56868" cy="144510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4" name="rc984"/>
            <p:cNvSpPr/>
            <p:nvPr/>
          </p:nvSpPr>
          <p:spPr>
            <a:xfrm>
              <a:off x="3308956" y="2037957"/>
              <a:ext cx="32844" cy="144510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5" name="rc985"/>
            <p:cNvSpPr/>
            <p:nvPr/>
          </p:nvSpPr>
          <p:spPr>
            <a:xfrm>
              <a:off x="3341800" y="2037957"/>
              <a:ext cx="33781" cy="144510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6" name="rc986"/>
            <p:cNvSpPr/>
            <p:nvPr/>
          </p:nvSpPr>
          <p:spPr>
            <a:xfrm>
              <a:off x="3375582" y="2037957"/>
              <a:ext cx="38771" cy="144510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7" name="rc987"/>
            <p:cNvSpPr/>
            <p:nvPr/>
          </p:nvSpPr>
          <p:spPr>
            <a:xfrm>
              <a:off x="3414353" y="2037957"/>
              <a:ext cx="26739" cy="144510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8" name="rc988"/>
            <p:cNvSpPr/>
            <p:nvPr/>
          </p:nvSpPr>
          <p:spPr>
            <a:xfrm>
              <a:off x="3441092" y="2037957"/>
              <a:ext cx="10060" cy="144510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9" name="rc989"/>
            <p:cNvSpPr/>
            <p:nvPr/>
          </p:nvSpPr>
          <p:spPr>
            <a:xfrm>
              <a:off x="3451153" y="2037957"/>
              <a:ext cx="6709" cy="144510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0" name="rc990"/>
            <p:cNvSpPr/>
            <p:nvPr/>
          </p:nvSpPr>
          <p:spPr>
            <a:xfrm>
              <a:off x="3457863" y="2037957"/>
              <a:ext cx="71" cy="144510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1" name="rc991"/>
            <p:cNvSpPr/>
            <p:nvPr/>
          </p:nvSpPr>
          <p:spPr>
            <a:xfrm>
              <a:off x="3457934" y="2037957"/>
              <a:ext cx="13156" cy="144510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2" name="rc992"/>
            <p:cNvSpPr/>
            <p:nvPr/>
          </p:nvSpPr>
          <p:spPr>
            <a:xfrm>
              <a:off x="3471091" y="2037957"/>
              <a:ext cx="14905" cy="144510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3" name="rc993"/>
            <p:cNvSpPr/>
            <p:nvPr/>
          </p:nvSpPr>
          <p:spPr>
            <a:xfrm>
              <a:off x="3485996" y="2037957"/>
              <a:ext cx="6797" cy="144510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4" name="rc994"/>
            <p:cNvSpPr/>
            <p:nvPr/>
          </p:nvSpPr>
          <p:spPr>
            <a:xfrm>
              <a:off x="3492794" y="2037957"/>
              <a:ext cx="1191" cy="144510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5" name="rc995"/>
            <p:cNvSpPr/>
            <p:nvPr/>
          </p:nvSpPr>
          <p:spPr>
            <a:xfrm>
              <a:off x="3493986" y="2037957"/>
              <a:ext cx="726" cy="144510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6" name="rc996"/>
            <p:cNvSpPr/>
            <p:nvPr/>
          </p:nvSpPr>
          <p:spPr>
            <a:xfrm>
              <a:off x="3494713" y="2037957"/>
              <a:ext cx="122" cy="144510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7" name="rc997"/>
            <p:cNvSpPr/>
            <p:nvPr/>
          </p:nvSpPr>
          <p:spPr>
            <a:xfrm>
              <a:off x="3494835" y="2037957"/>
              <a:ext cx="68" cy="144510"/>
            </a:xfrm>
            <a:prstGeom prst="rect">
              <a:avLst/>
            </a:prstGeom>
            <a:solidFill>
              <a:srgbClr val="66A61E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8" name="rc998"/>
            <p:cNvSpPr/>
            <p:nvPr/>
          </p:nvSpPr>
          <p:spPr>
            <a:xfrm>
              <a:off x="3494904" y="2037957"/>
              <a:ext cx="6751" cy="144510"/>
            </a:xfrm>
            <a:prstGeom prst="rect">
              <a:avLst/>
            </a:prstGeom>
            <a:solidFill>
              <a:srgbClr val="E6AB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9" name="rc999"/>
            <p:cNvSpPr/>
            <p:nvPr/>
          </p:nvSpPr>
          <p:spPr>
            <a:xfrm>
              <a:off x="3501655" y="2037957"/>
              <a:ext cx="754" cy="144510"/>
            </a:xfrm>
            <a:prstGeom prst="rect">
              <a:avLst/>
            </a:prstGeom>
            <a:solidFill>
              <a:srgbClr val="A6761D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0" name="rc1000"/>
            <p:cNvSpPr/>
            <p:nvPr/>
          </p:nvSpPr>
          <p:spPr>
            <a:xfrm>
              <a:off x="3502410" y="2037957"/>
              <a:ext cx="1727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1" name="rc1001"/>
            <p:cNvSpPr/>
            <p:nvPr/>
          </p:nvSpPr>
          <p:spPr>
            <a:xfrm>
              <a:off x="3504138" y="2037957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2" name="rc1002"/>
            <p:cNvSpPr/>
            <p:nvPr/>
          </p:nvSpPr>
          <p:spPr>
            <a:xfrm>
              <a:off x="3504138" y="2037957"/>
              <a:ext cx="2993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3" name="rc1003"/>
            <p:cNvSpPr/>
            <p:nvPr/>
          </p:nvSpPr>
          <p:spPr>
            <a:xfrm>
              <a:off x="3507132" y="2037957"/>
              <a:ext cx="419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4" name="rc1004"/>
            <p:cNvSpPr/>
            <p:nvPr/>
          </p:nvSpPr>
          <p:spPr>
            <a:xfrm>
              <a:off x="3507551" y="2037957"/>
              <a:ext cx="46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5" name="rc1005"/>
            <p:cNvSpPr/>
            <p:nvPr/>
          </p:nvSpPr>
          <p:spPr>
            <a:xfrm>
              <a:off x="3507598" y="2037957"/>
              <a:ext cx="695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6" name="rc1006"/>
            <p:cNvSpPr/>
            <p:nvPr/>
          </p:nvSpPr>
          <p:spPr>
            <a:xfrm>
              <a:off x="3508293" y="2037957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7" name="rc1007"/>
            <p:cNvSpPr/>
            <p:nvPr/>
          </p:nvSpPr>
          <p:spPr>
            <a:xfrm>
              <a:off x="3508293" y="2037957"/>
              <a:ext cx="91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8" name="rc1008"/>
            <p:cNvSpPr/>
            <p:nvPr/>
          </p:nvSpPr>
          <p:spPr>
            <a:xfrm>
              <a:off x="3508385" y="2037957"/>
              <a:ext cx="139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9" name="rc1009"/>
            <p:cNvSpPr/>
            <p:nvPr/>
          </p:nvSpPr>
          <p:spPr>
            <a:xfrm>
              <a:off x="3508524" y="2037957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0" name="rc1010"/>
            <p:cNvSpPr/>
            <p:nvPr/>
          </p:nvSpPr>
          <p:spPr>
            <a:xfrm>
              <a:off x="3508524" y="2037957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1" name="rc1011"/>
            <p:cNvSpPr/>
            <p:nvPr/>
          </p:nvSpPr>
          <p:spPr>
            <a:xfrm>
              <a:off x="2806452" y="1877389"/>
              <a:ext cx="277153" cy="144510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2" name="rc1012"/>
            <p:cNvSpPr/>
            <p:nvPr/>
          </p:nvSpPr>
          <p:spPr>
            <a:xfrm>
              <a:off x="3083605" y="1877389"/>
              <a:ext cx="91552" cy="144510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3" name="rc1013"/>
            <p:cNvSpPr/>
            <p:nvPr/>
          </p:nvSpPr>
          <p:spPr>
            <a:xfrm>
              <a:off x="3175157" y="1877389"/>
              <a:ext cx="85053" cy="144510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4" name="rc1014"/>
            <p:cNvSpPr/>
            <p:nvPr/>
          </p:nvSpPr>
          <p:spPr>
            <a:xfrm>
              <a:off x="3260211" y="1877389"/>
              <a:ext cx="60701" cy="144510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5" name="rc1015"/>
            <p:cNvSpPr/>
            <p:nvPr/>
          </p:nvSpPr>
          <p:spPr>
            <a:xfrm>
              <a:off x="3320913" y="1877389"/>
              <a:ext cx="36881" cy="144510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6" name="rc1016"/>
            <p:cNvSpPr/>
            <p:nvPr/>
          </p:nvSpPr>
          <p:spPr>
            <a:xfrm>
              <a:off x="3357794" y="1877389"/>
              <a:ext cx="32659" cy="144510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7" name="rc1017"/>
            <p:cNvSpPr/>
            <p:nvPr/>
          </p:nvSpPr>
          <p:spPr>
            <a:xfrm>
              <a:off x="3390454" y="1877389"/>
              <a:ext cx="33703" cy="144510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8" name="rc1018"/>
            <p:cNvSpPr/>
            <p:nvPr/>
          </p:nvSpPr>
          <p:spPr>
            <a:xfrm>
              <a:off x="3424157" y="1877389"/>
              <a:ext cx="22255" cy="144510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9" name="rc1019"/>
            <p:cNvSpPr/>
            <p:nvPr/>
          </p:nvSpPr>
          <p:spPr>
            <a:xfrm>
              <a:off x="3446413" y="1877389"/>
              <a:ext cx="8936" cy="144510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0" name="rc1020"/>
            <p:cNvSpPr/>
            <p:nvPr/>
          </p:nvSpPr>
          <p:spPr>
            <a:xfrm>
              <a:off x="3455349" y="1877389"/>
              <a:ext cx="6356" cy="144510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1" name="rc1021"/>
            <p:cNvSpPr/>
            <p:nvPr/>
          </p:nvSpPr>
          <p:spPr>
            <a:xfrm>
              <a:off x="3461706" y="1877389"/>
              <a:ext cx="70" cy="144510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2" name="rc1022"/>
            <p:cNvSpPr/>
            <p:nvPr/>
          </p:nvSpPr>
          <p:spPr>
            <a:xfrm>
              <a:off x="3461777" y="1877389"/>
              <a:ext cx="12933" cy="144510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3" name="rc1023"/>
            <p:cNvSpPr/>
            <p:nvPr/>
          </p:nvSpPr>
          <p:spPr>
            <a:xfrm>
              <a:off x="3474710" y="1877389"/>
              <a:ext cx="12449" cy="144510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4" name="rc1024"/>
            <p:cNvSpPr/>
            <p:nvPr/>
          </p:nvSpPr>
          <p:spPr>
            <a:xfrm>
              <a:off x="3487159" y="1877389"/>
              <a:ext cx="5903" cy="144510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5" name="rc1025"/>
            <p:cNvSpPr/>
            <p:nvPr/>
          </p:nvSpPr>
          <p:spPr>
            <a:xfrm>
              <a:off x="3493063" y="1877389"/>
              <a:ext cx="2701" cy="144510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6" name="rc1026"/>
            <p:cNvSpPr/>
            <p:nvPr/>
          </p:nvSpPr>
          <p:spPr>
            <a:xfrm>
              <a:off x="3495764" y="1877389"/>
              <a:ext cx="581" cy="144510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7" name="rc1027"/>
            <p:cNvSpPr/>
            <p:nvPr/>
          </p:nvSpPr>
          <p:spPr>
            <a:xfrm>
              <a:off x="3496345" y="1877389"/>
              <a:ext cx="101" cy="144510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8" name="rc1028"/>
            <p:cNvSpPr/>
            <p:nvPr/>
          </p:nvSpPr>
          <p:spPr>
            <a:xfrm>
              <a:off x="3496447" y="1877389"/>
              <a:ext cx="19" cy="144510"/>
            </a:xfrm>
            <a:prstGeom prst="rect">
              <a:avLst/>
            </a:prstGeom>
            <a:solidFill>
              <a:srgbClr val="66A61E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9" name="rc1029"/>
            <p:cNvSpPr/>
            <p:nvPr/>
          </p:nvSpPr>
          <p:spPr>
            <a:xfrm>
              <a:off x="3496467" y="1877389"/>
              <a:ext cx="5884" cy="144510"/>
            </a:xfrm>
            <a:prstGeom prst="rect">
              <a:avLst/>
            </a:prstGeom>
            <a:solidFill>
              <a:srgbClr val="E6AB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0" name="rc1030"/>
            <p:cNvSpPr/>
            <p:nvPr/>
          </p:nvSpPr>
          <p:spPr>
            <a:xfrm>
              <a:off x="3502351" y="1877389"/>
              <a:ext cx="615" cy="144510"/>
            </a:xfrm>
            <a:prstGeom prst="rect">
              <a:avLst/>
            </a:prstGeom>
            <a:solidFill>
              <a:srgbClr val="A6761D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1" name="rc1031"/>
            <p:cNvSpPr/>
            <p:nvPr/>
          </p:nvSpPr>
          <p:spPr>
            <a:xfrm>
              <a:off x="3502966" y="1877389"/>
              <a:ext cx="1968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2" name="rc1032"/>
            <p:cNvSpPr/>
            <p:nvPr/>
          </p:nvSpPr>
          <p:spPr>
            <a:xfrm>
              <a:off x="3504935" y="1877389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3" name="rc1033"/>
            <p:cNvSpPr/>
            <p:nvPr/>
          </p:nvSpPr>
          <p:spPr>
            <a:xfrm>
              <a:off x="3504935" y="1877389"/>
              <a:ext cx="2429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4" name="rc1034"/>
            <p:cNvSpPr/>
            <p:nvPr/>
          </p:nvSpPr>
          <p:spPr>
            <a:xfrm>
              <a:off x="3507364" y="1877389"/>
              <a:ext cx="241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5" name="rc1035"/>
            <p:cNvSpPr/>
            <p:nvPr/>
          </p:nvSpPr>
          <p:spPr>
            <a:xfrm>
              <a:off x="3507606" y="1877389"/>
              <a:ext cx="131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6" name="rc1036"/>
            <p:cNvSpPr/>
            <p:nvPr/>
          </p:nvSpPr>
          <p:spPr>
            <a:xfrm>
              <a:off x="3507737" y="1877389"/>
              <a:ext cx="676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7" name="rc1037"/>
            <p:cNvSpPr/>
            <p:nvPr/>
          </p:nvSpPr>
          <p:spPr>
            <a:xfrm>
              <a:off x="3508413" y="1877389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8" name="rc1038"/>
            <p:cNvSpPr/>
            <p:nvPr/>
          </p:nvSpPr>
          <p:spPr>
            <a:xfrm>
              <a:off x="3508413" y="1877389"/>
              <a:ext cx="26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9" name="rc1039"/>
            <p:cNvSpPr/>
            <p:nvPr/>
          </p:nvSpPr>
          <p:spPr>
            <a:xfrm>
              <a:off x="3508440" y="1877389"/>
              <a:ext cx="84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0" name="rc1040"/>
            <p:cNvSpPr/>
            <p:nvPr/>
          </p:nvSpPr>
          <p:spPr>
            <a:xfrm>
              <a:off x="3508524" y="1877389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1" name="rc1041"/>
            <p:cNvSpPr/>
            <p:nvPr/>
          </p:nvSpPr>
          <p:spPr>
            <a:xfrm>
              <a:off x="3508524" y="1877389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2" name="rc1042"/>
            <p:cNvSpPr/>
            <p:nvPr/>
          </p:nvSpPr>
          <p:spPr>
            <a:xfrm>
              <a:off x="2806452" y="1716822"/>
              <a:ext cx="273541" cy="144510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3" name="rc1043"/>
            <p:cNvSpPr/>
            <p:nvPr/>
          </p:nvSpPr>
          <p:spPr>
            <a:xfrm>
              <a:off x="3079994" y="1716822"/>
              <a:ext cx="87099" cy="144510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4" name="rc1044"/>
            <p:cNvSpPr/>
            <p:nvPr/>
          </p:nvSpPr>
          <p:spPr>
            <a:xfrm>
              <a:off x="3167094" y="1716822"/>
              <a:ext cx="87283" cy="144510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5" name="rc1045"/>
            <p:cNvSpPr/>
            <p:nvPr/>
          </p:nvSpPr>
          <p:spPr>
            <a:xfrm>
              <a:off x="3254378" y="1716822"/>
              <a:ext cx="61549" cy="144510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6" name="rc1046"/>
            <p:cNvSpPr/>
            <p:nvPr/>
          </p:nvSpPr>
          <p:spPr>
            <a:xfrm>
              <a:off x="3315927" y="1716822"/>
              <a:ext cx="37871" cy="144510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7" name="rc1047"/>
            <p:cNvSpPr/>
            <p:nvPr/>
          </p:nvSpPr>
          <p:spPr>
            <a:xfrm>
              <a:off x="3353799" y="1716822"/>
              <a:ext cx="33222" cy="144510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8" name="rc1048"/>
            <p:cNvSpPr/>
            <p:nvPr/>
          </p:nvSpPr>
          <p:spPr>
            <a:xfrm>
              <a:off x="3387021" y="1716822"/>
              <a:ext cx="33202" cy="144510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9" name="rc1049"/>
            <p:cNvSpPr/>
            <p:nvPr/>
          </p:nvSpPr>
          <p:spPr>
            <a:xfrm>
              <a:off x="3420224" y="1716822"/>
              <a:ext cx="22595" cy="144510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0" name="rc1050"/>
            <p:cNvSpPr/>
            <p:nvPr/>
          </p:nvSpPr>
          <p:spPr>
            <a:xfrm>
              <a:off x="3442820" y="1716822"/>
              <a:ext cx="9649" cy="144510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1" name="rc1051"/>
            <p:cNvSpPr/>
            <p:nvPr/>
          </p:nvSpPr>
          <p:spPr>
            <a:xfrm>
              <a:off x="3452469" y="1716822"/>
              <a:ext cx="6575" cy="144510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2" name="rc1052"/>
            <p:cNvSpPr/>
            <p:nvPr/>
          </p:nvSpPr>
          <p:spPr>
            <a:xfrm>
              <a:off x="3459044" y="1716822"/>
              <a:ext cx="54" cy="144510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3" name="rc1053"/>
            <p:cNvSpPr/>
            <p:nvPr/>
          </p:nvSpPr>
          <p:spPr>
            <a:xfrm>
              <a:off x="3459099" y="1716822"/>
              <a:ext cx="16616" cy="144510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4" name="rc1054"/>
            <p:cNvSpPr/>
            <p:nvPr/>
          </p:nvSpPr>
          <p:spPr>
            <a:xfrm>
              <a:off x="3475715" y="1716822"/>
              <a:ext cx="11637" cy="144510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5" name="rc1055"/>
            <p:cNvSpPr/>
            <p:nvPr/>
          </p:nvSpPr>
          <p:spPr>
            <a:xfrm>
              <a:off x="3487352" y="1716822"/>
              <a:ext cx="5837" cy="144510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6" name="rc1056"/>
            <p:cNvSpPr/>
            <p:nvPr/>
          </p:nvSpPr>
          <p:spPr>
            <a:xfrm>
              <a:off x="3493190" y="1716822"/>
              <a:ext cx="1802" cy="144510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7" name="rc1057"/>
            <p:cNvSpPr/>
            <p:nvPr/>
          </p:nvSpPr>
          <p:spPr>
            <a:xfrm>
              <a:off x="3494993" y="1716822"/>
              <a:ext cx="721" cy="144510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8" name="rc1058"/>
            <p:cNvSpPr/>
            <p:nvPr/>
          </p:nvSpPr>
          <p:spPr>
            <a:xfrm>
              <a:off x="3495714" y="1716822"/>
              <a:ext cx="49" cy="144510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9" name="rc1059"/>
            <p:cNvSpPr/>
            <p:nvPr/>
          </p:nvSpPr>
          <p:spPr>
            <a:xfrm>
              <a:off x="3495763" y="1716822"/>
              <a:ext cx="17" cy="144510"/>
            </a:xfrm>
            <a:prstGeom prst="rect">
              <a:avLst/>
            </a:prstGeom>
            <a:solidFill>
              <a:srgbClr val="66A61E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0" name="rc1060"/>
            <p:cNvSpPr/>
            <p:nvPr/>
          </p:nvSpPr>
          <p:spPr>
            <a:xfrm>
              <a:off x="3495780" y="1716822"/>
              <a:ext cx="5372" cy="144510"/>
            </a:xfrm>
            <a:prstGeom prst="rect">
              <a:avLst/>
            </a:prstGeom>
            <a:solidFill>
              <a:srgbClr val="E6AB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1" name="rc1061"/>
            <p:cNvSpPr/>
            <p:nvPr/>
          </p:nvSpPr>
          <p:spPr>
            <a:xfrm>
              <a:off x="3501153" y="1716822"/>
              <a:ext cx="1122" cy="144510"/>
            </a:xfrm>
            <a:prstGeom prst="rect">
              <a:avLst/>
            </a:prstGeom>
            <a:solidFill>
              <a:srgbClr val="A6761D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2" name="rc1062"/>
            <p:cNvSpPr/>
            <p:nvPr/>
          </p:nvSpPr>
          <p:spPr>
            <a:xfrm>
              <a:off x="3502276" y="1716822"/>
              <a:ext cx="2115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3" name="rc1063"/>
            <p:cNvSpPr/>
            <p:nvPr/>
          </p:nvSpPr>
          <p:spPr>
            <a:xfrm>
              <a:off x="3504392" y="1716822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4" name="rc1064"/>
            <p:cNvSpPr/>
            <p:nvPr/>
          </p:nvSpPr>
          <p:spPr>
            <a:xfrm>
              <a:off x="3504392" y="1716822"/>
              <a:ext cx="2543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5" name="rc1065"/>
            <p:cNvSpPr/>
            <p:nvPr/>
          </p:nvSpPr>
          <p:spPr>
            <a:xfrm>
              <a:off x="3506935" y="1716822"/>
              <a:ext cx="688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6" name="rc1066"/>
            <p:cNvSpPr/>
            <p:nvPr/>
          </p:nvSpPr>
          <p:spPr>
            <a:xfrm>
              <a:off x="3507624" y="1716822"/>
              <a:ext cx="73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7" name="rc1067"/>
            <p:cNvSpPr/>
            <p:nvPr/>
          </p:nvSpPr>
          <p:spPr>
            <a:xfrm>
              <a:off x="3507698" y="1716822"/>
              <a:ext cx="696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8" name="rc1068"/>
            <p:cNvSpPr/>
            <p:nvPr/>
          </p:nvSpPr>
          <p:spPr>
            <a:xfrm>
              <a:off x="3508394" y="1716822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9" name="rc1069"/>
            <p:cNvSpPr/>
            <p:nvPr/>
          </p:nvSpPr>
          <p:spPr>
            <a:xfrm>
              <a:off x="3508394" y="1716822"/>
              <a:ext cx="99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0" name="rc1070"/>
            <p:cNvSpPr/>
            <p:nvPr/>
          </p:nvSpPr>
          <p:spPr>
            <a:xfrm>
              <a:off x="3508493" y="1716822"/>
              <a:ext cx="3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1" name="rc1071"/>
            <p:cNvSpPr/>
            <p:nvPr/>
          </p:nvSpPr>
          <p:spPr>
            <a:xfrm>
              <a:off x="3508524" y="1716822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2" name="rc1072"/>
            <p:cNvSpPr/>
            <p:nvPr/>
          </p:nvSpPr>
          <p:spPr>
            <a:xfrm>
              <a:off x="3508524" y="1716822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3" name="rc1073"/>
            <p:cNvSpPr/>
            <p:nvPr/>
          </p:nvSpPr>
          <p:spPr>
            <a:xfrm>
              <a:off x="2771349" y="1692737"/>
              <a:ext cx="772279" cy="83494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rc1074"/>
            <p:cNvSpPr/>
            <p:nvPr/>
          </p:nvSpPr>
          <p:spPr>
            <a:xfrm>
              <a:off x="2771349" y="3629696"/>
              <a:ext cx="772279" cy="8349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5" name="pl1075"/>
            <p:cNvSpPr/>
            <p:nvPr/>
          </p:nvSpPr>
          <p:spPr>
            <a:xfrm>
              <a:off x="2894211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l1076"/>
            <p:cNvSpPr/>
            <p:nvPr/>
          </p:nvSpPr>
          <p:spPr>
            <a:xfrm>
              <a:off x="3069729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l1077"/>
            <p:cNvSpPr/>
            <p:nvPr/>
          </p:nvSpPr>
          <p:spPr>
            <a:xfrm>
              <a:off x="3245247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l1078"/>
            <p:cNvSpPr/>
            <p:nvPr/>
          </p:nvSpPr>
          <p:spPr>
            <a:xfrm>
              <a:off x="3420765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l1079"/>
            <p:cNvSpPr/>
            <p:nvPr/>
          </p:nvSpPr>
          <p:spPr>
            <a:xfrm>
              <a:off x="2771349" y="4345367"/>
              <a:ext cx="772279" cy="0"/>
            </a:xfrm>
            <a:custGeom>
              <a:avLst/>
              <a:pathLst>
                <a:path w="772279" h="0">
                  <a:moveTo>
                    <a:pt x="0" y="0"/>
                  </a:moveTo>
                  <a:lnTo>
                    <a:pt x="772279" y="0"/>
                  </a:lnTo>
                  <a:lnTo>
                    <a:pt x="77227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l1080"/>
            <p:cNvSpPr/>
            <p:nvPr/>
          </p:nvSpPr>
          <p:spPr>
            <a:xfrm>
              <a:off x="2771349" y="4146569"/>
              <a:ext cx="772279" cy="0"/>
            </a:xfrm>
            <a:custGeom>
              <a:avLst/>
              <a:pathLst>
                <a:path w="772279" h="0">
                  <a:moveTo>
                    <a:pt x="0" y="0"/>
                  </a:moveTo>
                  <a:lnTo>
                    <a:pt x="772279" y="0"/>
                  </a:lnTo>
                  <a:lnTo>
                    <a:pt x="77227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l1081"/>
            <p:cNvSpPr/>
            <p:nvPr/>
          </p:nvSpPr>
          <p:spPr>
            <a:xfrm>
              <a:off x="2771349" y="3947772"/>
              <a:ext cx="772279" cy="0"/>
            </a:xfrm>
            <a:custGeom>
              <a:avLst/>
              <a:pathLst>
                <a:path w="772279" h="0">
                  <a:moveTo>
                    <a:pt x="0" y="0"/>
                  </a:moveTo>
                  <a:lnTo>
                    <a:pt x="772279" y="0"/>
                  </a:lnTo>
                  <a:lnTo>
                    <a:pt x="77227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l1082"/>
            <p:cNvSpPr/>
            <p:nvPr/>
          </p:nvSpPr>
          <p:spPr>
            <a:xfrm>
              <a:off x="2771349" y="3748975"/>
              <a:ext cx="772279" cy="0"/>
            </a:xfrm>
            <a:custGeom>
              <a:avLst/>
              <a:pathLst>
                <a:path w="772279" h="0">
                  <a:moveTo>
                    <a:pt x="0" y="0"/>
                  </a:moveTo>
                  <a:lnTo>
                    <a:pt x="772279" y="0"/>
                  </a:lnTo>
                  <a:lnTo>
                    <a:pt x="77227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l1083"/>
            <p:cNvSpPr/>
            <p:nvPr/>
          </p:nvSpPr>
          <p:spPr>
            <a:xfrm>
              <a:off x="2806452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l1084"/>
            <p:cNvSpPr/>
            <p:nvPr/>
          </p:nvSpPr>
          <p:spPr>
            <a:xfrm>
              <a:off x="2981970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l1085"/>
            <p:cNvSpPr/>
            <p:nvPr/>
          </p:nvSpPr>
          <p:spPr>
            <a:xfrm>
              <a:off x="3157488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l1086"/>
            <p:cNvSpPr/>
            <p:nvPr/>
          </p:nvSpPr>
          <p:spPr>
            <a:xfrm>
              <a:off x="3333006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l1087"/>
            <p:cNvSpPr/>
            <p:nvPr/>
          </p:nvSpPr>
          <p:spPr>
            <a:xfrm>
              <a:off x="3508524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rc1088"/>
            <p:cNvSpPr/>
            <p:nvPr/>
          </p:nvSpPr>
          <p:spPr>
            <a:xfrm>
              <a:off x="2806452" y="4255908"/>
              <a:ext cx="196119" cy="178917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9" name="rc1089"/>
            <p:cNvSpPr/>
            <p:nvPr/>
          </p:nvSpPr>
          <p:spPr>
            <a:xfrm>
              <a:off x="3002571" y="4255908"/>
              <a:ext cx="128016" cy="178917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0" name="rc1090"/>
            <p:cNvSpPr/>
            <p:nvPr/>
          </p:nvSpPr>
          <p:spPr>
            <a:xfrm>
              <a:off x="3130588" y="4255908"/>
              <a:ext cx="55247" cy="178917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1" name="rc1091"/>
            <p:cNvSpPr/>
            <p:nvPr/>
          </p:nvSpPr>
          <p:spPr>
            <a:xfrm>
              <a:off x="3185835" y="4255908"/>
              <a:ext cx="86415" cy="178917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2" name="rc1092"/>
            <p:cNvSpPr/>
            <p:nvPr/>
          </p:nvSpPr>
          <p:spPr>
            <a:xfrm>
              <a:off x="3272251" y="4255908"/>
              <a:ext cx="46414" cy="178917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3" name="rc1093"/>
            <p:cNvSpPr/>
            <p:nvPr/>
          </p:nvSpPr>
          <p:spPr>
            <a:xfrm>
              <a:off x="3318665" y="4255908"/>
              <a:ext cx="68735" cy="178917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4" name="rc1094"/>
            <p:cNvSpPr/>
            <p:nvPr/>
          </p:nvSpPr>
          <p:spPr>
            <a:xfrm>
              <a:off x="3387400" y="4255908"/>
              <a:ext cx="30744" cy="178917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5" name="rc1095"/>
            <p:cNvSpPr/>
            <p:nvPr/>
          </p:nvSpPr>
          <p:spPr>
            <a:xfrm>
              <a:off x="3418144" y="4255908"/>
              <a:ext cx="11379" cy="178917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6" name="rc1096"/>
            <p:cNvSpPr/>
            <p:nvPr/>
          </p:nvSpPr>
          <p:spPr>
            <a:xfrm>
              <a:off x="3429524" y="4255908"/>
              <a:ext cx="12470" cy="178917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7" name="rc1097"/>
            <p:cNvSpPr/>
            <p:nvPr/>
          </p:nvSpPr>
          <p:spPr>
            <a:xfrm>
              <a:off x="3441995" y="4255908"/>
              <a:ext cx="2191" cy="178917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8" name="rc1098"/>
            <p:cNvSpPr/>
            <p:nvPr/>
          </p:nvSpPr>
          <p:spPr>
            <a:xfrm>
              <a:off x="3444186" y="4255908"/>
              <a:ext cx="20627" cy="178917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9" name="rc1099"/>
            <p:cNvSpPr/>
            <p:nvPr/>
          </p:nvSpPr>
          <p:spPr>
            <a:xfrm>
              <a:off x="3464813" y="4255908"/>
              <a:ext cx="1432" cy="178917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0" name="rc1100"/>
            <p:cNvSpPr/>
            <p:nvPr/>
          </p:nvSpPr>
          <p:spPr>
            <a:xfrm>
              <a:off x="3466245" y="4255908"/>
              <a:ext cx="10" cy="178917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1" name="rc1101"/>
            <p:cNvSpPr/>
            <p:nvPr/>
          </p:nvSpPr>
          <p:spPr>
            <a:xfrm>
              <a:off x="3466255" y="4255908"/>
              <a:ext cx="16160" cy="17891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2" name="rc1102"/>
            <p:cNvSpPr/>
            <p:nvPr/>
          </p:nvSpPr>
          <p:spPr>
            <a:xfrm>
              <a:off x="3482416" y="4255908"/>
              <a:ext cx="3900" cy="17891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3" name="rc1103"/>
            <p:cNvSpPr/>
            <p:nvPr/>
          </p:nvSpPr>
          <p:spPr>
            <a:xfrm>
              <a:off x="3486317" y="4255908"/>
              <a:ext cx="16974" cy="178917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4" name="rc1104"/>
            <p:cNvSpPr/>
            <p:nvPr/>
          </p:nvSpPr>
          <p:spPr>
            <a:xfrm>
              <a:off x="3503292" y="4255908"/>
              <a:ext cx="3680" cy="178917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5" name="rc1105"/>
            <p:cNvSpPr/>
            <p:nvPr/>
          </p:nvSpPr>
          <p:spPr>
            <a:xfrm>
              <a:off x="3506972" y="4255908"/>
              <a:ext cx="19" cy="178917"/>
            </a:xfrm>
            <a:prstGeom prst="rect">
              <a:avLst/>
            </a:prstGeom>
            <a:solidFill>
              <a:srgbClr val="66A61E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6" name="rc1106"/>
            <p:cNvSpPr/>
            <p:nvPr/>
          </p:nvSpPr>
          <p:spPr>
            <a:xfrm>
              <a:off x="3506992" y="4255908"/>
              <a:ext cx="0" cy="178917"/>
            </a:xfrm>
            <a:prstGeom prst="rect">
              <a:avLst/>
            </a:prstGeom>
            <a:solidFill>
              <a:srgbClr val="E6AB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7" name="rc1107"/>
            <p:cNvSpPr/>
            <p:nvPr/>
          </p:nvSpPr>
          <p:spPr>
            <a:xfrm>
              <a:off x="3506992" y="4255908"/>
              <a:ext cx="734" cy="178917"/>
            </a:xfrm>
            <a:prstGeom prst="rect">
              <a:avLst/>
            </a:prstGeom>
            <a:solidFill>
              <a:srgbClr val="A6761D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8" name="rc1108"/>
            <p:cNvSpPr/>
            <p:nvPr/>
          </p:nvSpPr>
          <p:spPr>
            <a:xfrm>
              <a:off x="3507727" y="4255908"/>
              <a:ext cx="152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9" name="rc1109"/>
            <p:cNvSpPr/>
            <p:nvPr/>
          </p:nvSpPr>
          <p:spPr>
            <a:xfrm>
              <a:off x="3507879" y="4255908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0" name="rc1110"/>
            <p:cNvSpPr/>
            <p:nvPr/>
          </p:nvSpPr>
          <p:spPr>
            <a:xfrm>
              <a:off x="3507879" y="4255908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1" name="rc1111"/>
            <p:cNvSpPr/>
            <p:nvPr/>
          </p:nvSpPr>
          <p:spPr>
            <a:xfrm>
              <a:off x="3507879" y="4255908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2" name="rc1112"/>
            <p:cNvSpPr/>
            <p:nvPr/>
          </p:nvSpPr>
          <p:spPr>
            <a:xfrm>
              <a:off x="3507879" y="4255908"/>
              <a:ext cx="251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3" name="rc1113"/>
            <p:cNvSpPr/>
            <p:nvPr/>
          </p:nvSpPr>
          <p:spPr>
            <a:xfrm>
              <a:off x="3508130" y="4255908"/>
              <a:ext cx="32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4" name="rc1114"/>
            <p:cNvSpPr/>
            <p:nvPr/>
          </p:nvSpPr>
          <p:spPr>
            <a:xfrm>
              <a:off x="3508163" y="4255908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5" name="rc1115"/>
            <p:cNvSpPr/>
            <p:nvPr/>
          </p:nvSpPr>
          <p:spPr>
            <a:xfrm>
              <a:off x="3508163" y="4255908"/>
              <a:ext cx="361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6" name="rc1116"/>
            <p:cNvSpPr/>
            <p:nvPr/>
          </p:nvSpPr>
          <p:spPr>
            <a:xfrm>
              <a:off x="3508524" y="4255908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7" name="rc1117"/>
            <p:cNvSpPr/>
            <p:nvPr/>
          </p:nvSpPr>
          <p:spPr>
            <a:xfrm>
              <a:off x="3508524" y="4255908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8" name="rc1118"/>
            <p:cNvSpPr/>
            <p:nvPr/>
          </p:nvSpPr>
          <p:spPr>
            <a:xfrm>
              <a:off x="3508524" y="4255908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9" name="rc1119"/>
            <p:cNvSpPr/>
            <p:nvPr/>
          </p:nvSpPr>
          <p:spPr>
            <a:xfrm>
              <a:off x="2806452" y="4057111"/>
              <a:ext cx="201013" cy="178917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0" name="rc1120"/>
            <p:cNvSpPr/>
            <p:nvPr/>
          </p:nvSpPr>
          <p:spPr>
            <a:xfrm>
              <a:off x="3007466" y="4057111"/>
              <a:ext cx="139210" cy="178917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1" name="rc1121"/>
            <p:cNvSpPr/>
            <p:nvPr/>
          </p:nvSpPr>
          <p:spPr>
            <a:xfrm>
              <a:off x="3146676" y="4057111"/>
              <a:ext cx="41925" cy="178917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2" name="rc1122"/>
            <p:cNvSpPr/>
            <p:nvPr/>
          </p:nvSpPr>
          <p:spPr>
            <a:xfrm>
              <a:off x="3188601" y="4057111"/>
              <a:ext cx="108223" cy="178917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3" name="rc1123"/>
            <p:cNvSpPr/>
            <p:nvPr/>
          </p:nvSpPr>
          <p:spPr>
            <a:xfrm>
              <a:off x="3296825" y="4057111"/>
              <a:ext cx="29848" cy="178917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4" name="rc1124"/>
            <p:cNvSpPr/>
            <p:nvPr/>
          </p:nvSpPr>
          <p:spPr>
            <a:xfrm>
              <a:off x="3326674" y="4057111"/>
              <a:ext cx="65701" cy="178917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5" name="rc1125"/>
            <p:cNvSpPr/>
            <p:nvPr/>
          </p:nvSpPr>
          <p:spPr>
            <a:xfrm>
              <a:off x="3392375" y="4057111"/>
              <a:ext cx="15658" cy="178917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6" name="rc1126"/>
            <p:cNvSpPr/>
            <p:nvPr/>
          </p:nvSpPr>
          <p:spPr>
            <a:xfrm>
              <a:off x="3408034" y="4057111"/>
              <a:ext cx="18510" cy="178917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7" name="rc1127"/>
            <p:cNvSpPr/>
            <p:nvPr/>
          </p:nvSpPr>
          <p:spPr>
            <a:xfrm>
              <a:off x="3426545" y="4057111"/>
              <a:ext cx="6048" cy="178917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8" name="rc1128"/>
            <p:cNvSpPr/>
            <p:nvPr/>
          </p:nvSpPr>
          <p:spPr>
            <a:xfrm>
              <a:off x="3432593" y="4057111"/>
              <a:ext cx="4557" cy="178917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9" name="rc1129"/>
            <p:cNvSpPr/>
            <p:nvPr/>
          </p:nvSpPr>
          <p:spPr>
            <a:xfrm>
              <a:off x="3437151" y="4057111"/>
              <a:ext cx="27031" cy="178917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0" name="rc1130"/>
            <p:cNvSpPr/>
            <p:nvPr/>
          </p:nvSpPr>
          <p:spPr>
            <a:xfrm>
              <a:off x="3464182" y="4057111"/>
              <a:ext cx="1310" cy="178917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1" name="rc1131"/>
            <p:cNvSpPr/>
            <p:nvPr/>
          </p:nvSpPr>
          <p:spPr>
            <a:xfrm>
              <a:off x="3465492" y="4057111"/>
              <a:ext cx="689" cy="178917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2" name="rc1132"/>
            <p:cNvSpPr/>
            <p:nvPr/>
          </p:nvSpPr>
          <p:spPr>
            <a:xfrm>
              <a:off x="3466182" y="4057111"/>
              <a:ext cx="9616" cy="17891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3" name="rc1133"/>
            <p:cNvSpPr/>
            <p:nvPr/>
          </p:nvSpPr>
          <p:spPr>
            <a:xfrm>
              <a:off x="3475798" y="4057111"/>
              <a:ext cx="5920" cy="17891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4" name="rc1134"/>
            <p:cNvSpPr/>
            <p:nvPr/>
          </p:nvSpPr>
          <p:spPr>
            <a:xfrm>
              <a:off x="3481719" y="4057111"/>
              <a:ext cx="19420" cy="178917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5" name="rc1135"/>
            <p:cNvSpPr/>
            <p:nvPr/>
          </p:nvSpPr>
          <p:spPr>
            <a:xfrm>
              <a:off x="3501139" y="4057111"/>
              <a:ext cx="4621" cy="178917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6" name="rc1136"/>
            <p:cNvSpPr/>
            <p:nvPr/>
          </p:nvSpPr>
          <p:spPr>
            <a:xfrm>
              <a:off x="3505761" y="4057111"/>
              <a:ext cx="2" cy="178917"/>
            </a:xfrm>
            <a:prstGeom prst="rect">
              <a:avLst/>
            </a:prstGeom>
            <a:solidFill>
              <a:srgbClr val="66A61E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7" name="rc1137"/>
            <p:cNvSpPr/>
            <p:nvPr/>
          </p:nvSpPr>
          <p:spPr>
            <a:xfrm>
              <a:off x="3505763" y="4057111"/>
              <a:ext cx="680" cy="178917"/>
            </a:xfrm>
            <a:prstGeom prst="rect">
              <a:avLst/>
            </a:prstGeom>
            <a:solidFill>
              <a:srgbClr val="E6AB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8" name="rc1138"/>
            <p:cNvSpPr/>
            <p:nvPr/>
          </p:nvSpPr>
          <p:spPr>
            <a:xfrm>
              <a:off x="3506444" y="4057111"/>
              <a:ext cx="257" cy="178917"/>
            </a:xfrm>
            <a:prstGeom prst="rect">
              <a:avLst/>
            </a:prstGeom>
            <a:solidFill>
              <a:srgbClr val="A6761D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9" name="rc1139"/>
            <p:cNvSpPr/>
            <p:nvPr/>
          </p:nvSpPr>
          <p:spPr>
            <a:xfrm>
              <a:off x="3506701" y="4057111"/>
              <a:ext cx="266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0" name="rc1140"/>
            <p:cNvSpPr/>
            <p:nvPr/>
          </p:nvSpPr>
          <p:spPr>
            <a:xfrm>
              <a:off x="3506968" y="4057111"/>
              <a:ext cx="1174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1" name="rc1141"/>
            <p:cNvSpPr/>
            <p:nvPr/>
          </p:nvSpPr>
          <p:spPr>
            <a:xfrm>
              <a:off x="3508143" y="4057111"/>
              <a:ext cx="125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2" name="rc1142"/>
            <p:cNvSpPr/>
            <p:nvPr/>
          </p:nvSpPr>
          <p:spPr>
            <a:xfrm>
              <a:off x="3508268" y="4057111"/>
              <a:ext cx="18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3" name="rc1143"/>
            <p:cNvSpPr/>
            <p:nvPr/>
          </p:nvSpPr>
          <p:spPr>
            <a:xfrm>
              <a:off x="3508287" y="4057111"/>
              <a:ext cx="237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4" name="rc1144"/>
            <p:cNvSpPr/>
            <p:nvPr/>
          </p:nvSpPr>
          <p:spPr>
            <a:xfrm>
              <a:off x="3508524" y="4057111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5" name="rc1145"/>
            <p:cNvSpPr/>
            <p:nvPr/>
          </p:nvSpPr>
          <p:spPr>
            <a:xfrm>
              <a:off x="3508524" y="4057111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6" name="rc1146"/>
            <p:cNvSpPr/>
            <p:nvPr/>
          </p:nvSpPr>
          <p:spPr>
            <a:xfrm>
              <a:off x="3508524" y="4057111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7" name="rc1147"/>
            <p:cNvSpPr/>
            <p:nvPr/>
          </p:nvSpPr>
          <p:spPr>
            <a:xfrm>
              <a:off x="3508524" y="4057111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8" name="rc1148"/>
            <p:cNvSpPr/>
            <p:nvPr/>
          </p:nvSpPr>
          <p:spPr>
            <a:xfrm>
              <a:off x="3508524" y="4057111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9" name="rc1149"/>
            <p:cNvSpPr/>
            <p:nvPr/>
          </p:nvSpPr>
          <p:spPr>
            <a:xfrm>
              <a:off x="3508524" y="4057111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0" name="rc1150"/>
            <p:cNvSpPr/>
            <p:nvPr/>
          </p:nvSpPr>
          <p:spPr>
            <a:xfrm>
              <a:off x="2806452" y="3858313"/>
              <a:ext cx="233511" cy="178917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1" name="rc1151"/>
            <p:cNvSpPr/>
            <p:nvPr/>
          </p:nvSpPr>
          <p:spPr>
            <a:xfrm>
              <a:off x="3039964" y="3858313"/>
              <a:ext cx="94104" cy="178917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2" name="rc1152"/>
            <p:cNvSpPr/>
            <p:nvPr/>
          </p:nvSpPr>
          <p:spPr>
            <a:xfrm>
              <a:off x="3134068" y="3858313"/>
              <a:ext cx="41516" cy="178917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3" name="rc1153"/>
            <p:cNvSpPr/>
            <p:nvPr/>
          </p:nvSpPr>
          <p:spPr>
            <a:xfrm>
              <a:off x="3175584" y="3858313"/>
              <a:ext cx="88875" cy="178917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4" name="rc1154"/>
            <p:cNvSpPr/>
            <p:nvPr/>
          </p:nvSpPr>
          <p:spPr>
            <a:xfrm>
              <a:off x="3264459" y="3858313"/>
              <a:ext cx="39908" cy="178917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5" name="rc1155"/>
            <p:cNvSpPr/>
            <p:nvPr/>
          </p:nvSpPr>
          <p:spPr>
            <a:xfrm>
              <a:off x="3304368" y="3858313"/>
              <a:ext cx="49363" cy="178917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6" name="rc1156"/>
            <p:cNvSpPr/>
            <p:nvPr/>
          </p:nvSpPr>
          <p:spPr>
            <a:xfrm>
              <a:off x="3353731" y="3858313"/>
              <a:ext cx="27390" cy="178917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7" name="rc1157"/>
            <p:cNvSpPr/>
            <p:nvPr/>
          </p:nvSpPr>
          <p:spPr>
            <a:xfrm>
              <a:off x="3381121" y="3858313"/>
              <a:ext cx="36892" cy="178917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8" name="rc1158"/>
            <p:cNvSpPr/>
            <p:nvPr/>
          </p:nvSpPr>
          <p:spPr>
            <a:xfrm>
              <a:off x="3418014" y="3858313"/>
              <a:ext cx="11447" cy="178917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9" name="rc1159"/>
            <p:cNvSpPr/>
            <p:nvPr/>
          </p:nvSpPr>
          <p:spPr>
            <a:xfrm>
              <a:off x="3429461" y="3858313"/>
              <a:ext cx="17918" cy="178917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0" name="rc1160"/>
            <p:cNvSpPr/>
            <p:nvPr/>
          </p:nvSpPr>
          <p:spPr>
            <a:xfrm>
              <a:off x="3447379" y="3858313"/>
              <a:ext cx="22862" cy="178917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1" name="rc1161"/>
            <p:cNvSpPr/>
            <p:nvPr/>
          </p:nvSpPr>
          <p:spPr>
            <a:xfrm>
              <a:off x="3470242" y="3858313"/>
              <a:ext cx="1949" cy="178917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2" name="rc1162"/>
            <p:cNvSpPr/>
            <p:nvPr/>
          </p:nvSpPr>
          <p:spPr>
            <a:xfrm>
              <a:off x="3472192" y="3858313"/>
              <a:ext cx="305" cy="178917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3" name="rc1163"/>
            <p:cNvSpPr/>
            <p:nvPr/>
          </p:nvSpPr>
          <p:spPr>
            <a:xfrm>
              <a:off x="3472498" y="3858313"/>
              <a:ext cx="313" cy="17891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4" name="rc1164"/>
            <p:cNvSpPr/>
            <p:nvPr/>
          </p:nvSpPr>
          <p:spPr>
            <a:xfrm>
              <a:off x="3472811" y="3858313"/>
              <a:ext cx="5093" cy="17891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5" name="rc1165"/>
            <p:cNvSpPr/>
            <p:nvPr/>
          </p:nvSpPr>
          <p:spPr>
            <a:xfrm>
              <a:off x="3477905" y="3858313"/>
              <a:ext cx="8795" cy="178917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6" name="rc1166"/>
            <p:cNvSpPr/>
            <p:nvPr/>
          </p:nvSpPr>
          <p:spPr>
            <a:xfrm>
              <a:off x="3486701" y="3858313"/>
              <a:ext cx="17487" cy="178917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7" name="rc1167"/>
            <p:cNvSpPr/>
            <p:nvPr/>
          </p:nvSpPr>
          <p:spPr>
            <a:xfrm>
              <a:off x="3504189" y="3858313"/>
              <a:ext cx="16" cy="178917"/>
            </a:xfrm>
            <a:prstGeom prst="rect">
              <a:avLst/>
            </a:prstGeom>
            <a:solidFill>
              <a:srgbClr val="66A61E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8" name="rc1168"/>
            <p:cNvSpPr/>
            <p:nvPr/>
          </p:nvSpPr>
          <p:spPr>
            <a:xfrm>
              <a:off x="3504206" y="3858313"/>
              <a:ext cx="140" cy="178917"/>
            </a:xfrm>
            <a:prstGeom prst="rect">
              <a:avLst/>
            </a:prstGeom>
            <a:solidFill>
              <a:srgbClr val="E6AB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9" name="rc1169"/>
            <p:cNvSpPr/>
            <p:nvPr/>
          </p:nvSpPr>
          <p:spPr>
            <a:xfrm>
              <a:off x="3504346" y="3858313"/>
              <a:ext cx="191" cy="178917"/>
            </a:xfrm>
            <a:prstGeom prst="rect">
              <a:avLst/>
            </a:prstGeom>
            <a:solidFill>
              <a:srgbClr val="A6761D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0" name="rc1170"/>
            <p:cNvSpPr/>
            <p:nvPr/>
          </p:nvSpPr>
          <p:spPr>
            <a:xfrm>
              <a:off x="3504538" y="3858313"/>
              <a:ext cx="241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1" name="rc1171"/>
            <p:cNvSpPr/>
            <p:nvPr/>
          </p:nvSpPr>
          <p:spPr>
            <a:xfrm>
              <a:off x="3504779" y="3858313"/>
              <a:ext cx="34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2" name="rc1172"/>
            <p:cNvSpPr/>
            <p:nvPr/>
          </p:nvSpPr>
          <p:spPr>
            <a:xfrm>
              <a:off x="3505120" y="3858313"/>
              <a:ext cx="81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3" name="rc1173"/>
            <p:cNvSpPr/>
            <p:nvPr/>
          </p:nvSpPr>
          <p:spPr>
            <a:xfrm>
              <a:off x="3505202" y="3858313"/>
              <a:ext cx="28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4" name="rc1174"/>
            <p:cNvSpPr/>
            <p:nvPr/>
          </p:nvSpPr>
          <p:spPr>
            <a:xfrm>
              <a:off x="3505230" y="3858313"/>
              <a:ext cx="3241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5" name="rc1175"/>
            <p:cNvSpPr/>
            <p:nvPr/>
          </p:nvSpPr>
          <p:spPr>
            <a:xfrm>
              <a:off x="3508471" y="3858313"/>
              <a:ext cx="37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6" name="rc1176"/>
            <p:cNvSpPr/>
            <p:nvPr/>
          </p:nvSpPr>
          <p:spPr>
            <a:xfrm>
              <a:off x="3508509" y="3858313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7" name="rc1177"/>
            <p:cNvSpPr/>
            <p:nvPr/>
          </p:nvSpPr>
          <p:spPr>
            <a:xfrm>
              <a:off x="3508509" y="3858313"/>
              <a:ext cx="15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8" name="rc1178"/>
            <p:cNvSpPr/>
            <p:nvPr/>
          </p:nvSpPr>
          <p:spPr>
            <a:xfrm>
              <a:off x="3508524" y="3858313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9" name="rc1179"/>
            <p:cNvSpPr/>
            <p:nvPr/>
          </p:nvSpPr>
          <p:spPr>
            <a:xfrm>
              <a:off x="3508524" y="3858313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0" name="rc1180"/>
            <p:cNvSpPr/>
            <p:nvPr/>
          </p:nvSpPr>
          <p:spPr>
            <a:xfrm>
              <a:off x="3508524" y="3858313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1" name="rc1181"/>
            <p:cNvSpPr/>
            <p:nvPr/>
          </p:nvSpPr>
          <p:spPr>
            <a:xfrm>
              <a:off x="2806452" y="3659516"/>
              <a:ext cx="211989" cy="178917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2" name="rc1182"/>
            <p:cNvSpPr/>
            <p:nvPr/>
          </p:nvSpPr>
          <p:spPr>
            <a:xfrm>
              <a:off x="3018442" y="3659516"/>
              <a:ext cx="122191" cy="178917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3" name="rc1183"/>
            <p:cNvSpPr/>
            <p:nvPr/>
          </p:nvSpPr>
          <p:spPr>
            <a:xfrm>
              <a:off x="3140634" y="3659516"/>
              <a:ext cx="54500" cy="178917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4" name="rc1184"/>
            <p:cNvSpPr/>
            <p:nvPr/>
          </p:nvSpPr>
          <p:spPr>
            <a:xfrm>
              <a:off x="3195134" y="3659516"/>
              <a:ext cx="71287" cy="178917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5" name="rc1185"/>
            <p:cNvSpPr/>
            <p:nvPr/>
          </p:nvSpPr>
          <p:spPr>
            <a:xfrm>
              <a:off x="3266422" y="3659516"/>
              <a:ext cx="65990" cy="178917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6" name="rc1186"/>
            <p:cNvSpPr/>
            <p:nvPr/>
          </p:nvSpPr>
          <p:spPr>
            <a:xfrm>
              <a:off x="3332412" y="3659516"/>
              <a:ext cx="53927" cy="178917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7" name="rc1187"/>
            <p:cNvSpPr/>
            <p:nvPr/>
          </p:nvSpPr>
          <p:spPr>
            <a:xfrm>
              <a:off x="3386339" y="3659516"/>
              <a:ext cx="12336" cy="178917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8" name="rc1188"/>
            <p:cNvSpPr/>
            <p:nvPr/>
          </p:nvSpPr>
          <p:spPr>
            <a:xfrm>
              <a:off x="3398676" y="3659516"/>
              <a:ext cx="23938" cy="178917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9" name="rc1189"/>
            <p:cNvSpPr/>
            <p:nvPr/>
          </p:nvSpPr>
          <p:spPr>
            <a:xfrm>
              <a:off x="3422614" y="3659516"/>
              <a:ext cx="12709" cy="178917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0" name="rc1190"/>
            <p:cNvSpPr/>
            <p:nvPr/>
          </p:nvSpPr>
          <p:spPr>
            <a:xfrm>
              <a:off x="3435324" y="3659516"/>
              <a:ext cx="14841" cy="178917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1" name="rc1191"/>
            <p:cNvSpPr/>
            <p:nvPr/>
          </p:nvSpPr>
          <p:spPr>
            <a:xfrm>
              <a:off x="3450165" y="3659516"/>
              <a:ext cx="16014" cy="178917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2" name="rc1192"/>
            <p:cNvSpPr/>
            <p:nvPr/>
          </p:nvSpPr>
          <p:spPr>
            <a:xfrm>
              <a:off x="3466179" y="3659516"/>
              <a:ext cx="1635" cy="178917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3" name="rc1193"/>
            <p:cNvSpPr/>
            <p:nvPr/>
          </p:nvSpPr>
          <p:spPr>
            <a:xfrm>
              <a:off x="3467815" y="3659516"/>
              <a:ext cx="1477" cy="178917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4" name="rc1194"/>
            <p:cNvSpPr/>
            <p:nvPr/>
          </p:nvSpPr>
          <p:spPr>
            <a:xfrm>
              <a:off x="3469292" y="3659516"/>
              <a:ext cx="4417" cy="17891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5" name="rc1195"/>
            <p:cNvSpPr/>
            <p:nvPr/>
          </p:nvSpPr>
          <p:spPr>
            <a:xfrm>
              <a:off x="3473710" y="3659516"/>
              <a:ext cx="6145" cy="17891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6" name="rc1196"/>
            <p:cNvSpPr/>
            <p:nvPr/>
          </p:nvSpPr>
          <p:spPr>
            <a:xfrm>
              <a:off x="3479856" y="3659516"/>
              <a:ext cx="10716" cy="178917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7" name="rc1197"/>
            <p:cNvSpPr/>
            <p:nvPr/>
          </p:nvSpPr>
          <p:spPr>
            <a:xfrm>
              <a:off x="3490573" y="3659516"/>
              <a:ext cx="9217" cy="178917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8" name="rc1198"/>
            <p:cNvSpPr/>
            <p:nvPr/>
          </p:nvSpPr>
          <p:spPr>
            <a:xfrm>
              <a:off x="3499791" y="3659516"/>
              <a:ext cx="2208" cy="178917"/>
            </a:xfrm>
            <a:prstGeom prst="rect">
              <a:avLst/>
            </a:prstGeom>
            <a:solidFill>
              <a:srgbClr val="66A61E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9" name="rc1199"/>
            <p:cNvSpPr/>
            <p:nvPr/>
          </p:nvSpPr>
          <p:spPr>
            <a:xfrm>
              <a:off x="3501999" y="3659516"/>
              <a:ext cx="1025" cy="178917"/>
            </a:xfrm>
            <a:prstGeom prst="rect">
              <a:avLst/>
            </a:prstGeom>
            <a:solidFill>
              <a:srgbClr val="E6AB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0" name="rc1200"/>
            <p:cNvSpPr/>
            <p:nvPr/>
          </p:nvSpPr>
          <p:spPr>
            <a:xfrm>
              <a:off x="3503025" y="3659516"/>
              <a:ext cx="2341" cy="178917"/>
            </a:xfrm>
            <a:prstGeom prst="rect">
              <a:avLst/>
            </a:prstGeom>
            <a:solidFill>
              <a:srgbClr val="A6761D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1" name="rc1201"/>
            <p:cNvSpPr/>
            <p:nvPr/>
          </p:nvSpPr>
          <p:spPr>
            <a:xfrm>
              <a:off x="3505366" y="3659516"/>
              <a:ext cx="804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2" name="rc1202"/>
            <p:cNvSpPr/>
            <p:nvPr/>
          </p:nvSpPr>
          <p:spPr>
            <a:xfrm>
              <a:off x="3506171" y="3659516"/>
              <a:ext cx="1645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3" name="rc1203"/>
            <p:cNvSpPr/>
            <p:nvPr/>
          </p:nvSpPr>
          <p:spPr>
            <a:xfrm>
              <a:off x="3507817" y="3659516"/>
              <a:ext cx="145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4" name="rc1204"/>
            <p:cNvSpPr/>
            <p:nvPr/>
          </p:nvSpPr>
          <p:spPr>
            <a:xfrm>
              <a:off x="3507962" y="3659516"/>
              <a:ext cx="289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5" name="rc1205"/>
            <p:cNvSpPr/>
            <p:nvPr/>
          </p:nvSpPr>
          <p:spPr>
            <a:xfrm>
              <a:off x="3508252" y="3659516"/>
              <a:ext cx="263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6" name="rc1206"/>
            <p:cNvSpPr/>
            <p:nvPr/>
          </p:nvSpPr>
          <p:spPr>
            <a:xfrm>
              <a:off x="3508515" y="3659516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7" name="rc1207"/>
            <p:cNvSpPr/>
            <p:nvPr/>
          </p:nvSpPr>
          <p:spPr>
            <a:xfrm>
              <a:off x="3508515" y="3659516"/>
              <a:ext cx="8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8" name="rc1208"/>
            <p:cNvSpPr/>
            <p:nvPr/>
          </p:nvSpPr>
          <p:spPr>
            <a:xfrm>
              <a:off x="3508524" y="3659516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9" name="rc1209"/>
            <p:cNvSpPr/>
            <p:nvPr/>
          </p:nvSpPr>
          <p:spPr>
            <a:xfrm>
              <a:off x="3508524" y="3659516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0" name="rc1210"/>
            <p:cNvSpPr/>
            <p:nvPr/>
          </p:nvSpPr>
          <p:spPr>
            <a:xfrm>
              <a:off x="3508524" y="3659516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1" name="rc1211"/>
            <p:cNvSpPr/>
            <p:nvPr/>
          </p:nvSpPr>
          <p:spPr>
            <a:xfrm>
              <a:off x="3508524" y="3659516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2" name="rc1212"/>
            <p:cNvSpPr/>
            <p:nvPr/>
          </p:nvSpPr>
          <p:spPr>
            <a:xfrm>
              <a:off x="2771349" y="3629696"/>
              <a:ext cx="772279" cy="83494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rc1213"/>
            <p:cNvSpPr/>
            <p:nvPr/>
          </p:nvSpPr>
          <p:spPr>
            <a:xfrm>
              <a:off x="2771349" y="5566655"/>
              <a:ext cx="772279" cy="8349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4" name="pl1214"/>
            <p:cNvSpPr/>
            <p:nvPr/>
          </p:nvSpPr>
          <p:spPr>
            <a:xfrm>
              <a:off x="2894211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l1215"/>
            <p:cNvSpPr/>
            <p:nvPr/>
          </p:nvSpPr>
          <p:spPr>
            <a:xfrm>
              <a:off x="3069729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l1216"/>
            <p:cNvSpPr/>
            <p:nvPr/>
          </p:nvSpPr>
          <p:spPr>
            <a:xfrm>
              <a:off x="3245247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l1217"/>
            <p:cNvSpPr/>
            <p:nvPr/>
          </p:nvSpPr>
          <p:spPr>
            <a:xfrm>
              <a:off x="3420765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l1218"/>
            <p:cNvSpPr/>
            <p:nvPr/>
          </p:nvSpPr>
          <p:spPr>
            <a:xfrm>
              <a:off x="2771349" y="6282326"/>
              <a:ext cx="772279" cy="0"/>
            </a:xfrm>
            <a:custGeom>
              <a:avLst/>
              <a:pathLst>
                <a:path w="772279" h="0">
                  <a:moveTo>
                    <a:pt x="0" y="0"/>
                  </a:moveTo>
                  <a:lnTo>
                    <a:pt x="772279" y="0"/>
                  </a:lnTo>
                  <a:lnTo>
                    <a:pt x="77227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l1219"/>
            <p:cNvSpPr/>
            <p:nvPr/>
          </p:nvSpPr>
          <p:spPr>
            <a:xfrm>
              <a:off x="2771349" y="6083528"/>
              <a:ext cx="772279" cy="0"/>
            </a:xfrm>
            <a:custGeom>
              <a:avLst/>
              <a:pathLst>
                <a:path w="772279" h="0">
                  <a:moveTo>
                    <a:pt x="0" y="0"/>
                  </a:moveTo>
                  <a:lnTo>
                    <a:pt x="772279" y="0"/>
                  </a:lnTo>
                  <a:lnTo>
                    <a:pt x="77227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l1220"/>
            <p:cNvSpPr/>
            <p:nvPr/>
          </p:nvSpPr>
          <p:spPr>
            <a:xfrm>
              <a:off x="2771349" y="5884731"/>
              <a:ext cx="772279" cy="0"/>
            </a:xfrm>
            <a:custGeom>
              <a:avLst/>
              <a:pathLst>
                <a:path w="772279" h="0">
                  <a:moveTo>
                    <a:pt x="0" y="0"/>
                  </a:moveTo>
                  <a:lnTo>
                    <a:pt x="772279" y="0"/>
                  </a:lnTo>
                  <a:lnTo>
                    <a:pt x="77227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l1221"/>
            <p:cNvSpPr/>
            <p:nvPr/>
          </p:nvSpPr>
          <p:spPr>
            <a:xfrm>
              <a:off x="2771349" y="5685934"/>
              <a:ext cx="772279" cy="0"/>
            </a:xfrm>
            <a:custGeom>
              <a:avLst/>
              <a:pathLst>
                <a:path w="772279" h="0">
                  <a:moveTo>
                    <a:pt x="0" y="0"/>
                  </a:moveTo>
                  <a:lnTo>
                    <a:pt x="772279" y="0"/>
                  </a:lnTo>
                  <a:lnTo>
                    <a:pt x="77227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l1222"/>
            <p:cNvSpPr/>
            <p:nvPr/>
          </p:nvSpPr>
          <p:spPr>
            <a:xfrm>
              <a:off x="2806452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l1223"/>
            <p:cNvSpPr/>
            <p:nvPr/>
          </p:nvSpPr>
          <p:spPr>
            <a:xfrm>
              <a:off x="2981970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l1224"/>
            <p:cNvSpPr/>
            <p:nvPr/>
          </p:nvSpPr>
          <p:spPr>
            <a:xfrm>
              <a:off x="3157488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l1225"/>
            <p:cNvSpPr/>
            <p:nvPr/>
          </p:nvSpPr>
          <p:spPr>
            <a:xfrm>
              <a:off x="3333006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l1226"/>
            <p:cNvSpPr/>
            <p:nvPr/>
          </p:nvSpPr>
          <p:spPr>
            <a:xfrm>
              <a:off x="3508524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rc1227"/>
            <p:cNvSpPr/>
            <p:nvPr/>
          </p:nvSpPr>
          <p:spPr>
            <a:xfrm>
              <a:off x="2806452" y="6192867"/>
              <a:ext cx="385009" cy="178917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8" name="rc1228"/>
            <p:cNvSpPr/>
            <p:nvPr/>
          </p:nvSpPr>
          <p:spPr>
            <a:xfrm>
              <a:off x="3191462" y="6192867"/>
              <a:ext cx="52462" cy="178917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9" name="rc1229"/>
            <p:cNvSpPr/>
            <p:nvPr/>
          </p:nvSpPr>
          <p:spPr>
            <a:xfrm>
              <a:off x="3243925" y="6192867"/>
              <a:ext cx="4905" cy="178917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0" name="rc1230"/>
            <p:cNvSpPr/>
            <p:nvPr/>
          </p:nvSpPr>
          <p:spPr>
            <a:xfrm>
              <a:off x="3248830" y="6192867"/>
              <a:ext cx="20927" cy="178917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1" name="rc1231"/>
            <p:cNvSpPr/>
            <p:nvPr/>
          </p:nvSpPr>
          <p:spPr>
            <a:xfrm>
              <a:off x="3269758" y="6192867"/>
              <a:ext cx="100" cy="178917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2" name="rc1232"/>
            <p:cNvSpPr/>
            <p:nvPr/>
          </p:nvSpPr>
          <p:spPr>
            <a:xfrm>
              <a:off x="3269858" y="6192867"/>
              <a:ext cx="54801" cy="178917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3" name="rc1233"/>
            <p:cNvSpPr/>
            <p:nvPr/>
          </p:nvSpPr>
          <p:spPr>
            <a:xfrm>
              <a:off x="3324660" y="6192867"/>
              <a:ext cx="64991" cy="178917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4" name="rc1234"/>
            <p:cNvSpPr/>
            <p:nvPr/>
          </p:nvSpPr>
          <p:spPr>
            <a:xfrm>
              <a:off x="3389651" y="6192867"/>
              <a:ext cx="27361" cy="178917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5" name="rc1235"/>
            <p:cNvSpPr/>
            <p:nvPr/>
          </p:nvSpPr>
          <p:spPr>
            <a:xfrm>
              <a:off x="3417013" y="6192867"/>
              <a:ext cx="14447" cy="178917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6" name="rc1236"/>
            <p:cNvSpPr/>
            <p:nvPr/>
          </p:nvSpPr>
          <p:spPr>
            <a:xfrm>
              <a:off x="3431460" y="6192867"/>
              <a:ext cx="9429" cy="178917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7" name="rc1237"/>
            <p:cNvSpPr/>
            <p:nvPr/>
          </p:nvSpPr>
          <p:spPr>
            <a:xfrm>
              <a:off x="3440890" y="6192867"/>
              <a:ext cx="0" cy="178917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8" name="rc1238"/>
            <p:cNvSpPr/>
            <p:nvPr/>
          </p:nvSpPr>
          <p:spPr>
            <a:xfrm>
              <a:off x="3440890" y="6192867"/>
              <a:ext cx="0" cy="178917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9" name="rc1239"/>
            <p:cNvSpPr/>
            <p:nvPr/>
          </p:nvSpPr>
          <p:spPr>
            <a:xfrm>
              <a:off x="3440890" y="6192867"/>
              <a:ext cx="15310" cy="178917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0" name="rc1240"/>
            <p:cNvSpPr/>
            <p:nvPr/>
          </p:nvSpPr>
          <p:spPr>
            <a:xfrm>
              <a:off x="3456200" y="6192867"/>
              <a:ext cx="6354" cy="17891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1" name="rc1241"/>
            <p:cNvSpPr/>
            <p:nvPr/>
          </p:nvSpPr>
          <p:spPr>
            <a:xfrm>
              <a:off x="3462555" y="6192867"/>
              <a:ext cx="2465" cy="17891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2" name="rc1242"/>
            <p:cNvSpPr/>
            <p:nvPr/>
          </p:nvSpPr>
          <p:spPr>
            <a:xfrm>
              <a:off x="3465020" y="6192867"/>
              <a:ext cx="0" cy="178917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3" name="rc1243"/>
            <p:cNvSpPr/>
            <p:nvPr/>
          </p:nvSpPr>
          <p:spPr>
            <a:xfrm>
              <a:off x="3465020" y="6192867"/>
              <a:ext cx="5" cy="178917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4" name="rc1244"/>
            <p:cNvSpPr/>
            <p:nvPr/>
          </p:nvSpPr>
          <p:spPr>
            <a:xfrm>
              <a:off x="3465025" y="6192867"/>
              <a:ext cx="13654" cy="178917"/>
            </a:xfrm>
            <a:prstGeom prst="rect">
              <a:avLst/>
            </a:prstGeom>
            <a:solidFill>
              <a:srgbClr val="66A61E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5" name="rc1245"/>
            <p:cNvSpPr/>
            <p:nvPr/>
          </p:nvSpPr>
          <p:spPr>
            <a:xfrm>
              <a:off x="3478680" y="6192867"/>
              <a:ext cx="6219" cy="178917"/>
            </a:xfrm>
            <a:prstGeom prst="rect">
              <a:avLst/>
            </a:prstGeom>
            <a:solidFill>
              <a:srgbClr val="E6AB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6" name="rc1246"/>
            <p:cNvSpPr/>
            <p:nvPr/>
          </p:nvSpPr>
          <p:spPr>
            <a:xfrm>
              <a:off x="3484899" y="6192867"/>
              <a:ext cx="4592" cy="178917"/>
            </a:xfrm>
            <a:prstGeom prst="rect">
              <a:avLst/>
            </a:prstGeom>
            <a:solidFill>
              <a:srgbClr val="A6761D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7" name="rc1247"/>
            <p:cNvSpPr/>
            <p:nvPr/>
          </p:nvSpPr>
          <p:spPr>
            <a:xfrm>
              <a:off x="3489492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8" name="rc1248"/>
            <p:cNvSpPr/>
            <p:nvPr/>
          </p:nvSpPr>
          <p:spPr>
            <a:xfrm>
              <a:off x="3489492" y="6192867"/>
              <a:ext cx="1284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9" name="rc1249"/>
            <p:cNvSpPr/>
            <p:nvPr/>
          </p:nvSpPr>
          <p:spPr>
            <a:xfrm>
              <a:off x="3502332" y="6192867"/>
              <a:ext cx="3863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0" name="rc1250"/>
            <p:cNvSpPr/>
            <p:nvPr/>
          </p:nvSpPr>
          <p:spPr>
            <a:xfrm>
              <a:off x="3506196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1" name="rc1251"/>
            <p:cNvSpPr/>
            <p:nvPr/>
          </p:nvSpPr>
          <p:spPr>
            <a:xfrm>
              <a:off x="3506196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2" name="rc1252"/>
            <p:cNvSpPr/>
            <p:nvPr/>
          </p:nvSpPr>
          <p:spPr>
            <a:xfrm>
              <a:off x="3506196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3" name="rc1253"/>
            <p:cNvSpPr/>
            <p:nvPr/>
          </p:nvSpPr>
          <p:spPr>
            <a:xfrm>
              <a:off x="3506196" y="6192867"/>
              <a:ext cx="2328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4" name="rc1254"/>
            <p:cNvSpPr/>
            <p:nvPr/>
          </p:nvSpPr>
          <p:spPr>
            <a:xfrm>
              <a:off x="3508524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5" name="rc1255"/>
            <p:cNvSpPr/>
            <p:nvPr/>
          </p:nvSpPr>
          <p:spPr>
            <a:xfrm>
              <a:off x="3508524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6" name="rc1256"/>
            <p:cNvSpPr/>
            <p:nvPr/>
          </p:nvSpPr>
          <p:spPr>
            <a:xfrm>
              <a:off x="3508524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7" name="rc1257"/>
            <p:cNvSpPr/>
            <p:nvPr/>
          </p:nvSpPr>
          <p:spPr>
            <a:xfrm>
              <a:off x="3508524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8" name="rc1258"/>
            <p:cNvSpPr/>
            <p:nvPr/>
          </p:nvSpPr>
          <p:spPr>
            <a:xfrm>
              <a:off x="2806452" y="5994070"/>
              <a:ext cx="335665" cy="178917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9" name="rc1259"/>
            <p:cNvSpPr/>
            <p:nvPr/>
          </p:nvSpPr>
          <p:spPr>
            <a:xfrm>
              <a:off x="3142117" y="5994070"/>
              <a:ext cx="67700" cy="178917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0" name="rc1260"/>
            <p:cNvSpPr/>
            <p:nvPr/>
          </p:nvSpPr>
          <p:spPr>
            <a:xfrm>
              <a:off x="3209818" y="5994070"/>
              <a:ext cx="12182" cy="178917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1" name="rc1261"/>
            <p:cNvSpPr/>
            <p:nvPr/>
          </p:nvSpPr>
          <p:spPr>
            <a:xfrm>
              <a:off x="3222001" y="5994070"/>
              <a:ext cx="16699" cy="178917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2" name="rc1262"/>
            <p:cNvSpPr/>
            <p:nvPr/>
          </p:nvSpPr>
          <p:spPr>
            <a:xfrm>
              <a:off x="3238700" y="5994070"/>
              <a:ext cx="648" cy="178917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3" name="rc1263"/>
            <p:cNvSpPr/>
            <p:nvPr/>
          </p:nvSpPr>
          <p:spPr>
            <a:xfrm>
              <a:off x="3239348" y="5994070"/>
              <a:ext cx="57791" cy="178917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4" name="rc1264"/>
            <p:cNvSpPr/>
            <p:nvPr/>
          </p:nvSpPr>
          <p:spPr>
            <a:xfrm>
              <a:off x="3297140" y="5994070"/>
              <a:ext cx="91029" cy="178917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5" name="rc1265"/>
            <p:cNvSpPr/>
            <p:nvPr/>
          </p:nvSpPr>
          <p:spPr>
            <a:xfrm>
              <a:off x="3388170" y="5994070"/>
              <a:ext cx="25519" cy="178917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6" name="rc1266"/>
            <p:cNvSpPr/>
            <p:nvPr/>
          </p:nvSpPr>
          <p:spPr>
            <a:xfrm>
              <a:off x="3413690" y="5994070"/>
              <a:ext cx="12593" cy="178917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7" name="rc1267"/>
            <p:cNvSpPr/>
            <p:nvPr/>
          </p:nvSpPr>
          <p:spPr>
            <a:xfrm>
              <a:off x="3426283" y="5994070"/>
              <a:ext cx="19341" cy="178917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8" name="rc1268"/>
            <p:cNvSpPr/>
            <p:nvPr/>
          </p:nvSpPr>
          <p:spPr>
            <a:xfrm>
              <a:off x="3445624" y="5994070"/>
              <a:ext cx="11" cy="178917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9" name="rc1269"/>
            <p:cNvSpPr/>
            <p:nvPr/>
          </p:nvSpPr>
          <p:spPr>
            <a:xfrm>
              <a:off x="3445636" y="5994070"/>
              <a:ext cx="13" cy="178917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0" name="rc1270"/>
            <p:cNvSpPr/>
            <p:nvPr/>
          </p:nvSpPr>
          <p:spPr>
            <a:xfrm>
              <a:off x="3445649" y="5994070"/>
              <a:ext cx="5730" cy="178917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1" name="rc1271"/>
            <p:cNvSpPr/>
            <p:nvPr/>
          </p:nvSpPr>
          <p:spPr>
            <a:xfrm>
              <a:off x="3451380" y="5994070"/>
              <a:ext cx="5282" cy="17891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2" name="rc1272"/>
            <p:cNvSpPr/>
            <p:nvPr/>
          </p:nvSpPr>
          <p:spPr>
            <a:xfrm>
              <a:off x="3456662" y="5994070"/>
              <a:ext cx="21" cy="17891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3" name="rc1273"/>
            <p:cNvSpPr/>
            <p:nvPr/>
          </p:nvSpPr>
          <p:spPr>
            <a:xfrm>
              <a:off x="3456684" y="5994070"/>
              <a:ext cx="0" cy="178917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4" name="rc1274"/>
            <p:cNvSpPr/>
            <p:nvPr/>
          </p:nvSpPr>
          <p:spPr>
            <a:xfrm>
              <a:off x="3456684" y="5994070"/>
              <a:ext cx="34" cy="178917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5" name="rc1275"/>
            <p:cNvSpPr/>
            <p:nvPr/>
          </p:nvSpPr>
          <p:spPr>
            <a:xfrm>
              <a:off x="3456718" y="5994070"/>
              <a:ext cx="29136" cy="178917"/>
            </a:xfrm>
            <a:prstGeom prst="rect">
              <a:avLst/>
            </a:prstGeom>
            <a:solidFill>
              <a:srgbClr val="66A61E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6" name="rc1276"/>
            <p:cNvSpPr/>
            <p:nvPr/>
          </p:nvSpPr>
          <p:spPr>
            <a:xfrm>
              <a:off x="3485855" y="5994070"/>
              <a:ext cx="5484" cy="178917"/>
            </a:xfrm>
            <a:prstGeom prst="rect">
              <a:avLst/>
            </a:prstGeom>
            <a:solidFill>
              <a:srgbClr val="E6AB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7" name="rc1277"/>
            <p:cNvSpPr/>
            <p:nvPr/>
          </p:nvSpPr>
          <p:spPr>
            <a:xfrm>
              <a:off x="3491339" y="5994070"/>
              <a:ext cx="7688" cy="178917"/>
            </a:xfrm>
            <a:prstGeom prst="rect">
              <a:avLst/>
            </a:prstGeom>
            <a:solidFill>
              <a:srgbClr val="A6761D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8" name="rc1278"/>
            <p:cNvSpPr/>
            <p:nvPr/>
          </p:nvSpPr>
          <p:spPr>
            <a:xfrm>
              <a:off x="3499027" y="5994070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9" name="rc1279"/>
            <p:cNvSpPr/>
            <p:nvPr/>
          </p:nvSpPr>
          <p:spPr>
            <a:xfrm>
              <a:off x="3499027" y="5994070"/>
              <a:ext cx="9092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0" name="rc1280"/>
            <p:cNvSpPr/>
            <p:nvPr/>
          </p:nvSpPr>
          <p:spPr>
            <a:xfrm>
              <a:off x="3508119" y="5994070"/>
              <a:ext cx="405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1" name="rc1281"/>
            <p:cNvSpPr/>
            <p:nvPr/>
          </p:nvSpPr>
          <p:spPr>
            <a:xfrm>
              <a:off x="3508524" y="5994070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2" name="rc1282"/>
            <p:cNvSpPr/>
            <p:nvPr/>
          </p:nvSpPr>
          <p:spPr>
            <a:xfrm>
              <a:off x="3508524" y="5994070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3" name="rc1283"/>
            <p:cNvSpPr/>
            <p:nvPr/>
          </p:nvSpPr>
          <p:spPr>
            <a:xfrm>
              <a:off x="3508524" y="5994070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4" name="rc1284"/>
            <p:cNvSpPr/>
            <p:nvPr/>
          </p:nvSpPr>
          <p:spPr>
            <a:xfrm>
              <a:off x="3508524" y="5994070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5" name="rc1285"/>
            <p:cNvSpPr/>
            <p:nvPr/>
          </p:nvSpPr>
          <p:spPr>
            <a:xfrm>
              <a:off x="3508524" y="5994070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6" name="rc1286"/>
            <p:cNvSpPr/>
            <p:nvPr/>
          </p:nvSpPr>
          <p:spPr>
            <a:xfrm>
              <a:off x="3508524" y="5994070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7" name="rc1287"/>
            <p:cNvSpPr/>
            <p:nvPr/>
          </p:nvSpPr>
          <p:spPr>
            <a:xfrm>
              <a:off x="3508524" y="5994070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8" name="rc1288"/>
            <p:cNvSpPr/>
            <p:nvPr/>
          </p:nvSpPr>
          <p:spPr>
            <a:xfrm>
              <a:off x="3508524" y="5994070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9" name="rc1289"/>
            <p:cNvSpPr/>
            <p:nvPr/>
          </p:nvSpPr>
          <p:spPr>
            <a:xfrm>
              <a:off x="2806452" y="5795272"/>
              <a:ext cx="263681" cy="178917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0" name="rc1290"/>
            <p:cNvSpPr/>
            <p:nvPr/>
          </p:nvSpPr>
          <p:spPr>
            <a:xfrm>
              <a:off x="3070134" y="5795272"/>
              <a:ext cx="64329" cy="178917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1" name="rc1291"/>
            <p:cNvSpPr/>
            <p:nvPr/>
          </p:nvSpPr>
          <p:spPr>
            <a:xfrm>
              <a:off x="3134464" y="5795272"/>
              <a:ext cx="56351" cy="178917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2" name="rc1292"/>
            <p:cNvSpPr/>
            <p:nvPr/>
          </p:nvSpPr>
          <p:spPr>
            <a:xfrm>
              <a:off x="3190815" y="5795272"/>
              <a:ext cx="52987" cy="178917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3" name="rc1293"/>
            <p:cNvSpPr/>
            <p:nvPr/>
          </p:nvSpPr>
          <p:spPr>
            <a:xfrm>
              <a:off x="3243803" y="5795272"/>
              <a:ext cx="33836" cy="178917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4" name="rc1294"/>
            <p:cNvSpPr/>
            <p:nvPr/>
          </p:nvSpPr>
          <p:spPr>
            <a:xfrm>
              <a:off x="3277639" y="5795272"/>
              <a:ext cx="56223" cy="178917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5" name="rc1295"/>
            <p:cNvSpPr/>
            <p:nvPr/>
          </p:nvSpPr>
          <p:spPr>
            <a:xfrm>
              <a:off x="3333862" y="5795272"/>
              <a:ext cx="46953" cy="178917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6" name="rc1296"/>
            <p:cNvSpPr/>
            <p:nvPr/>
          </p:nvSpPr>
          <p:spPr>
            <a:xfrm>
              <a:off x="3380816" y="5795272"/>
              <a:ext cx="26802" cy="178917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7" name="rc1297"/>
            <p:cNvSpPr/>
            <p:nvPr/>
          </p:nvSpPr>
          <p:spPr>
            <a:xfrm>
              <a:off x="3407619" y="5795272"/>
              <a:ext cx="8206" cy="178917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8" name="rc1298"/>
            <p:cNvSpPr/>
            <p:nvPr/>
          </p:nvSpPr>
          <p:spPr>
            <a:xfrm>
              <a:off x="3415826" y="5795272"/>
              <a:ext cx="28669" cy="178917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9" name="rc1299"/>
            <p:cNvSpPr/>
            <p:nvPr/>
          </p:nvSpPr>
          <p:spPr>
            <a:xfrm>
              <a:off x="3444495" y="5795272"/>
              <a:ext cx="4672" cy="178917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0" name="rc1300"/>
            <p:cNvSpPr/>
            <p:nvPr/>
          </p:nvSpPr>
          <p:spPr>
            <a:xfrm>
              <a:off x="3449167" y="5795272"/>
              <a:ext cx="4824" cy="178917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1" name="rc1301"/>
            <p:cNvSpPr/>
            <p:nvPr/>
          </p:nvSpPr>
          <p:spPr>
            <a:xfrm>
              <a:off x="3453992" y="5795272"/>
              <a:ext cx="1142" cy="178917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2" name="rc1302"/>
            <p:cNvSpPr/>
            <p:nvPr/>
          </p:nvSpPr>
          <p:spPr>
            <a:xfrm>
              <a:off x="3455135" y="5795272"/>
              <a:ext cx="2583" cy="17891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3" name="rc1303"/>
            <p:cNvSpPr/>
            <p:nvPr/>
          </p:nvSpPr>
          <p:spPr>
            <a:xfrm>
              <a:off x="3457719" y="5795272"/>
              <a:ext cx="4697" cy="17891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4" name="rc1304"/>
            <p:cNvSpPr/>
            <p:nvPr/>
          </p:nvSpPr>
          <p:spPr>
            <a:xfrm>
              <a:off x="3462417" y="5795272"/>
              <a:ext cx="494" cy="178917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5" name="rc1305"/>
            <p:cNvSpPr/>
            <p:nvPr/>
          </p:nvSpPr>
          <p:spPr>
            <a:xfrm>
              <a:off x="3462911" y="5795272"/>
              <a:ext cx="6297" cy="178917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6" name="rc1306"/>
            <p:cNvSpPr/>
            <p:nvPr/>
          </p:nvSpPr>
          <p:spPr>
            <a:xfrm>
              <a:off x="3469209" y="5795272"/>
              <a:ext cx="22701" cy="178917"/>
            </a:xfrm>
            <a:prstGeom prst="rect">
              <a:avLst/>
            </a:prstGeom>
            <a:solidFill>
              <a:srgbClr val="66A61E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7" name="rc1307"/>
            <p:cNvSpPr/>
            <p:nvPr/>
          </p:nvSpPr>
          <p:spPr>
            <a:xfrm>
              <a:off x="3491911" y="5795272"/>
              <a:ext cx="1249" cy="178917"/>
            </a:xfrm>
            <a:prstGeom prst="rect">
              <a:avLst/>
            </a:prstGeom>
            <a:solidFill>
              <a:srgbClr val="E6AB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8" name="rc1308"/>
            <p:cNvSpPr/>
            <p:nvPr/>
          </p:nvSpPr>
          <p:spPr>
            <a:xfrm>
              <a:off x="3493160" y="5795272"/>
              <a:ext cx="7343" cy="178917"/>
            </a:xfrm>
            <a:prstGeom prst="rect">
              <a:avLst/>
            </a:prstGeom>
            <a:solidFill>
              <a:srgbClr val="A6761D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9" name="rc1309"/>
            <p:cNvSpPr/>
            <p:nvPr/>
          </p:nvSpPr>
          <p:spPr>
            <a:xfrm>
              <a:off x="3500503" y="5795272"/>
              <a:ext cx="248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0" name="rc1310"/>
            <p:cNvSpPr/>
            <p:nvPr/>
          </p:nvSpPr>
          <p:spPr>
            <a:xfrm>
              <a:off x="3500752" y="5795272"/>
              <a:ext cx="2745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1" name="rc1311"/>
            <p:cNvSpPr/>
            <p:nvPr/>
          </p:nvSpPr>
          <p:spPr>
            <a:xfrm>
              <a:off x="3503498" y="5795272"/>
              <a:ext cx="2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2" name="rc1312"/>
            <p:cNvSpPr/>
            <p:nvPr/>
          </p:nvSpPr>
          <p:spPr>
            <a:xfrm>
              <a:off x="3503501" y="5795272"/>
              <a:ext cx="5008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3" name="rc1313"/>
            <p:cNvSpPr/>
            <p:nvPr/>
          </p:nvSpPr>
          <p:spPr>
            <a:xfrm>
              <a:off x="3508509" y="5795272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4" name="rc1314"/>
            <p:cNvSpPr/>
            <p:nvPr/>
          </p:nvSpPr>
          <p:spPr>
            <a:xfrm>
              <a:off x="3508509" y="5795272"/>
              <a:ext cx="15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5" name="rc1315"/>
            <p:cNvSpPr/>
            <p:nvPr/>
          </p:nvSpPr>
          <p:spPr>
            <a:xfrm>
              <a:off x="3508524" y="5795272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6" name="rc1316"/>
            <p:cNvSpPr/>
            <p:nvPr/>
          </p:nvSpPr>
          <p:spPr>
            <a:xfrm>
              <a:off x="3508524" y="5795272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7" name="rc1317"/>
            <p:cNvSpPr/>
            <p:nvPr/>
          </p:nvSpPr>
          <p:spPr>
            <a:xfrm>
              <a:off x="3508524" y="5795272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8" name="rc1318"/>
            <p:cNvSpPr/>
            <p:nvPr/>
          </p:nvSpPr>
          <p:spPr>
            <a:xfrm>
              <a:off x="3508524" y="5795272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9" name="rc1319"/>
            <p:cNvSpPr/>
            <p:nvPr/>
          </p:nvSpPr>
          <p:spPr>
            <a:xfrm>
              <a:off x="3508524" y="5795272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0" name="rc1320"/>
            <p:cNvSpPr/>
            <p:nvPr/>
          </p:nvSpPr>
          <p:spPr>
            <a:xfrm>
              <a:off x="2806452" y="5596475"/>
              <a:ext cx="187336" cy="178917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1" name="rc1321"/>
            <p:cNvSpPr/>
            <p:nvPr/>
          </p:nvSpPr>
          <p:spPr>
            <a:xfrm>
              <a:off x="2993789" y="5596475"/>
              <a:ext cx="80813" cy="178917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2" name="rc1322"/>
            <p:cNvSpPr/>
            <p:nvPr/>
          </p:nvSpPr>
          <p:spPr>
            <a:xfrm>
              <a:off x="3074603" y="5596475"/>
              <a:ext cx="116717" cy="178917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3" name="rc1323"/>
            <p:cNvSpPr/>
            <p:nvPr/>
          </p:nvSpPr>
          <p:spPr>
            <a:xfrm>
              <a:off x="3191320" y="5596475"/>
              <a:ext cx="63611" cy="178917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4" name="rc1324"/>
            <p:cNvSpPr/>
            <p:nvPr/>
          </p:nvSpPr>
          <p:spPr>
            <a:xfrm>
              <a:off x="3254932" y="5596475"/>
              <a:ext cx="92967" cy="178917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5" name="rc1325"/>
            <p:cNvSpPr/>
            <p:nvPr/>
          </p:nvSpPr>
          <p:spPr>
            <a:xfrm>
              <a:off x="3347899" y="5596475"/>
              <a:ext cx="35309" cy="178917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6" name="rc1326"/>
            <p:cNvSpPr/>
            <p:nvPr/>
          </p:nvSpPr>
          <p:spPr>
            <a:xfrm>
              <a:off x="3383208" y="5596475"/>
              <a:ext cx="1826" cy="178917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7" name="rc1327"/>
            <p:cNvSpPr/>
            <p:nvPr/>
          </p:nvSpPr>
          <p:spPr>
            <a:xfrm>
              <a:off x="3385035" y="5596475"/>
              <a:ext cx="33582" cy="178917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8" name="rc1328"/>
            <p:cNvSpPr/>
            <p:nvPr/>
          </p:nvSpPr>
          <p:spPr>
            <a:xfrm>
              <a:off x="3418617" y="5596475"/>
              <a:ext cx="36901" cy="178917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9" name="rc1329"/>
            <p:cNvSpPr/>
            <p:nvPr/>
          </p:nvSpPr>
          <p:spPr>
            <a:xfrm>
              <a:off x="3455518" y="5596475"/>
              <a:ext cx="15241" cy="178917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0" name="rc1330"/>
            <p:cNvSpPr/>
            <p:nvPr/>
          </p:nvSpPr>
          <p:spPr>
            <a:xfrm>
              <a:off x="3470759" y="5596475"/>
              <a:ext cx="9879" cy="178917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1" name="rc1331"/>
            <p:cNvSpPr/>
            <p:nvPr/>
          </p:nvSpPr>
          <p:spPr>
            <a:xfrm>
              <a:off x="3480639" y="5596475"/>
              <a:ext cx="2690" cy="178917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2" name="rc1332"/>
            <p:cNvSpPr/>
            <p:nvPr/>
          </p:nvSpPr>
          <p:spPr>
            <a:xfrm>
              <a:off x="3483329" y="5596475"/>
              <a:ext cx="70" cy="178917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3" name="rc1333"/>
            <p:cNvSpPr/>
            <p:nvPr/>
          </p:nvSpPr>
          <p:spPr>
            <a:xfrm>
              <a:off x="3483400" y="5596475"/>
              <a:ext cx="449" cy="17891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4" name="rc1334"/>
            <p:cNvSpPr/>
            <p:nvPr/>
          </p:nvSpPr>
          <p:spPr>
            <a:xfrm>
              <a:off x="3483850" y="5596475"/>
              <a:ext cx="12824" cy="17891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5" name="rc1335"/>
            <p:cNvSpPr/>
            <p:nvPr/>
          </p:nvSpPr>
          <p:spPr>
            <a:xfrm>
              <a:off x="3496675" y="5596475"/>
              <a:ext cx="1428" cy="178917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6" name="rc1336"/>
            <p:cNvSpPr/>
            <p:nvPr/>
          </p:nvSpPr>
          <p:spPr>
            <a:xfrm>
              <a:off x="3498103" y="5596475"/>
              <a:ext cx="6689" cy="178917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7" name="rc1337"/>
            <p:cNvSpPr/>
            <p:nvPr/>
          </p:nvSpPr>
          <p:spPr>
            <a:xfrm>
              <a:off x="3504793" y="5596475"/>
              <a:ext cx="598" cy="178917"/>
            </a:xfrm>
            <a:prstGeom prst="rect">
              <a:avLst/>
            </a:prstGeom>
            <a:solidFill>
              <a:srgbClr val="66A61E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8" name="rc1338"/>
            <p:cNvSpPr/>
            <p:nvPr/>
          </p:nvSpPr>
          <p:spPr>
            <a:xfrm>
              <a:off x="3505391" y="5596475"/>
              <a:ext cx="81" cy="178917"/>
            </a:xfrm>
            <a:prstGeom prst="rect">
              <a:avLst/>
            </a:prstGeom>
            <a:solidFill>
              <a:srgbClr val="E6AB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9" name="rc1339"/>
            <p:cNvSpPr/>
            <p:nvPr/>
          </p:nvSpPr>
          <p:spPr>
            <a:xfrm>
              <a:off x="3505473" y="5596475"/>
              <a:ext cx="1121" cy="178917"/>
            </a:xfrm>
            <a:prstGeom prst="rect">
              <a:avLst/>
            </a:prstGeom>
            <a:solidFill>
              <a:srgbClr val="A6761D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0" name="rc1340"/>
            <p:cNvSpPr/>
            <p:nvPr/>
          </p:nvSpPr>
          <p:spPr>
            <a:xfrm>
              <a:off x="3506594" y="5596475"/>
              <a:ext cx="258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1" name="rc1341"/>
            <p:cNvSpPr/>
            <p:nvPr/>
          </p:nvSpPr>
          <p:spPr>
            <a:xfrm>
              <a:off x="3506852" y="5596475"/>
              <a:ext cx="5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2" name="rc1342"/>
            <p:cNvSpPr/>
            <p:nvPr/>
          </p:nvSpPr>
          <p:spPr>
            <a:xfrm>
              <a:off x="3506902" y="5596475"/>
              <a:ext cx="33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3" name="rc1343"/>
            <p:cNvSpPr/>
            <p:nvPr/>
          </p:nvSpPr>
          <p:spPr>
            <a:xfrm>
              <a:off x="3506936" y="5596475"/>
              <a:ext cx="1588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4" name="rc1344"/>
            <p:cNvSpPr/>
            <p:nvPr/>
          </p:nvSpPr>
          <p:spPr>
            <a:xfrm>
              <a:off x="3508524" y="5596475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5" name="rc1345"/>
            <p:cNvSpPr/>
            <p:nvPr/>
          </p:nvSpPr>
          <p:spPr>
            <a:xfrm>
              <a:off x="3508524" y="5596475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6" name="rc1346"/>
            <p:cNvSpPr/>
            <p:nvPr/>
          </p:nvSpPr>
          <p:spPr>
            <a:xfrm>
              <a:off x="3508524" y="5596475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7" name="rc1347"/>
            <p:cNvSpPr/>
            <p:nvPr/>
          </p:nvSpPr>
          <p:spPr>
            <a:xfrm>
              <a:off x="3508524" y="5596475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8" name="rc1348"/>
            <p:cNvSpPr/>
            <p:nvPr/>
          </p:nvSpPr>
          <p:spPr>
            <a:xfrm>
              <a:off x="3508524" y="5596475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9" name="rc1349"/>
            <p:cNvSpPr/>
            <p:nvPr/>
          </p:nvSpPr>
          <p:spPr>
            <a:xfrm>
              <a:off x="3508524" y="5596475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0" name="rc1350"/>
            <p:cNvSpPr/>
            <p:nvPr/>
          </p:nvSpPr>
          <p:spPr>
            <a:xfrm>
              <a:off x="3508524" y="5596475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1" name="rc1351"/>
            <p:cNvSpPr/>
            <p:nvPr/>
          </p:nvSpPr>
          <p:spPr>
            <a:xfrm>
              <a:off x="2771349" y="5566655"/>
              <a:ext cx="772279" cy="83494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" name="rc1352"/>
            <p:cNvSpPr/>
            <p:nvPr/>
          </p:nvSpPr>
          <p:spPr>
            <a:xfrm>
              <a:off x="3800158" y="1692737"/>
              <a:ext cx="772279" cy="8349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3" name="pl1353"/>
            <p:cNvSpPr/>
            <p:nvPr/>
          </p:nvSpPr>
          <p:spPr>
            <a:xfrm>
              <a:off x="3923021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pl1354"/>
            <p:cNvSpPr/>
            <p:nvPr/>
          </p:nvSpPr>
          <p:spPr>
            <a:xfrm>
              <a:off x="4098539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pl1355"/>
            <p:cNvSpPr/>
            <p:nvPr/>
          </p:nvSpPr>
          <p:spPr>
            <a:xfrm>
              <a:off x="4274057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" name="pl1356"/>
            <p:cNvSpPr/>
            <p:nvPr/>
          </p:nvSpPr>
          <p:spPr>
            <a:xfrm>
              <a:off x="4449575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pl1357"/>
            <p:cNvSpPr/>
            <p:nvPr/>
          </p:nvSpPr>
          <p:spPr>
            <a:xfrm>
              <a:off x="3800158" y="2431346"/>
              <a:ext cx="772279" cy="0"/>
            </a:xfrm>
            <a:custGeom>
              <a:avLst/>
              <a:pathLst>
                <a:path w="772279" h="0">
                  <a:moveTo>
                    <a:pt x="0" y="0"/>
                  </a:moveTo>
                  <a:lnTo>
                    <a:pt x="772279" y="0"/>
                  </a:lnTo>
                  <a:lnTo>
                    <a:pt x="77227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8" name="pl1358"/>
            <p:cNvSpPr/>
            <p:nvPr/>
          </p:nvSpPr>
          <p:spPr>
            <a:xfrm>
              <a:off x="3800158" y="2270779"/>
              <a:ext cx="772279" cy="0"/>
            </a:xfrm>
            <a:custGeom>
              <a:avLst/>
              <a:pathLst>
                <a:path w="772279" h="0">
                  <a:moveTo>
                    <a:pt x="0" y="0"/>
                  </a:moveTo>
                  <a:lnTo>
                    <a:pt x="772279" y="0"/>
                  </a:lnTo>
                  <a:lnTo>
                    <a:pt x="77227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9" name="pl1359"/>
            <p:cNvSpPr/>
            <p:nvPr/>
          </p:nvSpPr>
          <p:spPr>
            <a:xfrm>
              <a:off x="3800158" y="2110212"/>
              <a:ext cx="772279" cy="0"/>
            </a:xfrm>
            <a:custGeom>
              <a:avLst/>
              <a:pathLst>
                <a:path w="772279" h="0">
                  <a:moveTo>
                    <a:pt x="0" y="0"/>
                  </a:moveTo>
                  <a:lnTo>
                    <a:pt x="772279" y="0"/>
                  </a:lnTo>
                  <a:lnTo>
                    <a:pt x="77227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0" name="pl1360"/>
            <p:cNvSpPr/>
            <p:nvPr/>
          </p:nvSpPr>
          <p:spPr>
            <a:xfrm>
              <a:off x="3800158" y="1949645"/>
              <a:ext cx="772279" cy="0"/>
            </a:xfrm>
            <a:custGeom>
              <a:avLst/>
              <a:pathLst>
                <a:path w="772279" h="0">
                  <a:moveTo>
                    <a:pt x="0" y="0"/>
                  </a:moveTo>
                  <a:lnTo>
                    <a:pt x="772279" y="0"/>
                  </a:lnTo>
                  <a:lnTo>
                    <a:pt x="77227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1" name="pl1361"/>
            <p:cNvSpPr/>
            <p:nvPr/>
          </p:nvSpPr>
          <p:spPr>
            <a:xfrm>
              <a:off x="3800158" y="1789077"/>
              <a:ext cx="772279" cy="0"/>
            </a:xfrm>
            <a:custGeom>
              <a:avLst/>
              <a:pathLst>
                <a:path w="772279" h="0">
                  <a:moveTo>
                    <a:pt x="0" y="0"/>
                  </a:moveTo>
                  <a:lnTo>
                    <a:pt x="772279" y="0"/>
                  </a:lnTo>
                  <a:lnTo>
                    <a:pt x="77227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2" name="pl1362"/>
            <p:cNvSpPr/>
            <p:nvPr/>
          </p:nvSpPr>
          <p:spPr>
            <a:xfrm>
              <a:off x="3835262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3" name="pl1363"/>
            <p:cNvSpPr/>
            <p:nvPr/>
          </p:nvSpPr>
          <p:spPr>
            <a:xfrm>
              <a:off x="4010780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4" name="pl1364"/>
            <p:cNvSpPr/>
            <p:nvPr/>
          </p:nvSpPr>
          <p:spPr>
            <a:xfrm>
              <a:off x="4186298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5" name="pl1365"/>
            <p:cNvSpPr/>
            <p:nvPr/>
          </p:nvSpPr>
          <p:spPr>
            <a:xfrm>
              <a:off x="4361816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6" name="pl1366"/>
            <p:cNvSpPr/>
            <p:nvPr/>
          </p:nvSpPr>
          <p:spPr>
            <a:xfrm>
              <a:off x="4537334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7" name="rc1367"/>
            <p:cNvSpPr/>
            <p:nvPr/>
          </p:nvSpPr>
          <p:spPr>
            <a:xfrm>
              <a:off x="3835262" y="2359091"/>
              <a:ext cx="374701" cy="144510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8" name="rc1368"/>
            <p:cNvSpPr/>
            <p:nvPr/>
          </p:nvSpPr>
          <p:spPr>
            <a:xfrm>
              <a:off x="4209963" y="2359091"/>
              <a:ext cx="62479" cy="144510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9" name="rc1369"/>
            <p:cNvSpPr/>
            <p:nvPr/>
          </p:nvSpPr>
          <p:spPr>
            <a:xfrm>
              <a:off x="4272442" y="2359091"/>
              <a:ext cx="18115" cy="144510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0" name="rc1370"/>
            <p:cNvSpPr/>
            <p:nvPr/>
          </p:nvSpPr>
          <p:spPr>
            <a:xfrm>
              <a:off x="4290557" y="2359091"/>
              <a:ext cx="37869" cy="144510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1" name="rc1371"/>
            <p:cNvSpPr/>
            <p:nvPr/>
          </p:nvSpPr>
          <p:spPr>
            <a:xfrm>
              <a:off x="4328427" y="2359091"/>
              <a:ext cx="12316" cy="144510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2" name="rc1372"/>
            <p:cNvSpPr/>
            <p:nvPr/>
          </p:nvSpPr>
          <p:spPr>
            <a:xfrm>
              <a:off x="4340743" y="2359091"/>
              <a:ext cx="32420" cy="144510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3" name="rc1373"/>
            <p:cNvSpPr/>
            <p:nvPr/>
          </p:nvSpPr>
          <p:spPr>
            <a:xfrm>
              <a:off x="4373164" y="2359091"/>
              <a:ext cx="50445" cy="144510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4" name="rc1374"/>
            <p:cNvSpPr/>
            <p:nvPr/>
          </p:nvSpPr>
          <p:spPr>
            <a:xfrm>
              <a:off x="4423609" y="2359091"/>
              <a:ext cx="38053" cy="144510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5" name="rc1375"/>
            <p:cNvSpPr/>
            <p:nvPr/>
          </p:nvSpPr>
          <p:spPr>
            <a:xfrm>
              <a:off x="4461663" y="2359091"/>
              <a:ext cx="12402" cy="144510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6" name="rc1376"/>
            <p:cNvSpPr/>
            <p:nvPr/>
          </p:nvSpPr>
          <p:spPr>
            <a:xfrm>
              <a:off x="4474065" y="2359091"/>
              <a:ext cx="5162" cy="144510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7" name="rc1377"/>
            <p:cNvSpPr/>
            <p:nvPr/>
          </p:nvSpPr>
          <p:spPr>
            <a:xfrm>
              <a:off x="4479228" y="2359091"/>
              <a:ext cx="0" cy="144510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8" name="rc1378"/>
            <p:cNvSpPr/>
            <p:nvPr/>
          </p:nvSpPr>
          <p:spPr>
            <a:xfrm>
              <a:off x="4479228" y="2359091"/>
              <a:ext cx="10709" cy="144510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9" name="rc1379"/>
            <p:cNvSpPr/>
            <p:nvPr/>
          </p:nvSpPr>
          <p:spPr>
            <a:xfrm>
              <a:off x="4489937" y="2359091"/>
              <a:ext cx="18064" cy="144510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0" name="rc1380"/>
            <p:cNvSpPr/>
            <p:nvPr/>
          </p:nvSpPr>
          <p:spPr>
            <a:xfrm>
              <a:off x="4508002" y="2359091"/>
              <a:ext cx="8940" cy="144510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1" name="rc1381"/>
            <p:cNvSpPr/>
            <p:nvPr/>
          </p:nvSpPr>
          <p:spPr>
            <a:xfrm>
              <a:off x="4516943" y="2359091"/>
              <a:ext cx="1115" cy="144510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2" name="rc1382"/>
            <p:cNvSpPr/>
            <p:nvPr/>
          </p:nvSpPr>
          <p:spPr>
            <a:xfrm>
              <a:off x="4518058" y="2359091"/>
              <a:ext cx="1371" cy="144510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3" name="rc1383"/>
            <p:cNvSpPr/>
            <p:nvPr/>
          </p:nvSpPr>
          <p:spPr>
            <a:xfrm>
              <a:off x="4519430" y="2359091"/>
              <a:ext cx="1299" cy="144510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4" name="rc1384"/>
            <p:cNvSpPr/>
            <p:nvPr/>
          </p:nvSpPr>
          <p:spPr>
            <a:xfrm>
              <a:off x="4520729" y="2359091"/>
              <a:ext cx="0" cy="144510"/>
            </a:xfrm>
            <a:prstGeom prst="rect">
              <a:avLst/>
            </a:prstGeom>
            <a:solidFill>
              <a:srgbClr val="66A61E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5" name="rc1385"/>
            <p:cNvSpPr/>
            <p:nvPr/>
          </p:nvSpPr>
          <p:spPr>
            <a:xfrm>
              <a:off x="4520729" y="2359091"/>
              <a:ext cx="8146" cy="144510"/>
            </a:xfrm>
            <a:prstGeom prst="rect">
              <a:avLst/>
            </a:prstGeom>
            <a:solidFill>
              <a:srgbClr val="E6AB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6" name="rc1386"/>
            <p:cNvSpPr/>
            <p:nvPr/>
          </p:nvSpPr>
          <p:spPr>
            <a:xfrm>
              <a:off x="4528876" y="2359091"/>
              <a:ext cx="2152" cy="144510"/>
            </a:xfrm>
            <a:prstGeom prst="rect">
              <a:avLst/>
            </a:prstGeom>
            <a:solidFill>
              <a:srgbClr val="A6761D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7" name="rc1387"/>
            <p:cNvSpPr/>
            <p:nvPr/>
          </p:nvSpPr>
          <p:spPr>
            <a:xfrm>
              <a:off x="4531028" y="2359091"/>
              <a:ext cx="5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8" name="rc1388"/>
            <p:cNvSpPr/>
            <p:nvPr/>
          </p:nvSpPr>
          <p:spPr>
            <a:xfrm>
              <a:off x="4531034" y="2359091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9" name="rc1389"/>
            <p:cNvSpPr/>
            <p:nvPr/>
          </p:nvSpPr>
          <p:spPr>
            <a:xfrm>
              <a:off x="4531034" y="2359091"/>
              <a:ext cx="4923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0" name="rc1390"/>
            <p:cNvSpPr/>
            <p:nvPr/>
          </p:nvSpPr>
          <p:spPr>
            <a:xfrm>
              <a:off x="4535958" y="2359091"/>
              <a:ext cx="3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1" name="rc1391"/>
            <p:cNvSpPr/>
            <p:nvPr/>
          </p:nvSpPr>
          <p:spPr>
            <a:xfrm>
              <a:off x="4535962" y="2359091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2" name="rc1392"/>
            <p:cNvSpPr/>
            <p:nvPr/>
          </p:nvSpPr>
          <p:spPr>
            <a:xfrm>
              <a:off x="4535962" y="2359091"/>
              <a:ext cx="1371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3" name="rc1393"/>
            <p:cNvSpPr/>
            <p:nvPr/>
          </p:nvSpPr>
          <p:spPr>
            <a:xfrm>
              <a:off x="4537334" y="2359091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4" name="rc1394"/>
            <p:cNvSpPr/>
            <p:nvPr/>
          </p:nvSpPr>
          <p:spPr>
            <a:xfrm>
              <a:off x="4537334" y="2359091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5" name="rc1395"/>
            <p:cNvSpPr/>
            <p:nvPr/>
          </p:nvSpPr>
          <p:spPr>
            <a:xfrm>
              <a:off x="4537334" y="2359091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6" name="rc1396"/>
            <p:cNvSpPr/>
            <p:nvPr/>
          </p:nvSpPr>
          <p:spPr>
            <a:xfrm>
              <a:off x="4537334" y="2359091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7" name="rc1397"/>
            <p:cNvSpPr/>
            <p:nvPr/>
          </p:nvSpPr>
          <p:spPr>
            <a:xfrm>
              <a:off x="4537334" y="2359091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8" name="rc1398"/>
            <p:cNvSpPr/>
            <p:nvPr/>
          </p:nvSpPr>
          <p:spPr>
            <a:xfrm>
              <a:off x="3835262" y="2198524"/>
              <a:ext cx="336057" cy="144510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9" name="rc1399"/>
            <p:cNvSpPr/>
            <p:nvPr/>
          </p:nvSpPr>
          <p:spPr>
            <a:xfrm>
              <a:off x="4171319" y="2198524"/>
              <a:ext cx="58967" cy="144510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0" name="rc1400"/>
            <p:cNvSpPr/>
            <p:nvPr/>
          </p:nvSpPr>
          <p:spPr>
            <a:xfrm>
              <a:off x="4230286" y="2198524"/>
              <a:ext cx="28525" cy="144510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1" name="rc1401"/>
            <p:cNvSpPr/>
            <p:nvPr/>
          </p:nvSpPr>
          <p:spPr>
            <a:xfrm>
              <a:off x="4258812" y="2198524"/>
              <a:ext cx="50015" cy="144510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2" name="rc1402"/>
            <p:cNvSpPr/>
            <p:nvPr/>
          </p:nvSpPr>
          <p:spPr>
            <a:xfrm>
              <a:off x="4308827" y="2198524"/>
              <a:ext cx="7035" cy="144510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3" name="rc1403"/>
            <p:cNvSpPr/>
            <p:nvPr/>
          </p:nvSpPr>
          <p:spPr>
            <a:xfrm>
              <a:off x="4315862" y="2198524"/>
              <a:ext cx="34431" cy="144510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4" name="rc1404"/>
            <p:cNvSpPr/>
            <p:nvPr/>
          </p:nvSpPr>
          <p:spPr>
            <a:xfrm>
              <a:off x="4350294" y="2198524"/>
              <a:ext cx="62710" cy="144510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5" name="rc1405"/>
            <p:cNvSpPr/>
            <p:nvPr/>
          </p:nvSpPr>
          <p:spPr>
            <a:xfrm>
              <a:off x="4413004" y="2198524"/>
              <a:ext cx="36393" cy="144510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6" name="rc1406"/>
            <p:cNvSpPr/>
            <p:nvPr/>
          </p:nvSpPr>
          <p:spPr>
            <a:xfrm>
              <a:off x="4449398" y="2198524"/>
              <a:ext cx="14275" cy="144510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7" name="rc1407"/>
            <p:cNvSpPr/>
            <p:nvPr/>
          </p:nvSpPr>
          <p:spPr>
            <a:xfrm>
              <a:off x="4463673" y="2198524"/>
              <a:ext cx="15509" cy="144510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8" name="rc1408"/>
            <p:cNvSpPr/>
            <p:nvPr/>
          </p:nvSpPr>
          <p:spPr>
            <a:xfrm>
              <a:off x="4479183" y="2198524"/>
              <a:ext cx="0" cy="144510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9" name="rc1409"/>
            <p:cNvSpPr/>
            <p:nvPr/>
          </p:nvSpPr>
          <p:spPr>
            <a:xfrm>
              <a:off x="4479183" y="2198524"/>
              <a:ext cx="12611" cy="144510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0" name="rc1410"/>
            <p:cNvSpPr/>
            <p:nvPr/>
          </p:nvSpPr>
          <p:spPr>
            <a:xfrm>
              <a:off x="4491794" y="2198524"/>
              <a:ext cx="16201" cy="144510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1" name="rc1411"/>
            <p:cNvSpPr/>
            <p:nvPr/>
          </p:nvSpPr>
          <p:spPr>
            <a:xfrm>
              <a:off x="4507996" y="2198524"/>
              <a:ext cx="13472" cy="144510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2" name="rc1412"/>
            <p:cNvSpPr/>
            <p:nvPr/>
          </p:nvSpPr>
          <p:spPr>
            <a:xfrm>
              <a:off x="4521469" y="2198524"/>
              <a:ext cx="1334" cy="144510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3" name="rc1413"/>
            <p:cNvSpPr/>
            <p:nvPr/>
          </p:nvSpPr>
          <p:spPr>
            <a:xfrm>
              <a:off x="4522804" y="2198524"/>
              <a:ext cx="61" cy="144510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4" name="rc1414"/>
            <p:cNvSpPr/>
            <p:nvPr/>
          </p:nvSpPr>
          <p:spPr>
            <a:xfrm>
              <a:off x="4522865" y="2198524"/>
              <a:ext cx="31" cy="144510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5" name="rc1415"/>
            <p:cNvSpPr/>
            <p:nvPr/>
          </p:nvSpPr>
          <p:spPr>
            <a:xfrm>
              <a:off x="4522896" y="2198524"/>
              <a:ext cx="3" cy="144510"/>
            </a:xfrm>
            <a:prstGeom prst="rect">
              <a:avLst/>
            </a:prstGeom>
            <a:solidFill>
              <a:srgbClr val="66A61E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6" name="rc1416"/>
            <p:cNvSpPr/>
            <p:nvPr/>
          </p:nvSpPr>
          <p:spPr>
            <a:xfrm>
              <a:off x="4522899" y="2198524"/>
              <a:ext cx="12601" cy="144510"/>
            </a:xfrm>
            <a:prstGeom prst="rect">
              <a:avLst/>
            </a:prstGeom>
            <a:solidFill>
              <a:srgbClr val="E6AB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7" name="rc1417"/>
            <p:cNvSpPr/>
            <p:nvPr/>
          </p:nvSpPr>
          <p:spPr>
            <a:xfrm>
              <a:off x="4535501" y="2198524"/>
              <a:ext cx="81" cy="144510"/>
            </a:xfrm>
            <a:prstGeom prst="rect">
              <a:avLst/>
            </a:prstGeom>
            <a:solidFill>
              <a:srgbClr val="A6761D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8" name="rc1418"/>
            <p:cNvSpPr/>
            <p:nvPr/>
          </p:nvSpPr>
          <p:spPr>
            <a:xfrm>
              <a:off x="4535582" y="2198524"/>
              <a:ext cx="64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9" name="rc1419"/>
            <p:cNvSpPr/>
            <p:nvPr/>
          </p:nvSpPr>
          <p:spPr>
            <a:xfrm>
              <a:off x="4535647" y="2198524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0" name="rc1420"/>
            <p:cNvSpPr/>
            <p:nvPr/>
          </p:nvSpPr>
          <p:spPr>
            <a:xfrm>
              <a:off x="4535647" y="2198524"/>
              <a:ext cx="1569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1" name="rc1421"/>
            <p:cNvSpPr/>
            <p:nvPr/>
          </p:nvSpPr>
          <p:spPr>
            <a:xfrm>
              <a:off x="4537216" y="2198524"/>
              <a:ext cx="4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2" name="rc1422"/>
            <p:cNvSpPr/>
            <p:nvPr/>
          </p:nvSpPr>
          <p:spPr>
            <a:xfrm>
              <a:off x="4537220" y="2198524"/>
              <a:ext cx="2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3" name="rc1423"/>
            <p:cNvSpPr/>
            <p:nvPr/>
          </p:nvSpPr>
          <p:spPr>
            <a:xfrm>
              <a:off x="4537223" y="2198524"/>
              <a:ext cx="11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4" name="rc1424"/>
            <p:cNvSpPr/>
            <p:nvPr/>
          </p:nvSpPr>
          <p:spPr>
            <a:xfrm>
              <a:off x="4537334" y="2198524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5" name="rc1425"/>
            <p:cNvSpPr/>
            <p:nvPr/>
          </p:nvSpPr>
          <p:spPr>
            <a:xfrm>
              <a:off x="4537334" y="2198524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6" name="rc1426"/>
            <p:cNvSpPr/>
            <p:nvPr/>
          </p:nvSpPr>
          <p:spPr>
            <a:xfrm>
              <a:off x="4537334" y="2198524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7" name="rc1427"/>
            <p:cNvSpPr/>
            <p:nvPr/>
          </p:nvSpPr>
          <p:spPr>
            <a:xfrm>
              <a:off x="4537334" y="2198524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8" name="rc1428"/>
            <p:cNvSpPr/>
            <p:nvPr/>
          </p:nvSpPr>
          <p:spPr>
            <a:xfrm>
              <a:off x="4537334" y="2198524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9" name="rc1429"/>
            <p:cNvSpPr/>
            <p:nvPr/>
          </p:nvSpPr>
          <p:spPr>
            <a:xfrm>
              <a:off x="3835262" y="2037957"/>
              <a:ext cx="324239" cy="144510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0" name="rc1430"/>
            <p:cNvSpPr/>
            <p:nvPr/>
          </p:nvSpPr>
          <p:spPr>
            <a:xfrm>
              <a:off x="4159501" y="2037957"/>
              <a:ext cx="59274" cy="144510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1" name="rc1431"/>
            <p:cNvSpPr/>
            <p:nvPr/>
          </p:nvSpPr>
          <p:spPr>
            <a:xfrm>
              <a:off x="4218775" y="2037957"/>
              <a:ext cx="24513" cy="144510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2" name="rc1432"/>
            <p:cNvSpPr/>
            <p:nvPr/>
          </p:nvSpPr>
          <p:spPr>
            <a:xfrm>
              <a:off x="4243289" y="2037957"/>
              <a:ext cx="54707" cy="144510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3" name="rc1433"/>
            <p:cNvSpPr/>
            <p:nvPr/>
          </p:nvSpPr>
          <p:spPr>
            <a:xfrm>
              <a:off x="4297996" y="2037957"/>
              <a:ext cx="12986" cy="144510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4" name="rc1434"/>
            <p:cNvSpPr/>
            <p:nvPr/>
          </p:nvSpPr>
          <p:spPr>
            <a:xfrm>
              <a:off x="4310983" y="2037957"/>
              <a:ext cx="32444" cy="144510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5" name="rc1435"/>
            <p:cNvSpPr/>
            <p:nvPr/>
          </p:nvSpPr>
          <p:spPr>
            <a:xfrm>
              <a:off x="4343428" y="2037957"/>
              <a:ext cx="63372" cy="144510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6" name="rc1436"/>
            <p:cNvSpPr/>
            <p:nvPr/>
          </p:nvSpPr>
          <p:spPr>
            <a:xfrm>
              <a:off x="4406801" y="2037957"/>
              <a:ext cx="33527" cy="144510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7" name="rc1437"/>
            <p:cNvSpPr/>
            <p:nvPr/>
          </p:nvSpPr>
          <p:spPr>
            <a:xfrm>
              <a:off x="4440328" y="2037957"/>
              <a:ext cx="14488" cy="144510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8" name="rc1438"/>
            <p:cNvSpPr/>
            <p:nvPr/>
          </p:nvSpPr>
          <p:spPr>
            <a:xfrm>
              <a:off x="4454816" y="2037957"/>
              <a:ext cx="17500" cy="144510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9" name="rc1439"/>
            <p:cNvSpPr/>
            <p:nvPr/>
          </p:nvSpPr>
          <p:spPr>
            <a:xfrm>
              <a:off x="4472317" y="2037957"/>
              <a:ext cx="0" cy="144510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0" name="rc1440"/>
            <p:cNvSpPr/>
            <p:nvPr/>
          </p:nvSpPr>
          <p:spPr>
            <a:xfrm>
              <a:off x="4472317" y="2037957"/>
              <a:ext cx="19666" cy="144510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1" name="rc1441"/>
            <p:cNvSpPr/>
            <p:nvPr/>
          </p:nvSpPr>
          <p:spPr>
            <a:xfrm>
              <a:off x="4491984" y="2037957"/>
              <a:ext cx="15217" cy="144510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2" name="rc1442"/>
            <p:cNvSpPr/>
            <p:nvPr/>
          </p:nvSpPr>
          <p:spPr>
            <a:xfrm>
              <a:off x="4507201" y="2037957"/>
              <a:ext cx="14380" cy="144510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3" name="rc1443"/>
            <p:cNvSpPr/>
            <p:nvPr/>
          </p:nvSpPr>
          <p:spPr>
            <a:xfrm>
              <a:off x="4521581" y="2037957"/>
              <a:ext cx="659" cy="144510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4" name="rc1444"/>
            <p:cNvSpPr/>
            <p:nvPr/>
          </p:nvSpPr>
          <p:spPr>
            <a:xfrm>
              <a:off x="4522240" y="2037957"/>
              <a:ext cx="30" cy="144510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5" name="rc1445"/>
            <p:cNvSpPr/>
            <p:nvPr/>
          </p:nvSpPr>
          <p:spPr>
            <a:xfrm>
              <a:off x="4522270" y="2037957"/>
              <a:ext cx="18" cy="144510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6" name="rc1446"/>
            <p:cNvSpPr/>
            <p:nvPr/>
          </p:nvSpPr>
          <p:spPr>
            <a:xfrm>
              <a:off x="4522289" y="2037957"/>
              <a:ext cx="1" cy="144510"/>
            </a:xfrm>
            <a:prstGeom prst="rect">
              <a:avLst/>
            </a:prstGeom>
            <a:solidFill>
              <a:srgbClr val="66A61E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7" name="rc1447"/>
            <p:cNvSpPr/>
            <p:nvPr/>
          </p:nvSpPr>
          <p:spPr>
            <a:xfrm>
              <a:off x="4522290" y="2037957"/>
              <a:ext cx="13808" cy="144510"/>
            </a:xfrm>
            <a:prstGeom prst="rect">
              <a:avLst/>
            </a:prstGeom>
            <a:solidFill>
              <a:srgbClr val="E6AB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8" name="rc1448"/>
            <p:cNvSpPr/>
            <p:nvPr/>
          </p:nvSpPr>
          <p:spPr>
            <a:xfrm>
              <a:off x="4536099" y="2037957"/>
              <a:ext cx="47" cy="144510"/>
            </a:xfrm>
            <a:prstGeom prst="rect">
              <a:avLst/>
            </a:prstGeom>
            <a:solidFill>
              <a:srgbClr val="A6761D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9" name="rc1449"/>
            <p:cNvSpPr/>
            <p:nvPr/>
          </p:nvSpPr>
          <p:spPr>
            <a:xfrm>
              <a:off x="4536146" y="2037957"/>
              <a:ext cx="37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0" name="rc1450"/>
            <p:cNvSpPr/>
            <p:nvPr/>
          </p:nvSpPr>
          <p:spPr>
            <a:xfrm>
              <a:off x="4536184" y="2037957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1" name="rc1451"/>
            <p:cNvSpPr/>
            <p:nvPr/>
          </p:nvSpPr>
          <p:spPr>
            <a:xfrm>
              <a:off x="4536184" y="2037957"/>
              <a:ext cx="1039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2" name="rc1452"/>
            <p:cNvSpPr/>
            <p:nvPr/>
          </p:nvSpPr>
          <p:spPr>
            <a:xfrm>
              <a:off x="4537223" y="2037957"/>
              <a:ext cx="48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3" name="rc1453"/>
            <p:cNvSpPr/>
            <p:nvPr/>
          </p:nvSpPr>
          <p:spPr>
            <a:xfrm>
              <a:off x="4537271" y="2037957"/>
              <a:ext cx="16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4" name="rc1454"/>
            <p:cNvSpPr/>
            <p:nvPr/>
          </p:nvSpPr>
          <p:spPr>
            <a:xfrm>
              <a:off x="4537287" y="2037957"/>
              <a:ext cx="28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5" name="rc1455"/>
            <p:cNvSpPr/>
            <p:nvPr/>
          </p:nvSpPr>
          <p:spPr>
            <a:xfrm>
              <a:off x="4537315" y="2037957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6" name="rc1456"/>
            <p:cNvSpPr/>
            <p:nvPr/>
          </p:nvSpPr>
          <p:spPr>
            <a:xfrm>
              <a:off x="4537315" y="2037957"/>
              <a:ext cx="18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7" name="rc1457"/>
            <p:cNvSpPr/>
            <p:nvPr/>
          </p:nvSpPr>
          <p:spPr>
            <a:xfrm>
              <a:off x="4537334" y="2037957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8" name="rc1458"/>
            <p:cNvSpPr/>
            <p:nvPr/>
          </p:nvSpPr>
          <p:spPr>
            <a:xfrm>
              <a:off x="4537334" y="2037957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9" name="rc1459"/>
            <p:cNvSpPr/>
            <p:nvPr/>
          </p:nvSpPr>
          <p:spPr>
            <a:xfrm>
              <a:off x="4537334" y="2037957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0" name="rc1460"/>
            <p:cNvSpPr/>
            <p:nvPr/>
          </p:nvSpPr>
          <p:spPr>
            <a:xfrm>
              <a:off x="3835262" y="1877389"/>
              <a:ext cx="322713" cy="144510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1" name="rc1461"/>
            <p:cNvSpPr/>
            <p:nvPr/>
          </p:nvSpPr>
          <p:spPr>
            <a:xfrm>
              <a:off x="4157976" y="1877389"/>
              <a:ext cx="66341" cy="144510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2" name="rc1462"/>
            <p:cNvSpPr/>
            <p:nvPr/>
          </p:nvSpPr>
          <p:spPr>
            <a:xfrm>
              <a:off x="4224317" y="1877389"/>
              <a:ext cx="37383" cy="144510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3" name="rc1463"/>
            <p:cNvSpPr/>
            <p:nvPr/>
          </p:nvSpPr>
          <p:spPr>
            <a:xfrm>
              <a:off x="4261701" y="1877389"/>
              <a:ext cx="58742" cy="144510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4" name="rc1464"/>
            <p:cNvSpPr/>
            <p:nvPr/>
          </p:nvSpPr>
          <p:spPr>
            <a:xfrm>
              <a:off x="4320444" y="1877389"/>
              <a:ext cx="15133" cy="144510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5" name="rc1465"/>
            <p:cNvSpPr/>
            <p:nvPr/>
          </p:nvSpPr>
          <p:spPr>
            <a:xfrm>
              <a:off x="4335578" y="1877389"/>
              <a:ext cx="34497" cy="144510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6" name="rc1466"/>
            <p:cNvSpPr/>
            <p:nvPr/>
          </p:nvSpPr>
          <p:spPr>
            <a:xfrm>
              <a:off x="4370075" y="1877389"/>
              <a:ext cx="54891" cy="144510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7" name="rc1467"/>
            <p:cNvSpPr/>
            <p:nvPr/>
          </p:nvSpPr>
          <p:spPr>
            <a:xfrm>
              <a:off x="4424967" y="1877389"/>
              <a:ext cx="30534" cy="144510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8" name="rc1468"/>
            <p:cNvSpPr/>
            <p:nvPr/>
          </p:nvSpPr>
          <p:spPr>
            <a:xfrm>
              <a:off x="4455502" y="1877389"/>
              <a:ext cx="14099" cy="144510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9" name="rc1469"/>
            <p:cNvSpPr/>
            <p:nvPr/>
          </p:nvSpPr>
          <p:spPr>
            <a:xfrm>
              <a:off x="4469601" y="1877389"/>
              <a:ext cx="13888" cy="144510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0" name="rc1470"/>
            <p:cNvSpPr/>
            <p:nvPr/>
          </p:nvSpPr>
          <p:spPr>
            <a:xfrm>
              <a:off x="4483490" y="1877389"/>
              <a:ext cx="0" cy="144510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1" name="rc1471"/>
            <p:cNvSpPr/>
            <p:nvPr/>
          </p:nvSpPr>
          <p:spPr>
            <a:xfrm>
              <a:off x="4483490" y="1877389"/>
              <a:ext cx="7924" cy="144510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2" name="rc1472"/>
            <p:cNvSpPr/>
            <p:nvPr/>
          </p:nvSpPr>
          <p:spPr>
            <a:xfrm>
              <a:off x="4491415" y="1877389"/>
              <a:ext cx="15375" cy="144510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3" name="rc1473"/>
            <p:cNvSpPr/>
            <p:nvPr/>
          </p:nvSpPr>
          <p:spPr>
            <a:xfrm>
              <a:off x="4506790" y="1877389"/>
              <a:ext cx="12422" cy="144510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4" name="rc1474"/>
            <p:cNvSpPr/>
            <p:nvPr/>
          </p:nvSpPr>
          <p:spPr>
            <a:xfrm>
              <a:off x="4519213" y="1877389"/>
              <a:ext cx="2559" cy="144510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5" name="rc1475"/>
            <p:cNvSpPr/>
            <p:nvPr/>
          </p:nvSpPr>
          <p:spPr>
            <a:xfrm>
              <a:off x="4521772" y="1877389"/>
              <a:ext cx="317" cy="144510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6" name="rc1476"/>
            <p:cNvSpPr/>
            <p:nvPr/>
          </p:nvSpPr>
          <p:spPr>
            <a:xfrm>
              <a:off x="4522090" y="1877389"/>
              <a:ext cx="9" cy="144510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7" name="rc1477"/>
            <p:cNvSpPr/>
            <p:nvPr/>
          </p:nvSpPr>
          <p:spPr>
            <a:xfrm>
              <a:off x="4522099" y="1877389"/>
              <a:ext cx="28" cy="144510"/>
            </a:xfrm>
            <a:prstGeom prst="rect">
              <a:avLst/>
            </a:prstGeom>
            <a:solidFill>
              <a:srgbClr val="66A61E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8" name="rc1478"/>
            <p:cNvSpPr/>
            <p:nvPr/>
          </p:nvSpPr>
          <p:spPr>
            <a:xfrm>
              <a:off x="4522127" y="1877389"/>
              <a:ext cx="11651" cy="144510"/>
            </a:xfrm>
            <a:prstGeom prst="rect">
              <a:avLst/>
            </a:prstGeom>
            <a:solidFill>
              <a:srgbClr val="E6AB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9" name="rc1479"/>
            <p:cNvSpPr/>
            <p:nvPr/>
          </p:nvSpPr>
          <p:spPr>
            <a:xfrm>
              <a:off x="4533779" y="1877389"/>
              <a:ext cx="132" cy="144510"/>
            </a:xfrm>
            <a:prstGeom prst="rect">
              <a:avLst/>
            </a:prstGeom>
            <a:solidFill>
              <a:srgbClr val="A6761D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0" name="rc1480"/>
            <p:cNvSpPr/>
            <p:nvPr/>
          </p:nvSpPr>
          <p:spPr>
            <a:xfrm>
              <a:off x="4533912" y="1877389"/>
              <a:ext cx="731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1" name="rc1481"/>
            <p:cNvSpPr/>
            <p:nvPr/>
          </p:nvSpPr>
          <p:spPr>
            <a:xfrm>
              <a:off x="4534644" y="1877389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2" name="rc1482"/>
            <p:cNvSpPr/>
            <p:nvPr/>
          </p:nvSpPr>
          <p:spPr>
            <a:xfrm>
              <a:off x="4534644" y="1877389"/>
              <a:ext cx="1754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3" name="rc1483"/>
            <p:cNvSpPr/>
            <p:nvPr/>
          </p:nvSpPr>
          <p:spPr>
            <a:xfrm>
              <a:off x="4536398" y="1877389"/>
              <a:ext cx="16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4" name="rc1484"/>
            <p:cNvSpPr/>
            <p:nvPr/>
          </p:nvSpPr>
          <p:spPr>
            <a:xfrm>
              <a:off x="4536415" y="1877389"/>
              <a:ext cx="219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5" name="rc1485"/>
            <p:cNvSpPr/>
            <p:nvPr/>
          </p:nvSpPr>
          <p:spPr>
            <a:xfrm>
              <a:off x="4536634" y="1877389"/>
              <a:ext cx="653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6" name="rc1486"/>
            <p:cNvSpPr/>
            <p:nvPr/>
          </p:nvSpPr>
          <p:spPr>
            <a:xfrm>
              <a:off x="4537288" y="1877389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7" name="rc1487"/>
            <p:cNvSpPr/>
            <p:nvPr/>
          </p:nvSpPr>
          <p:spPr>
            <a:xfrm>
              <a:off x="4537288" y="1877389"/>
              <a:ext cx="45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8" name="rc1488"/>
            <p:cNvSpPr/>
            <p:nvPr/>
          </p:nvSpPr>
          <p:spPr>
            <a:xfrm>
              <a:off x="4537334" y="1877389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9" name="rc1489"/>
            <p:cNvSpPr/>
            <p:nvPr/>
          </p:nvSpPr>
          <p:spPr>
            <a:xfrm>
              <a:off x="4537334" y="1877389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0" name="rc1490"/>
            <p:cNvSpPr/>
            <p:nvPr/>
          </p:nvSpPr>
          <p:spPr>
            <a:xfrm>
              <a:off x="4537334" y="1877389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1" name="rc1491"/>
            <p:cNvSpPr/>
            <p:nvPr/>
          </p:nvSpPr>
          <p:spPr>
            <a:xfrm>
              <a:off x="3835262" y="1716822"/>
              <a:ext cx="306718" cy="144510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2" name="rc1492"/>
            <p:cNvSpPr/>
            <p:nvPr/>
          </p:nvSpPr>
          <p:spPr>
            <a:xfrm>
              <a:off x="4141980" y="1716822"/>
              <a:ext cx="79763" cy="144510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3" name="rc1493"/>
            <p:cNvSpPr/>
            <p:nvPr/>
          </p:nvSpPr>
          <p:spPr>
            <a:xfrm>
              <a:off x="4221744" y="1716822"/>
              <a:ext cx="52842" cy="144510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4" name="rc1494"/>
            <p:cNvSpPr/>
            <p:nvPr/>
          </p:nvSpPr>
          <p:spPr>
            <a:xfrm>
              <a:off x="4274587" y="1716822"/>
              <a:ext cx="59149" cy="144510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5" name="rc1495"/>
            <p:cNvSpPr/>
            <p:nvPr/>
          </p:nvSpPr>
          <p:spPr>
            <a:xfrm>
              <a:off x="4333737" y="1716822"/>
              <a:ext cx="23583" cy="144510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6" name="rc1496"/>
            <p:cNvSpPr/>
            <p:nvPr/>
          </p:nvSpPr>
          <p:spPr>
            <a:xfrm>
              <a:off x="4357320" y="1716822"/>
              <a:ext cx="34386" cy="144510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7" name="rc1497"/>
            <p:cNvSpPr/>
            <p:nvPr/>
          </p:nvSpPr>
          <p:spPr>
            <a:xfrm>
              <a:off x="4391706" y="1716822"/>
              <a:ext cx="46755" cy="144510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8" name="rc1498"/>
            <p:cNvSpPr/>
            <p:nvPr/>
          </p:nvSpPr>
          <p:spPr>
            <a:xfrm>
              <a:off x="4438462" y="1716822"/>
              <a:ext cx="27295" cy="144510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9" name="rc1499"/>
            <p:cNvSpPr/>
            <p:nvPr/>
          </p:nvSpPr>
          <p:spPr>
            <a:xfrm>
              <a:off x="4465757" y="1716822"/>
              <a:ext cx="12020" cy="144510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0" name="rc1500"/>
            <p:cNvSpPr/>
            <p:nvPr/>
          </p:nvSpPr>
          <p:spPr>
            <a:xfrm>
              <a:off x="4477778" y="1716822"/>
              <a:ext cx="9419" cy="144510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1" name="rc1501"/>
            <p:cNvSpPr/>
            <p:nvPr/>
          </p:nvSpPr>
          <p:spPr>
            <a:xfrm>
              <a:off x="4487197" y="1716822"/>
              <a:ext cx="0" cy="144510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2" name="rc1502"/>
            <p:cNvSpPr/>
            <p:nvPr/>
          </p:nvSpPr>
          <p:spPr>
            <a:xfrm>
              <a:off x="4487197" y="1716822"/>
              <a:ext cx="8735" cy="144510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3" name="rc1503"/>
            <p:cNvSpPr/>
            <p:nvPr/>
          </p:nvSpPr>
          <p:spPr>
            <a:xfrm>
              <a:off x="4495932" y="1716822"/>
              <a:ext cx="14290" cy="144510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4" name="rc1504"/>
            <p:cNvSpPr/>
            <p:nvPr/>
          </p:nvSpPr>
          <p:spPr>
            <a:xfrm>
              <a:off x="4510222" y="1716822"/>
              <a:ext cx="10478" cy="144510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5" name="rc1505"/>
            <p:cNvSpPr/>
            <p:nvPr/>
          </p:nvSpPr>
          <p:spPr>
            <a:xfrm>
              <a:off x="4520701" y="1716822"/>
              <a:ext cx="1890" cy="144510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6" name="rc1506"/>
            <p:cNvSpPr/>
            <p:nvPr/>
          </p:nvSpPr>
          <p:spPr>
            <a:xfrm>
              <a:off x="4522592" y="1716822"/>
              <a:ext cx="184" cy="144510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7" name="rc1507"/>
            <p:cNvSpPr/>
            <p:nvPr/>
          </p:nvSpPr>
          <p:spPr>
            <a:xfrm>
              <a:off x="4522776" y="1716822"/>
              <a:ext cx="0" cy="144510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8" name="rc1508"/>
            <p:cNvSpPr/>
            <p:nvPr/>
          </p:nvSpPr>
          <p:spPr>
            <a:xfrm>
              <a:off x="4522776" y="1716822"/>
              <a:ext cx="56" cy="144510"/>
            </a:xfrm>
            <a:prstGeom prst="rect">
              <a:avLst/>
            </a:prstGeom>
            <a:solidFill>
              <a:srgbClr val="66A61E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9" name="rc1509"/>
            <p:cNvSpPr/>
            <p:nvPr/>
          </p:nvSpPr>
          <p:spPr>
            <a:xfrm>
              <a:off x="4522832" y="1716822"/>
              <a:ext cx="9334" cy="144510"/>
            </a:xfrm>
            <a:prstGeom prst="rect">
              <a:avLst/>
            </a:prstGeom>
            <a:solidFill>
              <a:srgbClr val="E6AB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0" name="rc1510"/>
            <p:cNvSpPr/>
            <p:nvPr/>
          </p:nvSpPr>
          <p:spPr>
            <a:xfrm>
              <a:off x="4532166" y="1716822"/>
              <a:ext cx="503" cy="144510"/>
            </a:xfrm>
            <a:prstGeom prst="rect">
              <a:avLst/>
            </a:prstGeom>
            <a:solidFill>
              <a:srgbClr val="A6761D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1" name="rc1511"/>
            <p:cNvSpPr/>
            <p:nvPr/>
          </p:nvSpPr>
          <p:spPr>
            <a:xfrm>
              <a:off x="4532670" y="1716822"/>
              <a:ext cx="1485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2" name="rc1512"/>
            <p:cNvSpPr/>
            <p:nvPr/>
          </p:nvSpPr>
          <p:spPr>
            <a:xfrm>
              <a:off x="4534156" y="1716822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3" name="rc1513"/>
            <p:cNvSpPr/>
            <p:nvPr/>
          </p:nvSpPr>
          <p:spPr>
            <a:xfrm>
              <a:off x="4534156" y="1716822"/>
              <a:ext cx="2242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4" name="rc1514"/>
            <p:cNvSpPr/>
            <p:nvPr/>
          </p:nvSpPr>
          <p:spPr>
            <a:xfrm>
              <a:off x="4536398" y="1716822"/>
              <a:ext cx="237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5" name="rc1515"/>
            <p:cNvSpPr/>
            <p:nvPr/>
          </p:nvSpPr>
          <p:spPr>
            <a:xfrm>
              <a:off x="4536636" y="1716822"/>
              <a:ext cx="119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6" name="rc1516"/>
            <p:cNvSpPr/>
            <p:nvPr/>
          </p:nvSpPr>
          <p:spPr>
            <a:xfrm>
              <a:off x="4536755" y="1716822"/>
              <a:ext cx="532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7" name="rc1517"/>
            <p:cNvSpPr/>
            <p:nvPr/>
          </p:nvSpPr>
          <p:spPr>
            <a:xfrm>
              <a:off x="4537287" y="1716822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8" name="rc1518"/>
            <p:cNvSpPr/>
            <p:nvPr/>
          </p:nvSpPr>
          <p:spPr>
            <a:xfrm>
              <a:off x="4537287" y="1716822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9" name="rc1519"/>
            <p:cNvSpPr/>
            <p:nvPr/>
          </p:nvSpPr>
          <p:spPr>
            <a:xfrm>
              <a:off x="4537287" y="1716822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0" name="rc1520"/>
            <p:cNvSpPr/>
            <p:nvPr/>
          </p:nvSpPr>
          <p:spPr>
            <a:xfrm>
              <a:off x="4537287" y="1716822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1" name="rc1521"/>
            <p:cNvSpPr/>
            <p:nvPr/>
          </p:nvSpPr>
          <p:spPr>
            <a:xfrm>
              <a:off x="4537287" y="1716822"/>
              <a:ext cx="46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2" name="rc1522"/>
            <p:cNvSpPr/>
            <p:nvPr/>
          </p:nvSpPr>
          <p:spPr>
            <a:xfrm>
              <a:off x="3800158" y="1692737"/>
              <a:ext cx="772279" cy="83494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3" name="rc1523"/>
            <p:cNvSpPr/>
            <p:nvPr/>
          </p:nvSpPr>
          <p:spPr>
            <a:xfrm>
              <a:off x="3800158" y="3629696"/>
              <a:ext cx="772279" cy="8349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4" name="pl1524"/>
            <p:cNvSpPr/>
            <p:nvPr/>
          </p:nvSpPr>
          <p:spPr>
            <a:xfrm>
              <a:off x="3923021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5" name="pl1525"/>
            <p:cNvSpPr/>
            <p:nvPr/>
          </p:nvSpPr>
          <p:spPr>
            <a:xfrm>
              <a:off x="4098539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6" name="pl1526"/>
            <p:cNvSpPr/>
            <p:nvPr/>
          </p:nvSpPr>
          <p:spPr>
            <a:xfrm>
              <a:off x="4274057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7" name="pl1527"/>
            <p:cNvSpPr/>
            <p:nvPr/>
          </p:nvSpPr>
          <p:spPr>
            <a:xfrm>
              <a:off x="4449575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8" name="pl1528"/>
            <p:cNvSpPr/>
            <p:nvPr/>
          </p:nvSpPr>
          <p:spPr>
            <a:xfrm>
              <a:off x="3800158" y="4345367"/>
              <a:ext cx="772279" cy="0"/>
            </a:xfrm>
            <a:custGeom>
              <a:avLst/>
              <a:pathLst>
                <a:path w="772279" h="0">
                  <a:moveTo>
                    <a:pt x="0" y="0"/>
                  </a:moveTo>
                  <a:lnTo>
                    <a:pt x="772279" y="0"/>
                  </a:lnTo>
                  <a:lnTo>
                    <a:pt x="77227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9" name="pl1529"/>
            <p:cNvSpPr/>
            <p:nvPr/>
          </p:nvSpPr>
          <p:spPr>
            <a:xfrm>
              <a:off x="3800158" y="4146569"/>
              <a:ext cx="772279" cy="0"/>
            </a:xfrm>
            <a:custGeom>
              <a:avLst/>
              <a:pathLst>
                <a:path w="772279" h="0">
                  <a:moveTo>
                    <a:pt x="0" y="0"/>
                  </a:moveTo>
                  <a:lnTo>
                    <a:pt x="772279" y="0"/>
                  </a:lnTo>
                  <a:lnTo>
                    <a:pt x="77227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0" name="pl1530"/>
            <p:cNvSpPr/>
            <p:nvPr/>
          </p:nvSpPr>
          <p:spPr>
            <a:xfrm>
              <a:off x="3800158" y="3947772"/>
              <a:ext cx="772279" cy="0"/>
            </a:xfrm>
            <a:custGeom>
              <a:avLst/>
              <a:pathLst>
                <a:path w="772279" h="0">
                  <a:moveTo>
                    <a:pt x="0" y="0"/>
                  </a:moveTo>
                  <a:lnTo>
                    <a:pt x="772279" y="0"/>
                  </a:lnTo>
                  <a:lnTo>
                    <a:pt x="77227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1" name="pl1531"/>
            <p:cNvSpPr/>
            <p:nvPr/>
          </p:nvSpPr>
          <p:spPr>
            <a:xfrm>
              <a:off x="3800158" y="3748975"/>
              <a:ext cx="772279" cy="0"/>
            </a:xfrm>
            <a:custGeom>
              <a:avLst/>
              <a:pathLst>
                <a:path w="772279" h="0">
                  <a:moveTo>
                    <a:pt x="0" y="0"/>
                  </a:moveTo>
                  <a:lnTo>
                    <a:pt x="772279" y="0"/>
                  </a:lnTo>
                  <a:lnTo>
                    <a:pt x="77227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2" name="pl1532"/>
            <p:cNvSpPr/>
            <p:nvPr/>
          </p:nvSpPr>
          <p:spPr>
            <a:xfrm>
              <a:off x="3835262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3" name="pl1533"/>
            <p:cNvSpPr/>
            <p:nvPr/>
          </p:nvSpPr>
          <p:spPr>
            <a:xfrm>
              <a:off x="4010780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4" name="pl1534"/>
            <p:cNvSpPr/>
            <p:nvPr/>
          </p:nvSpPr>
          <p:spPr>
            <a:xfrm>
              <a:off x="4186298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5" name="pl1535"/>
            <p:cNvSpPr/>
            <p:nvPr/>
          </p:nvSpPr>
          <p:spPr>
            <a:xfrm>
              <a:off x="4361816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6" name="pl1536"/>
            <p:cNvSpPr/>
            <p:nvPr/>
          </p:nvSpPr>
          <p:spPr>
            <a:xfrm>
              <a:off x="4537334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7" name="rc1537"/>
            <p:cNvSpPr/>
            <p:nvPr/>
          </p:nvSpPr>
          <p:spPr>
            <a:xfrm>
              <a:off x="3835262" y="4255908"/>
              <a:ext cx="239228" cy="178917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8" name="rc1538"/>
            <p:cNvSpPr/>
            <p:nvPr/>
          </p:nvSpPr>
          <p:spPr>
            <a:xfrm>
              <a:off x="4074490" y="4255908"/>
              <a:ext cx="80087" cy="178917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9" name="rc1539"/>
            <p:cNvSpPr/>
            <p:nvPr/>
          </p:nvSpPr>
          <p:spPr>
            <a:xfrm>
              <a:off x="4154577" y="4255908"/>
              <a:ext cx="45488" cy="178917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0" name="rc1540"/>
            <p:cNvSpPr/>
            <p:nvPr/>
          </p:nvSpPr>
          <p:spPr>
            <a:xfrm>
              <a:off x="4200065" y="4255908"/>
              <a:ext cx="77808" cy="178917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1" name="rc1541"/>
            <p:cNvSpPr/>
            <p:nvPr/>
          </p:nvSpPr>
          <p:spPr>
            <a:xfrm>
              <a:off x="4277874" y="4255908"/>
              <a:ext cx="76065" cy="178917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2" name="rc1542"/>
            <p:cNvSpPr/>
            <p:nvPr/>
          </p:nvSpPr>
          <p:spPr>
            <a:xfrm>
              <a:off x="4353939" y="4255908"/>
              <a:ext cx="48818" cy="178917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3" name="rc1543"/>
            <p:cNvSpPr/>
            <p:nvPr/>
          </p:nvSpPr>
          <p:spPr>
            <a:xfrm>
              <a:off x="4402757" y="4255908"/>
              <a:ext cx="47743" cy="178917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4" name="rc1544"/>
            <p:cNvSpPr/>
            <p:nvPr/>
          </p:nvSpPr>
          <p:spPr>
            <a:xfrm>
              <a:off x="4450501" y="4255908"/>
              <a:ext cx="20828" cy="178917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5" name="rc1545"/>
            <p:cNvSpPr/>
            <p:nvPr/>
          </p:nvSpPr>
          <p:spPr>
            <a:xfrm>
              <a:off x="4471329" y="4255908"/>
              <a:ext cx="18231" cy="178917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6" name="rc1546"/>
            <p:cNvSpPr/>
            <p:nvPr/>
          </p:nvSpPr>
          <p:spPr>
            <a:xfrm>
              <a:off x="4489561" y="4255908"/>
              <a:ext cx="3603" cy="178917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7" name="rc1547"/>
            <p:cNvSpPr/>
            <p:nvPr/>
          </p:nvSpPr>
          <p:spPr>
            <a:xfrm>
              <a:off x="4493164" y="4255908"/>
              <a:ext cx="12832" cy="178917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8" name="rc1548"/>
            <p:cNvSpPr/>
            <p:nvPr/>
          </p:nvSpPr>
          <p:spPr>
            <a:xfrm>
              <a:off x="4505997" y="4255908"/>
              <a:ext cx="1088" cy="178917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9" name="rc1549"/>
            <p:cNvSpPr/>
            <p:nvPr/>
          </p:nvSpPr>
          <p:spPr>
            <a:xfrm>
              <a:off x="4507086" y="4255908"/>
              <a:ext cx="111" cy="178917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0" name="rc1550"/>
            <p:cNvSpPr/>
            <p:nvPr/>
          </p:nvSpPr>
          <p:spPr>
            <a:xfrm>
              <a:off x="4507197" y="4255908"/>
              <a:ext cx="12078" cy="17891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1" name="rc1551"/>
            <p:cNvSpPr/>
            <p:nvPr/>
          </p:nvSpPr>
          <p:spPr>
            <a:xfrm>
              <a:off x="4519275" y="4255908"/>
              <a:ext cx="3615" cy="17891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2" name="rc1552"/>
            <p:cNvSpPr/>
            <p:nvPr/>
          </p:nvSpPr>
          <p:spPr>
            <a:xfrm>
              <a:off x="4522891" y="4255908"/>
              <a:ext cx="8948" cy="178917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3" name="rc1553"/>
            <p:cNvSpPr/>
            <p:nvPr/>
          </p:nvSpPr>
          <p:spPr>
            <a:xfrm>
              <a:off x="4531839" y="4255908"/>
              <a:ext cx="3812" cy="178917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4" name="rc1554"/>
            <p:cNvSpPr/>
            <p:nvPr/>
          </p:nvSpPr>
          <p:spPr>
            <a:xfrm>
              <a:off x="4535652" y="4255908"/>
              <a:ext cx="121" cy="178917"/>
            </a:xfrm>
            <a:prstGeom prst="rect">
              <a:avLst/>
            </a:prstGeom>
            <a:solidFill>
              <a:srgbClr val="66A61E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5" name="rc1555"/>
            <p:cNvSpPr/>
            <p:nvPr/>
          </p:nvSpPr>
          <p:spPr>
            <a:xfrm>
              <a:off x="4535774" y="4255908"/>
              <a:ext cx="79" cy="178917"/>
            </a:xfrm>
            <a:prstGeom prst="rect">
              <a:avLst/>
            </a:prstGeom>
            <a:solidFill>
              <a:srgbClr val="E6AB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6" name="rc1556"/>
            <p:cNvSpPr/>
            <p:nvPr/>
          </p:nvSpPr>
          <p:spPr>
            <a:xfrm>
              <a:off x="4535853" y="4255908"/>
              <a:ext cx="246" cy="178917"/>
            </a:xfrm>
            <a:prstGeom prst="rect">
              <a:avLst/>
            </a:prstGeom>
            <a:solidFill>
              <a:srgbClr val="A6761D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7" name="rc1557"/>
            <p:cNvSpPr/>
            <p:nvPr/>
          </p:nvSpPr>
          <p:spPr>
            <a:xfrm>
              <a:off x="4536099" y="4255908"/>
              <a:ext cx="401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8" name="rc1558"/>
            <p:cNvSpPr/>
            <p:nvPr/>
          </p:nvSpPr>
          <p:spPr>
            <a:xfrm>
              <a:off x="4536500" y="4255908"/>
              <a:ext cx="167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9" name="rc1559"/>
            <p:cNvSpPr/>
            <p:nvPr/>
          </p:nvSpPr>
          <p:spPr>
            <a:xfrm>
              <a:off x="4536667" y="4255908"/>
              <a:ext cx="11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0" name="rc1560"/>
            <p:cNvSpPr/>
            <p:nvPr/>
          </p:nvSpPr>
          <p:spPr>
            <a:xfrm>
              <a:off x="4536679" y="4255908"/>
              <a:ext cx="94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1" name="rc1561"/>
            <p:cNvSpPr/>
            <p:nvPr/>
          </p:nvSpPr>
          <p:spPr>
            <a:xfrm>
              <a:off x="4536773" y="4255908"/>
              <a:ext cx="355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2" name="rc1562"/>
            <p:cNvSpPr/>
            <p:nvPr/>
          </p:nvSpPr>
          <p:spPr>
            <a:xfrm>
              <a:off x="4537129" y="4255908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3" name="rc1563"/>
            <p:cNvSpPr/>
            <p:nvPr/>
          </p:nvSpPr>
          <p:spPr>
            <a:xfrm>
              <a:off x="4537129" y="4255908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4" name="rc1564"/>
            <p:cNvSpPr/>
            <p:nvPr/>
          </p:nvSpPr>
          <p:spPr>
            <a:xfrm>
              <a:off x="4537129" y="4255908"/>
              <a:ext cx="204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5" name="rc1565"/>
            <p:cNvSpPr/>
            <p:nvPr/>
          </p:nvSpPr>
          <p:spPr>
            <a:xfrm>
              <a:off x="4537334" y="4255908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6" name="rc1566"/>
            <p:cNvSpPr/>
            <p:nvPr/>
          </p:nvSpPr>
          <p:spPr>
            <a:xfrm>
              <a:off x="4537334" y="4255908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7" name="rc1567"/>
            <p:cNvSpPr/>
            <p:nvPr/>
          </p:nvSpPr>
          <p:spPr>
            <a:xfrm>
              <a:off x="4537334" y="4255908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8" name="rc1568"/>
            <p:cNvSpPr/>
            <p:nvPr/>
          </p:nvSpPr>
          <p:spPr>
            <a:xfrm>
              <a:off x="3835262" y="4057111"/>
              <a:ext cx="200387" cy="178917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9" name="rc1569"/>
            <p:cNvSpPr/>
            <p:nvPr/>
          </p:nvSpPr>
          <p:spPr>
            <a:xfrm>
              <a:off x="4035649" y="4057111"/>
              <a:ext cx="100826" cy="178917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0" name="rc1570"/>
            <p:cNvSpPr/>
            <p:nvPr/>
          </p:nvSpPr>
          <p:spPr>
            <a:xfrm>
              <a:off x="4136476" y="4057111"/>
              <a:ext cx="82498" cy="178917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1" name="rc1571"/>
            <p:cNvSpPr/>
            <p:nvPr/>
          </p:nvSpPr>
          <p:spPr>
            <a:xfrm>
              <a:off x="4218975" y="4057111"/>
              <a:ext cx="94109" cy="178917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2" name="rc1572"/>
            <p:cNvSpPr/>
            <p:nvPr/>
          </p:nvSpPr>
          <p:spPr>
            <a:xfrm>
              <a:off x="4313084" y="4057111"/>
              <a:ext cx="71894" cy="178917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3" name="rc1573"/>
            <p:cNvSpPr/>
            <p:nvPr/>
          </p:nvSpPr>
          <p:spPr>
            <a:xfrm>
              <a:off x="4384978" y="4057111"/>
              <a:ext cx="49108" cy="178917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4" name="rc1574"/>
            <p:cNvSpPr/>
            <p:nvPr/>
          </p:nvSpPr>
          <p:spPr>
            <a:xfrm>
              <a:off x="4434086" y="4057111"/>
              <a:ext cx="10995" cy="178917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5" name="rc1575"/>
            <p:cNvSpPr/>
            <p:nvPr/>
          </p:nvSpPr>
          <p:spPr>
            <a:xfrm>
              <a:off x="4445081" y="4057111"/>
              <a:ext cx="17478" cy="178917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6" name="rc1576"/>
            <p:cNvSpPr/>
            <p:nvPr/>
          </p:nvSpPr>
          <p:spPr>
            <a:xfrm>
              <a:off x="4462560" y="4057111"/>
              <a:ext cx="3561" cy="178917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7" name="rc1577"/>
            <p:cNvSpPr/>
            <p:nvPr/>
          </p:nvSpPr>
          <p:spPr>
            <a:xfrm>
              <a:off x="4466121" y="4057111"/>
              <a:ext cx="8344" cy="178917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8" name="rc1578"/>
            <p:cNvSpPr/>
            <p:nvPr/>
          </p:nvSpPr>
          <p:spPr>
            <a:xfrm>
              <a:off x="4474466" y="4057111"/>
              <a:ext cx="18228" cy="178917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9" name="rc1579"/>
            <p:cNvSpPr/>
            <p:nvPr/>
          </p:nvSpPr>
          <p:spPr>
            <a:xfrm>
              <a:off x="4492695" y="4057111"/>
              <a:ext cx="1321" cy="178917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0" name="rc1580"/>
            <p:cNvSpPr/>
            <p:nvPr/>
          </p:nvSpPr>
          <p:spPr>
            <a:xfrm>
              <a:off x="4494016" y="4057111"/>
              <a:ext cx="131" cy="178917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1" name="rc1581"/>
            <p:cNvSpPr/>
            <p:nvPr/>
          </p:nvSpPr>
          <p:spPr>
            <a:xfrm>
              <a:off x="4494147" y="4057111"/>
              <a:ext cx="8216" cy="17891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2" name="rc1582"/>
            <p:cNvSpPr/>
            <p:nvPr/>
          </p:nvSpPr>
          <p:spPr>
            <a:xfrm>
              <a:off x="4502364" y="4057111"/>
              <a:ext cx="14740" cy="17891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3" name="rc1583"/>
            <p:cNvSpPr/>
            <p:nvPr/>
          </p:nvSpPr>
          <p:spPr>
            <a:xfrm>
              <a:off x="4517104" y="4057111"/>
              <a:ext cx="12168" cy="178917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4" name="rc1584"/>
            <p:cNvSpPr/>
            <p:nvPr/>
          </p:nvSpPr>
          <p:spPr>
            <a:xfrm>
              <a:off x="4529273" y="4057111"/>
              <a:ext cx="3369" cy="178917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5" name="rc1585"/>
            <p:cNvSpPr/>
            <p:nvPr/>
          </p:nvSpPr>
          <p:spPr>
            <a:xfrm>
              <a:off x="4532642" y="4057111"/>
              <a:ext cx="2975" cy="178917"/>
            </a:xfrm>
            <a:prstGeom prst="rect">
              <a:avLst/>
            </a:prstGeom>
            <a:solidFill>
              <a:srgbClr val="66A61E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6" name="rc1586"/>
            <p:cNvSpPr/>
            <p:nvPr/>
          </p:nvSpPr>
          <p:spPr>
            <a:xfrm>
              <a:off x="4535617" y="4057111"/>
              <a:ext cx="166" cy="178917"/>
            </a:xfrm>
            <a:prstGeom prst="rect">
              <a:avLst/>
            </a:prstGeom>
            <a:solidFill>
              <a:srgbClr val="E6AB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7" name="rc1587"/>
            <p:cNvSpPr/>
            <p:nvPr/>
          </p:nvSpPr>
          <p:spPr>
            <a:xfrm>
              <a:off x="4535784" y="4057111"/>
              <a:ext cx="554" cy="178917"/>
            </a:xfrm>
            <a:prstGeom prst="rect">
              <a:avLst/>
            </a:prstGeom>
            <a:solidFill>
              <a:srgbClr val="A6761D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8" name="rc1588"/>
            <p:cNvSpPr/>
            <p:nvPr/>
          </p:nvSpPr>
          <p:spPr>
            <a:xfrm>
              <a:off x="4536338" y="4057111"/>
              <a:ext cx="124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9" name="rc1589"/>
            <p:cNvSpPr/>
            <p:nvPr/>
          </p:nvSpPr>
          <p:spPr>
            <a:xfrm>
              <a:off x="4536463" y="4057111"/>
              <a:ext cx="302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0" name="rc1590"/>
            <p:cNvSpPr/>
            <p:nvPr/>
          </p:nvSpPr>
          <p:spPr>
            <a:xfrm>
              <a:off x="4536765" y="4057111"/>
              <a:ext cx="61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1" name="rc1591"/>
            <p:cNvSpPr/>
            <p:nvPr/>
          </p:nvSpPr>
          <p:spPr>
            <a:xfrm>
              <a:off x="4536826" y="4057111"/>
              <a:ext cx="53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2" name="rc1592"/>
            <p:cNvSpPr/>
            <p:nvPr/>
          </p:nvSpPr>
          <p:spPr>
            <a:xfrm>
              <a:off x="4536880" y="4057111"/>
              <a:ext cx="424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3" name="rc1593"/>
            <p:cNvSpPr/>
            <p:nvPr/>
          </p:nvSpPr>
          <p:spPr>
            <a:xfrm>
              <a:off x="4537304" y="4057111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4" name="rc1594"/>
            <p:cNvSpPr/>
            <p:nvPr/>
          </p:nvSpPr>
          <p:spPr>
            <a:xfrm>
              <a:off x="4537304" y="4057111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5" name="rc1595"/>
            <p:cNvSpPr/>
            <p:nvPr/>
          </p:nvSpPr>
          <p:spPr>
            <a:xfrm>
              <a:off x="4537304" y="4057111"/>
              <a:ext cx="29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6" name="rc1596"/>
            <p:cNvSpPr/>
            <p:nvPr/>
          </p:nvSpPr>
          <p:spPr>
            <a:xfrm>
              <a:off x="4537334" y="4057111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7" name="rc1597"/>
            <p:cNvSpPr/>
            <p:nvPr/>
          </p:nvSpPr>
          <p:spPr>
            <a:xfrm>
              <a:off x="4537334" y="4057111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8" name="rc1598"/>
            <p:cNvSpPr/>
            <p:nvPr/>
          </p:nvSpPr>
          <p:spPr>
            <a:xfrm>
              <a:off x="4537334" y="4057111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9" name="rc1599"/>
            <p:cNvSpPr/>
            <p:nvPr/>
          </p:nvSpPr>
          <p:spPr>
            <a:xfrm>
              <a:off x="3835262" y="3858313"/>
              <a:ext cx="199968" cy="178917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0" name="rc1600"/>
            <p:cNvSpPr/>
            <p:nvPr/>
          </p:nvSpPr>
          <p:spPr>
            <a:xfrm>
              <a:off x="4035230" y="3858313"/>
              <a:ext cx="118488" cy="178917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1" name="rc1601"/>
            <p:cNvSpPr/>
            <p:nvPr/>
          </p:nvSpPr>
          <p:spPr>
            <a:xfrm>
              <a:off x="4153718" y="3858313"/>
              <a:ext cx="63594" cy="178917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2" name="rc1602"/>
            <p:cNvSpPr/>
            <p:nvPr/>
          </p:nvSpPr>
          <p:spPr>
            <a:xfrm>
              <a:off x="4217313" y="3858313"/>
              <a:ext cx="98068" cy="178917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3" name="rc1603"/>
            <p:cNvSpPr/>
            <p:nvPr/>
          </p:nvSpPr>
          <p:spPr>
            <a:xfrm>
              <a:off x="4315381" y="3858313"/>
              <a:ext cx="55761" cy="178917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4" name="rc1604"/>
            <p:cNvSpPr/>
            <p:nvPr/>
          </p:nvSpPr>
          <p:spPr>
            <a:xfrm>
              <a:off x="4371143" y="3858313"/>
              <a:ext cx="58385" cy="178917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5" name="rc1605"/>
            <p:cNvSpPr/>
            <p:nvPr/>
          </p:nvSpPr>
          <p:spPr>
            <a:xfrm>
              <a:off x="4429528" y="3858313"/>
              <a:ext cx="6314" cy="178917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6" name="rc1606"/>
            <p:cNvSpPr/>
            <p:nvPr/>
          </p:nvSpPr>
          <p:spPr>
            <a:xfrm>
              <a:off x="4435843" y="3858313"/>
              <a:ext cx="22342" cy="178917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7" name="rc1607"/>
            <p:cNvSpPr/>
            <p:nvPr/>
          </p:nvSpPr>
          <p:spPr>
            <a:xfrm>
              <a:off x="4458186" y="3858313"/>
              <a:ext cx="2475" cy="178917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8" name="rc1608"/>
            <p:cNvSpPr/>
            <p:nvPr/>
          </p:nvSpPr>
          <p:spPr>
            <a:xfrm>
              <a:off x="4460662" y="3858313"/>
              <a:ext cx="12163" cy="178917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9" name="rc1609"/>
            <p:cNvSpPr/>
            <p:nvPr/>
          </p:nvSpPr>
          <p:spPr>
            <a:xfrm>
              <a:off x="4472825" y="3858313"/>
              <a:ext cx="24881" cy="178917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0" name="rc1610"/>
            <p:cNvSpPr/>
            <p:nvPr/>
          </p:nvSpPr>
          <p:spPr>
            <a:xfrm>
              <a:off x="4497706" y="3858313"/>
              <a:ext cx="1916" cy="178917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1" name="rc1611"/>
            <p:cNvSpPr/>
            <p:nvPr/>
          </p:nvSpPr>
          <p:spPr>
            <a:xfrm>
              <a:off x="4499623" y="3858313"/>
              <a:ext cx="72" cy="178917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2" name="rc1612"/>
            <p:cNvSpPr/>
            <p:nvPr/>
          </p:nvSpPr>
          <p:spPr>
            <a:xfrm>
              <a:off x="4499696" y="3858313"/>
              <a:ext cx="4166" cy="17891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3" name="rc1613"/>
            <p:cNvSpPr/>
            <p:nvPr/>
          </p:nvSpPr>
          <p:spPr>
            <a:xfrm>
              <a:off x="4503863" y="3858313"/>
              <a:ext cx="6898" cy="17891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4" name="rc1614"/>
            <p:cNvSpPr/>
            <p:nvPr/>
          </p:nvSpPr>
          <p:spPr>
            <a:xfrm>
              <a:off x="4510762" y="3858313"/>
              <a:ext cx="14789" cy="178917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5" name="rc1615"/>
            <p:cNvSpPr/>
            <p:nvPr/>
          </p:nvSpPr>
          <p:spPr>
            <a:xfrm>
              <a:off x="4525551" y="3858313"/>
              <a:ext cx="8939" cy="178917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6" name="rc1616"/>
            <p:cNvSpPr/>
            <p:nvPr/>
          </p:nvSpPr>
          <p:spPr>
            <a:xfrm>
              <a:off x="4534490" y="3858313"/>
              <a:ext cx="801" cy="178917"/>
            </a:xfrm>
            <a:prstGeom prst="rect">
              <a:avLst/>
            </a:prstGeom>
            <a:solidFill>
              <a:srgbClr val="66A61E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7" name="rc1617"/>
            <p:cNvSpPr/>
            <p:nvPr/>
          </p:nvSpPr>
          <p:spPr>
            <a:xfrm>
              <a:off x="4535291" y="3858313"/>
              <a:ext cx="111" cy="178917"/>
            </a:xfrm>
            <a:prstGeom prst="rect">
              <a:avLst/>
            </a:prstGeom>
            <a:solidFill>
              <a:srgbClr val="E6AB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8" name="rc1618"/>
            <p:cNvSpPr/>
            <p:nvPr/>
          </p:nvSpPr>
          <p:spPr>
            <a:xfrm>
              <a:off x="4535403" y="3858313"/>
              <a:ext cx="787" cy="178917"/>
            </a:xfrm>
            <a:prstGeom prst="rect">
              <a:avLst/>
            </a:prstGeom>
            <a:solidFill>
              <a:srgbClr val="A6761D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9" name="rc1619"/>
            <p:cNvSpPr/>
            <p:nvPr/>
          </p:nvSpPr>
          <p:spPr>
            <a:xfrm>
              <a:off x="4536190" y="3858313"/>
              <a:ext cx="57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0" name="rc1620"/>
            <p:cNvSpPr/>
            <p:nvPr/>
          </p:nvSpPr>
          <p:spPr>
            <a:xfrm>
              <a:off x="4536248" y="3858313"/>
              <a:ext cx="164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1" name="rc1621"/>
            <p:cNvSpPr/>
            <p:nvPr/>
          </p:nvSpPr>
          <p:spPr>
            <a:xfrm>
              <a:off x="4536412" y="3858313"/>
              <a:ext cx="21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2" name="rc1622"/>
            <p:cNvSpPr/>
            <p:nvPr/>
          </p:nvSpPr>
          <p:spPr>
            <a:xfrm>
              <a:off x="4536434" y="3858313"/>
              <a:ext cx="59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3" name="rc1623"/>
            <p:cNvSpPr/>
            <p:nvPr/>
          </p:nvSpPr>
          <p:spPr>
            <a:xfrm>
              <a:off x="4536494" y="3858313"/>
              <a:ext cx="678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4" name="rc1624"/>
            <p:cNvSpPr/>
            <p:nvPr/>
          </p:nvSpPr>
          <p:spPr>
            <a:xfrm>
              <a:off x="4537172" y="3858313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5" name="rc1625"/>
            <p:cNvSpPr/>
            <p:nvPr/>
          </p:nvSpPr>
          <p:spPr>
            <a:xfrm>
              <a:off x="4537172" y="3858313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6" name="rc1626"/>
            <p:cNvSpPr/>
            <p:nvPr/>
          </p:nvSpPr>
          <p:spPr>
            <a:xfrm>
              <a:off x="4537172" y="3858313"/>
              <a:ext cx="161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7" name="rc1627"/>
            <p:cNvSpPr/>
            <p:nvPr/>
          </p:nvSpPr>
          <p:spPr>
            <a:xfrm>
              <a:off x="4537334" y="3858313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8" name="rc1628"/>
            <p:cNvSpPr/>
            <p:nvPr/>
          </p:nvSpPr>
          <p:spPr>
            <a:xfrm>
              <a:off x="4537334" y="3858313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9" name="rc1629"/>
            <p:cNvSpPr/>
            <p:nvPr/>
          </p:nvSpPr>
          <p:spPr>
            <a:xfrm>
              <a:off x="4537334" y="3858313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0" name="rc1630"/>
            <p:cNvSpPr/>
            <p:nvPr/>
          </p:nvSpPr>
          <p:spPr>
            <a:xfrm>
              <a:off x="3835262" y="3659516"/>
              <a:ext cx="230375" cy="178917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1" name="rc1631"/>
            <p:cNvSpPr/>
            <p:nvPr/>
          </p:nvSpPr>
          <p:spPr>
            <a:xfrm>
              <a:off x="4065637" y="3659516"/>
              <a:ext cx="83314" cy="178917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2" name="rc1632"/>
            <p:cNvSpPr/>
            <p:nvPr/>
          </p:nvSpPr>
          <p:spPr>
            <a:xfrm>
              <a:off x="4148952" y="3659516"/>
              <a:ext cx="58765" cy="178917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3" name="rc1633"/>
            <p:cNvSpPr/>
            <p:nvPr/>
          </p:nvSpPr>
          <p:spPr>
            <a:xfrm>
              <a:off x="4207717" y="3659516"/>
              <a:ext cx="73465" cy="178917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4" name="rc1634"/>
            <p:cNvSpPr/>
            <p:nvPr/>
          </p:nvSpPr>
          <p:spPr>
            <a:xfrm>
              <a:off x="4281182" y="3659516"/>
              <a:ext cx="64250" cy="178917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5" name="rc1635"/>
            <p:cNvSpPr/>
            <p:nvPr/>
          </p:nvSpPr>
          <p:spPr>
            <a:xfrm>
              <a:off x="4345433" y="3659516"/>
              <a:ext cx="50678" cy="178917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6" name="rc1636"/>
            <p:cNvSpPr/>
            <p:nvPr/>
          </p:nvSpPr>
          <p:spPr>
            <a:xfrm>
              <a:off x="4396111" y="3659516"/>
              <a:ext cx="17108" cy="178917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7" name="rc1637"/>
            <p:cNvSpPr/>
            <p:nvPr/>
          </p:nvSpPr>
          <p:spPr>
            <a:xfrm>
              <a:off x="4413220" y="3659516"/>
              <a:ext cx="34209" cy="178917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8" name="rc1638"/>
            <p:cNvSpPr/>
            <p:nvPr/>
          </p:nvSpPr>
          <p:spPr>
            <a:xfrm>
              <a:off x="4447429" y="3659516"/>
              <a:ext cx="19366" cy="178917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9" name="rc1639"/>
            <p:cNvSpPr/>
            <p:nvPr/>
          </p:nvSpPr>
          <p:spPr>
            <a:xfrm>
              <a:off x="4466796" y="3659516"/>
              <a:ext cx="16882" cy="178917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0" name="rc1640"/>
            <p:cNvSpPr/>
            <p:nvPr/>
          </p:nvSpPr>
          <p:spPr>
            <a:xfrm>
              <a:off x="4483679" y="3659516"/>
              <a:ext cx="12741" cy="178917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1" name="rc1641"/>
            <p:cNvSpPr/>
            <p:nvPr/>
          </p:nvSpPr>
          <p:spPr>
            <a:xfrm>
              <a:off x="4496420" y="3659516"/>
              <a:ext cx="3037" cy="178917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2" name="rc1642"/>
            <p:cNvSpPr/>
            <p:nvPr/>
          </p:nvSpPr>
          <p:spPr>
            <a:xfrm>
              <a:off x="4499458" y="3659516"/>
              <a:ext cx="1274" cy="178917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3" name="rc1643"/>
            <p:cNvSpPr/>
            <p:nvPr/>
          </p:nvSpPr>
          <p:spPr>
            <a:xfrm>
              <a:off x="4500732" y="3659516"/>
              <a:ext cx="5505" cy="17891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4" name="rc1644"/>
            <p:cNvSpPr/>
            <p:nvPr/>
          </p:nvSpPr>
          <p:spPr>
            <a:xfrm>
              <a:off x="4506238" y="3659516"/>
              <a:ext cx="6408" cy="17891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5" name="rc1645"/>
            <p:cNvSpPr/>
            <p:nvPr/>
          </p:nvSpPr>
          <p:spPr>
            <a:xfrm>
              <a:off x="4512647" y="3659516"/>
              <a:ext cx="4577" cy="178917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6" name="rc1646"/>
            <p:cNvSpPr/>
            <p:nvPr/>
          </p:nvSpPr>
          <p:spPr>
            <a:xfrm>
              <a:off x="4517224" y="3659516"/>
              <a:ext cx="8918" cy="178917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7" name="rc1647"/>
            <p:cNvSpPr/>
            <p:nvPr/>
          </p:nvSpPr>
          <p:spPr>
            <a:xfrm>
              <a:off x="4526142" y="3659516"/>
              <a:ext cx="4263" cy="178917"/>
            </a:xfrm>
            <a:prstGeom prst="rect">
              <a:avLst/>
            </a:prstGeom>
            <a:solidFill>
              <a:srgbClr val="66A61E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8" name="rc1648"/>
            <p:cNvSpPr/>
            <p:nvPr/>
          </p:nvSpPr>
          <p:spPr>
            <a:xfrm>
              <a:off x="4530405" y="3659516"/>
              <a:ext cx="907" cy="178917"/>
            </a:xfrm>
            <a:prstGeom prst="rect">
              <a:avLst/>
            </a:prstGeom>
            <a:solidFill>
              <a:srgbClr val="E6AB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9" name="rc1649"/>
            <p:cNvSpPr/>
            <p:nvPr/>
          </p:nvSpPr>
          <p:spPr>
            <a:xfrm>
              <a:off x="4531313" y="3659516"/>
              <a:ext cx="1528" cy="178917"/>
            </a:xfrm>
            <a:prstGeom prst="rect">
              <a:avLst/>
            </a:prstGeom>
            <a:solidFill>
              <a:srgbClr val="A6761D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0" name="rc1650"/>
            <p:cNvSpPr/>
            <p:nvPr/>
          </p:nvSpPr>
          <p:spPr>
            <a:xfrm>
              <a:off x="4532841" y="3659516"/>
              <a:ext cx="811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1" name="rc1651"/>
            <p:cNvSpPr/>
            <p:nvPr/>
          </p:nvSpPr>
          <p:spPr>
            <a:xfrm>
              <a:off x="4533653" y="3659516"/>
              <a:ext cx="1498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2" name="rc1652"/>
            <p:cNvSpPr/>
            <p:nvPr/>
          </p:nvSpPr>
          <p:spPr>
            <a:xfrm>
              <a:off x="4535151" y="3659516"/>
              <a:ext cx="189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3" name="rc1653"/>
            <p:cNvSpPr/>
            <p:nvPr/>
          </p:nvSpPr>
          <p:spPr>
            <a:xfrm>
              <a:off x="4535341" y="3659516"/>
              <a:ext cx="932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4" name="rc1654"/>
            <p:cNvSpPr/>
            <p:nvPr/>
          </p:nvSpPr>
          <p:spPr>
            <a:xfrm>
              <a:off x="4536274" y="3659516"/>
              <a:ext cx="1059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5" name="rc1655"/>
            <p:cNvSpPr/>
            <p:nvPr/>
          </p:nvSpPr>
          <p:spPr>
            <a:xfrm>
              <a:off x="4537334" y="3659516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6" name="rc1656"/>
            <p:cNvSpPr/>
            <p:nvPr/>
          </p:nvSpPr>
          <p:spPr>
            <a:xfrm>
              <a:off x="4537334" y="3659516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7" name="rc1657"/>
            <p:cNvSpPr/>
            <p:nvPr/>
          </p:nvSpPr>
          <p:spPr>
            <a:xfrm>
              <a:off x="4537334" y="3659516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8" name="rc1658"/>
            <p:cNvSpPr/>
            <p:nvPr/>
          </p:nvSpPr>
          <p:spPr>
            <a:xfrm>
              <a:off x="4537334" y="3659516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9" name="rc1659"/>
            <p:cNvSpPr/>
            <p:nvPr/>
          </p:nvSpPr>
          <p:spPr>
            <a:xfrm>
              <a:off x="4537334" y="3659516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0" name="rc1660"/>
            <p:cNvSpPr/>
            <p:nvPr/>
          </p:nvSpPr>
          <p:spPr>
            <a:xfrm>
              <a:off x="4537334" y="3659516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1" name="rc1661"/>
            <p:cNvSpPr/>
            <p:nvPr/>
          </p:nvSpPr>
          <p:spPr>
            <a:xfrm>
              <a:off x="3800158" y="3629696"/>
              <a:ext cx="772279" cy="83494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2" name="rc1662"/>
            <p:cNvSpPr/>
            <p:nvPr/>
          </p:nvSpPr>
          <p:spPr>
            <a:xfrm>
              <a:off x="3800158" y="5566655"/>
              <a:ext cx="772279" cy="8349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3" name="pl1663"/>
            <p:cNvSpPr/>
            <p:nvPr/>
          </p:nvSpPr>
          <p:spPr>
            <a:xfrm>
              <a:off x="3923021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4" name="pl1664"/>
            <p:cNvSpPr/>
            <p:nvPr/>
          </p:nvSpPr>
          <p:spPr>
            <a:xfrm>
              <a:off x="4098539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5" name="pl1665"/>
            <p:cNvSpPr/>
            <p:nvPr/>
          </p:nvSpPr>
          <p:spPr>
            <a:xfrm>
              <a:off x="4274057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6" name="pl1666"/>
            <p:cNvSpPr/>
            <p:nvPr/>
          </p:nvSpPr>
          <p:spPr>
            <a:xfrm>
              <a:off x="4449575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7" name="pl1667"/>
            <p:cNvSpPr/>
            <p:nvPr/>
          </p:nvSpPr>
          <p:spPr>
            <a:xfrm>
              <a:off x="3800158" y="6282326"/>
              <a:ext cx="772279" cy="0"/>
            </a:xfrm>
            <a:custGeom>
              <a:avLst/>
              <a:pathLst>
                <a:path w="772279" h="0">
                  <a:moveTo>
                    <a:pt x="0" y="0"/>
                  </a:moveTo>
                  <a:lnTo>
                    <a:pt x="772279" y="0"/>
                  </a:lnTo>
                  <a:lnTo>
                    <a:pt x="77227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8" name="pl1668"/>
            <p:cNvSpPr/>
            <p:nvPr/>
          </p:nvSpPr>
          <p:spPr>
            <a:xfrm>
              <a:off x="3800158" y="6083528"/>
              <a:ext cx="772279" cy="0"/>
            </a:xfrm>
            <a:custGeom>
              <a:avLst/>
              <a:pathLst>
                <a:path w="772279" h="0">
                  <a:moveTo>
                    <a:pt x="0" y="0"/>
                  </a:moveTo>
                  <a:lnTo>
                    <a:pt x="772279" y="0"/>
                  </a:lnTo>
                  <a:lnTo>
                    <a:pt x="77227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9" name="pl1669"/>
            <p:cNvSpPr/>
            <p:nvPr/>
          </p:nvSpPr>
          <p:spPr>
            <a:xfrm>
              <a:off x="3800158" y="5884731"/>
              <a:ext cx="772279" cy="0"/>
            </a:xfrm>
            <a:custGeom>
              <a:avLst/>
              <a:pathLst>
                <a:path w="772279" h="0">
                  <a:moveTo>
                    <a:pt x="0" y="0"/>
                  </a:moveTo>
                  <a:lnTo>
                    <a:pt x="772279" y="0"/>
                  </a:lnTo>
                  <a:lnTo>
                    <a:pt x="77227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0" name="pl1670"/>
            <p:cNvSpPr/>
            <p:nvPr/>
          </p:nvSpPr>
          <p:spPr>
            <a:xfrm>
              <a:off x="3800158" y="5685934"/>
              <a:ext cx="772279" cy="0"/>
            </a:xfrm>
            <a:custGeom>
              <a:avLst/>
              <a:pathLst>
                <a:path w="772279" h="0">
                  <a:moveTo>
                    <a:pt x="0" y="0"/>
                  </a:moveTo>
                  <a:lnTo>
                    <a:pt x="772279" y="0"/>
                  </a:lnTo>
                  <a:lnTo>
                    <a:pt x="77227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1" name="pl1671"/>
            <p:cNvSpPr/>
            <p:nvPr/>
          </p:nvSpPr>
          <p:spPr>
            <a:xfrm>
              <a:off x="3835262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2" name="pl1672"/>
            <p:cNvSpPr/>
            <p:nvPr/>
          </p:nvSpPr>
          <p:spPr>
            <a:xfrm>
              <a:off x="4010780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3" name="pl1673"/>
            <p:cNvSpPr/>
            <p:nvPr/>
          </p:nvSpPr>
          <p:spPr>
            <a:xfrm>
              <a:off x="4186298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4" name="pl1674"/>
            <p:cNvSpPr/>
            <p:nvPr/>
          </p:nvSpPr>
          <p:spPr>
            <a:xfrm>
              <a:off x="4361816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5" name="pl1675"/>
            <p:cNvSpPr/>
            <p:nvPr/>
          </p:nvSpPr>
          <p:spPr>
            <a:xfrm>
              <a:off x="4537334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6" name="rc1676"/>
            <p:cNvSpPr/>
            <p:nvPr/>
          </p:nvSpPr>
          <p:spPr>
            <a:xfrm>
              <a:off x="3835262" y="6192867"/>
              <a:ext cx="310302" cy="178917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7" name="rc1677"/>
            <p:cNvSpPr/>
            <p:nvPr/>
          </p:nvSpPr>
          <p:spPr>
            <a:xfrm>
              <a:off x="4145565" y="6192867"/>
              <a:ext cx="37503" cy="178917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8" name="rc1678"/>
            <p:cNvSpPr/>
            <p:nvPr/>
          </p:nvSpPr>
          <p:spPr>
            <a:xfrm>
              <a:off x="4183068" y="6192867"/>
              <a:ext cx="102243" cy="178917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9" name="rc1679"/>
            <p:cNvSpPr/>
            <p:nvPr/>
          </p:nvSpPr>
          <p:spPr>
            <a:xfrm>
              <a:off x="4285312" y="6192867"/>
              <a:ext cx="21283" cy="178917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0" name="rc1680"/>
            <p:cNvSpPr/>
            <p:nvPr/>
          </p:nvSpPr>
          <p:spPr>
            <a:xfrm>
              <a:off x="4306596" y="6192867"/>
              <a:ext cx="3237" cy="178917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1" name="rc1681"/>
            <p:cNvSpPr/>
            <p:nvPr/>
          </p:nvSpPr>
          <p:spPr>
            <a:xfrm>
              <a:off x="4309833" y="6192867"/>
              <a:ext cx="44692" cy="178917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2" name="rc1682"/>
            <p:cNvSpPr/>
            <p:nvPr/>
          </p:nvSpPr>
          <p:spPr>
            <a:xfrm>
              <a:off x="4354526" y="6192867"/>
              <a:ext cx="80029" cy="178917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3" name="rc1683"/>
            <p:cNvSpPr/>
            <p:nvPr/>
          </p:nvSpPr>
          <p:spPr>
            <a:xfrm>
              <a:off x="4434555" y="6192867"/>
              <a:ext cx="22001" cy="178917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4" name="rc1684"/>
            <p:cNvSpPr/>
            <p:nvPr/>
          </p:nvSpPr>
          <p:spPr>
            <a:xfrm>
              <a:off x="4456557" y="6192867"/>
              <a:ext cx="14982" cy="178917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5" name="rc1685"/>
            <p:cNvSpPr/>
            <p:nvPr/>
          </p:nvSpPr>
          <p:spPr>
            <a:xfrm>
              <a:off x="4471539" y="6192867"/>
              <a:ext cx="9756" cy="178917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6" name="rc1686"/>
            <p:cNvSpPr/>
            <p:nvPr/>
          </p:nvSpPr>
          <p:spPr>
            <a:xfrm>
              <a:off x="4481296" y="6192867"/>
              <a:ext cx="0" cy="178917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7" name="rc1687"/>
            <p:cNvSpPr/>
            <p:nvPr/>
          </p:nvSpPr>
          <p:spPr>
            <a:xfrm>
              <a:off x="4481296" y="6192867"/>
              <a:ext cx="0" cy="178917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8" name="rc1688"/>
            <p:cNvSpPr/>
            <p:nvPr/>
          </p:nvSpPr>
          <p:spPr>
            <a:xfrm>
              <a:off x="4481296" y="6192867"/>
              <a:ext cx="16224" cy="178917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9" name="rc1689"/>
            <p:cNvSpPr/>
            <p:nvPr/>
          </p:nvSpPr>
          <p:spPr>
            <a:xfrm>
              <a:off x="4497520" y="6192867"/>
              <a:ext cx="4412" cy="17891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0" name="rc1690"/>
            <p:cNvSpPr/>
            <p:nvPr/>
          </p:nvSpPr>
          <p:spPr>
            <a:xfrm>
              <a:off x="4501933" y="6192867"/>
              <a:ext cx="0" cy="17891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1" name="rc1691"/>
            <p:cNvSpPr/>
            <p:nvPr/>
          </p:nvSpPr>
          <p:spPr>
            <a:xfrm>
              <a:off x="4501933" y="6192867"/>
              <a:ext cx="0" cy="178917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2" name="rc1692"/>
            <p:cNvSpPr/>
            <p:nvPr/>
          </p:nvSpPr>
          <p:spPr>
            <a:xfrm>
              <a:off x="4501933" y="6192867"/>
              <a:ext cx="0" cy="178917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3" name="rc1693"/>
            <p:cNvSpPr/>
            <p:nvPr/>
          </p:nvSpPr>
          <p:spPr>
            <a:xfrm>
              <a:off x="4501933" y="6192867"/>
              <a:ext cx="14476" cy="178917"/>
            </a:xfrm>
            <a:prstGeom prst="rect">
              <a:avLst/>
            </a:prstGeom>
            <a:solidFill>
              <a:srgbClr val="66A61E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4" name="rc1694"/>
            <p:cNvSpPr/>
            <p:nvPr/>
          </p:nvSpPr>
          <p:spPr>
            <a:xfrm>
              <a:off x="4516409" y="6192867"/>
              <a:ext cx="4204" cy="178917"/>
            </a:xfrm>
            <a:prstGeom prst="rect">
              <a:avLst/>
            </a:prstGeom>
            <a:solidFill>
              <a:srgbClr val="E6AB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5" name="rc1695"/>
            <p:cNvSpPr/>
            <p:nvPr/>
          </p:nvSpPr>
          <p:spPr>
            <a:xfrm>
              <a:off x="4520614" y="6192867"/>
              <a:ext cx="5133" cy="178917"/>
            </a:xfrm>
            <a:prstGeom prst="rect">
              <a:avLst/>
            </a:prstGeom>
            <a:solidFill>
              <a:srgbClr val="A6761D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6" name="rc1696"/>
            <p:cNvSpPr/>
            <p:nvPr/>
          </p:nvSpPr>
          <p:spPr>
            <a:xfrm>
              <a:off x="4525747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7" name="rc1697"/>
            <p:cNvSpPr/>
            <p:nvPr/>
          </p:nvSpPr>
          <p:spPr>
            <a:xfrm>
              <a:off x="4525747" y="6192867"/>
              <a:ext cx="8122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8" name="rc1698"/>
            <p:cNvSpPr/>
            <p:nvPr/>
          </p:nvSpPr>
          <p:spPr>
            <a:xfrm>
              <a:off x="4533870" y="6192867"/>
              <a:ext cx="3463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9" name="rc1699"/>
            <p:cNvSpPr/>
            <p:nvPr/>
          </p:nvSpPr>
          <p:spPr>
            <a:xfrm>
              <a:off x="4537334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0" name="rc1700"/>
            <p:cNvSpPr/>
            <p:nvPr/>
          </p:nvSpPr>
          <p:spPr>
            <a:xfrm>
              <a:off x="4537334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1" name="rc1701"/>
            <p:cNvSpPr/>
            <p:nvPr/>
          </p:nvSpPr>
          <p:spPr>
            <a:xfrm>
              <a:off x="4537334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2" name="rc1702"/>
            <p:cNvSpPr/>
            <p:nvPr/>
          </p:nvSpPr>
          <p:spPr>
            <a:xfrm>
              <a:off x="4537334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3" name="rc1703"/>
            <p:cNvSpPr/>
            <p:nvPr/>
          </p:nvSpPr>
          <p:spPr>
            <a:xfrm>
              <a:off x="4537334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4" name="rc1704"/>
            <p:cNvSpPr/>
            <p:nvPr/>
          </p:nvSpPr>
          <p:spPr>
            <a:xfrm>
              <a:off x="4537334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5" name="rc1705"/>
            <p:cNvSpPr/>
            <p:nvPr/>
          </p:nvSpPr>
          <p:spPr>
            <a:xfrm>
              <a:off x="4537334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6" name="rc1706"/>
            <p:cNvSpPr/>
            <p:nvPr/>
          </p:nvSpPr>
          <p:spPr>
            <a:xfrm>
              <a:off x="4537334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7" name="rc1707"/>
            <p:cNvSpPr/>
            <p:nvPr/>
          </p:nvSpPr>
          <p:spPr>
            <a:xfrm>
              <a:off x="3835262" y="5994070"/>
              <a:ext cx="211729" cy="178917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8" name="rc1708"/>
            <p:cNvSpPr/>
            <p:nvPr/>
          </p:nvSpPr>
          <p:spPr>
            <a:xfrm>
              <a:off x="4046992" y="5994070"/>
              <a:ext cx="18553" cy="178917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9" name="rc1709"/>
            <p:cNvSpPr/>
            <p:nvPr/>
          </p:nvSpPr>
          <p:spPr>
            <a:xfrm>
              <a:off x="4065545" y="5994070"/>
              <a:ext cx="216490" cy="178917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0" name="rc1710"/>
            <p:cNvSpPr/>
            <p:nvPr/>
          </p:nvSpPr>
          <p:spPr>
            <a:xfrm>
              <a:off x="4282036" y="5994070"/>
              <a:ext cx="31957" cy="178917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1" name="rc1711"/>
            <p:cNvSpPr/>
            <p:nvPr/>
          </p:nvSpPr>
          <p:spPr>
            <a:xfrm>
              <a:off x="4313993" y="5994070"/>
              <a:ext cx="10771" cy="178917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2" name="rc1712"/>
            <p:cNvSpPr/>
            <p:nvPr/>
          </p:nvSpPr>
          <p:spPr>
            <a:xfrm>
              <a:off x="4324765" y="5994070"/>
              <a:ext cx="36340" cy="178917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3" name="rc1713"/>
            <p:cNvSpPr/>
            <p:nvPr/>
          </p:nvSpPr>
          <p:spPr>
            <a:xfrm>
              <a:off x="4361105" y="5994070"/>
              <a:ext cx="106526" cy="178917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4" name="rc1714"/>
            <p:cNvSpPr/>
            <p:nvPr/>
          </p:nvSpPr>
          <p:spPr>
            <a:xfrm>
              <a:off x="4467632" y="5994070"/>
              <a:ext cx="10076" cy="178917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5" name="rc1715"/>
            <p:cNvSpPr/>
            <p:nvPr/>
          </p:nvSpPr>
          <p:spPr>
            <a:xfrm>
              <a:off x="4477708" y="5994070"/>
              <a:ext cx="22899" cy="178917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6" name="rc1716"/>
            <p:cNvSpPr/>
            <p:nvPr/>
          </p:nvSpPr>
          <p:spPr>
            <a:xfrm>
              <a:off x="4500607" y="5994070"/>
              <a:ext cx="9004" cy="178917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7" name="rc1717"/>
            <p:cNvSpPr/>
            <p:nvPr/>
          </p:nvSpPr>
          <p:spPr>
            <a:xfrm>
              <a:off x="4509612" y="5994070"/>
              <a:ext cx="36" cy="178917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8" name="rc1718"/>
            <p:cNvSpPr/>
            <p:nvPr/>
          </p:nvSpPr>
          <p:spPr>
            <a:xfrm>
              <a:off x="4509649" y="5994070"/>
              <a:ext cx="0" cy="178917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9" name="rc1719"/>
            <p:cNvSpPr/>
            <p:nvPr/>
          </p:nvSpPr>
          <p:spPr>
            <a:xfrm>
              <a:off x="4509649" y="5994070"/>
              <a:ext cx="3403" cy="178917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0" name="rc1720"/>
            <p:cNvSpPr/>
            <p:nvPr/>
          </p:nvSpPr>
          <p:spPr>
            <a:xfrm>
              <a:off x="4513052" y="5994070"/>
              <a:ext cx="1239" cy="17891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1" name="rc1721"/>
            <p:cNvSpPr/>
            <p:nvPr/>
          </p:nvSpPr>
          <p:spPr>
            <a:xfrm>
              <a:off x="4514292" y="5994070"/>
              <a:ext cx="14" cy="17891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2" name="rc1722"/>
            <p:cNvSpPr/>
            <p:nvPr/>
          </p:nvSpPr>
          <p:spPr>
            <a:xfrm>
              <a:off x="4514307" y="5994070"/>
              <a:ext cx="15" cy="178917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3" name="rc1723"/>
            <p:cNvSpPr/>
            <p:nvPr/>
          </p:nvSpPr>
          <p:spPr>
            <a:xfrm>
              <a:off x="4514323" y="5994070"/>
              <a:ext cx="68" cy="178917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4" name="rc1724"/>
            <p:cNvSpPr/>
            <p:nvPr/>
          </p:nvSpPr>
          <p:spPr>
            <a:xfrm>
              <a:off x="4514391" y="5994070"/>
              <a:ext cx="15254" cy="178917"/>
            </a:xfrm>
            <a:prstGeom prst="rect">
              <a:avLst/>
            </a:prstGeom>
            <a:solidFill>
              <a:srgbClr val="66A61E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5" name="rc1725"/>
            <p:cNvSpPr/>
            <p:nvPr/>
          </p:nvSpPr>
          <p:spPr>
            <a:xfrm>
              <a:off x="4529645" y="5994070"/>
              <a:ext cx="1227" cy="178917"/>
            </a:xfrm>
            <a:prstGeom prst="rect">
              <a:avLst/>
            </a:prstGeom>
            <a:solidFill>
              <a:srgbClr val="E6AB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6" name="rc1726"/>
            <p:cNvSpPr/>
            <p:nvPr/>
          </p:nvSpPr>
          <p:spPr>
            <a:xfrm>
              <a:off x="4530873" y="5994070"/>
              <a:ext cx="3645" cy="178917"/>
            </a:xfrm>
            <a:prstGeom prst="rect">
              <a:avLst/>
            </a:prstGeom>
            <a:solidFill>
              <a:srgbClr val="A6761D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7" name="rc1727"/>
            <p:cNvSpPr/>
            <p:nvPr/>
          </p:nvSpPr>
          <p:spPr>
            <a:xfrm>
              <a:off x="4534519" y="5994070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8" name="rc1728"/>
            <p:cNvSpPr/>
            <p:nvPr/>
          </p:nvSpPr>
          <p:spPr>
            <a:xfrm>
              <a:off x="4534519" y="5994070"/>
              <a:ext cx="2174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9" name="rc1729"/>
            <p:cNvSpPr/>
            <p:nvPr/>
          </p:nvSpPr>
          <p:spPr>
            <a:xfrm>
              <a:off x="4536693" y="5994070"/>
              <a:ext cx="634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0" name="rc1730"/>
            <p:cNvSpPr/>
            <p:nvPr/>
          </p:nvSpPr>
          <p:spPr>
            <a:xfrm>
              <a:off x="4537327" y="5994070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1" name="rc1731"/>
            <p:cNvSpPr/>
            <p:nvPr/>
          </p:nvSpPr>
          <p:spPr>
            <a:xfrm>
              <a:off x="4537327" y="5994070"/>
              <a:ext cx="6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2" name="rc1732"/>
            <p:cNvSpPr/>
            <p:nvPr/>
          </p:nvSpPr>
          <p:spPr>
            <a:xfrm>
              <a:off x="4537334" y="5994070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3" name="rc1733"/>
            <p:cNvSpPr/>
            <p:nvPr/>
          </p:nvSpPr>
          <p:spPr>
            <a:xfrm>
              <a:off x="4537334" y="5994070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4" name="rc1734"/>
            <p:cNvSpPr/>
            <p:nvPr/>
          </p:nvSpPr>
          <p:spPr>
            <a:xfrm>
              <a:off x="4537334" y="5994070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5" name="rc1735"/>
            <p:cNvSpPr/>
            <p:nvPr/>
          </p:nvSpPr>
          <p:spPr>
            <a:xfrm>
              <a:off x="4537334" y="5994070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6" name="rc1736"/>
            <p:cNvSpPr/>
            <p:nvPr/>
          </p:nvSpPr>
          <p:spPr>
            <a:xfrm>
              <a:off x="4537334" y="5994070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7" name="rc1737"/>
            <p:cNvSpPr/>
            <p:nvPr/>
          </p:nvSpPr>
          <p:spPr>
            <a:xfrm>
              <a:off x="4537334" y="5994070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8" name="rc1738"/>
            <p:cNvSpPr/>
            <p:nvPr/>
          </p:nvSpPr>
          <p:spPr>
            <a:xfrm>
              <a:off x="3835262" y="5795272"/>
              <a:ext cx="225457" cy="178917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9" name="rc1739"/>
            <p:cNvSpPr/>
            <p:nvPr/>
          </p:nvSpPr>
          <p:spPr>
            <a:xfrm>
              <a:off x="4060720" y="5795272"/>
              <a:ext cx="58071" cy="178917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0" name="rc1740"/>
            <p:cNvSpPr/>
            <p:nvPr/>
          </p:nvSpPr>
          <p:spPr>
            <a:xfrm>
              <a:off x="4118791" y="5795272"/>
              <a:ext cx="125514" cy="178917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1" name="rc1741"/>
            <p:cNvSpPr/>
            <p:nvPr/>
          </p:nvSpPr>
          <p:spPr>
            <a:xfrm>
              <a:off x="4244306" y="5795272"/>
              <a:ext cx="51184" cy="178917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2" name="rc1742"/>
            <p:cNvSpPr/>
            <p:nvPr/>
          </p:nvSpPr>
          <p:spPr>
            <a:xfrm>
              <a:off x="4295491" y="5795272"/>
              <a:ext cx="19662" cy="178917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3" name="rc1743"/>
            <p:cNvSpPr/>
            <p:nvPr/>
          </p:nvSpPr>
          <p:spPr>
            <a:xfrm>
              <a:off x="4315154" y="5795272"/>
              <a:ext cx="40869" cy="178917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4" name="rc1744"/>
            <p:cNvSpPr/>
            <p:nvPr/>
          </p:nvSpPr>
          <p:spPr>
            <a:xfrm>
              <a:off x="4356023" y="5795272"/>
              <a:ext cx="103090" cy="178917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5" name="rc1745"/>
            <p:cNvSpPr/>
            <p:nvPr/>
          </p:nvSpPr>
          <p:spPr>
            <a:xfrm>
              <a:off x="4459113" y="5795272"/>
              <a:ext cx="15887" cy="178917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6" name="rc1746"/>
            <p:cNvSpPr/>
            <p:nvPr/>
          </p:nvSpPr>
          <p:spPr>
            <a:xfrm>
              <a:off x="4475001" y="5795272"/>
              <a:ext cx="17827" cy="178917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7" name="rc1747"/>
            <p:cNvSpPr/>
            <p:nvPr/>
          </p:nvSpPr>
          <p:spPr>
            <a:xfrm>
              <a:off x="4492828" y="5795272"/>
              <a:ext cx="8156" cy="178917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8" name="rc1748"/>
            <p:cNvSpPr/>
            <p:nvPr/>
          </p:nvSpPr>
          <p:spPr>
            <a:xfrm>
              <a:off x="4500985" y="5795272"/>
              <a:ext cx="7924" cy="178917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9" name="rc1749"/>
            <p:cNvSpPr/>
            <p:nvPr/>
          </p:nvSpPr>
          <p:spPr>
            <a:xfrm>
              <a:off x="4508909" y="5795272"/>
              <a:ext cx="211" cy="178917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0" name="rc1750"/>
            <p:cNvSpPr/>
            <p:nvPr/>
          </p:nvSpPr>
          <p:spPr>
            <a:xfrm>
              <a:off x="4509120" y="5795272"/>
              <a:ext cx="3117" cy="178917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1" name="rc1751"/>
            <p:cNvSpPr/>
            <p:nvPr/>
          </p:nvSpPr>
          <p:spPr>
            <a:xfrm>
              <a:off x="4512238" y="5795272"/>
              <a:ext cx="1646" cy="17891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2" name="rc1752"/>
            <p:cNvSpPr/>
            <p:nvPr/>
          </p:nvSpPr>
          <p:spPr>
            <a:xfrm>
              <a:off x="4513885" y="5795272"/>
              <a:ext cx="135" cy="17891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3" name="rc1753"/>
            <p:cNvSpPr/>
            <p:nvPr/>
          </p:nvSpPr>
          <p:spPr>
            <a:xfrm>
              <a:off x="4514020" y="5795272"/>
              <a:ext cx="6136" cy="178917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4" name="rc1754"/>
            <p:cNvSpPr/>
            <p:nvPr/>
          </p:nvSpPr>
          <p:spPr>
            <a:xfrm>
              <a:off x="4520157" y="5795272"/>
              <a:ext cx="4613" cy="178917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5" name="rc1755"/>
            <p:cNvSpPr/>
            <p:nvPr/>
          </p:nvSpPr>
          <p:spPr>
            <a:xfrm>
              <a:off x="4524770" y="5795272"/>
              <a:ext cx="6223" cy="178917"/>
            </a:xfrm>
            <a:prstGeom prst="rect">
              <a:avLst/>
            </a:prstGeom>
            <a:solidFill>
              <a:srgbClr val="66A61E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6" name="rc1756"/>
            <p:cNvSpPr/>
            <p:nvPr/>
          </p:nvSpPr>
          <p:spPr>
            <a:xfrm>
              <a:off x="4530993" y="5795272"/>
              <a:ext cx="1245" cy="178917"/>
            </a:xfrm>
            <a:prstGeom prst="rect">
              <a:avLst/>
            </a:prstGeom>
            <a:solidFill>
              <a:srgbClr val="E6AB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7" name="rc1757"/>
            <p:cNvSpPr/>
            <p:nvPr/>
          </p:nvSpPr>
          <p:spPr>
            <a:xfrm>
              <a:off x="4532239" y="5795272"/>
              <a:ext cx="1907" cy="178917"/>
            </a:xfrm>
            <a:prstGeom prst="rect">
              <a:avLst/>
            </a:prstGeom>
            <a:solidFill>
              <a:srgbClr val="A6761D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8" name="rc1758"/>
            <p:cNvSpPr/>
            <p:nvPr/>
          </p:nvSpPr>
          <p:spPr>
            <a:xfrm>
              <a:off x="4534146" y="5795272"/>
              <a:ext cx="152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9" name="rc1759"/>
            <p:cNvSpPr/>
            <p:nvPr/>
          </p:nvSpPr>
          <p:spPr>
            <a:xfrm>
              <a:off x="4534298" y="5795272"/>
              <a:ext cx="2202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0" name="rc1760"/>
            <p:cNvSpPr/>
            <p:nvPr/>
          </p:nvSpPr>
          <p:spPr>
            <a:xfrm>
              <a:off x="4536501" y="5795272"/>
              <a:ext cx="797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1" name="rc1761"/>
            <p:cNvSpPr/>
            <p:nvPr/>
          </p:nvSpPr>
          <p:spPr>
            <a:xfrm>
              <a:off x="4537298" y="5795272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2" name="rc1762"/>
            <p:cNvSpPr/>
            <p:nvPr/>
          </p:nvSpPr>
          <p:spPr>
            <a:xfrm>
              <a:off x="4537298" y="5795272"/>
              <a:ext cx="35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3" name="rc1763"/>
            <p:cNvSpPr/>
            <p:nvPr/>
          </p:nvSpPr>
          <p:spPr>
            <a:xfrm>
              <a:off x="4537334" y="5795272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4" name="rc1764"/>
            <p:cNvSpPr/>
            <p:nvPr/>
          </p:nvSpPr>
          <p:spPr>
            <a:xfrm>
              <a:off x="4537334" y="5795272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5" name="rc1765"/>
            <p:cNvSpPr/>
            <p:nvPr/>
          </p:nvSpPr>
          <p:spPr>
            <a:xfrm>
              <a:off x="4537334" y="5795272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6" name="rc1766"/>
            <p:cNvSpPr/>
            <p:nvPr/>
          </p:nvSpPr>
          <p:spPr>
            <a:xfrm>
              <a:off x="4537334" y="5795272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7" name="rc1767"/>
            <p:cNvSpPr/>
            <p:nvPr/>
          </p:nvSpPr>
          <p:spPr>
            <a:xfrm>
              <a:off x="4537334" y="5795272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8" name="rc1768"/>
            <p:cNvSpPr/>
            <p:nvPr/>
          </p:nvSpPr>
          <p:spPr>
            <a:xfrm>
              <a:off x="4537334" y="5795272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9" name="rc1769"/>
            <p:cNvSpPr/>
            <p:nvPr/>
          </p:nvSpPr>
          <p:spPr>
            <a:xfrm>
              <a:off x="3835262" y="5596475"/>
              <a:ext cx="221972" cy="178917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0" name="rc1770"/>
            <p:cNvSpPr/>
            <p:nvPr/>
          </p:nvSpPr>
          <p:spPr>
            <a:xfrm>
              <a:off x="4057235" y="5596475"/>
              <a:ext cx="101725" cy="178917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1" name="rc1771"/>
            <p:cNvSpPr/>
            <p:nvPr/>
          </p:nvSpPr>
          <p:spPr>
            <a:xfrm>
              <a:off x="4158960" y="5596475"/>
              <a:ext cx="54806" cy="178917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2" name="rc1772"/>
            <p:cNvSpPr/>
            <p:nvPr/>
          </p:nvSpPr>
          <p:spPr>
            <a:xfrm>
              <a:off x="4213767" y="5596475"/>
              <a:ext cx="71863" cy="178917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3" name="rc1773"/>
            <p:cNvSpPr/>
            <p:nvPr/>
          </p:nvSpPr>
          <p:spPr>
            <a:xfrm>
              <a:off x="4285630" y="5596475"/>
              <a:ext cx="59302" cy="178917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4" name="rc1774"/>
            <p:cNvSpPr/>
            <p:nvPr/>
          </p:nvSpPr>
          <p:spPr>
            <a:xfrm>
              <a:off x="4344932" y="5596475"/>
              <a:ext cx="68882" cy="178917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5" name="rc1775"/>
            <p:cNvSpPr/>
            <p:nvPr/>
          </p:nvSpPr>
          <p:spPr>
            <a:xfrm>
              <a:off x="4413815" y="5596475"/>
              <a:ext cx="13285" cy="178917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6" name="rc1776"/>
            <p:cNvSpPr/>
            <p:nvPr/>
          </p:nvSpPr>
          <p:spPr>
            <a:xfrm>
              <a:off x="4427101" y="5596475"/>
              <a:ext cx="32196" cy="178917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7" name="rc1777"/>
            <p:cNvSpPr/>
            <p:nvPr/>
          </p:nvSpPr>
          <p:spPr>
            <a:xfrm>
              <a:off x="4459297" y="5596475"/>
              <a:ext cx="9377" cy="178917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8" name="rc1778"/>
            <p:cNvSpPr/>
            <p:nvPr/>
          </p:nvSpPr>
          <p:spPr>
            <a:xfrm>
              <a:off x="4468675" y="5596475"/>
              <a:ext cx="10481" cy="178917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9" name="rc1779"/>
            <p:cNvSpPr/>
            <p:nvPr/>
          </p:nvSpPr>
          <p:spPr>
            <a:xfrm>
              <a:off x="4479157" y="5596475"/>
              <a:ext cx="21154" cy="178917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0" name="rc1780"/>
            <p:cNvSpPr/>
            <p:nvPr/>
          </p:nvSpPr>
          <p:spPr>
            <a:xfrm>
              <a:off x="4500312" y="5596475"/>
              <a:ext cx="1552" cy="178917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1" name="rc1781"/>
            <p:cNvSpPr/>
            <p:nvPr/>
          </p:nvSpPr>
          <p:spPr>
            <a:xfrm>
              <a:off x="4501864" y="5596475"/>
              <a:ext cx="1307" cy="178917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2" name="rc1782"/>
            <p:cNvSpPr/>
            <p:nvPr/>
          </p:nvSpPr>
          <p:spPr>
            <a:xfrm>
              <a:off x="4503171" y="5596475"/>
              <a:ext cx="3357" cy="17891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3" name="rc1783"/>
            <p:cNvSpPr/>
            <p:nvPr/>
          </p:nvSpPr>
          <p:spPr>
            <a:xfrm>
              <a:off x="4506528" y="5596475"/>
              <a:ext cx="3071" cy="17891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4" name="rc1784"/>
            <p:cNvSpPr/>
            <p:nvPr/>
          </p:nvSpPr>
          <p:spPr>
            <a:xfrm>
              <a:off x="4509600" y="5596475"/>
              <a:ext cx="13201" cy="178917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5" name="rc1785"/>
            <p:cNvSpPr/>
            <p:nvPr/>
          </p:nvSpPr>
          <p:spPr>
            <a:xfrm>
              <a:off x="4522801" y="5596475"/>
              <a:ext cx="8515" cy="178917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6" name="rc1786"/>
            <p:cNvSpPr/>
            <p:nvPr/>
          </p:nvSpPr>
          <p:spPr>
            <a:xfrm>
              <a:off x="4531317" y="5596475"/>
              <a:ext cx="1343" cy="178917"/>
            </a:xfrm>
            <a:prstGeom prst="rect">
              <a:avLst/>
            </a:prstGeom>
            <a:solidFill>
              <a:srgbClr val="66A61E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7" name="rc1787"/>
            <p:cNvSpPr/>
            <p:nvPr/>
          </p:nvSpPr>
          <p:spPr>
            <a:xfrm>
              <a:off x="4532660" y="5596475"/>
              <a:ext cx="516" cy="178917"/>
            </a:xfrm>
            <a:prstGeom prst="rect">
              <a:avLst/>
            </a:prstGeom>
            <a:solidFill>
              <a:srgbClr val="E6AB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8" name="rc1788"/>
            <p:cNvSpPr/>
            <p:nvPr/>
          </p:nvSpPr>
          <p:spPr>
            <a:xfrm>
              <a:off x="4533177" y="5596475"/>
              <a:ext cx="1210" cy="178917"/>
            </a:xfrm>
            <a:prstGeom prst="rect">
              <a:avLst/>
            </a:prstGeom>
            <a:solidFill>
              <a:srgbClr val="A6761D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9" name="rc1789"/>
            <p:cNvSpPr/>
            <p:nvPr/>
          </p:nvSpPr>
          <p:spPr>
            <a:xfrm>
              <a:off x="4534387" y="5596475"/>
              <a:ext cx="1552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0" name="rc1790"/>
            <p:cNvSpPr/>
            <p:nvPr/>
          </p:nvSpPr>
          <p:spPr>
            <a:xfrm>
              <a:off x="4535939" y="5596475"/>
              <a:ext cx="1109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1" name="rc1791"/>
            <p:cNvSpPr/>
            <p:nvPr/>
          </p:nvSpPr>
          <p:spPr>
            <a:xfrm>
              <a:off x="4537048" y="5596475"/>
              <a:ext cx="22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2" name="rc1792"/>
            <p:cNvSpPr/>
            <p:nvPr/>
          </p:nvSpPr>
          <p:spPr>
            <a:xfrm>
              <a:off x="4537269" y="5596475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3" name="rc1793"/>
            <p:cNvSpPr/>
            <p:nvPr/>
          </p:nvSpPr>
          <p:spPr>
            <a:xfrm>
              <a:off x="4537269" y="5596475"/>
              <a:ext cx="2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4" name="rc1794"/>
            <p:cNvSpPr/>
            <p:nvPr/>
          </p:nvSpPr>
          <p:spPr>
            <a:xfrm>
              <a:off x="4537290" y="5596475"/>
              <a:ext cx="43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5" name="rc1795"/>
            <p:cNvSpPr/>
            <p:nvPr/>
          </p:nvSpPr>
          <p:spPr>
            <a:xfrm>
              <a:off x="4537334" y="5596475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6" name="rc1796"/>
            <p:cNvSpPr/>
            <p:nvPr/>
          </p:nvSpPr>
          <p:spPr>
            <a:xfrm>
              <a:off x="4537334" y="5596475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7" name="rc1797"/>
            <p:cNvSpPr/>
            <p:nvPr/>
          </p:nvSpPr>
          <p:spPr>
            <a:xfrm>
              <a:off x="4537334" y="5596475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8" name="rc1798"/>
            <p:cNvSpPr/>
            <p:nvPr/>
          </p:nvSpPr>
          <p:spPr>
            <a:xfrm>
              <a:off x="4537334" y="5596475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9" name="rc1799"/>
            <p:cNvSpPr/>
            <p:nvPr/>
          </p:nvSpPr>
          <p:spPr>
            <a:xfrm>
              <a:off x="4537334" y="5596475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0" name="rc1800"/>
            <p:cNvSpPr/>
            <p:nvPr/>
          </p:nvSpPr>
          <p:spPr>
            <a:xfrm>
              <a:off x="3800158" y="5566655"/>
              <a:ext cx="772279" cy="83494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1" name="rc1801"/>
            <p:cNvSpPr/>
            <p:nvPr/>
          </p:nvSpPr>
          <p:spPr>
            <a:xfrm>
              <a:off x="4828967" y="1692737"/>
              <a:ext cx="772279" cy="8349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2" name="pl1802"/>
            <p:cNvSpPr/>
            <p:nvPr/>
          </p:nvSpPr>
          <p:spPr>
            <a:xfrm>
              <a:off x="4951830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3" name="pl1803"/>
            <p:cNvSpPr/>
            <p:nvPr/>
          </p:nvSpPr>
          <p:spPr>
            <a:xfrm>
              <a:off x="5127348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4" name="pl1804"/>
            <p:cNvSpPr/>
            <p:nvPr/>
          </p:nvSpPr>
          <p:spPr>
            <a:xfrm>
              <a:off x="5302866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5" name="pl1805"/>
            <p:cNvSpPr/>
            <p:nvPr/>
          </p:nvSpPr>
          <p:spPr>
            <a:xfrm>
              <a:off x="5478384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6" name="pl1806"/>
            <p:cNvSpPr/>
            <p:nvPr/>
          </p:nvSpPr>
          <p:spPr>
            <a:xfrm>
              <a:off x="4828967" y="2431346"/>
              <a:ext cx="772279" cy="0"/>
            </a:xfrm>
            <a:custGeom>
              <a:avLst/>
              <a:pathLst>
                <a:path w="772279" h="0">
                  <a:moveTo>
                    <a:pt x="0" y="0"/>
                  </a:moveTo>
                  <a:lnTo>
                    <a:pt x="772279" y="0"/>
                  </a:lnTo>
                  <a:lnTo>
                    <a:pt x="77227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7" name="pl1807"/>
            <p:cNvSpPr/>
            <p:nvPr/>
          </p:nvSpPr>
          <p:spPr>
            <a:xfrm>
              <a:off x="4828967" y="2270779"/>
              <a:ext cx="772279" cy="0"/>
            </a:xfrm>
            <a:custGeom>
              <a:avLst/>
              <a:pathLst>
                <a:path w="772279" h="0">
                  <a:moveTo>
                    <a:pt x="0" y="0"/>
                  </a:moveTo>
                  <a:lnTo>
                    <a:pt x="772279" y="0"/>
                  </a:lnTo>
                  <a:lnTo>
                    <a:pt x="77227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8" name="pl1808"/>
            <p:cNvSpPr/>
            <p:nvPr/>
          </p:nvSpPr>
          <p:spPr>
            <a:xfrm>
              <a:off x="4828967" y="2110212"/>
              <a:ext cx="772279" cy="0"/>
            </a:xfrm>
            <a:custGeom>
              <a:avLst/>
              <a:pathLst>
                <a:path w="772279" h="0">
                  <a:moveTo>
                    <a:pt x="0" y="0"/>
                  </a:moveTo>
                  <a:lnTo>
                    <a:pt x="772279" y="0"/>
                  </a:lnTo>
                  <a:lnTo>
                    <a:pt x="77227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9" name="pl1809"/>
            <p:cNvSpPr/>
            <p:nvPr/>
          </p:nvSpPr>
          <p:spPr>
            <a:xfrm>
              <a:off x="4828967" y="1949645"/>
              <a:ext cx="772279" cy="0"/>
            </a:xfrm>
            <a:custGeom>
              <a:avLst/>
              <a:pathLst>
                <a:path w="772279" h="0">
                  <a:moveTo>
                    <a:pt x="0" y="0"/>
                  </a:moveTo>
                  <a:lnTo>
                    <a:pt x="772279" y="0"/>
                  </a:lnTo>
                  <a:lnTo>
                    <a:pt x="77227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0" name="pl1810"/>
            <p:cNvSpPr/>
            <p:nvPr/>
          </p:nvSpPr>
          <p:spPr>
            <a:xfrm>
              <a:off x="4828967" y="1789077"/>
              <a:ext cx="772279" cy="0"/>
            </a:xfrm>
            <a:custGeom>
              <a:avLst/>
              <a:pathLst>
                <a:path w="772279" h="0">
                  <a:moveTo>
                    <a:pt x="0" y="0"/>
                  </a:moveTo>
                  <a:lnTo>
                    <a:pt x="772279" y="0"/>
                  </a:lnTo>
                  <a:lnTo>
                    <a:pt x="77227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1" name="pl1811"/>
            <p:cNvSpPr/>
            <p:nvPr/>
          </p:nvSpPr>
          <p:spPr>
            <a:xfrm>
              <a:off x="4864071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2" name="pl1812"/>
            <p:cNvSpPr/>
            <p:nvPr/>
          </p:nvSpPr>
          <p:spPr>
            <a:xfrm>
              <a:off x="5039589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3" name="pl1813"/>
            <p:cNvSpPr/>
            <p:nvPr/>
          </p:nvSpPr>
          <p:spPr>
            <a:xfrm>
              <a:off x="5215107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4" name="pl1814"/>
            <p:cNvSpPr/>
            <p:nvPr/>
          </p:nvSpPr>
          <p:spPr>
            <a:xfrm>
              <a:off x="5390625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5" name="pl1815"/>
            <p:cNvSpPr/>
            <p:nvPr/>
          </p:nvSpPr>
          <p:spPr>
            <a:xfrm>
              <a:off x="5566143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6" name="rc1816"/>
            <p:cNvSpPr/>
            <p:nvPr/>
          </p:nvSpPr>
          <p:spPr>
            <a:xfrm>
              <a:off x="4864071" y="2359091"/>
              <a:ext cx="373371" cy="144510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7" name="rc1817"/>
            <p:cNvSpPr/>
            <p:nvPr/>
          </p:nvSpPr>
          <p:spPr>
            <a:xfrm>
              <a:off x="5237442" y="2359091"/>
              <a:ext cx="57803" cy="144510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8" name="rc1818"/>
            <p:cNvSpPr/>
            <p:nvPr/>
          </p:nvSpPr>
          <p:spPr>
            <a:xfrm>
              <a:off x="5295246" y="2359091"/>
              <a:ext cx="27087" cy="144510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9" name="rc1819"/>
            <p:cNvSpPr/>
            <p:nvPr/>
          </p:nvSpPr>
          <p:spPr>
            <a:xfrm>
              <a:off x="5322333" y="2359091"/>
              <a:ext cx="35897" cy="144510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0" name="rc1820"/>
            <p:cNvSpPr/>
            <p:nvPr/>
          </p:nvSpPr>
          <p:spPr>
            <a:xfrm>
              <a:off x="5358231" y="2359091"/>
              <a:ext cx="13038" cy="144510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1" name="rc1821"/>
            <p:cNvSpPr/>
            <p:nvPr/>
          </p:nvSpPr>
          <p:spPr>
            <a:xfrm>
              <a:off x="5371269" y="2359091"/>
              <a:ext cx="33393" cy="144510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2" name="rc1822"/>
            <p:cNvSpPr/>
            <p:nvPr/>
          </p:nvSpPr>
          <p:spPr>
            <a:xfrm>
              <a:off x="5404662" y="2359091"/>
              <a:ext cx="50173" cy="144510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3" name="rc1823"/>
            <p:cNvSpPr/>
            <p:nvPr/>
          </p:nvSpPr>
          <p:spPr>
            <a:xfrm>
              <a:off x="5454836" y="2359091"/>
              <a:ext cx="34751" cy="144510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4" name="rc1824"/>
            <p:cNvSpPr/>
            <p:nvPr/>
          </p:nvSpPr>
          <p:spPr>
            <a:xfrm>
              <a:off x="5489587" y="2359091"/>
              <a:ext cx="12606" cy="144510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5" name="rc1825"/>
            <p:cNvSpPr/>
            <p:nvPr/>
          </p:nvSpPr>
          <p:spPr>
            <a:xfrm>
              <a:off x="5502194" y="2359091"/>
              <a:ext cx="5757" cy="144510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6" name="rc1826"/>
            <p:cNvSpPr/>
            <p:nvPr/>
          </p:nvSpPr>
          <p:spPr>
            <a:xfrm>
              <a:off x="5507952" y="2359091"/>
              <a:ext cx="2984" cy="144510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7" name="rc1827"/>
            <p:cNvSpPr/>
            <p:nvPr/>
          </p:nvSpPr>
          <p:spPr>
            <a:xfrm>
              <a:off x="5510936" y="2359091"/>
              <a:ext cx="8054" cy="144510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8" name="rc1828"/>
            <p:cNvSpPr/>
            <p:nvPr/>
          </p:nvSpPr>
          <p:spPr>
            <a:xfrm>
              <a:off x="5518991" y="2359091"/>
              <a:ext cx="18027" cy="144510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9" name="rc1829"/>
            <p:cNvSpPr/>
            <p:nvPr/>
          </p:nvSpPr>
          <p:spPr>
            <a:xfrm>
              <a:off x="5537019" y="2359091"/>
              <a:ext cx="8717" cy="144510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0" name="rc1830"/>
            <p:cNvSpPr/>
            <p:nvPr/>
          </p:nvSpPr>
          <p:spPr>
            <a:xfrm>
              <a:off x="5545736" y="2359091"/>
              <a:ext cx="1200" cy="144510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1" name="rc1831"/>
            <p:cNvSpPr/>
            <p:nvPr/>
          </p:nvSpPr>
          <p:spPr>
            <a:xfrm>
              <a:off x="5546936" y="2359091"/>
              <a:ext cx="856" cy="144510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2" name="rc1832"/>
            <p:cNvSpPr/>
            <p:nvPr/>
          </p:nvSpPr>
          <p:spPr>
            <a:xfrm>
              <a:off x="5547793" y="2359091"/>
              <a:ext cx="2157" cy="144510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3" name="rc1833"/>
            <p:cNvSpPr/>
            <p:nvPr/>
          </p:nvSpPr>
          <p:spPr>
            <a:xfrm>
              <a:off x="5549951" y="2359091"/>
              <a:ext cx="0" cy="144510"/>
            </a:xfrm>
            <a:prstGeom prst="rect">
              <a:avLst/>
            </a:prstGeom>
            <a:solidFill>
              <a:srgbClr val="66A61E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4" name="rc1834"/>
            <p:cNvSpPr/>
            <p:nvPr/>
          </p:nvSpPr>
          <p:spPr>
            <a:xfrm>
              <a:off x="5549951" y="2359091"/>
              <a:ext cx="7877" cy="144510"/>
            </a:xfrm>
            <a:prstGeom prst="rect">
              <a:avLst/>
            </a:prstGeom>
            <a:solidFill>
              <a:srgbClr val="E6AB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5" name="rc1835"/>
            <p:cNvSpPr/>
            <p:nvPr/>
          </p:nvSpPr>
          <p:spPr>
            <a:xfrm>
              <a:off x="5557829" y="2359091"/>
              <a:ext cx="2816" cy="144510"/>
            </a:xfrm>
            <a:prstGeom prst="rect">
              <a:avLst/>
            </a:prstGeom>
            <a:solidFill>
              <a:srgbClr val="A6761D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6" name="rc1836"/>
            <p:cNvSpPr/>
            <p:nvPr/>
          </p:nvSpPr>
          <p:spPr>
            <a:xfrm>
              <a:off x="5560645" y="2359091"/>
              <a:ext cx="4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7" name="rc1837"/>
            <p:cNvSpPr/>
            <p:nvPr/>
          </p:nvSpPr>
          <p:spPr>
            <a:xfrm>
              <a:off x="5560650" y="2359091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8" name="rc1838"/>
            <p:cNvSpPr/>
            <p:nvPr/>
          </p:nvSpPr>
          <p:spPr>
            <a:xfrm>
              <a:off x="5560650" y="2359091"/>
              <a:ext cx="465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9" name="rc1839"/>
            <p:cNvSpPr/>
            <p:nvPr/>
          </p:nvSpPr>
          <p:spPr>
            <a:xfrm>
              <a:off x="5565301" y="2359091"/>
              <a:ext cx="6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0" name="rc1840"/>
            <p:cNvSpPr/>
            <p:nvPr/>
          </p:nvSpPr>
          <p:spPr>
            <a:xfrm>
              <a:off x="5565308" y="2359091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1" name="rc1841"/>
            <p:cNvSpPr/>
            <p:nvPr/>
          </p:nvSpPr>
          <p:spPr>
            <a:xfrm>
              <a:off x="5565308" y="2359091"/>
              <a:ext cx="835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2" name="rc1842"/>
            <p:cNvSpPr/>
            <p:nvPr/>
          </p:nvSpPr>
          <p:spPr>
            <a:xfrm>
              <a:off x="5566143" y="2359091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3" name="rc1843"/>
            <p:cNvSpPr/>
            <p:nvPr/>
          </p:nvSpPr>
          <p:spPr>
            <a:xfrm>
              <a:off x="5566143" y="2359091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4" name="rc1844"/>
            <p:cNvSpPr/>
            <p:nvPr/>
          </p:nvSpPr>
          <p:spPr>
            <a:xfrm>
              <a:off x="5566143" y="2359091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5" name="rc1845"/>
            <p:cNvSpPr/>
            <p:nvPr/>
          </p:nvSpPr>
          <p:spPr>
            <a:xfrm>
              <a:off x="5566143" y="2359091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6" name="rc1846"/>
            <p:cNvSpPr/>
            <p:nvPr/>
          </p:nvSpPr>
          <p:spPr>
            <a:xfrm>
              <a:off x="5566143" y="2359091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7" name="rc1847"/>
            <p:cNvSpPr/>
            <p:nvPr/>
          </p:nvSpPr>
          <p:spPr>
            <a:xfrm>
              <a:off x="4864071" y="2198524"/>
              <a:ext cx="325606" cy="144510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8" name="rc1848"/>
            <p:cNvSpPr/>
            <p:nvPr/>
          </p:nvSpPr>
          <p:spPr>
            <a:xfrm>
              <a:off x="5189678" y="2198524"/>
              <a:ext cx="56849" cy="144510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9" name="rc1849"/>
            <p:cNvSpPr/>
            <p:nvPr/>
          </p:nvSpPr>
          <p:spPr>
            <a:xfrm>
              <a:off x="5246527" y="2198524"/>
              <a:ext cx="44725" cy="144510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0" name="rc1850"/>
            <p:cNvSpPr/>
            <p:nvPr/>
          </p:nvSpPr>
          <p:spPr>
            <a:xfrm>
              <a:off x="5291252" y="2198524"/>
              <a:ext cx="51987" cy="144510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1" name="rc1851"/>
            <p:cNvSpPr/>
            <p:nvPr/>
          </p:nvSpPr>
          <p:spPr>
            <a:xfrm>
              <a:off x="5343239" y="2198524"/>
              <a:ext cx="6597" cy="144510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2" name="rc1852"/>
            <p:cNvSpPr/>
            <p:nvPr/>
          </p:nvSpPr>
          <p:spPr>
            <a:xfrm>
              <a:off x="5349836" y="2198524"/>
              <a:ext cx="34600" cy="144510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3" name="rc1853"/>
            <p:cNvSpPr/>
            <p:nvPr/>
          </p:nvSpPr>
          <p:spPr>
            <a:xfrm>
              <a:off x="5384436" y="2198524"/>
              <a:ext cx="60977" cy="144510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4" name="rc1854"/>
            <p:cNvSpPr/>
            <p:nvPr/>
          </p:nvSpPr>
          <p:spPr>
            <a:xfrm>
              <a:off x="5445414" y="2198524"/>
              <a:ext cx="34945" cy="144510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5" name="rc1855"/>
            <p:cNvSpPr/>
            <p:nvPr/>
          </p:nvSpPr>
          <p:spPr>
            <a:xfrm>
              <a:off x="5480360" y="2198524"/>
              <a:ext cx="14442" cy="144510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6" name="rc1856"/>
            <p:cNvSpPr/>
            <p:nvPr/>
          </p:nvSpPr>
          <p:spPr>
            <a:xfrm>
              <a:off x="5494803" y="2198524"/>
              <a:ext cx="16581" cy="144510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7" name="rc1857"/>
            <p:cNvSpPr/>
            <p:nvPr/>
          </p:nvSpPr>
          <p:spPr>
            <a:xfrm>
              <a:off x="5511384" y="2198524"/>
              <a:ext cx="0" cy="144510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8" name="rc1858"/>
            <p:cNvSpPr/>
            <p:nvPr/>
          </p:nvSpPr>
          <p:spPr>
            <a:xfrm>
              <a:off x="5511384" y="2198524"/>
              <a:ext cx="10904" cy="144510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9" name="rc1859"/>
            <p:cNvSpPr/>
            <p:nvPr/>
          </p:nvSpPr>
          <p:spPr>
            <a:xfrm>
              <a:off x="5522288" y="2198524"/>
              <a:ext cx="14637" cy="144510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0" name="rc1860"/>
            <p:cNvSpPr/>
            <p:nvPr/>
          </p:nvSpPr>
          <p:spPr>
            <a:xfrm>
              <a:off x="5536926" y="2198524"/>
              <a:ext cx="13592" cy="144510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1" name="rc1861"/>
            <p:cNvSpPr/>
            <p:nvPr/>
          </p:nvSpPr>
          <p:spPr>
            <a:xfrm>
              <a:off x="5550519" y="2198524"/>
              <a:ext cx="1124" cy="144510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2" name="rc1862"/>
            <p:cNvSpPr/>
            <p:nvPr/>
          </p:nvSpPr>
          <p:spPr>
            <a:xfrm>
              <a:off x="5551644" y="2198524"/>
              <a:ext cx="347" cy="144510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3" name="rc1863"/>
            <p:cNvSpPr/>
            <p:nvPr/>
          </p:nvSpPr>
          <p:spPr>
            <a:xfrm>
              <a:off x="5551991" y="2198524"/>
              <a:ext cx="60" cy="144510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4" name="rc1864"/>
            <p:cNvSpPr/>
            <p:nvPr/>
          </p:nvSpPr>
          <p:spPr>
            <a:xfrm>
              <a:off x="5552052" y="2198524"/>
              <a:ext cx="4" cy="144510"/>
            </a:xfrm>
            <a:prstGeom prst="rect">
              <a:avLst/>
            </a:prstGeom>
            <a:solidFill>
              <a:srgbClr val="66A61E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5" name="rc1865"/>
            <p:cNvSpPr/>
            <p:nvPr/>
          </p:nvSpPr>
          <p:spPr>
            <a:xfrm>
              <a:off x="5552056" y="2198524"/>
              <a:ext cx="12542" cy="144510"/>
            </a:xfrm>
            <a:prstGeom prst="rect">
              <a:avLst/>
            </a:prstGeom>
            <a:solidFill>
              <a:srgbClr val="E6AB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6" name="rc1866"/>
            <p:cNvSpPr/>
            <p:nvPr/>
          </p:nvSpPr>
          <p:spPr>
            <a:xfrm>
              <a:off x="5564599" y="2198524"/>
              <a:ext cx="64" cy="144510"/>
            </a:xfrm>
            <a:prstGeom prst="rect">
              <a:avLst/>
            </a:prstGeom>
            <a:solidFill>
              <a:srgbClr val="A6761D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7" name="rc1867"/>
            <p:cNvSpPr/>
            <p:nvPr/>
          </p:nvSpPr>
          <p:spPr>
            <a:xfrm>
              <a:off x="5564663" y="2198524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8" name="rc1868"/>
            <p:cNvSpPr/>
            <p:nvPr/>
          </p:nvSpPr>
          <p:spPr>
            <a:xfrm>
              <a:off x="5564663" y="2198524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9" name="rc1869"/>
            <p:cNvSpPr/>
            <p:nvPr/>
          </p:nvSpPr>
          <p:spPr>
            <a:xfrm>
              <a:off x="5564663" y="2198524"/>
              <a:ext cx="1014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0" name="rc1870"/>
            <p:cNvSpPr/>
            <p:nvPr/>
          </p:nvSpPr>
          <p:spPr>
            <a:xfrm>
              <a:off x="5565678" y="2198524"/>
              <a:ext cx="39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1" name="rc1871"/>
            <p:cNvSpPr/>
            <p:nvPr/>
          </p:nvSpPr>
          <p:spPr>
            <a:xfrm>
              <a:off x="5565717" y="2198524"/>
              <a:ext cx="2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2" name="rc1872"/>
            <p:cNvSpPr/>
            <p:nvPr/>
          </p:nvSpPr>
          <p:spPr>
            <a:xfrm>
              <a:off x="5565720" y="2198524"/>
              <a:ext cx="387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3" name="rc1873"/>
            <p:cNvSpPr/>
            <p:nvPr/>
          </p:nvSpPr>
          <p:spPr>
            <a:xfrm>
              <a:off x="5566107" y="2198524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4" name="rc1874"/>
            <p:cNvSpPr/>
            <p:nvPr/>
          </p:nvSpPr>
          <p:spPr>
            <a:xfrm>
              <a:off x="5566107" y="2198524"/>
              <a:ext cx="32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5" name="rc1875"/>
            <p:cNvSpPr/>
            <p:nvPr/>
          </p:nvSpPr>
          <p:spPr>
            <a:xfrm>
              <a:off x="5566139" y="2198524"/>
              <a:ext cx="3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6" name="rc1876"/>
            <p:cNvSpPr/>
            <p:nvPr/>
          </p:nvSpPr>
          <p:spPr>
            <a:xfrm>
              <a:off x="5566143" y="2198524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7" name="rc1877"/>
            <p:cNvSpPr/>
            <p:nvPr/>
          </p:nvSpPr>
          <p:spPr>
            <a:xfrm>
              <a:off x="5566143" y="2198524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8" name="rc1878"/>
            <p:cNvSpPr/>
            <p:nvPr/>
          </p:nvSpPr>
          <p:spPr>
            <a:xfrm>
              <a:off x="4864071" y="2037957"/>
              <a:ext cx="334249" cy="144510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9" name="rc1879"/>
            <p:cNvSpPr/>
            <p:nvPr/>
          </p:nvSpPr>
          <p:spPr>
            <a:xfrm>
              <a:off x="5198320" y="2037957"/>
              <a:ext cx="54626" cy="144510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0" name="rc1880"/>
            <p:cNvSpPr/>
            <p:nvPr/>
          </p:nvSpPr>
          <p:spPr>
            <a:xfrm>
              <a:off x="5252946" y="2037957"/>
              <a:ext cx="38819" cy="144510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1" name="rc1881"/>
            <p:cNvSpPr/>
            <p:nvPr/>
          </p:nvSpPr>
          <p:spPr>
            <a:xfrm>
              <a:off x="5291765" y="2037957"/>
              <a:ext cx="50846" cy="144510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2" name="rc1882"/>
            <p:cNvSpPr/>
            <p:nvPr/>
          </p:nvSpPr>
          <p:spPr>
            <a:xfrm>
              <a:off x="5342612" y="2037957"/>
              <a:ext cx="4483" cy="144510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3" name="rc1883"/>
            <p:cNvSpPr/>
            <p:nvPr/>
          </p:nvSpPr>
          <p:spPr>
            <a:xfrm>
              <a:off x="5347096" y="2037957"/>
              <a:ext cx="34635" cy="144510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4" name="rc1884"/>
            <p:cNvSpPr/>
            <p:nvPr/>
          </p:nvSpPr>
          <p:spPr>
            <a:xfrm>
              <a:off x="5381731" y="2037957"/>
              <a:ext cx="64714" cy="144510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5" name="rc1885"/>
            <p:cNvSpPr/>
            <p:nvPr/>
          </p:nvSpPr>
          <p:spPr>
            <a:xfrm>
              <a:off x="5446445" y="2037957"/>
              <a:ext cx="38120" cy="144510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6" name="rc1886"/>
            <p:cNvSpPr/>
            <p:nvPr/>
          </p:nvSpPr>
          <p:spPr>
            <a:xfrm>
              <a:off x="5484565" y="2037957"/>
              <a:ext cx="14665" cy="144510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7" name="rc1887"/>
            <p:cNvSpPr/>
            <p:nvPr/>
          </p:nvSpPr>
          <p:spPr>
            <a:xfrm>
              <a:off x="5499230" y="2037957"/>
              <a:ext cx="16341" cy="144510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8" name="rc1888"/>
            <p:cNvSpPr/>
            <p:nvPr/>
          </p:nvSpPr>
          <p:spPr>
            <a:xfrm>
              <a:off x="5515572" y="2037957"/>
              <a:ext cx="0" cy="144510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9" name="rc1889"/>
            <p:cNvSpPr/>
            <p:nvPr/>
          </p:nvSpPr>
          <p:spPr>
            <a:xfrm>
              <a:off x="5515572" y="2037957"/>
              <a:ext cx="5220" cy="144510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0" name="rc1890"/>
            <p:cNvSpPr/>
            <p:nvPr/>
          </p:nvSpPr>
          <p:spPr>
            <a:xfrm>
              <a:off x="5520793" y="2037957"/>
              <a:ext cx="15826" cy="144510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1" name="rc1891"/>
            <p:cNvSpPr/>
            <p:nvPr/>
          </p:nvSpPr>
          <p:spPr>
            <a:xfrm>
              <a:off x="5536619" y="2037957"/>
              <a:ext cx="13555" cy="144510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2" name="rc1892"/>
            <p:cNvSpPr/>
            <p:nvPr/>
          </p:nvSpPr>
          <p:spPr>
            <a:xfrm>
              <a:off x="5550175" y="2037957"/>
              <a:ext cx="1557" cy="144510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3" name="rc1893"/>
            <p:cNvSpPr/>
            <p:nvPr/>
          </p:nvSpPr>
          <p:spPr>
            <a:xfrm>
              <a:off x="5551732" y="2037957"/>
              <a:ext cx="269" cy="144510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4" name="rc1894"/>
            <p:cNvSpPr/>
            <p:nvPr/>
          </p:nvSpPr>
          <p:spPr>
            <a:xfrm>
              <a:off x="5552002" y="2037957"/>
              <a:ext cx="12" cy="144510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5" name="rc1895"/>
            <p:cNvSpPr/>
            <p:nvPr/>
          </p:nvSpPr>
          <p:spPr>
            <a:xfrm>
              <a:off x="5552014" y="2037957"/>
              <a:ext cx="5" cy="144510"/>
            </a:xfrm>
            <a:prstGeom prst="rect">
              <a:avLst/>
            </a:prstGeom>
            <a:solidFill>
              <a:srgbClr val="66A61E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6" name="rc1896"/>
            <p:cNvSpPr/>
            <p:nvPr/>
          </p:nvSpPr>
          <p:spPr>
            <a:xfrm>
              <a:off x="5552020" y="2037957"/>
              <a:ext cx="12047" cy="144510"/>
            </a:xfrm>
            <a:prstGeom prst="rect">
              <a:avLst/>
            </a:prstGeom>
            <a:solidFill>
              <a:srgbClr val="E6AB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7" name="rc1897"/>
            <p:cNvSpPr/>
            <p:nvPr/>
          </p:nvSpPr>
          <p:spPr>
            <a:xfrm>
              <a:off x="5564067" y="2037957"/>
              <a:ext cx="45" cy="144510"/>
            </a:xfrm>
            <a:prstGeom prst="rect">
              <a:avLst/>
            </a:prstGeom>
            <a:solidFill>
              <a:srgbClr val="A6761D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8" name="rc1898"/>
            <p:cNvSpPr/>
            <p:nvPr/>
          </p:nvSpPr>
          <p:spPr>
            <a:xfrm>
              <a:off x="5564113" y="2037957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9" name="rc1899"/>
            <p:cNvSpPr/>
            <p:nvPr/>
          </p:nvSpPr>
          <p:spPr>
            <a:xfrm>
              <a:off x="5564113" y="2037957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0" name="rc1900"/>
            <p:cNvSpPr/>
            <p:nvPr/>
          </p:nvSpPr>
          <p:spPr>
            <a:xfrm>
              <a:off x="5564113" y="2037957"/>
              <a:ext cx="1609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1" name="rc1901"/>
            <p:cNvSpPr/>
            <p:nvPr/>
          </p:nvSpPr>
          <p:spPr>
            <a:xfrm>
              <a:off x="5565722" y="2037957"/>
              <a:ext cx="38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2" name="rc1902"/>
            <p:cNvSpPr/>
            <p:nvPr/>
          </p:nvSpPr>
          <p:spPr>
            <a:xfrm>
              <a:off x="5565761" y="2037957"/>
              <a:ext cx="11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3" name="rc1903"/>
            <p:cNvSpPr/>
            <p:nvPr/>
          </p:nvSpPr>
          <p:spPr>
            <a:xfrm>
              <a:off x="5565772" y="2037957"/>
              <a:ext cx="371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4" name="rc1904"/>
            <p:cNvSpPr/>
            <p:nvPr/>
          </p:nvSpPr>
          <p:spPr>
            <a:xfrm>
              <a:off x="5566143" y="2037957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5" name="rc1905"/>
            <p:cNvSpPr/>
            <p:nvPr/>
          </p:nvSpPr>
          <p:spPr>
            <a:xfrm>
              <a:off x="5566143" y="2037957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6" name="rc1906"/>
            <p:cNvSpPr/>
            <p:nvPr/>
          </p:nvSpPr>
          <p:spPr>
            <a:xfrm>
              <a:off x="5566143" y="2037957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7" name="rc1907"/>
            <p:cNvSpPr/>
            <p:nvPr/>
          </p:nvSpPr>
          <p:spPr>
            <a:xfrm>
              <a:off x="5566143" y="2037957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8" name="rc1908"/>
            <p:cNvSpPr/>
            <p:nvPr/>
          </p:nvSpPr>
          <p:spPr>
            <a:xfrm>
              <a:off x="5566143" y="2037957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9" name="rc1909"/>
            <p:cNvSpPr/>
            <p:nvPr/>
          </p:nvSpPr>
          <p:spPr>
            <a:xfrm>
              <a:off x="4864071" y="1877389"/>
              <a:ext cx="301607" cy="144510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0" name="rc1910"/>
            <p:cNvSpPr/>
            <p:nvPr/>
          </p:nvSpPr>
          <p:spPr>
            <a:xfrm>
              <a:off x="5165678" y="1877389"/>
              <a:ext cx="65938" cy="144510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1" name="rc1911"/>
            <p:cNvSpPr/>
            <p:nvPr/>
          </p:nvSpPr>
          <p:spPr>
            <a:xfrm>
              <a:off x="5231617" y="1877389"/>
              <a:ext cx="78346" cy="144510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2" name="rc1912"/>
            <p:cNvSpPr/>
            <p:nvPr/>
          </p:nvSpPr>
          <p:spPr>
            <a:xfrm>
              <a:off x="5309963" y="1877389"/>
              <a:ext cx="53509" cy="144510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3" name="rc1913"/>
            <p:cNvSpPr/>
            <p:nvPr/>
          </p:nvSpPr>
          <p:spPr>
            <a:xfrm>
              <a:off x="5363473" y="1877389"/>
              <a:ext cx="21383" cy="144510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4" name="rc1914"/>
            <p:cNvSpPr/>
            <p:nvPr/>
          </p:nvSpPr>
          <p:spPr>
            <a:xfrm>
              <a:off x="5384856" y="1877389"/>
              <a:ext cx="31423" cy="144510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5" name="rc1915"/>
            <p:cNvSpPr/>
            <p:nvPr/>
          </p:nvSpPr>
          <p:spPr>
            <a:xfrm>
              <a:off x="5416280" y="1877389"/>
              <a:ext cx="47150" cy="144510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6" name="rc1916"/>
            <p:cNvSpPr/>
            <p:nvPr/>
          </p:nvSpPr>
          <p:spPr>
            <a:xfrm>
              <a:off x="5463430" y="1877389"/>
              <a:ext cx="26165" cy="144510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7" name="rc1917"/>
            <p:cNvSpPr/>
            <p:nvPr/>
          </p:nvSpPr>
          <p:spPr>
            <a:xfrm>
              <a:off x="5489595" y="1877389"/>
              <a:ext cx="13289" cy="144510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8" name="rc1918"/>
            <p:cNvSpPr/>
            <p:nvPr/>
          </p:nvSpPr>
          <p:spPr>
            <a:xfrm>
              <a:off x="5502885" y="1877389"/>
              <a:ext cx="12678" cy="144510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9" name="rc1919"/>
            <p:cNvSpPr/>
            <p:nvPr/>
          </p:nvSpPr>
          <p:spPr>
            <a:xfrm>
              <a:off x="5515564" y="1877389"/>
              <a:ext cx="0" cy="144510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0" name="rc1920"/>
            <p:cNvSpPr/>
            <p:nvPr/>
          </p:nvSpPr>
          <p:spPr>
            <a:xfrm>
              <a:off x="5515564" y="1877389"/>
              <a:ext cx="11227" cy="144510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1" name="rc1921"/>
            <p:cNvSpPr/>
            <p:nvPr/>
          </p:nvSpPr>
          <p:spPr>
            <a:xfrm>
              <a:off x="5526791" y="1877389"/>
              <a:ext cx="11733" cy="144510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2" name="rc1922"/>
            <p:cNvSpPr/>
            <p:nvPr/>
          </p:nvSpPr>
          <p:spPr>
            <a:xfrm>
              <a:off x="5538525" y="1877389"/>
              <a:ext cx="9194" cy="144510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3" name="rc1923"/>
            <p:cNvSpPr/>
            <p:nvPr/>
          </p:nvSpPr>
          <p:spPr>
            <a:xfrm>
              <a:off x="5547720" y="1877389"/>
              <a:ext cx="3721" cy="144510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4" name="rc1924"/>
            <p:cNvSpPr/>
            <p:nvPr/>
          </p:nvSpPr>
          <p:spPr>
            <a:xfrm>
              <a:off x="5551441" y="1877389"/>
              <a:ext cx="817" cy="144510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5" name="rc1925"/>
            <p:cNvSpPr/>
            <p:nvPr/>
          </p:nvSpPr>
          <p:spPr>
            <a:xfrm>
              <a:off x="5552259" y="1877389"/>
              <a:ext cx="844" cy="144510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6" name="rc1926"/>
            <p:cNvSpPr/>
            <p:nvPr/>
          </p:nvSpPr>
          <p:spPr>
            <a:xfrm>
              <a:off x="5553103" y="1877389"/>
              <a:ext cx="9" cy="144510"/>
            </a:xfrm>
            <a:prstGeom prst="rect">
              <a:avLst/>
            </a:prstGeom>
            <a:solidFill>
              <a:srgbClr val="66A61E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7" name="rc1927"/>
            <p:cNvSpPr/>
            <p:nvPr/>
          </p:nvSpPr>
          <p:spPr>
            <a:xfrm>
              <a:off x="5553113" y="1877389"/>
              <a:ext cx="7987" cy="144510"/>
            </a:xfrm>
            <a:prstGeom prst="rect">
              <a:avLst/>
            </a:prstGeom>
            <a:solidFill>
              <a:srgbClr val="E6AB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8" name="rc1928"/>
            <p:cNvSpPr/>
            <p:nvPr/>
          </p:nvSpPr>
          <p:spPr>
            <a:xfrm>
              <a:off x="5561101" y="1877389"/>
              <a:ext cx="1255" cy="144510"/>
            </a:xfrm>
            <a:prstGeom prst="rect">
              <a:avLst/>
            </a:prstGeom>
            <a:solidFill>
              <a:srgbClr val="A6761D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9" name="rc1929"/>
            <p:cNvSpPr/>
            <p:nvPr/>
          </p:nvSpPr>
          <p:spPr>
            <a:xfrm>
              <a:off x="5562356" y="1877389"/>
              <a:ext cx="805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0" name="rc1930"/>
            <p:cNvSpPr/>
            <p:nvPr/>
          </p:nvSpPr>
          <p:spPr>
            <a:xfrm>
              <a:off x="5563162" y="1877389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1" name="rc1931"/>
            <p:cNvSpPr/>
            <p:nvPr/>
          </p:nvSpPr>
          <p:spPr>
            <a:xfrm>
              <a:off x="5563162" y="1877389"/>
              <a:ext cx="1527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2" name="rc1932"/>
            <p:cNvSpPr/>
            <p:nvPr/>
          </p:nvSpPr>
          <p:spPr>
            <a:xfrm>
              <a:off x="5564690" y="1877389"/>
              <a:ext cx="144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3" name="rc1933"/>
            <p:cNvSpPr/>
            <p:nvPr/>
          </p:nvSpPr>
          <p:spPr>
            <a:xfrm>
              <a:off x="5564834" y="1877389"/>
              <a:ext cx="207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4" name="rc1934"/>
            <p:cNvSpPr/>
            <p:nvPr/>
          </p:nvSpPr>
          <p:spPr>
            <a:xfrm>
              <a:off x="5565042" y="1877389"/>
              <a:ext cx="962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5" name="rc1935"/>
            <p:cNvSpPr/>
            <p:nvPr/>
          </p:nvSpPr>
          <p:spPr>
            <a:xfrm>
              <a:off x="5566004" y="1877389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6" name="rc1936"/>
            <p:cNvSpPr/>
            <p:nvPr/>
          </p:nvSpPr>
          <p:spPr>
            <a:xfrm>
              <a:off x="5566004" y="1877389"/>
              <a:ext cx="105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7" name="rc1937"/>
            <p:cNvSpPr/>
            <p:nvPr/>
          </p:nvSpPr>
          <p:spPr>
            <a:xfrm>
              <a:off x="5566110" y="1877389"/>
              <a:ext cx="33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8" name="rc1938"/>
            <p:cNvSpPr/>
            <p:nvPr/>
          </p:nvSpPr>
          <p:spPr>
            <a:xfrm>
              <a:off x="5566143" y="1877389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9" name="rc1939"/>
            <p:cNvSpPr/>
            <p:nvPr/>
          </p:nvSpPr>
          <p:spPr>
            <a:xfrm>
              <a:off x="5566143" y="1877389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0" name="rc1940"/>
            <p:cNvSpPr/>
            <p:nvPr/>
          </p:nvSpPr>
          <p:spPr>
            <a:xfrm>
              <a:off x="4864071" y="1716822"/>
              <a:ext cx="248283" cy="144510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1" name="rc1941"/>
            <p:cNvSpPr/>
            <p:nvPr/>
          </p:nvSpPr>
          <p:spPr>
            <a:xfrm>
              <a:off x="5112355" y="1716822"/>
              <a:ext cx="98896" cy="144510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2" name="rc1942"/>
            <p:cNvSpPr/>
            <p:nvPr/>
          </p:nvSpPr>
          <p:spPr>
            <a:xfrm>
              <a:off x="5211251" y="1716822"/>
              <a:ext cx="98661" cy="144510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3" name="rc1943"/>
            <p:cNvSpPr/>
            <p:nvPr/>
          </p:nvSpPr>
          <p:spPr>
            <a:xfrm>
              <a:off x="5309912" y="1716822"/>
              <a:ext cx="68013" cy="144510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4" name="rc1944"/>
            <p:cNvSpPr/>
            <p:nvPr/>
          </p:nvSpPr>
          <p:spPr>
            <a:xfrm>
              <a:off x="5377925" y="1716822"/>
              <a:ext cx="41685" cy="144510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5" name="rc1945"/>
            <p:cNvSpPr/>
            <p:nvPr/>
          </p:nvSpPr>
          <p:spPr>
            <a:xfrm>
              <a:off x="5419611" y="1716822"/>
              <a:ext cx="35610" cy="144510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6" name="rc1946"/>
            <p:cNvSpPr/>
            <p:nvPr/>
          </p:nvSpPr>
          <p:spPr>
            <a:xfrm>
              <a:off x="5455221" y="1716822"/>
              <a:ext cx="30567" cy="144510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7" name="rc1947"/>
            <p:cNvSpPr/>
            <p:nvPr/>
          </p:nvSpPr>
          <p:spPr>
            <a:xfrm>
              <a:off x="5485788" y="1716822"/>
              <a:ext cx="16792" cy="144510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8" name="rc1948"/>
            <p:cNvSpPr/>
            <p:nvPr/>
          </p:nvSpPr>
          <p:spPr>
            <a:xfrm>
              <a:off x="5502581" y="1716822"/>
              <a:ext cx="8288" cy="144510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9" name="rc1949"/>
            <p:cNvSpPr/>
            <p:nvPr/>
          </p:nvSpPr>
          <p:spPr>
            <a:xfrm>
              <a:off x="5510870" y="1716822"/>
              <a:ext cx="7849" cy="144510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0" name="rc1950"/>
            <p:cNvSpPr/>
            <p:nvPr/>
          </p:nvSpPr>
          <p:spPr>
            <a:xfrm>
              <a:off x="5518719" y="1716822"/>
              <a:ext cx="0" cy="144510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1" name="rc1951"/>
            <p:cNvSpPr/>
            <p:nvPr/>
          </p:nvSpPr>
          <p:spPr>
            <a:xfrm>
              <a:off x="5518719" y="1716822"/>
              <a:ext cx="16262" cy="144510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2" name="rc1952"/>
            <p:cNvSpPr/>
            <p:nvPr/>
          </p:nvSpPr>
          <p:spPr>
            <a:xfrm>
              <a:off x="5534982" y="1716822"/>
              <a:ext cx="7836" cy="144510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3" name="rc1953"/>
            <p:cNvSpPr/>
            <p:nvPr/>
          </p:nvSpPr>
          <p:spPr>
            <a:xfrm>
              <a:off x="5542819" y="1716822"/>
              <a:ext cx="6357" cy="144510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4" name="rc1954"/>
            <p:cNvSpPr/>
            <p:nvPr/>
          </p:nvSpPr>
          <p:spPr>
            <a:xfrm>
              <a:off x="5549177" y="1716822"/>
              <a:ext cx="5049" cy="144510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5" name="rc1955"/>
            <p:cNvSpPr/>
            <p:nvPr/>
          </p:nvSpPr>
          <p:spPr>
            <a:xfrm>
              <a:off x="5554226" y="1716822"/>
              <a:ext cx="436" cy="144510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6" name="rc1956"/>
            <p:cNvSpPr/>
            <p:nvPr/>
          </p:nvSpPr>
          <p:spPr>
            <a:xfrm>
              <a:off x="5554662" y="1716822"/>
              <a:ext cx="203" cy="144510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7" name="rc1957"/>
            <p:cNvSpPr/>
            <p:nvPr/>
          </p:nvSpPr>
          <p:spPr>
            <a:xfrm>
              <a:off x="5554866" y="1716822"/>
              <a:ext cx="107" cy="144510"/>
            </a:xfrm>
            <a:prstGeom prst="rect">
              <a:avLst/>
            </a:prstGeom>
            <a:solidFill>
              <a:srgbClr val="66A61E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8" name="rc1958"/>
            <p:cNvSpPr/>
            <p:nvPr/>
          </p:nvSpPr>
          <p:spPr>
            <a:xfrm>
              <a:off x="5554973" y="1716822"/>
              <a:ext cx="5704" cy="144510"/>
            </a:xfrm>
            <a:prstGeom prst="rect">
              <a:avLst/>
            </a:prstGeom>
            <a:solidFill>
              <a:srgbClr val="E6AB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9" name="rc1959"/>
            <p:cNvSpPr/>
            <p:nvPr/>
          </p:nvSpPr>
          <p:spPr>
            <a:xfrm>
              <a:off x="5560678" y="1716822"/>
              <a:ext cx="615" cy="144510"/>
            </a:xfrm>
            <a:prstGeom prst="rect">
              <a:avLst/>
            </a:prstGeom>
            <a:solidFill>
              <a:srgbClr val="A6761D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0" name="rc1960"/>
            <p:cNvSpPr/>
            <p:nvPr/>
          </p:nvSpPr>
          <p:spPr>
            <a:xfrm>
              <a:off x="5561294" y="1716822"/>
              <a:ext cx="2624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1" name="rc1961"/>
            <p:cNvSpPr/>
            <p:nvPr/>
          </p:nvSpPr>
          <p:spPr>
            <a:xfrm>
              <a:off x="5563918" y="1716822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2" name="rc1962"/>
            <p:cNvSpPr/>
            <p:nvPr/>
          </p:nvSpPr>
          <p:spPr>
            <a:xfrm>
              <a:off x="5563918" y="1716822"/>
              <a:ext cx="874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3" name="rc1963"/>
            <p:cNvSpPr/>
            <p:nvPr/>
          </p:nvSpPr>
          <p:spPr>
            <a:xfrm>
              <a:off x="5564792" y="1716822"/>
              <a:ext cx="111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4" name="rc1964"/>
            <p:cNvSpPr/>
            <p:nvPr/>
          </p:nvSpPr>
          <p:spPr>
            <a:xfrm>
              <a:off x="5564903" y="1716822"/>
              <a:ext cx="471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5" name="rc1965"/>
            <p:cNvSpPr/>
            <p:nvPr/>
          </p:nvSpPr>
          <p:spPr>
            <a:xfrm>
              <a:off x="5565375" y="1716822"/>
              <a:ext cx="699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6" name="rc1966"/>
            <p:cNvSpPr/>
            <p:nvPr/>
          </p:nvSpPr>
          <p:spPr>
            <a:xfrm>
              <a:off x="5566074" y="1716822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7" name="rc1967"/>
            <p:cNvSpPr/>
            <p:nvPr/>
          </p:nvSpPr>
          <p:spPr>
            <a:xfrm>
              <a:off x="5566074" y="1716822"/>
              <a:ext cx="58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8" name="rc1968"/>
            <p:cNvSpPr/>
            <p:nvPr/>
          </p:nvSpPr>
          <p:spPr>
            <a:xfrm>
              <a:off x="5566133" y="1716822"/>
              <a:ext cx="9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9" name="rc1969"/>
            <p:cNvSpPr/>
            <p:nvPr/>
          </p:nvSpPr>
          <p:spPr>
            <a:xfrm>
              <a:off x="5566143" y="1716822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0" name="rc1970"/>
            <p:cNvSpPr/>
            <p:nvPr/>
          </p:nvSpPr>
          <p:spPr>
            <a:xfrm>
              <a:off x="5566143" y="1716822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1" name="rc1971"/>
            <p:cNvSpPr/>
            <p:nvPr/>
          </p:nvSpPr>
          <p:spPr>
            <a:xfrm>
              <a:off x="4828967" y="1692737"/>
              <a:ext cx="772279" cy="83494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2" name="rc1972"/>
            <p:cNvSpPr/>
            <p:nvPr/>
          </p:nvSpPr>
          <p:spPr>
            <a:xfrm>
              <a:off x="4828967" y="3629696"/>
              <a:ext cx="772279" cy="8349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3" name="pl1973"/>
            <p:cNvSpPr/>
            <p:nvPr/>
          </p:nvSpPr>
          <p:spPr>
            <a:xfrm>
              <a:off x="4951830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4" name="pl1974"/>
            <p:cNvSpPr/>
            <p:nvPr/>
          </p:nvSpPr>
          <p:spPr>
            <a:xfrm>
              <a:off x="5127348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5" name="pl1975"/>
            <p:cNvSpPr/>
            <p:nvPr/>
          </p:nvSpPr>
          <p:spPr>
            <a:xfrm>
              <a:off x="5302866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6" name="pl1976"/>
            <p:cNvSpPr/>
            <p:nvPr/>
          </p:nvSpPr>
          <p:spPr>
            <a:xfrm>
              <a:off x="5478384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7" name="pl1977"/>
            <p:cNvSpPr/>
            <p:nvPr/>
          </p:nvSpPr>
          <p:spPr>
            <a:xfrm>
              <a:off x="4828967" y="4345367"/>
              <a:ext cx="772279" cy="0"/>
            </a:xfrm>
            <a:custGeom>
              <a:avLst/>
              <a:pathLst>
                <a:path w="772279" h="0">
                  <a:moveTo>
                    <a:pt x="0" y="0"/>
                  </a:moveTo>
                  <a:lnTo>
                    <a:pt x="772279" y="0"/>
                  </a:lnTo>
                  <a:lnTo>
                    <a:pt x="77227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8" name="pl1978"/>
            <p:cNvSpPr/>
            <p:nvPr/>
          </p:nvSpPr>
          <p:spPr>
            <a:xfrm>
              <a:off x="4828967" y="4146569"/>
              <a:ext cx="772279" cy="0"/>
            </a:xfrm>
            <a:custGeom>
              <a:avLst/>
              <a:pathLst>
                <a:path w="772279" h="0">
                  <a:moveTo>
                    <a:pt x="0" y="0"/>
                  </a:moveTo>
                  <a:lnTo>
                    <a:pt x="772279" y="0"/>
                  </a:lnTo>
                  <a:lnTo>
                    <a:pt x="77227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9" name="pl1979"/>
            <p:cNvSpPr/>
            <p:nvPr/>
          </p:nvSpPr>
          <p:spPr>
            <a:xfrm>
              <a:off x="4828967" y="3947772"/>
              <a:ext cx="772279" cy="0"/>
            </a:xfrm>
            <a:custGeom>
              <a:avLst/>
              <a:pathLst>
                <a:path w="772279" h="0">
                  <a:moveTo>
                    <a:pt x="0" y="0"/>
                  </a:moveTo>
                  <a:lnTo>
                    <a:pt x="772279" y="0"/>
                  </a:lnTo>
                  <a:lnTo>
                    <a:pt x="77227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0" name="pl1980"/>
            <p:cNvSpPr/>
            <p:nvPr/>
          </p:nvSpPr>
          <p:spPr>
            <a:xfrm>
              <a:off x="4828967" y="3748975"/>
              <a:ext cx="772279" cy="0"/>
            </a:xfrm>
            <a:custGeom>
              <a:avLst/>
              <a:pathLst>
                <a:path w="772279" h="0">
                  <a:moveTo>
                    <a:pt x="0" y="0"/>
                  </a:moveTo>
                  <a:lnTo>
                    <a:pt x="772279" y="0"/>
                  </a:lnTo>
                  <a:lnTo>
                    <a:pt x="77227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1" name="pl1981"/>
            <p:cNvSpPr/>
            <p:nvPr/>
          </p:nvSpPr>
          <p:spPr>
            <a:xfrm>
              <a:off x="4864071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2" name="pl1982"/>
            <p:cNvSpPr/>
            <p:nvPr/>
          </p:nvSpPr>
          <p:spPr>
            <a:xfrm>
              <a:off x="5039589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3" name="pl1983"/>
            <p:cNvSpPr/>
            <p:nvPr/>
          </p:nvSpPr>
          <p:spPr>
            <a:xfrm>
              <a:off x="5215107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4" name="pl1984"/>
            <p:cNvSpPr/>
            <p:nvPr/>
          </p:nvSpPr>
          <p:spPr>
            <a:xfrm>
              <a:off x="5390625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5" name="pl1985"/>
            <p:cNvSpPr/>
            <p:nvPr/>
          </p:nvSpPr>
          <p:spPr>
            <a:xfrm>
              <a:off x="5566143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6" name="rc1986"/>
            <p:cNvSpPr/>
            <p:nvPr/>
          </p:nvSpPr>
          <p:spPr>
            <a:xfrm>
              <a:off x="4864071" y="4255908"/>
              <a:ext cx="240787" cy="178917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7" name="rc1987"/>
            <p:cNvSpPr/>
            <p:nvPr/>
          </p:nvSpPr>
          <p:spPr>
            <a:xfrm>
              <a:off x="5104859" y="4255908"/>
              <a:ext cx="67389" cy="178917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8" name="rc1988"/>
            <p:cNvSpPr/>
            <p:nvPr/>
          </p:nvSpPr>
          <p:spPr>
            <a:xfrm>
              <a:off x="5172249" y="4255908"/>
              <a:ext cx="62255" cy="178917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9" name="rc1989"/>
            <p:cNvSpPr/>
            <p:nvPr/>
          </p:nvSpPr>
          <p:spPr>
            <a:xfrm>
              <a:off x="5234504" y="4255908"/>
              <a:ext cx="70243" cy="178917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0" name="rc1990"/>
            <p:cNvSpPr/>
            <p:nvPr/>
          </p:nvSpPr>
          <p:spPr>
            <a:xfrm>
              <a:off x="5304748" y="4255908"/>
              <a:ext cx="61052" cy="178917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1" name="rc1991"/>
            <p:cNvSpPr/>
            <p:nvPr/>
          </p:nvSpPr>
          <p:spPr>
            <a:xfrm>
              <a:off x="5365801" y="4255908"/>
              <a:ext cx="41447" cy="178917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2" name="rc1992"/>
            <p:cNvSpPr/>
            <p:nvPr/>
          </p:nvSpPr>
          <p:spPr>
            <a:xfrm>
              <a:off x="5407249" y="4255908"/>
              <a:ext cx="56178" cy="178917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3" name="rc1993"/>
            <p:cNvSpPr/>
            <p:nvPr/>
          </p:nvSpPr>
          <p:spPr>
            <a:xfrm>
              <a:off x="5463427" y="4255908"/>
              <a:ext cx="17414" cy="178917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4" name="rc1994"/>
            <p:cNvSpPr/>
            <p:nvPr/>
          </p:nvSpPr>
          <p:spPr>
            <a:xfrm>
              <a:off x="5480841" y="4255908"/>
              <a:ext cx="32583" cy="178917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5" name="rc1995"/>
            <p:cNvSpPr/>
            <p:nvPr/>
          </p:nvSpPr>
          <p:spPr>
            <a:xfrm>
              <a:off x="5513425" y="4255908"/>
              <a:ext cx="8308" cy="178917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6" name="rc1996"/>
            <p:cNvSpPr/>
            <p:nvPr/>
          </p:nvSpPr>
          <p:spPr>
            <a:xfrm>
              <a:off x="5521734" y="4255908"/>
              <a:ext cx="8594" cy="178917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7" name="rc1997"/>
            <p:cNvSpPr/>
            <p:nvPr/>
          </p:nvSpPr>
          <p:spPr>
            <a:xfrm>
              <a:off x="5530328" y="4255908"/>
              <a:ext cx="2196" cy="178917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8" name="rc1998"/>
            <p:cNvSpPr/>
            <p:nvPr/>
          </p:nvSpPr>
          <p:spPr>
            <a:xfrm>
              <a:off x="5532524" y="4255908"/>
              <a:ext cx="2994" cy="178917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9" name="rc1999"/>
            <p:cNvSpPr/>
            <p:nvPr/>
          </p:nvSpPr>
          <p:spPr>
            <a:xfrm>
              <a:off x="5535518" y="4255908"/>
              <a:ext cx="3154" cy="17891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0" name="rc2000"/>
            <p:cNvSpPr/>
            <p:nvPr/>
          </p:nvSpPr>
          <p:spPr>
            <a:xfrm>
              <a:off x="5538673" y="4255908"/>
              <a:ext cx="7851" cy="17891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1" name="rc2001"/>
            <p:cNvSpPr/>
            <p:nvPr/>
          </p:nvSpPr>
          <p:spPr>
            <a:xfrm>
              <a:off x="5546525" y="4255908"/>
              <a:ext cx="3631" cy="178917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2" name="rc2002"/>
            <p:cNvSpPr/>
            <p:nvPr/>
          </p:nvSpPr>
          <p:spPr>
            <a:xfrm>
              <a:off x="5550157" y="4255908"/>
              <a:ext cx="7388" cy="178917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3" name="rc2003"/>
            <p:cNvSpPr/>
            <p:nvPr/>
          </p:nvSpPr>
          <p:spPr>
            <a:xfrm>
              <a:off x="5557545" y="4255908"/>
              <a:ext cx="26" cy="178917"/>
            </a:xfrm>
            <a:prstGeom prst="rect">
              <a:avLst/>
            </a:prstGeom>
            <a:solidFill>
              <a:srgbClr val="66A61E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4" name="rc2004"/>
            <p:cNvSpPr/>
            <p:nvPr/>
          </p:nvSpPr>
          <p:spPr>
            <a:xfrm>
              <a:off x="5557572" y="4255908"/>
              <a:ext cx="1049" cy="178917"/>
            </a:xfrm>
            <a:prstGeom prst="rect">
              <a:avLst/>
            </a:prstGeom>
            <a:solidFill>
              <a:srgbClr val="E6AB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5" name="rc2005"/>
            <p:cNvSpPr/>
            <p:nvPr/>
          </p:nvSpPr>
          <p:spPr>
            <a:xfrm>
              <a:off x="5558621" y="4255908"/>
              <a:ext cx="349" cy="178917"/>
            </a:xfrm>
            <a:prstGeom prst="rect">
              <a:avLst/>
            </a:prstGeom>
            <a:solidFill>
              <a:srgbClr val="A6761D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6" name="rc2006"/>
            <p:cNvSpPr/>
            <p:nvPr/>
          </p:nvSpPr>
          <p:spPr>
            <a:xfrm>
              <a:off x="5558971" y="4255908"/>
              <a:ext cx="1086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7" name="rc2007"/>
            <p:cNvSpPr/>
            <p:nvPr/>
          </p:nvSpPr>
          <p:spPr>
            <a:xfrm>
              <a:off x="5560058" y="4255908"/>
              <a:ext cx="2805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8" name="rc2008"/>
            <p:cNvSpPr/>
            <p:nvPr/>
          </p:nvSpPr>
          <p:spPr>
            <a:xfrm>
              <a:off x="5562864" y="4255908"/>
              <a:ext cx="1108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9" name="rc2009"/>
            <p:cNvSpPr/>
            <p:nvPr/>
          </p:nvSpPr>
          <p:spPr>
            <a:xfrm>
              <a:off x="5563972" y="4255908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0" name="rc2010"/>
            <p:cNvSpPr/>
            <p:nvPr/>
          </p:nvSpPr>
          <p:spPr>
            <a:xfrm>
              <a:off x="5563972" y="4255908"/>
              <a:ext cx="2136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1" name="rc2011"/>
            <p:cNvSpPr/>
            <p:nvPr/>
          </p:nvSpPr>
          <p:spPr>
            <a:xfrm>
              <a:off x="5566109" y="4255908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2" name="rc2012"/>
            <p:cNvSpPr/>
            <p:nvPr/>
          </p:nvSpPr>
          <p:spPr>
            <a:xfrm>
              <a:off x="5566109" y="4255908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3" name="rc2013"/>
            <p:cNvSpPr/>
            <p:nvPr/>
          </p:nvSpPr>
          <p:spPr>
            <a:xfrm>
              <a:off x="5566109" y="4255908"/>
              <a:ext cx="33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4" name="rc2014"/>
            <p:cNvSpPr/>
            <p:nvPr/>
          </p:nvSpPr>
          <p:spPr>
            <a:xfrm>
              <a:off x="5566143" y="4255908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5" name="rc2015"/>
            <p:cNvSpPr/>
            <p:nvPr/>
          </p:nvSpPr>
          <p:spPr>
            <a:xfrm>
              <a:off x="5566143" y="4255908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6" name="rc2016"/>
            <p:cNvSpPr/>
            <p:nvPr/>
          </p:nvSpPr>
          <p:spPr>
            <a:xfrm>
              <a:off x="5566143" y="4255908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7" name="rc2017"/>
            <p:cNvSpPr/>
            <p:nvPr/>
          </p:nvSpPr>
          <p:spPr>
            <a:xfrm>
              <a:off x="4864071" y="4057111"/>
              <a:ext cx="213670" cy="178917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8" name="rc2018"/>
            <p:cNvSpPr/>
            <p:nvPr/>
          </p:nvSpPr>
          <p:spPr>
            <a:xfrm>
              <a:off x="5077742" y="4057111"/>
              <a:ext cx="111154" cy="178917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9" name="rc2019"/>
            <p:cNvSpPr/>
            <p:nvPr/>
          </p:nvSpPr>
          <p:spPr>
            <a:xfrm>
              <a:off x="5188896" y="4057111"/>
              <a:ext cx="41072" cy="178917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0" name="rc2020"/>
            <p:cNvSpPr/>
            <p:nvPr/>
          </p:nvSpPr>
          <p:spPr>
            <a:xfrm>
              <a:off x="5229968" y="4057111"/>
              <a:ext cx="75186" cy="178917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1" name="rc2021"/>
            <p:cNvSpPr/>
            <p:nvPr/>
          </p:nvSpPr>
          <p:spPr>
            <a:xfrm>
              <a:off x="5305155" y="4057111"/>
              <a:ext cx="52033" cy="178917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2" name="rc2022"/>
            <p:cNvSpPr/>
            <p:nvPr/>
          </p:nvSpPr>
          <p:spPr>
            <a:xfrm>
              <a:off x="5357188" y="4057111"/>
              <a:ext cx="65827" cy="178917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3" name="rc2023"/>
            <p:cNvSpPr/>
            <p:nvPr/>
          </p:nvSpPr>
          <p:spPr>
            <a:xfrm>
              <a:off x="5423015" y="4057111"/>
              <a:ext cx="44304" cy="178917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4" name="rc2024"/>
            <p:cNvSpPr/>
            <p:nvPr/>
          </p:nvSpPr>
          <p:spPr>
            <a:xfrm>
              <a:off x="5467320" y="4057111"/>
              <a:ext cx="16408" cy="178917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5" name="rc2025"/>
            <p:cNvSpPr/>
            <p:nvPr/>
          </p:nvSpPr>
          <p:spPr>
            <a:xfrm>
              <a:off x="5483729" y="4057111"/>
              <a:ext cx="26946" cy="178917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6" name="rc2026"/>
            <p:cNvSpPr/>
            <p:nvPr/>
          </p:nvSpPr>
          <p:spPr>
            <a:xfrm>
              <a:off x="5510675" y="4057111"/>
              <a:ext cx="9472" cy="178917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7" name="rc2027"/>
            <p:cNvSpPr/>
            <p:nvPr/>
          </p:nvSpPr>
          <p:spPr>
            <a:xfrm>
              <a:off x="5520148" y="4057111"/>
              <a:ext cx="18536" cy="178917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8" name="rc2028"/>
            <p:cNvSpPr/>
            <p:nvPr/>
          </p:nvSpPr>
          <p:spPr>
            <a:xfrm>
              <a:off x="5538685" y="4057111"/>
              <a:ext cx="1447" cy="178917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9" name="rc2029"/>
            <p:cNvSpPr/>
            <p:nvPr/>
          </p:nvSpPr>
          <p:spPr>
            <a:xfrm>
              <a:off x="5540132" y="4057111"/>
              <a:ext cx="351" cy="178917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0" name="rc2030"/>
            <p:cNvSpPr/>
            <p:nvPr/>
          </p:nvSpPr>
          <p:spPr>
            <a:xfrm>
              <a:off x="5540484" y="4057111"/>
              <a:ext cx="2734" cy="17891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1" name="rc2031"/>
            <p:cNvSpPr/>
            <p:nvPr/>
          </p:nvSpPr>
          <p:spPr>
            <a:xfrm>
              <a:off x="5543218" y="4057111"/>
              <a:ext cx="2419" cy="17891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2" name="rc2032"/>
            <p:cNvSpPr/>
            <p:nvPr/>
          </p:nvSpPr>
          <p:spPr>
            <a:xfrm>
              <a:off x="5545638" y="4057111"/>
              <a:ext cx="11582" cy="178917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3" name="rc2033"/>
            <p:cNvSpPr/>
            <p:nvPr/>
          </p:nvSpPr>
          <p:spPr>
            <a:xfrm>
              <a:off x="5557221" y="4057111"/>
              <a:ext cx="6187" cy="178917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4" name="rc2034"/>
            <p:cNvSpPr/>
            <p:nvPr/>
          </p:nvSpPr>
          <p:spPr>
            <a:xfrm>
              <a:off x="5563409" y="4057111"/>
              <a:ext cx="7" cy="178917"/>
            </a:xfrm>
            <a:prstGeom prst="rect">
              <a:avLst/>
            </a:prstGeom>
            <a:solidFill>
              <a:srgbClr val="66A61E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5" name="rc2035"/>
            <p:cNvSpPr/>
            <p:nvPr/>
          </p:nvSpPr>
          <p:spPr>
            <a:xfrm>
              <a:off x="5563416" y="4057111"/>
              <a:ext cx="184" cy="178917"/>
            </a:xfrm>
            <a:prstGeom prst="rect">
              <a:avLst/>
            </a:prstGeom>
            <a:solidFill>
              <a:srgbClr val="E6AB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6" name="rc2036"/>
            <p:cNvSpPr/>
            <p:nvPr/>
          </p:nvSpPr>
          <p:spPr>
            <a:xfrm>
              <a:off x="5563600" y="4057111"/>
              <a:ext cx="283" cy="178917"/>
            </a:xfrm>
            <a:prstGeom prst="rect">
              <a:avLst/>
            </a:prstGeom>
            <a:solidFill>
              <a:srgbClr val="A6761D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7" name="rc2037"/>
            <p:cNvSpPr/>
            <p:nvPr/>
          </p:nvSpPr>
          <p:spPr>
            <a:xfrm>
              <a:off x="5563884" y="4057111"/>
              <a:ext cx="984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8" name="rc2038"/>
            <p:cNvSpPr/>
            <p:nvPr/>
          </p:nvSpPr>
          <p:spPr>
            <a:xfrm>
              <a:off x="5564869" y="4057111"/>
              <a:ext cx="409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9" name="rc2039"/>
            <p:cNvSpPr/>
            <p:nvPr/>
          </p:nvSpPr>
          <p:spPr>
            <a:xfrm>
              <a:off x="5565278" y="4057111"/>
              <a:ext cx="158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0" name="rc2040"/>
            <p:cNvSpPr/>
            <p:nvPr/>
          </p:nvSpPr>
          <p:spPr>
            <a:xfrm>
              <a:off x="5565437" y="4057111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1" name="rc2041"/>
            <p:cNvSpPr/>
            <p:nvPr/>
          </p:nvSpPr>
          <p:spPr>
            <a:xfrm>
              <a:off x="5565437" y="4057111"/>
              <a:ext cx="681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2" name="rc2042"/>
            <p:cNvSpPr/>
            <p:nvPr/>
          </p:nvSpPr>
          <p:spPr>
            <a:xfrm>
              <a:off x="5566118" y="4057111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3" name="rc2043"/>
            <p:cNvSpPr/>
            <p:nvPr/>
          </p:nvSpPr>
          <p:spPr>
            <a:xfrm>
              <a:off x="5566118" y="4057111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4" name="rc2044"/>
            <p:cNvSpPr/>
            <p:nvPr/>
          </p:nvSpPr>
          <p:spPr>
            <a:xfrm>
              <a:off x="5566118" y="4057111"/>
              <a:ext cx="24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5" name="rc2045"/>
            <p:cNvSpPr/>
            <p:nvPr/>
          </p:nvSpPr>
          <p:spPr>
            <a:xfrm>
              <a:off x="5566143" y="4057111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6" name="rc2046"/>
            <p:cNvSpPr/>
            <p:nvPr/>
          </p:nvSpPr>
          <p:spPr>
            <a:xfrm>
              <a:off x="5566143" y="4057111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7" name="rc2047"/>
            <p:cNvSpPr/>
            <p:nvPr/>
          </p:nvSpPr>
          <p:spPr>
            <a:xfrm>
              <a:off x="5566143" y="4057111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8" name="rc2048"/>
            <p:cNvSpPr/>
            <p:nvPr/>
          </p:nvSpPr>
          <p:spPr>
            <a:xfrm>
              <a:off x="4864071" y="3858313"/>
              <a:ext cx="217689" cy="178917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9" name="rc2049"/>
            <p:cNvSpPr/>
            <p:nvPr/>
          </p:nvSpPr>
          <p:spPr>
            <a:xfrm>
              <a:off x="5081761" y="3858313"/>
              <a:ext cx="114487" cy="178917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0" name="rc2050"/>
            <p:cNvSpPr/>
            <p:nvPr/>
          </p:nvSpPr>
          <p:spPr>
            <a:xfrm>
              <a:off x="5196248" y="3858313"/>
              <a:ext cx="23728" cy="178917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1" name="rc2051"/>
            <p:cNvSpPr/>
            <p:nvPr/>
          </p:nvSpPr>
          <p:spPr>
            <a:xfrm>
              <a:off x="5219976" y="3858313"/>
              <a:ext cx="72544" cy="178917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2" name="rc2052"/>
            <p:cNvSpPr/>
            <p:nvPr/>
          </p:nvSpPr>
          <p:spPr>
            <a:xfrm>
              <a:off x="5292520" y="3858313"/>
              <a:ext cx="47489" cy="178917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3" name="rc2053"/>
            <p:cNvSpPr/>
            <p:nvPr/>
          </p:nvSpPr>
          <p:spPr>
            <a:xfrm>
              <a:off x="5340010" y="3858313"/>
              <a:ext cx="74300" cy="178917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4" name="rc2054"/>
            <p:cNvSpPr/>
            <p:nvPr/>
          </p:nvSpPr>
          <p:spPr>
            <a:xfrm>
              <a:off x="5414310" y="3858313"/>
              <a:ext cx="25918" cy="178917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5" name="rc2055"/>
            <p:cNvSpPr/>
            <p:nvPr/>
          </p:nvSpPr>
          <p:spPr>
            <a:xfrm>
              <a:off x="5440229" y="3858313"/>
              <a:ext cx="40082" cy="178917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6" name="rc2056"/>
            <p:cNvSpPr/>
            <p:nvPr/>
          </p:nvSpPr>
          <p:spPr>
            <a:xfrm>
              <a:off x="5480311" y="3858313"/>
              <a:ext cx="17752" cy="178917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7" name="rc2057"/>
            <p:cNvSpPr/>
            <p:nvPr/>
          </p:nvSpPr>
          <p:spPr>
            <a:xfrm>
              <a:off x="5498064" y="3858313"/>
              <a:ext cx="9796" cy="178917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8" name="rc2058"/>
            <p:cNvSpPr/>
            <p:nvPr/>
          </p:nvSpPr>
          <p:spPr>
            <a:xfrm>
              <a:off x="5507860" y="3858313"/>
              <a:ext cx="25691" cy="178917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9" name="rc2059"/>
            <p:cNvSpPr/>
            <p:nvPr/>
          </p:nvSpPr>
          <p:spPr>
            <a:xfrm>
              <a:off x="5533552" y="3858313"/>
              <a:ext cx="2682" cy="178917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0" name="rc2060"/>
            <p:cNvSpPr/>
            <p:nvPr/>
          </p:nvSpPr>
          <p:spPr>
            <a:xfrm>
              <a:off x="5536235" y="3858313"/>
              <a:ext cx="293" cy="178917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1" name="rc2061"/>
            <p:cNvSpPr/>
            <p:nvPr/>
          </p:nvSpPr>
          <p:spPr>
            <a:xfrm>
              <a:off x="5536528" y="3858313"/>
              <a:ext cx="1288" cy="17891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2" name="rc2062"/>
            <p:cNvSpPr/>
            <p:nvPr/>
          </p:nvSpPr>
          <p:spPr>
            <a:xfrm>
              <a:off x="5537816" y="3858313"/>
              <a:ext cx="2643" cy="17891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3" name="rc2063"/>
            <p:cNvSpPr/>
            <p:nvPr/>
          </p:nvSpPr>
          <p:spPr>
            <a:xfrm>
              <a:off x="5540460" y="3858313"/>
              <a:ext cx="15494" cy="178917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4" name="rc2064"/>
            <p:cNvSpPr/>
            <p:nvPr/>
          </p:nvSpPr>
          <p:spPr>
            <a:xfrm>
              <a:off x="5555955" y="3858313"/>
              <a:ext cx="7932" cy="178917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5" name="rc2065"/>
            <p:cNvSpPr/>
            <p:nvPr/>
          </p:nvSpPr>
          <p:spPr>
            <a:xfrm>
              <a:off x="5563888" y="3858313"/>
              <a:ext cx="378" cy="178917"/>
            </a:xfrm>
            <a:prstGeom prst="rect">
              <a:avLst/>
            </a:prstGeom>
            <a:solidFill>
              <a:srgbClr val="66A61E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6" name="rc2066"/>
            <p:cNvSpPr/>
            <p:nvPr/>
          </p:nvSpPr>
          <p:spPr>
            <a:xfrm>
              <a:off x="5564266" y="3858313"/>
              <a:ext cx="141" cy="178917"/>
            </a:xfrm>
            <a:prstGeom prst="rect">
              <a:avLst/>
            </a:prstGeom>
            <a:solidFill>
              <a:srgbClr val="E6AB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7" name="rc2067"/>
            <p:cNvSpPr/>
            <p:nvPr/>
          </p:nvSpPr>
          <p:spPr>
            <a:xfrm>
              <a:off x="5564408" y="3858313"/>
              <a:ext cx="567" cy="178917"/>
            </a:xfrm>
            <a:prstGeom prst="rect">
              <a:avLst/>
            </a:prstGeom>
            <a:solidFill>
              <a:srgbClr val="A6761D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8" name="rc2068"/>
            <p:cNvSpPr/>
            <p:nvPr/>
          </p:nvSpPr>
          <p:spPr>
            <a:xfrm>
              <a:off x="5564976" y="3858313"/>
              <a:ext cx="641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9" name="rc2069"/>
            <p:cNvSpPr/>
            <p:nvPr/>
          </p:nvSpPr>
          <p:spPr>
            <a:xfrm>
              <a:off x="5565617" y="3858313"/>
              <a:ext cx="263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0" name="rc2070"/>
            <p:cNvSpPr/>
            <p:nvPr/>
          </p:nvSpPr>
          <p:spPr>
            <a:xfrm>
              <a:off x="5565880" y="3858313"/>
              <a:ext cx="10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1" name="rc2071"/>
            <p:cNvSpPr/>
            <p:nvPr/>
          </p:nvSpPr>
          <p:spPr>
            <a:xfrm>
              <a:off x="5565981" y="3858313"/>
              <a:ext cx="117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2" name="rc2072"/>
            <p:cNvSpPr/>
            <p:nvPr/>
          </p:nvSpPr>
          <p:spPr>
            <a:xfrm>
              <a:off x="5566098" y="3858313"/>
              <a:ext cx="31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3" name="rc2073"/>
            <p:cNvSpPr/>
            <p:nvPr/>
          </p:nvSpPr>
          <p:spPr>
            <a:xfrm>
              <a:off x="5566130" y="3858313"/>
              <a:ext cx="12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4" name="rc2074"/>
            <p:cNvSpPr/>
            <p:nvPr/>
          </p:nvSpPr>
          <p:spPr>
            <a:xfrm>
              <a:off x="5566143" y="3858313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5" name="rc2075"/>
            <p:cNvSpPr/>
            <p:nvPr/>
          </p:nvSpPr>
          <p:spPr>
            <a:xfrm>
              <a:off x="5566143" y="3858313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6" name="rc2076"/>
            <p:cNvSpPr/>
            <p:nvPr/>
          </p:nvSpPr>
          <p:spPr>
            <a:xfrm>
              <a:off x="5566143" y="3858313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7" name="rc2077"/>
            <p:cNvSpPr/>
            <p:nvPr/>
          </p:nvSpPr>
          <p:spPr>
            <a:xfrm>
              <a:off x="5566143" y="3858313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8" name="rc2078"/>
            <p:cNvSpPr/>
            <p:nvPr/>
          </p:nvSpPr>
          <p:spPr>
            <a:xfrm>
              <a:off x="5566143" y="3858313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9" name="rc2079"/>
            <p:cNvSpPr/>
            <p:nvPr/>
          </p:nvSpPr>
          <p:spPr>
            <a:xfrm>
              <a:off x="4864071" y="3659516"/>
              <a:ext cx="229932" cy="178917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0" name="rc2080"/>
            <p:cNvSpPr/>
            <p:nvPr/>
          </p:nvSpPr>
          <p:spPr>
            <a:xfrm>
              <a:off x="5094003" y="3659516"/>
              <a:ext cx="96907" cy="178917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1" name="rc2081"/>
            <p:cNvSpPr/>
            <p:nvPr/>
          </p:nvSpPr>
          <p:spPr>
            <a:xfrm>
              <a:off x="5190910" y="3659516"/>
              <a:ext cx="32665" cy="178917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2" name="rc2082"/>
            <p:cNvSpPr/>
            <p:nvPr/>
          </p:nvSpPr>
          <p:spPr>
            <a:xfrm>
              <a:off x="5223576" y="3659516"/>
              <a:ext cx="71002" cy="178917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3" name="rc2083"/>
            <p:cNvSpPr/>
            <p:nvPr/>
          </p:nvSpPr>
          <p:spPr>
            <a:xfrm>
              <a:off x="5294579" y="3659516"/>
              <a:ext cx="55802" cy="178917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4" name="rc2084"/>
            <p:cNvSpPr/>
            <p:nvPr/>
          </p:nvSpPr>
          <p:spPr>
            <a:xfrm>
              <a:off x="5350381" y="3659516"/>
              <a:ext cx="70274" cy="178917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5" name="rc2085"/>
            <p:cNvSpPr/>
            <p:nvPr/>
          </p:nvSpPr>
          <p:spPr>
            <a:xfrm>
              <a:off x="5420656" y="3659516"/>
              <a:ext cx="20998" cy="178917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6" name="rc2086"/>
            <p:cNvSpPr/>
            <p:nvPr/>
          </p:nvSpPr>
          <p:spPr>
            <a:xfrm>
              <a:off x="5441654" y="3659516"/>
              <a:ext cx="42465" cy="178917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7" name="rc2087"/>
            <p:cNvSpPr/>
            <p:nvPr/>
          </p:nvSpPr>
          <p:spPr>
            <a:xfrm>
              <a:off x="5484119" y="3659516"/>
              <a:ext cx="16568" cy="178917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8" name="rc2088"/>
            <p:cNvSpPr/>
            <p:nvPr/>
          </p:nvSpPr>
          <p:spPr>
            <a:xfrm>
              <a:off x="5500688" y="3659516"/>
              <a:ext cx="13238" cy="178917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9" name="rc2089"/>
            <p:cNvSpPr/>
            <p:nvPr/>
          </p:nvSpPr>
          <p:spPr>
            <a:xfrm>
              <a:off x="5513926" y="3659516"/>
              <a:ext cx="22755" cy="178917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0" name="rc2090"/>
            <p:cNvSpPr/>
            <p:nvPr/>
          </p:nvSpPr>
          <p:spPr>
            <a:xfrm>
              <a:off x="5536682" y="3659516"/>
              <a:ext cx="2912" cy="178917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1" name="rc2091"/>
            <p:cNvSpPr/>
            <p:nvPr/>
          </p:nvSpPr>
          <p:spPr>
            <a:xfrm>
              <a:off x="5539594" y="3659516"/>
              <a:ext cx="128" cy="178917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2" name="rc2092"/>
            <p:cNvSpPr/>
            <p:nvPr/>
          </p:nvSpPr>
          <p:spPr>
            <a:xfrm>
              <a:off x="5539722" y="3659516"/>
              <a:ext cx="1634" cy="17891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3" name="rc2093"/>
            <p:cNvSpPr/>
            <p:nvPr/>
          </p:nvSpPr>
          <p:spPr>
            <a:xfrm>
              <a:off x="5541357" y="3659516"/>
              <a:ext cx="2496" cy="17891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4" name="rc2094"/>
            <p:cNvSpPr/>
            <p:nvPr/>
          </p:nvSpPr>
          <p:spPr>
            <a:xfrm>
              <a:off x="5543854" y="3659516"/>
              <a:ext cx="11941" cy="178917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5" name="rc2095"/>
            <p:cNvSpPr/>
            <p:nvPr/>
          </p:nvSpPr>
          <p:spPr>
            <a:xfrm>
              <a:off x="5555795" y="3659516"/>
              <a:ext cx="8335" cy="178917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6" name="rc2096"/>
            <p:cNvSpPr/>
            <p:nvPr/>
          </p:nvSpPr>
          <p:spPr>
            <a:xfrm>
              <a:off x="5564131" y="3659516"/>
              <a:ext cx="404" cy="178917"/>
            </a:xfrm>
            <a:prstGeom prst="rect">
              <a:avLst/>
            </a:prstGeom>
            <a:solidFill>
              <a:srgbClr val="66A61E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7" name="rc2097"/>
            <p:cNvSpPr/>
            <p:nvPr/>
          </p:nvSpPr>
          <p:spPr>
            <a:xfrm>
              <a:off x="5564535" y="3659516"/>
              <a:ext cx="46" cy="178917"/>
            </a:xfrm>
            <a:prstGeom prst="rect">
              <a:avLst/>
            </a:prstGeom>
            <a:solidFill>
              <a:srgbClr val="E6AB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8" name="rc2098"/>
            <p:cNvSpPr/>
            <p:nvPr/>
          </p:nvSpPr>
          <p:spPr>
            <a:xfrm>
              <a:off x="5564581" y="3659516"/>
              <a:ext cx="850" cy="178917"/>
            </a:xfrm>
            <a:prstGeom prst="rect">
              <a:avLst/>
            </a:prstGeom>
            <a:solidFill>
              <a:srgbClr val="A6761D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9" name="rc2099"/>
            <p:cNvSpPr/>
            <p:nvPr/>
          </p:nvSpPr>
          <p:spPr>
            <a:xfrm>
              <a:off x="5565431" y="3659516"/>
              <a:ext cx="353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0" name="rc2100"/>
            <p:cNvSpPr/>
            <p:nvPr/>
          </p:nvSpPr>
          <p:spPr>
            <a:xfrm>
              <a:off x="5565785" y="3659516"/>
              <a:ext cx="101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1" name="rc2101"/>
            <p:cNvSpPr/>
            <p:nvPr/>
          </p:nvSpPr>
          <p:spPr>
            <a:xfrm>
              <a:off x="5565886" y="3659516"/>
              <a:ext cx="34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2" name="rc2102"/>
            <p:cNvSpPr/>
            <p:nvPr/>
          </p:nvSpPr>
          <p:spPr>
            <a:xfrm>
              <a:off x="5565921" y="3659516"/>
              <a:ext cx="144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3" name="rc2103"/>
            <p:cNvSpPr/>
            <p:nvPr/>
          </p:nvSpPr>
          <p:spPr>
            <a:xfrm>
              <a:off x="5566065" y="3659516"/>
              <a:ext cx="3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4" name="rc2104"/>
            <p:cNvSpPr/>
            <p:nvPr/>
          </p:nvSpPr>
          <p:spPr>
            <a:xfrm>
              <a:off x="5566095" y="3659516"/>
              <a:ext cx="47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5" name="rc2105"/>
            <p:cNvSpPr/>
            <p:nvPr/>
          </p:nvSpPr>
          <p:spPr>
            <a:xfrm>
              <a:off x="5566143" y="3659516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6" name="rc2106"/>
            <p:cNvSpPr/>
            <p:nvPr/>
          </p:nvSpPr>
          <p:spPr>
            <a:xfrm>
              <a:off x="5566143" y="3659516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7" name="rc2107"/>
            <p:cNvSpPr/>
            <p:nvPr/>
          </p:nvSpPr>
          <p:spPr>
            <a:xfrm>
              <a:off x="5566143" y="3659516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8" name="rc2108"/>
            <p:cNvSpPr/>
            <p:nvPr/>
          </p:nvSpPr>
          <p:spPr>
            <a:xfrm>
              <a:off x="5566143" y="3659516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9" name="rc2109"/>
            <p:cNvSpPr/>
            <p:nvPr/>
          </p:nvSpPr>
          <p:spPr>
            <a:xfrm>
              <a:off x="5566143" y="3659516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0" name="rc2110"/>
            <p:cNvSpPr/>
            <p:nvPr/>
          </p:nvSpPr>
          <p:spPr>
            <a:xfrm>
              <a:off x="4828967" y="3629696"/>
              <a:ext cx="772279" cy="83494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1" name="rc2111"/>
            <p:cNvSpPr/>
            <p:nvPr/>
          </p:nvSpPr>
          <p:spPr>
            <a:xfrm>
              <a:off x="4828967" y="5566655"/>
              <a:ext cx="772279" cy="8349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2" name="pl2112"/>
            <p:cNvSpPr/>
            <p:nvPr/>
          </p:nvSpPr>
          <p:spPr>
            <a:xfrm>
              <a:off x="4951830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3" name="pl2113"/>
            <p:cNvSpPr/>
            <p:nvPr/>
          </p:nvSpPr>
          <p:spPr>
            <a:xfrm>
              <a:off x="5127348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4" name="pl2114"/>
            <p:cNvSpPr/>
            <p:nvPr/>
          </p:nvSpPr>
          <p:spPr>
            <a:xfrm>
              <a:off x="5302866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5" name="pl2115"/>
            <p:cNvSpPr/>
            <p:nvPr/>
          </p:nvSpPr>
          <p:spPr>
            <a:xfrm>
              <a:off x="5478384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6" name="pl2116"/>
            <p:cNvSpPr/>
            <p:nvPr/>
          </p:nvSpPr>
          <p:spPr>
            <a:xfrm>
              <a:off x="4828967" y="6282326"/>
              <a:ext cx="772279" cy="0"/>
            </a:xfrm>
            <a:custGeom>
              <a:avLst/>
              <a:pathLst>
                <a:path w="772279" h="0">
                  <a:moveTo>
                    <a:pt x="0" y="0"/>
                  </a:moveTo>
                  <a:lnTo>
                    <a:pt x="772279" y="0"/>
                  </a:lnTo>
                  <a:lnTo>
                    <a:pt x="77227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7" name="pl2117"/>
            <p:cNvSpPr/>
            <p:nvPr/>
          </p:nvSpPr>
          <p:spPr>
            <a:xfrm>
              <a:off x="4828967" y="6083528"/>
              <a:ext cx="772279" cy="0"/>
            </a:xfrm>
            <a:custGeom>
              <a:avLst/>
              <a:pathLst>
                <a:path w="772279" h="0">
                  <a:moveTo>
                    <a:pt x="0" y="0"/>
                  </a:moveTo>
                  <a:lnTo>
                    <a:pt x="772279" y="0"/>
                  </a:lnTo>
                  <a:lnTo>
                    <a:pt x="77227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8" name="pl2118"/>
            <p:cNvSpPr/>
            <p:nvPr/>
          </p:nvSpPr>
          <p:spPr>
            <a:xfrm>
              <a:off x="4828967" y="5884731"/>
              <a:ext cx="772279" cy="0"/>
            </a:xfrm>
            <a:custGeom>
              <a:avLst/>
              <a:pathLst>
                <a:path w="772279" h="0">
                  <a:moveTo>
                    <a:pt x="0" y="0"/>
                  </a:moveTo>
                  <a:lnTo>
                    <a:pt x="772279" y="0"/>
                  </a:lnTo>
                  <a:lnTo>
                    <a:pt x="77227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9" name="pl2119"/>
            <p:cNvSpPr/>
            <p:nvPr/>
          </p:nvSpPr>
          <p:spPr>
            <a:xfrm>
              <a:off x="4828967" y="5685934"/>
              <a:ext cx="772279" cy="0"/>
            </a:xfrm>
            <a:custGeom>
              <a:avLst/>
              <a:pathLst>
                <a:path w="772279" h="0">
                  <a:moveTo>
                    <a:pt x="0" y="0"/>
                  </a:moveTo>
                  <a:lnTo>
                    <a:pt x="772279" y="0"/>
                  </a:lnTo>
                  <a:lnTo>
                    <a:pt x="77227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0" name="pl2120"/>
            <p:cNvSpPr/>
            <p:nvPr/>
          </p:nvSpPr>
          <p:spPr>
            <a:xfrm>
              <a:off x="4864071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1" name="pl2121"/>
            <p:cNvSpPr/>
            <p:nvPr/>
          </p:nvSpPr>
          <p:spPr>
            <a:xfrm>
              <a:off x="5039589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2" name="pl2122"/>
            <p:cNvSpPr/>
            <p:nvPr/>
          </p:nvSpPr>
          <p:spPr>
            <a:xfrm>
              <a:off x="5215107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3" name="pl2123"/>
            <p:cNvSpPr/>
            <p:nvPr/>
          </p:nvSpPr>
          <p:spPr>
            <a:xfrm>
              <a:off x="5390625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4" name="pl2124"/>
            <p:cNvSpPr/>
            <p:nvPr/>
          </p:nvSpPr>
          <p:spPr>
            <a:xfrm>
              <a:off x="5566143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5" name="rc2125"/>
            <p:cNvSpPr/>
            <p:nvPr/>
          </p:nvSpPr>
          <p:spPr>
            <a:xfrm>
              <a:off x="4864071" y="6192867"/>
              <a:ext cx="189756" cy="178917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6" name="rc2126"/>
            <p:cNvSpPr/>
            <p:nvPr/>
          </p:nvSpPr>
          <p:spPr>
            <a:xfrm>
              <a:off x="5053828" y="6192867"/>
              <a:ext cx="81114" cy="178917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7" name="rc2127"/>
            <p:cNvSpPr/>
            <p:nvPr/>
          </p:nvSpPr>
          <p:spPr>
            <a:xfrm>
              <a:off x="5134943" y="6192867"/>
              <a:ext cx="131350" cy="178917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8" name="rc2128"/>
            <p:cNvSpPr/>
            <p:nvPr/>
          </p:nvSpPr>
          <p:spPr>
            <a:xfrm>
              <a:off x="5266294" y="6192867"/>
              <a:ext cx="47935" cy="178917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9" name="rc2129"/>
            <p:cNvSpPr/>
            <p:nvPr/>
          </p:nvSpPr>
          <p:spPr>
            <a:xfrm>
              <a:off x="5314230" y="6192867"/>
              <a:ext cx="102821" cy="178917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0" name="rc2130"/>
            <p:cNvSpPr/>
            <p:nvPr/>
          </p:nvSpPr>
          <p:spPr>
            <a:xfrm>
              <a:off x="5417051" y="6192867"/>
              <a:ext cx="35913" cy="178917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1" name="rc2131"/>
            <p:cNvSpPr/>
            <p:nvPr/>
          </p:nvSpPr>
          <p:spPr>
            <a:xfrm>
              <a:off x="5452965" y="6192867"/>
              <a:ext cx="17639" cy="178917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2" name="rc2132"/>
            <p:cNvSpPr/>
            <p:nvPr/>
          </p:nvSpPr>
          <p:spPr>
            <a:xfrm>
              <a:off x="5470604" y="6192867"/>
              <a:ext cx="19337" cy="178917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3" name="rc2133"/>
            <p:cNvSpPr/>
            <p:nvPr/>
          </p:nvSpPr>
          <p:spPr>
            <a:xfrm>
              <a:off x="5489941" y="6192867"/>
              <a:ext cx="24412" cy="178917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4" name="rc2134"/>
            <p:cNvSpPr/>
            <p:nvPr/>
          </p:nvSpPr>
          <p:spPr>
            <a:xfrm>
              <a:off x="5514354" y="6192867"/>
              <a:ext cx="18305" cy="178917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5" name="rc2135"/>
            <p:cNvSpPr/>
            <p:nvPr/>
          </p:nvSpPr>
          <p:spPr>
            <a:xfrm>
              <a:off x="5532660" y="6192867"/>
              <a:ext cx="2964" cy="178917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6" name="rc2136"/>
            <p:cNvSpPr/>
            <p:nvPr/>
          </p:nvSpPr>
          <p:spPr>
            <a:xfrm>
              <a:off x="5535624" y="6192867"/>
              <a:ext cx="1208" cy="178917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7" name="rc2137"/>
            <p:cNvSpPr/>
            <p:nvPr/>
          </p:nvSpPr>
          <p:spPr>
            <a:xfrm>
              <a:off x="5536833" y="6192867"/>
              <a:ext cx="0" cy="178917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8" name="rc2138"/>
            <p:cNvSpPr/>
            <p:nvPr/>
          </p:nvSpPr>
          <p:spPr>
            <a:xfrm>
              <a:off x="5536833" y="6192867"/>
              <a:ext cx="1196" cy="17891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9" name="rc2139"/>
            <p:cNvSpPr/>
            <p:nvPr/>
          </p:nvSpPr>
          <p:spPr>
            <a:xfrm>
              <a:off x="5538029" y="6192867"/>
              <a:ext cx="6324" cy="17891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0" name="rc2140"/>
            <p:cNvSpPr/>
            <p:nvPr/>
          </p:nvSpPr>
          <p:spPr>
            <a:xfrm>
              <a:off x="5544353" y="6192867"/>
              <a:ext cx="704" cy="178917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1" name="rc2141"/>
            <p:cNvSpPr/>
            <p:nvPr/>
          </p:nvSpPr>
          <p:spPr>
            <a:xfrm>
              <a:off x="5545058" y="6192867"/>
              <a:ext cx="2980" cy="178917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2" name="rc2142"/>
            <p:cNvSpPr/>
            <p:nvPr/>
          </p:nvSpPr>
          <p:spPr>
            <a:xfrm>
              <a:off x="5548039" y="6192867"/>
              <a:ext cx="11562" cy="178917"/>
            </a:xfrm>
            <a:prstGeom prst="rect">
              <a:avLst/>
            </a:prstGeom>
            <a:solidFill>
              <a:srgbClr val="66A61E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3" name="rc2143"/>
            <p:cNvSpPr/>
            <p:nvPr/>
          </p:nvSpPr>
          <p:spPr>
            <a:xfrm>
              <a:off x="5559601" y="6192867"/>
              <a:ext cx="0" cy="178917"/>
            </a:xfrm>
            <a:prstGeom prst="rect">
              <a:avLst/>
            </a:prstGeom>
            <a:solidFill>
              <a:srgbClr val="E6AB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4" name="rc2144"/>
            <p:cNvSpPr/>
            <p:nvPr/>
          </p:nvSpPr>
          <p:spPr>
            <a:xfrm>
              <a:off x="5559601" y="6192867"/>
              <a:ext cx="4555" cy="178917"/>
            </a:xfrm>
            <a:prstGeom prst="rect">
              <a:avLst/>
            </a:prstGeom>
            <a:solidFill>
              <a:srgbClr val="A6761D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5" name="rc2145"/>
            <p:cNvSpPr/>
            <p:nvPr/>
          </p:nvSpPr>
          <p:spPr>
            <a:xfrm>
              <a:off x="5564157" y="6192867"/>
              <a:ext cx="1594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6" name="rc2146"/>
            <p:cNvSpPr/>
            <p:nvPr/>
          </p:nvSpPr>
          <p:spPr>
            <a:xfrm>
              <a:off x="5565751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7" name="rc2147"/>
            <p:cNvSpPr/>
            <p:nvPr/>
          </p:nvSpPr>
          <p:spPr>
            <a:xfrm>
              <a:off x="5565751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8" name="rc2148"/>
            <p:cNvSpPr/>
            <p:nvPr/>
          </p:nvSpPr>
          <p:spPr>
            <a:xfrm>
              <a:off x="5565751" y="6192867"/>
              <a:ext cx="391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9" name="rc2149"/>
            <p:cNvSpPr/>
            <p:nvPr/>
          </p:nvSpPr>
          <p:spPr>
            <a:xfrm>
              <a:off x="5566143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0" name="rc2150"/>
            <p:cNvSpPr/>
            <p:nvPr/>
          </p:nvSpPr>
          <p:spPr>
            <a:xfrm>
              <a:off x="5566143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1" name="rc2151"/>
            <p:cNvSpPr/>
            <p:nvPr/>
          </p:nvSpPr>
          <p:spPr>
            <a:xfrm>
              <a:off x="5566143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2" name="rc2152"/>
            <p:cNvSpPr/>
            <p:nvPr/>
          </p:nvSpPr>
          <p:spPr>
            <a:xfrm>
              <a:off x="5566143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3" name="rc2153"/>
            <p:cNvSpPr/>
            <p:nvPr/>
          </p:nvSpPr>
          <p:spPr>
            <a:xfrm>
              <a:off x="5566143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4" name="rc2154"/>
            <p:cNvSpPr/>
            <p:nvPr/>
          </p:nvSpPr>
          <p:spPr>
            <a:xfrm>
              <a:off x="5566143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5" name="rc2155"/>
            <p:cNvSpPr/>
            <p:nvPr/>
          </p:nvSpPr>
          <p:spPr>
            <a:xfrm>
              <a:off x="5566143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6" name="rc2156"/>
            <p:cNvSpPr/>
            <p:nvPr/>
          </p:nvSpPr>
          <p:spPr>
            <a:xfrm>
              <a:off x="4864071" y="5994070"/>
              <a:ext cx="180183" cy="178917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7" name="rc2157"/>
            <p:cNvSpPr/>
            <p:nvPr/>
          </p:nvSpPr>
          <p:spPr>
            <a:xfrm>
              <a:off x="5044255" y="5994070"/>
              <a:ext cx="82481" cy="178917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8" name="rc2158"/>
            <p:cNvSpPr/>
            <p:nvPr/>
          </p:nvSpPr>
          <p:spPr>
            <a:xfrm>
              <a:off x="5126736" y="5994070"/>
              <a:ext cx="126587" cy="178917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9" name="rc2159"/>
            <p:cNvSpPr/>
            <p:nvPr/>
          </p:nvSpPr>
          <p:spPr>
            <a:xfrm>
              <a:off x="5253323" y="5994070"/>
              <a:ext cx="52729" cy="178917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0" name="rc2160"/>
            <p:cNvSpPr/>
            <p:nvPr/>
          </p:nvSpPr>
          <p:spPr>
            <a:xfrm>
              <a:off x="5306053" y="5994070"/>
              <a:ext cx="109959" cy="178917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1" name="rc2161"/>
            <p:cNvSpPr/>
            <p:nvPr/>
          </p:nvSpPr>
          <p:spPr>
            <a:xfrm>
              <a:off x="5416013" y="5994070"/>
              <a:ext cx="39052" cy="178917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2" name="rc2162"/>
            <p:cNvSpPr/>
            <p:nvPr/>
          </p:nvSpPr>
          <p:spPr>
            <a:xfrm>
              <a:off x="5455065" y="5994070"/>
              <a:ext cx="4206" cy="178917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3" name="rc2163"/>
            <p:cNvSpPr/>
            <p:nvPr/>
          </p:nvSpPr>
          <p:spPr>
            <a:xfrm>
              <a:off x="5459272" y="5994070"/>
              <a:ext cx="29290" cy="178917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4" name="rc2164"/>
            <p:cNvSpPr/>
            <p:nvPr/>
          </p:nvSpPr>
          <p:spPr>
            <a:xfrm>
              <a:off x="5488562" y="5994070"/>
              <a:ext cx="33992" cy="178917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5" name="rc2165"/>
            <p:cNvSpPr/>
            <p:nvPr/>
          </p:nvSpPr>
          <p:spPr>
            <a:xfrm>
              <a:off x="5522555" y="5994070"/>
              <a:ext cx="14976" cy="178917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6" name="rc2166"/>
            <p:cNvSpPr/>
            <p:nvPr/>
          </p:nvSpPr>
          <p:spPr>
            <a:xfrm>
              <a:off x="5537532" y="5994070"/>
              <a:ext cx="5282" cy="178917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7" name="rc2167"/>
            <p:cNvSpPr/>
            <p:nvPr/>
          </p:nvSpPr>
          <p:spPr>
            <a:xfrm>
              <a:off x="5542814" y="5994070"/>
              <a:ext cx="1134" cy="178917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8" name="rc2168"/>
            <p:cNvSpPr/>
            <p:nvPr/>
          </p:nvSpPr>
          <p:spPr>
            <a:xfrm>
              <a:off x="5543949" y="5994070"/>
              <a:ext cx="0" cy="178917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9" name="rc2169"/>
            <p:cNvSpPr/>
            <p:nvPr/>
          </p:nvSpPr>
          <p:spPr>
            <a:xfrm>
              <a:off x="5543949" y="5994070"/>
              <a:ext cx="19" cy="17891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0" name="rc2170"/>
            <p:cNvSpPr/>
            <p:nvPr/>
          </p:nvSpPr>
          <p:spPr>
            <a:xfrm>
              <a:off x="5543968" y="5994070"/>
              <a:ext cx="7768" cy="17891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1" name="rc2171"/>
            <p:cNvSpPr/>
            <p:nvPr/>
          </p:nvSpPr>
          <p:spPr>
            <a:xfrm>
              <a:off x="5551737" y="5994070"/>
              <a:ext cx="342" cy="178917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2" name="rc2172"/>
            <p:cNvSpPr/>
            <p:nvPr/>
          </p:nvSpPr>
          <p:spPr>
            <a:xfrm>
              <a:off x="5552080" y="5994070"/>
              <a:ext cx="6040" cy="178917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3" name="rc2173"/>
            <p:cNvSpPr/>
            <p:nvPr/>
          </p:nvSpPr>
          <p:spPr>
            <a:xfrm>
              <a:off x="5558120" y="5994070"/>
              <a:ext cx="2274" cy="178917"/>
            </a:xfrm>
            <a:prstGeom prst="rect">
              <a:avLst/>
            </a:prstGeom>
            <a:solidFill>
              <a:srgbClr val="66A61E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4" name="rc2174"/>
            <p:cNvSpPr/>
            <p:nvPr/>
          </p:nvSpPr>
          <p:spPr>
            <a:xfrm>
              <a:off x="5560394" y="5994070"/>
              <a:ext cx="0" cy="178917"/>
            </a:xfrm>
            <a:prstGeom prst="rect">
              <a:avLst/>
            </a:prstGeom>
            <a:solidFill>
              <a:srgbClr val="E6AB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5" name="rc2175"/>
            <p:cNvSpPr/>
            <p:nvPr/>
          </p:nvSpPr>
          <p:spPr>
            <a:xfrm>
              <a:off x="5560394" y="5994070"/>
              <a:ext cx="1794" cy="178917"/>
            </a:xfrm>
            <a:prstGeom prst="rect">
              <a:avLst/>
            </a:prstGeom>
            <a:solidFill>
              <a:srgbClr val="A6761D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6" name="rc2176"/>
            <p:cNvSpPr/>
            <p:nvPr/>
          </p:nvSpPr>
          <p:spPr>
            <a:xfrm>
              <a:off x="5562189" y="5994070"/>
              <a:ext cx="3132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7" name="rc2177"/>
            <p:cNvSpPr/>
            <p:nvPr/>
          </p:nvSpPr>
          <p:spPr>
            <a:xfrm>
              <a:off x="5565321" y="5994070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8" name="rc2178"/>
            <p:cNvSpPr/>
            <p:nvPr/>
          </p:nvSpPr>
          <p:spPr>
            <a:xfrm>
              <a:off x="5565321" y="5994070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9" name="rc2179"/>
            <p:cNvSpPr/>
            <p:nvPr/>
          </p:nvSpPr>
          <p:spPr>
            <a:xfrm>
              <a:off x="5565321" y="5994070"/>
              <a:ext cx="821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0" name="rc2180"/>
            <p:cNvSpPr/>
            <p:nvPr/>
          </p:nvSpPr>
          <p:spPr>
            <a:xfrm>
              <a:off x="5566143" y="5994070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1" name="rc2181"/>
            <p:cNvSpPr/>
            <p:nvPr/>
          </p:nvSpPr>
          <p:spPr>
            <a:xfrm>
              <a:off x="5566143" y="5994070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2" name="rc2182"/>
            <p:cNvSpPr/>
            <p:nvPr/>
          </p:nvSpPr>
          <p:spPr>
            <a:xfrm>
              <a:off x="5566143" y="5994070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3" name="rc2183"/>
            <p:cNvSpPr/>
            <p:nvPr/>
          </p:nvSpPr>
          <p:spPr>
            <a:xfrm>
              <a:off x="5566143" y="5994070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4" name="rc2184"/>
            <p:cNvSpPr/>
            <p:nvPr/>
          </p:nvSpPr>
          <p:spPr>
            <a:xfrm>
              <a:off x="5566143" y="5994070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5" name="rc2185"/>
            <p:cNvSpPr/>
            <p:nvPr/>
          </p:nvSpPr>
          <p:spPr>
            <a:xfrm>
              <a:off x="5566143" y="5994070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6" name="rc2186"/>
            <p:cNvSpPr/>
            <p:nvPr/>
          </p:nvSpPr>
          <p:spPr>
            <a:xfrm>
              <a:off x="5566143" y="5994070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7" name="rc2187"/>
            <p:cNvSpPr/>
            <p:nvPr/>
          </p:nvSpPr>
          <p:spPr>
            <a:xfrm>
              <a:off x="4864071" y="5795272"/>
              <a:ext cx="177173" cy="178917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8" name="rc2188"/>
            <p:cNvSpPr/>
            <p:nvPr/>
          </p:nvSpPr>
          <p:spPr>
            <a:xfrm>
              <a:off x="5041244" y="5795272"/>
              <a:ext cx="89411" cy="178917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9" name="rc2189"/>
            <p:cNvSpPr/>
            <p:nvPr/>
          </p:nvSpPr>
          <p:spPr>
            <a:xfrm>
              <a:off x="5130656" y="5795272"/>
              <a:ext cx="126978" cy="178917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0" name="rc2190"/>
            <p:cNvSpPr/>
            <p:nvPr/>
          </p:nvSpPr>
          <p:spPr>
            <a:xfrm>
              <a:off x="5257635" y="5795272"/>
              <a:ext cx="56857" cy="178917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1" name="rc2191"/>
            <p:cNvSpPr/>
            <p:nvPr/>
          </p:nvSpPr>
          <p:spPr>
            <a:xfrm>
              <a:off x="5314492" y="5795272"/>
              <a:ext cx="116796" cy="178917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2" name="rc2192"/>
            <p:cNvSpPr/>
            <p:nvPr/>
          </p:nvSpPr>
          <p:spPr>
            <a:xfrm>
              <a:off x="5431288" y="5795272"/>
              <a:ext cx="29092" cy="178917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3" name="rc2193"/>
            <p:cNvSpPr/>
            <p:nvPr/>
          </p:nvSpPr>
          <p:spPr>
            <a:xfrm>
              <a:off x="5460381" y="5795272"/>
              <a:ext cx="4028" cy="178917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4" name="rc2194"/>
            <p:cNvSpPr/>
            <p:nvPr/>
          </p:nvSpPr>
          <p:spPr>
            <a:xfrm>
              <a:off x="5464409" y="5795272"/>
              <a:ext cx="23400" cy="178917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5" name="rc2195"/>
            <p:cNvSpPr/>
            <p:nvPr/>
          </p:nvSpPr>
          <p:spPr>
            <a:xfrm>
              <a:off x="5487809" y="5795272"/>
              <a:ext cx="33635" cy="178917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6" name="rc2196"/>
            <p:cNvSpPr/>
            <p:nvPr/>
          </p:nvSpPr>
          <p:spPr>
            <a:xfrm>
              <a:off x="5521445" y="5795272"/>
              <a:ext cx="20233" cy="178917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7" name="rc2197"/>
            <p:cNvSpPr/>
            <p:nvPr/>
          </p:nvSpPr>
          <p:spPr>
            <a:xfrm>
              <a:off x="5541678" y="5795272"/>
              <a:ext cx="4670" cy="178917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8" name="rc2198"/>
            <p:cNvSpPr/>
            <p:nvPr/>
          </p:nvSpPr>
          <p:spPr>
            <a:xfrm>
              <a:off x="5546349" y="5795272"/>
              <a:ext cx="896" cy="178917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9" name="rc2199"/>
            <p:cNvSpPr/>
            <p:nvPr/>
          </p:nvSpPr>
          <p:spPr>
            <a:xfrm>
              <a:off x="5547245" y="5795272"/>
              <a:ext cx="0" cy="178917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0" name="rc2200"/>
            <p:cNvSpPr/>
            <p:nvPr/>
          </p:nvSpPr>
          <p:spPr>
            <a:xfrm>
              <a:off x="5547245" y="5795272"/>
              <a:ext cx="1026" cy="17891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1" name="rc2201"/>
            <p:cNvSpPr/>
            <p:nvPr/>
          </p:nvSpPr>
          <p:spPr>
            <a:xfrm>
              <a:off x="5548272" y="5795272"/>
              <a:ext cx="5515" cy="17891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2" name="rc2202"/>
            <p:cNvSpPr/>
            <p:nvPr/>
          </p:nvSpPr>
          <p:spPr>
            <a:xfrm>
              <a:off x="5553788" y="5795272"/>
              <a:ext cx="353" cy="178917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3" name="rc2203"/>
            <p:cNvSpPr/>
            <p:nvPr/>
          </p:nvSpPr>
          <p:spPr>
            <a:xfrm>
              <a:off x="5554142" y="5795272"/>
              <a:ext cx="4737" cy="178917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4" name="rc2204"/>
            <p:cNvSpPr/>
            <p:nvPr/>
          </p:nvSpPr>
          <p:spPr>
            <a:xfrm>
              <a:off x="5558879" y="5795272"/>
              <a:ext cx="2645" cy="178917"/>
            </a:xfrm>
            <a:prstGeom prst="rect">
              <a:avLst/>
            </a:prstGeom>
            <a:solidFill>
              <a:srgbClr val="66A61E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5" name="rc2205"/>
            <p:cNvSpPr/>
            <p:nvPr/>
          </p:nvSpPr>
          <p:spPr>
            <a:xfrm>
              <a:off x="5561525" y="5795272"/>
              <a:ext cx="0" cy="178917"/>
            </a:xfrm>
            <a:prstGeom prst="rect">
              <a:avLst/>
            </a:prstGeom>
            <a:solidFill>
              <a:srgbClr val="E6AB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6" name="rc2206"/>
            <p:cNvSpPr/>
            <p:nvPr/>
          </p:nvSpPr>
          <p:spPr>
            <a:xfrm>
              <a:off x="5561525" y="5795272"/>
              <a:ext cx="1823" cy="178917"/>
            </a:xfrm>
            <a:prstGeom prst="rect">
              <a:avLst/>
            </a:prstGeom>
            <a:solidFill>
              <a:srgbClr val="A6761D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7" name="rc2207"/>
            <p:cNvSpPr/>
            <p:nvPr/>
          </p:nvSpPr>
          <p:spPr>
            <a:xfrm>
              <a:off x="5563348" y="5795272"/>
              <a:ext cx="1638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8" name="rc2208"/>
            <p:cNvSpPr/>
            <p:nvPr/>
          </p:nvSpPr>
          <p:spPr>
            <a:xfrm>
              <a:off x="5564987" y="5795272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9" name="rc2209"/>
            <p:cNvSpPr/>
            <p:nvPr/>
          </p:nvSpPr>
          <p:spPr>
            <a:xfrm>
              <a:off x="5564987" y="5795272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0" name="rc2210"/>
            <p:cNvSpPr/>
            <p:nvPr/>
          </p:nvSpPr>
          <p:spPr>
            <a:xfrm>
              <a:off x="5564987" y="5795272"/>
              <a:ext cx="1155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1" name="rc2211"/>
            <p:cNvSpPr/>
            <p:nvPr/>
          </p:nvSpPr>
          <p:spPr>
            <a:xfrm>
              <a:off x="5566143" y="5795272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2" name="rc2212"/>
            <p:cNvSpPr/>
            <p:nvPr/>
          </p:nvSpPr>
          <p:spPr>
            <a:xfrm>
              <a:off x="5566143" y="5795272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3" name="rc2213"/>
            <p:cNvSpPr/>
            <p:nvPr/>
          </p:nvSpPr>
          <p:spPr>
            <a:xfrm>
              <a:off x="5566143" y="5795272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4" name="rc2214"/>
            <p:cNvSpPr/>
            <p:nvPr/>
          </p:nvSpPr>
          <p:spPr>
            <a:xfrm>
              <a:off x="5566143" y="5795272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5" name="rc2215"/>
            <p:cNvSpPr/>
            <p:nvPr/>
          </p:nvSpPr>
          <p:spPr>
            <a:xfrm>
              <a:off x="5566143" y="5795272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6" name="rc2216"/>
            <p:cNvSpPr/>
            <p:nvPr/>
          </p:nvSpPr>
          <p:spPr>
            <a:xfrm>
              <a:off x="5566143" y="5795272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7" name="rc2217"/>
            <p:cNvSpPr/>
            <p:nvPr/>
          </p:nvSpPr>
          <p:spPr>
            <a:xfrm>
              <a:off x="5566143" y="5795272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8" name="rc2218"/>
            <p:cNvSpPr/>
            <p:nvPr/>
          </p:nvSpPr>
          <p:spPr>
            <a:xfrm>
              <a:off x="4864071" y="5596475"/>
              <a:ext cx="244558" cy="178917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9" name="rc2219"/>
            <p:cNvSpPr/>
            <p:nvPr/>
          </p:nvSpPr>
          <p:spPr>
            <a:xfrm>
              <a:off x="5108629" y="5596475"/>
              <a:ext cx="80451" cy="178917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0" name="rc2220"/>
            <p:cNvSpPr/>
            <p:nvPr/>
          </p:nvSpPr>
          <p:spPr>
            <a:xfrm>
              <a:off x="5189081" y="5596475"/>
              <a:ext cx="58123" cy="178917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1" name="rc2221"/>
            <p:cNvSpPr/>
            <p:nvPr/>
          </p:nvSpPr>
          <p:spPr>
            <a:xfrm>
              <a:off x="5247204" y="5596475"/>
              <a:ext cx="39213" cy="178917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2" name="rc2222"/>
            <p:cNvSpPr/>
            <p:nvPr/>
          </p:nvSpPr>
          <p:spPr>
            <a:xfrm>
              <a:off x="5286418" y="5596475"/>
              <a:ext cx="58502" cy="178917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3" name="rc2223"/>
            <p:cNvSpPr/>
            <p:nvPr/>
          </p:nvSpPr>
          <p:spPr>
            <a:xfrm>
              <a:off x="5344920" y="5596475"/>
              <a:ext cx="63523" cy="178917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4" name="rc2224"/>
            <p:cNvSpPr/>
            <p:nvPr/>
          </p:nvSpPr>
          <p:spPr>
            <a:xfrm>
              <a:off x="5408444" y="5596475"/>
              <a:ext cx="35642" cy="178917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5" name="rc2225"/>
            <p:cNvSpPr/>
            <p:nvPr/>
          </p:nvSpPr>
          <p:spPr>
            <a:xfrm>
              <a:off x="5444086" y="5596475"/>
              <a:ext cx="24190" cy="178917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6" name="rc2226"/>
            <p:cNvSpPr/>
            <p:nvPr/>
          </p:nvSpPr>
          <p:spPr>
            <a:xfrm>
              <a:off x="5468277" y="5596475"/>
              <a:ext cx="13836" cy="178917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7" name="rc2227"/>
            <p:cNvSpPr/>
            <p:nvPr/>
          </p:nvSpPr>
          <p:spPr>
            <a:xfrm>
              <a:off x="5482114" y="5596475"/>
              <a:ext cx="26550" cy="178917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8" name="rc2228"/>
            <p:cNvSpPr/>
            <p:nvPr/>
          </p:nvSpPr>
          <p:spPr>
            <a:xfrm>
              <a:off x="5508664" y="5596475"/>
              <a:ext cx="3910" cy="178917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9" name="rc2229"/>
            <p:cNvSpPr/>
            <p:nvPr/>
          </p:nvSpPr>
          <p:spPr>
            <a:xfrm>
              <a:off x="5512575" y="5596475"/>
              <a:ext cx="1384" cy="178917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0" name="rc2230"/>
            <p:cNvSpPr/>
            <p:nvPr/>
          </p:nvSpPr>
          <p:spPr>
            <a:xfrm>
              <a:off x="5513959" y="5596475"/>
              <a:ext cx="14" cy="178917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1" name="rc2231"/>
            <p:cNvSpPr/>
            <p:nvPr/>
          </p:nvSpPr>
          <p:spPr>
            <a:xfrm>
              <a:off x="5513974" y="5596475"/>
              <a:ext cx="1463" cy="17891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2" name="rc2232"/>
            <p:cNvSpPr/>
            <p:nvPr/>
          </p:nvSpPr>
          <p:spPr>
            <a:xfrm>
              <a:off x="5515437" y="5596475"/>
              <a:ext cx="4392" cy="17891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3" name="rc2233"/>
            <p:cNvSpPr/>
            <p:nvPr/>
          </p:nvSpPr>
          <p:spPr>
            <a:xfrm>
              <a:off x="5519830" y="5596475"/>
              <a:ext cx="1831" cy="178917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4" name="rc2234"/>
            <p:cNvSpPr/>
            <p:nvPr/>
          </p:nvSpPr>
          <p:spPr>
            <a:xfrm>
              <a:off x="5521661" y="5596475"/>
              <a:ext cx="2799" cy="178917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5" name="rc2235"/>
            <p:cNvSpPr/>
            <p:nvPr/>
          </p:nvSpPr>
          <p:spPr>
            <a:xfrm>
              <a:off x="5524461" y="5596475"/>
              <a:ext cx="33349" cy="178917"/>
            </a:xfrm>
            <a:prstGeom prst="rect">
              <a:avLst/>
            </a:prstGeom>
            <a:solidFill>
              <a:srgbClr val="66A61E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6" name="rc2236"/>
            <p:cNvSpPr/>
            <p:nvPr/>
          </p:nvSpPr>
          <p:spPr>
            <a:xfrm>
              <a:off x="5557810" y="5596475"/>
              <a:ext cx="0" cy="178917"/>
            </a:xfrm>
            <a:prstGeom prst="rect">
              <a:avLst/>
            </a:prstGeom>
            <a:solidFill>
              <a:srgbClr val="E6AB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7" name="rc2237"/>
            <p:cNvSpPr/>
            <p:nvPr/>
          </p:nvSpPr>
          <p:spPr>
            <a:xfrm>
              <a:off x="5557810" y="5596475"/>
              <a:ext cx="7418" cy="178917"/>
            </a:xfrm>
            <a:prstGeom prst="rect">
              <a:avLst/>
            </a:prstGeom>
            <a:solidFill>
              <a:srgbClr val="A6761D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8" name="rc2238"/>
            <p:cNvSpPr/>
            <p:nvPr/>
          </p:nvSpPr>
          <p:spPr>
            <a:xfrm>
              <a:off x="5565229" y="5596475"/>
              <a:ext cx="685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9" name="rc2239"/>
            <p:cNvSpPr/>
            <p:nvPr/>
          </p:nvSpPr>
          <p:spPr>
            <a:xfrm>
              <a:off x="5565914" y="5596475"/>
              <a:ext cx="8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0" name="rc2240"/>
            <p:cNvSpPr/>
            <p:nvPr/>
          </p:nvSpPr>
          <p:spPr>
            <a:xfrm>
              <a:off x="5565922" y="5596475"/>
              <a:ext cx="1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1" name="rc2241"/>
            <p:cNvSpPr/>
            <p:nvPr/>
          </p:nvSpPr>
          <p:spPr>
            <a:xfrm>
              <a:off x="5565932" y="5596475"/>
              <a:ext cx="21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2" name="rc2242"/>
            <p:cNvSpPr/>
            <p:nvPr/>
          </p:nvSpPr>
          <p:spPr>
            <a:xfrm>
              <a:off x="5566143" y="5596475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3" name="rc2243"/>
            <p:cNvSpPr/>
            <p:nvPr/>
          </p:nvSpPr>
          <p:spPr>
            <a:xfrm>
              <a:off x="5566143" y="5596475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4" name="rc2244"/>
            <p:cNvSpPr/>
            <p:nvPr/>
          </p:nvSpPr>
          <p:spPr>
            <a:xfrm>
              <a:off x="5566143" y="5596475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5" name="rc2245"/>
            <p:cNvSpPr/>
            <p:nvPr/>
          </p:nvSpPr>
          <p:spPr>
            <a:xfrm>
              <a:off x="5566143" y="5596475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6" name="rc2246"/>
            <p:cNvSpPr/>
            <p:nvPr/>
          </p:nvSpPr>
          <p:spPr>
            <a:xfrm>
              <a:off x="5566143" y="5596475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7" name="rc2247"/>
            <p:cNvSpPr/>
            <p:nvPr/>
          </p:nvSpPr>
          <p:spPr>
            <a:xfrm>
              <a:off x="5566143" y="5596475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8" name="rc2248"/>
            <p:cNvSpPr/>
            <p:nvPr/>
          </p:nvSpPr>
          <p:spPr>
            <a:xfrm>
              <a:off x="5566143" y="5596475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9" name="rc2249"/>
            <p:cNvSpPr/>
            <p:nvPr/>
          </p:nvSpPr>
          <p:spPr>
            <a:xfrm>
              <a:off x="4828967" y="5566655"/>
              <a:ext cx="772279" cy="83494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0" name="rc2250"/>
            <p:cNvSpPr/>
            <p:nvPr/>
          </p:nvSpPr>
          <p:spPr>
            <a:xfrm>
              <a:off x="5857777" y="1692737"/>
              <a:ext cx="772279" cy="8349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1" name="pl2251"/>
            <p:cNvSpPr/>
            <p:nvPr/>
          </p:nvSpPr>
          <p:spPr>
            <a:xfrm>
              <a:off x="5980639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2" name="pl2252"/>
            <p:cNvSpPr/>
            <p:nvPr/>
          </p:nvSpPr>
          <p:spPr>
            <a:xfrm>
              <a:off x="6156157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3" name="pl2253"/>
            <p:cNvSpPr/>
            <p:nvPr/>
          </p:nvSpPr>
          <p:spPr>
            <a:xfrm>
              <a:off x="6331675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4" name="pl2254"/>
            <p:cNvSpPr/>
            <p:nvPr/>
          </p:nvSpPr>
          <p:spPr>
            <a:xfrm>
              <a:off x="6507193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5" name="pl2255"/>
            <p:cNvSpPr/>
            <p:nvPr/>
          </p:nvSpPr>
          <p:spPr>
            <a:xfrm>
              <a:off x="5857777" y="2431346"/>
              <a:ext cx="772279" cy="0"/>
            </a:xfrm>
            <a:custGeom>
              <a:avLst/>
              <a:pathLst>
                <a:path w="772279" h="0">
                  <a:moveTo>
                    <a:pt x="0" y="0"/>
                  </a:moveTo>
                  <a:lnTo>
                    <a:pt x="772279" y="0"/>
                  </a:lnTo>
                  <a:lnTo>
                    <a:pt x="77227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6" name="pl2256"/>
            <p:cNvSpPr/>
            <p:nvPr/>
          </p:nvSpPr>
          <p:spPr>
            <a:xfrm>
              <a:off x="5857777" y="2270779"/>
              <a:ext cx="772279" cy="0"/>
            </a:xfrm>
            <a:custGeom>
              <a:avLst/>
              <a:pathLst>
                <a:path w="772279" h="0">
                  <a:moveTo>
                    <a:pt x="0" y="0"/>
                  </a:moveTo>
                  <a:lnTo>
                    <a:pt x="772279" y="0"/>
                  </a:lnTo>
                  <a:lnTo>
                    <a:pt x="77227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7" name="pl2257"/>
            <p:cNvSpPr/>
            <p:nvPr/>
          </p:nvSpPr>
          <p:spPr>
            <a:xfrm>
              <a:off x="5857777" y="2110212"/>
              <a:ext cx="772279" cy="0"/>
            </a:xfrm>
            <a:custGeom>
              <a:avLst/>
              <a:pathLst>
                <a:path w="772279" h="0">
                  <a:moveTo>
                    <a:pt x="0" y="0"/>
                  </a:moveTo>
                  <a:lnTo>
                    <a:pt x="772279" y="0"/>
                  </a:lnTo>
                  <a:lnTo>
                    <a:pt x="77227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8" name="pl2258"/>
            <p:cNvSpPr/>
            <p:nvPr/>
          </p:nvSpPr>
          <p:spPr>
            <a:xfrm>
              <a:off x="5857777" y="1949645"/>
              <a:ext cx="772279" cy="0"/>
            </a:xfrm>
            <a:custGeom>
              <a:avLst/>
              <a:pathLst>
                <a:path w="772279" h="0">
                  <a:moveTo>
                    <a:pt x="0" y="0"/>
                  </a:moveTo>
                  <a:lnTo>
                    <a:pt x="772279" y="0"/>
                  </a:lnTo>
                  <a:lnTo>
                    <a:pt x="77227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9" name="pl2259"/>
            <p:cNvSpPr/>
            <p:nvPr/>
          </p:nvSpPr>
          <p:spPr>
            <a:xfrm>
              <a:off x="5857777" y="1789077"/>
              <a:ext cx="772279" cy="0"/>
            </a:xfrm>
            <a:custGeom>
              <a:avLst/>
              <a:pathLst>
                <a:path w="772279" h="0">
                  <a:moveTo>
                    <a:pt x="0" y="0"/>
                  </a:moveTo>
                  <a:lnTo>
                    <a:pt x="772279" y="0"/>
                  </a:lnTo>
                  <a:lnTo>
                    <a:pt x="77227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0" name="pl2260"/>
            <p:cNvSpPr/>
            <p:nvPr/>
          </p:nvSpPr>
          <p:spPr>
            <a:xfrm>
              <a:off x="5892880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1" name="pl2261"/>
            <p:cNvSpPr/>
            <p:nvPr/>
          </p:nvSpPr>
          <p:spPr>
            <a:xfrm>
              <a:off x="6068398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2" name="pl2262"/>
            <p:cNvSpPr/>
            <p:nvPr/>
          </p:nvSpPr>
          <p:spPr>
            <a:xfrm>
              <a:off x="6243916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3" name="pl2263"/>
            <p:cNvSpPr/>
            <p:nvPr/>
          </p:nvSpPr>
          <p:spPr>
            <a:xfrm>
              <a:off x="6419434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4" name="pl2264"/>
            <p:cNvSpPr/>
            <p:nvPr/>
          </p:nvSpPr>
          <p:spPr>
            <a:xfrm>
              <a:off x="6594952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5" name="rc2265"/>
            <p:cNvSpPr/>
            <p:nvPr/>
          </p:nvSpPr>
          <p:spPr>
            <a:xfrm>
              <a:off x="5892880" y="2359091"/>
              <a:ext cx="320575" cy="144510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6" name="rc2266"/>
            <p:cNvSpPr/>
            <p:nvPr/>
          </p:nvSpPr>
          <p:spPr>
            <a:xfrm>
              <a:off x="6213456" y="2359091"/>
              <a:ext cx="79036" cy="144510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7" name="rc2267"/>
            <p:cNvSpPr/>
            <p:nvPr/>
          </p:nvSpPr>
          <p:spPr>
            <a:xfrm>
              <a:off x="6292493" y="2359091"/>
              <a:ext cx="58957" cy="144510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8" name="rc2268"/>
            <p:cNvSpPr/>
            <p:nvPr/>
          </p:nvSpPr>
          <p:spPr>
            <a:xfrm>
              <a:off x="6351451" y="2359091"/>
              <a:ext cx="46654" cy="144510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9" name="rc2269"/>
            <p:cNvSpPr/>
            <p:nvPr/>
          </p:nvSpPr>
          <p:spPr>
            <a:xfrm>
              <a:off x="6398105" y="2359091"/>
              <a:ext cx="30583" cy="144510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0" name="rc2270"/>
            <p:cNvSpPr/>
            <p:nvPr/>
          </p:nvSpPr>
          <p:spPr>
            <a:xfrm>
              <a:off x="6428689" y="2359091"/>
              <a:ext cx="35901" cy="144510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1" name="rc2271"/>
            <p:cNvSpPr/>
            <p:nvPr/>
          </p:nvSpPr>
          <p:spPr>
            <a:xfrm>
              <a:off x="6464590" y="2359091"/>
              <a:ext cx="40496" cy="144510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2" name="rc2272"/>
            <p:cNvSpPr/>
            <p:nvPr/>
          </p:nvSpPr>
          <p:spPr>
            <a:xfrm>
              <a:off x="6505086" y="2359091"/>
              <a:ext cx="26218" cy="144510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3" name="rc2273"/>
            <p:cNvSpPr/>
            <p:nvPr/>
          </p:nvSpPr>
          <p:spPr>
            <a:xfrm>
              <a:off x="6531304" y="2359091"/>
              <a:ext cx="10261" cy="144510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4" name="rc2274"/>
            <p:cNvSpPr/>
            <p:nvPr/>
          </p:nvSpPr>
          <p:spPr>
            <a:xfrm>
              <a:off x="6541566" y="2359091"/>
              <a:ext cx="4547" cy="144510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5" name="rc2275"/>
            <p:cNvSpPr/>
            <p:nvPr/>
          </p:nvSpPr>
          <p:spPr>
            <a:xfrm>
              <a:off x="6546113" y="2359091"/>
              <a:ext cx="4" cy="144510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6" name="rc2276"/>
            <p:cNvSpPr/>
            <p:nvPr/>
          </p:nvSpPr>
          <p:spPr>
            <a:xfrm>
              <a:off x="6546117" y="2359091"/>
              <a:ext cx="10357" cy="144510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7" name="rc2277"/>
            <p:cNvSpPr/>
            <p:nvPr/>
          </p:nvSpPr>
          <p:spPr>
            <a:xfrm>
              <a:off x="6556475" y="2359091"/>
              <a:ext cx="15274" cy="144510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8" name="rc2278"/>
            <p:cNvSpPr/>
            <p:nvPr/>
          </p:nvSpPr>
          <p:spPr>
            <a:xfrm>
              <a:off x="6571749" y="2359091"/>
              <a:ext cx="5802" cy="144510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9" name="rc2279"/>
            <p:cNvSpPr/>
            <p:nvPr/>
          </p:nvSpPr>
          <p:spPr>
            <a:xfrm>
              <a:off x="6577552" y="2359091"/>
              <a:ext cx="1024" cy="144510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0" name="rc2280"/>
            <p:cNvSpPr/>
            <p:nvPr/>
          </p:nvSpPr>
          <p:spPr>
            <a:xfrm>
              <a:off x="6578576" y="2359091"/>
              <a:ext cx="1491" cy="144510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1" name="rc2281"/>
            <p:cNvSpPr/>
            <p:nvPr/>
          </p:nvSpPr>
          <p:spPr>
            <a:xfrm>
              <a:off x="6580067" y="2359091"/>
              <a:ext cx="435" cy="144510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2" name="rc2282"/>
            <p:cNvSpPr/>
            <p:nvPr/>
          </p:nvSpPr>
          <p:spPr>
            <a:xfrm>
              <a:off x="6580502" y="2359091"/>
              <a:ext cx="20" cy="144510"/>
            </a:xfrm>
            <a:prstGeom prst="rect">
              <a:avLst/>
            </a:prstGeom>
            <a:solidFill>
              <a:srgbClr val="66A61E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3" name="rc2283"/>
            <p:cNvSpPr/>
            <p:nvPr/>
          </p:nvSpPr>
          <p:spPr>
            <a:xfrm>
              <a:off x="6580523" y="2359091"/>
              <a:ext cx="5121" cy="144510"/>
            </a:xfrm>
            <a:prstGeom prst="rect">
              <a:avLst/>
            </a:prstGeom>
            <a:solidFill>
              <a:srgbClr val="E6AB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4" name="rc2284"/>
            <p:cNvSpPr/>
            <p:nvPr/>
          </p:nvSpPr>
          <p:spPr>
            <a:xfrm>
              <a:off x="6585645" y="2359091"/>
              <a:ext cx="958" cy="144510"/>
            </a:xfrm>
            <a:prstGeom prst="rect">
              <a:avLst/>
            </a:prstGeom>
            <a:solidFill>
              <a:srgbClr val="A6761D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5" name="rc2285"/>
            <p:cNvSpPr/>
            <p:nvPr/>
          </p:nvSpPr>
          <p:spPr>
            <a:xfrm>
              <a:off x="6586604" y="2359091"/>
              <a:ext cx="2356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6" name="rc2286"/>
            <p:cNvSpPr/>
            <p:nvPr/>
          </p:nvSpPr>
          <p:spPr>
            <a:xfrm>
              <a:off x="6588960" y="2359091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7" name="rc2287"/>
            <p:cNvSpPr/>
            <p:nvPr/>
          </p:nvSpPr>
          <p:spPr>
            <a:xfrm>
              <a:off x="6588960" y="2359091"/>
              <a:ext cx="4293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8" name="rc2288"/>
            <p:cNvSpPr/>
            <p:nvPr/>
          </p:nvSpPr>
          <p:spPr>
            <a:xfrm>
              <a:off x="6593254" y="2359091"/>
              <a:ext cx="318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9" name="rc2289"/>
            <p:cNvSpPr/>
            <p:nvPr/>
          </p:nvSpPr>
          <p:spPr>
            <a:xfrm>
              <a:off x="6593572" y="2359091"/>
              <a:ext cx="221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0" name="rc2290"/>
            <p:cNvSpPr/>
            <p:nvPr/>
          </p:nvSpPr>
          <p:spPr>
            <a:xfrm>
              <a:off x="6593794" y="2359091"/>
              <a:ext cx="1059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1" name="rc2291"/>
            <p:cNvSpPr/>
            <p:nvPr/>
          </p:nvSpPr>
          <p:spPr>
            <a:xfrm>
              <a:off x="6594853" y="2359091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2" name="rc2292"/>
            <p:cNvSpPr/>
            <p:nvPr/>
          </p:nvSpPr>
          <p:spPr>
            <a:xfrm>
              <a:off x="6594853" y="2359091"/>
              <a:ext cx="36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3" name="rc2293"/>
            <p:cNvSpPr/>
            <p:nvPr/>
          </p:nvSpPr>
          <p:spPr>
            <a:xfrm>
              <a:off x="6594890" y="2359091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4" name="rc2294"/>
            <p:cNvSpPr/>
            <p:nvPr/>
          </p:nvSpPr>
          <p:spPr>
            <a:xfrm>
              <a:off x="6594890" y="2359091"/>
              <a:ext cx="62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5" name="rc2295"/>
            <p:cNvSpPr/>
            <p:nvPr/>
          </p:nvSpPr>
          <p:spPr>
            <a:xfrm>
              <a:off x="6594952" y="2359091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6" name="rc2296"/>
            <p:cNvSpPr/>
            <p:nvPr/>
          </p:nvSpPr>
          <p:spPr>
            <a:xfrm>
              <a:off x="5892880" y="2198524"/>
              <a:ext cx="329793" cy="144510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7" name="rc2297"/>
            <p:cNvSpPr/>
            <p:nvPr/>
          </p:nvSpPr>
          <p:spPr>
            <a:xfrm>
              <a:off x="6222674" y="2198524"/>
              <a:ext cx="72204" cy="144510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8" name="rc2298"/>
            <p:cNvSpPr/>
            <p:nvPr/>
          </p:nvSpPr>
          <p:spPr>
            <a:xfrm>
              <a:off x="6294879" y="2198524"/>
              <a:ext cx="38837" cy="144510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9" name="rc2299"/>
            <p:cNvSpPr/>
            <p:nvPr/>
          </p:nvSpPr>
          <p:spPr>
            <a:xfrm>
              <a:off x="6333717" y="2198524"/>
              <a:ext cx="54641" cy="144510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0" name="rc2300"/>
            <p:cNvSpPr/>
            <p:nvPr/>
          </p:nvSpPr>
          <p:spPr>
            <a:xfrm>
              <a:off x="6388359" y="2198524"/>
              <a:ext cx="16794" cy="144510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1" name="rc2301"/>
            <p:cNvSpPr/>
            <p:nvPr/>
          </p:nvSpPr>
          <p:spPr>
            <a:xfrm>
              <a:off x="6405153" y="2198524"/>
              <a:ext cx="35809" cy="144510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2" name="rc2302"/>
            <p:cNvSpPr/>
            <p:nvPr/>
          </p:nvSpPr>
          <p:spPr>
            <a:xfrm>
              <a:off x="6440962" y="2198524"/>
              <a:ext cx="49727" cy="144510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3" name="rc2303"/>
            <p:cNvSpPr/>
            <p:nvPr/>
          </p:nvSpPr>
          <p:spPr>
            <a:xfrm>
              <a:off x="6490689" y="2198524"/>
              <a:ext cx="30632" cy="144510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4" name="rc2304"/>
            <p:cNvSpPr/>
            <p:nvPr/>
          </p:nvSpPr>
          <p:spPr>
            <a:xfrm>
              <a:off x="6521322" y="2198524"/>
              <a:ext cx="11730" cy="144510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5" name="rc2305"/>
            <p:cNvSpPr/>
            <p:nvPr/>
          </p:nvSpPr>
          <p:spPr>
            <a:xfrm>
              <a:off x="6533052" y="2198524"/>
              <a:ext cx="9481" cy="144510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6" name="rc2306"/>
            <p:cNvSpPr/>
            <p:nvPr/>
          </p:nvSpPr>
          <p:spPr>
            <a:xfrm>
              <a:off x="6542533" y="2198524"/>
              <a:ext cx="16" cy="144510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7" name="rc2307"/>
            <p:cNvSpPr/>
            <p:nvPr/>
          </p:nvSpPr>
          <p:spPr>
            <a:xfrm>
              <a:off x="6542549" y="2198524"/>
              <a:ext cx="6319" cy="144510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8" name="rc2308"/>
            <p:cNvSpPr/>
            <p:nvPr/>
          </p:nvSpPr>
          <p:spPr>
            <a:xfrm>
              <a:off x="6548868" y="2198524"/>
              <a:ext cx="16095" cy="144510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9" name="rc2309"/>
            <p:cNvSpPr/>
            <p:nvPr/>
          </p:nvSpPr>
          <p:spPr>
            <a:xfrm>
              <a:off x="6564963" y="2198524"/>
              <a:ext cx="9997" cy="144510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0" name="rc2310"/>
            <p:cNvSpPr/>
            <p:nvPr/>
          </p:nvSpPr>
          <p:spPr>
            <a:xfrm>
              <a:off x="6574961" y="2198524"/>
              <a:ext cx="1763" cy="144510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1" name="rc2311"/>
            <p:cNvSpPr/>
            <p:nvPr/>
          </p:nvSpPr>
          <p:spPr>
            <a:xfrm>
              <a:off x="6576724" y="2198524"/>
              <a:ext cx="912" cy="144510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2" name="rc2312"/>
            <p:cNvSpPr/>
            <p:nvPr/>
          </p:nvSpPr>
          <p:spPr>
            <a:xfrm>
              <a:off x="6577637" y="2198524"/>
              <a:ext cx="767" cy="144510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3" name="rc2313"/>
            <p:cNvSpPr/>
            <p:nvPr/>
          </p:nvSpPr>
          <p:spPr>
            <a:xfrm>
              <a:off x="6578404" y="2198524"/>
              <a:ext cx="32" cy="144510"/>
            </a:xfrm>
            <a:prstGeom prst="rect">
              <a:avLst/>
            </a:prstGeom>
            <a:solidFill>
              <a:srgbClr val="66A61E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4" name="rc2314"/>
            <p:cNvSpPr/>
            <p:nvPr/>
          </p:nvSpPr>
          <p:spPr>
            <a:xfrm>
              <a:off x="6578436" y="2198524"/>
              <a:ext cx="9487" cy="144510"/>
            </a:xfrm>
            <a:prstGeom prst="rect">
              <a:avLst/>
            </a:prstGeom>
            <a:solidFill>
              <a:srgbClr val="E6AB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5" name="rc2315"/>
            <p:cNvSpPr/>
            <p:nvPr/>
          </p:nvSpPr>
          <p:spPr>
            <a:xfrm>
              <a:off x="6587924" y="2198524"/>
              <a:ext cx="2294" cy="144510"/>
            </a:xfrm>
            <a:prstGeom prst="rect">
              <a:avLst/>
            </a:prstGeom>
            <a:solidFill>
              <a:srgbClr val="A6761D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6" name="rc2316"/>
            <p:cNvSpPr/>
            <p:nvPr/>
          </p:nvSpPr>
          <p:spPr>
            <a:xfrm>
              <a:off x="6590219" y="2198524"/>
              <a:ext cx="603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7" name="rc2317"/>
            <p:cNvSpPr/>
            <p:nvPr/>
          </p:nvSpPr>
          <p:spPr>
            <a:xfrm>
              <a:off x="6590823" y="2198524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8" name="rc2318"/>
            <p:cNvSpPr/>
            <p:nvPr/>
          </p:nvSpPr>
          <p:spPr>
            <a:xfrm>
              <a:off x="6590823" y="2198524"/>
              <a:ext cx="2665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9" name="rc2319"/>
            <p:cNvSpPr/>
            <p:nvPr/>
          </p:nvSpPr>
          <p:spPr>
            <a:xfrm>
              <a:off x="6593489" y="2198524"/>
              <a:ext cx="522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0" name="rc2320"/>
            <p:cNvSpPr/>
            <p:nvPr/>
          </p:nvSpPr>
          <p:spPr>
            <a:xfrm>
              <a:off x="6594011" y="2198524"/>
              <a:ext cx="64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1" name="rc2321"/>
            <p:cNvSpPr/>
            <p:nvPr/>
          </p:nvSpPr>
          <p:spPr>
            <a:xfrm>
              <a:off x="6594075" y="2198524"/>
              <a:ext cx="836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2" name="rc2322"/>
            <p:cNvSpPr/>
            <p:nvPr/>
          </p:nvSpPr>
          <p:spPr>
            <a:xfrm>
              <a:off x="6594912" y="2198524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3" name="rc2323"/>
            <p:cNvSpPr/>
            <p:nvPr/>
          </p:nvSpPr>
          <p:spPr>
            <a:xfrm>
              <a:off x="6594912" y="2198524"/>
              <a:ext cx="25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4" name="rc2324"/>
            <p:cNvSpPr/>
            <p:nvPr/>
          </p:nvSpPr>
          <p:spPr>
            <a:xfrm>
              <a:off x="6594937" y="2198524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5" name="rc2325"/>
            <p:cNvSpPr/>
            <p:nvPr/>
          </p:nvSpPr>
          <p:spPr>
            <a:xfrm>
              <a:off x="6594937" y="2198524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6" name="rc2326"/>
            <p:cNvSpPr/>
            <p:nvPr/>
          </p:nvSpPr>
          <p:spPr>
            <a:xfrm>
              <a:off x="6594937" y="2198524"/>
              <a:ext cx="14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7" name="rc2327"/>
            <p:cNvSpPr/>
            <p:nvPr/>
          </p:nvSpPr>
          <p:spPr>
            <a:xfrm>
              <a:off x="5892880" y="2037957"/>
              <a:ext cx="300813" cy="144510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8" name="rc2328"/>
            <p:cNvSpPr/>
            <p:nvPr/>
          </p:nvSpPr>
          <p:spPr>
            <a:xfrm>
              <a:off x="6193694" y="2037957"/>
              <a:ext cx="80214" cy="144510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9" name="rc2329"/>
            <p:cNvSpPr/>
            <p:nvPr/>
          </p:nvSpPr>
          <p:spPr>
            <a:xfrm>
              <a:off x="6273908" y="2037957"/>
              <a:ext cx="62787" cy="144510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0" name="rc2330"/>
            <p:cNvSpPr/>
            <p:nvPr/>
          </p:nvSpPr>
          <p:spPr>
            <a:xfrm>
              <a:off x="6336695" y="2037957"/>
              <a:ext cx="59620" cy="144510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1" name="rc2331"/>
            <p:cNvSpPr/>
            <p:nvPr/>
          </p:nvSpPr>
          <p:spPr>
            <a:xfrm>
              <a:off x="6396316" y="2037957"/>
              <a:ext cx="27100" cy="144510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2" name="rc2332"/>
            <p:cNvSpPr/>
            <p:nvPr/>
          </p:nvSpPr>
          <p:spPr>
            <a:xfrm>
              <a:off x="6423416" y="2037957"/>
              <a:ext cx="32573" cy="144510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3" name="rc2333"/>
            <p:cNvSpPr/>
            <p:nvPr/>
          </p:nvSpPr>
          <p:spPr>
            <a:xfrm>
              <a:off x="6455989" y="2037957"/>
              <a:ext cx="41579" cy="144510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4" name="rc2334"/>
            <p:cNvSpPr/>
            <p:nvPr/>
          </p:nvSpPr>
          <p:spPr>
            <a:xfrm>
              <a:off x="6497569" y="2037957"/>
              <a:ext cx="26100" cy="144510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5" name="rc2335"/>
            <p:cNvSpPr/>
            <p:nvPr/>
          </p:nvSpPr>
          <p:spPr>
            <a:xfrm>
              <a:off x="6523669" y="2037957"/>
              <a:ext cx="11091" cy="144510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6" name="rc2336"/>
            <p:cNvSpPr/>
            <p:nvPr/>
          </p:nvSpPr>
          <p:spPr>
            <a:xfrm>
              <a:off x="6534761" y="2037957"/>
              <a:ext cx="9119" cy="144510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7" name="rc2337"/>
            <p:cNvSpPr/>
            <p:nvPr/>
          </p:nvSpPr>
          <p:spPr>
            <a:xfrm>
              <a:off x="6543881" y="2037957"/>
              <a:ext cx="0" cy="144510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8" name="rc2338"/>
            <p:cNvSpPr/>
            <p:nvPr/>
          </p:nvSpPr>
          <p:spPr>
            <a:xfrm>
              <a:off x="6543881" y="2037957"/>
              <a:ext cx="10765" cy="144510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9" name="rc2339"/>
            <p:cNvSpPr/>
            <p:nvPr/>
          </p:nvSpPr>
          <p:spPr>
            <a:xfrm>
              <a:off x="6554646" y="2037957"/>
              <a:ext cx="14039" cy="144510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0" name="rc2340"/>
            <p:cNvSpPr/>
            <p:nvPr/>
          </p:nvSpPr>
          <p:spPr>
            <a:xfrm>
              <a:off x="6568686" y="2037957"/>
              <a:ext cx="8607" cy="144510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1" name="rc2341"/>
            <p:cNvSpPr/>
            <p:nvPr/>
          </p:nvSpPr>
          <p:spPr>
            <a:xfrm>
              <a:off x="6577293" y="2037957"/>
              <a:ext cx="2703" cy="144510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2" name="rc2342"/>
            <p:cNvSpPr/>
            <p:nvPr/>
          </p:nvSpPr>
          <p:spPr>
            <a:xfrm>
              <a:off x="6579997" y="2037957"/>
              <a:ext cx="701" cy="144510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3" name="rc2343"/>
            <p:cNvSpPr/>
            <p:nvPr/>
          </p:nvSpPr>
          <p:spPr>
            <a:xfrm>
              <a:off x="6580698" y="2037957"/>
              <a:ext cx="423" cy="144510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4" name="rc2344"/>
            <p:cNvSpPr/>
            <p:nvPr/>
          </p:nvSpPr>
          <p:spPr>
            <a:xfrm>
              <a:off x="6581122" y="2037957"/>
              <a:ext cx="12" cy="144510"/>
            </a:xfrm>
            <a:prstGeom prst="rect">
              <a:avLst/>
            </a:prstGeom>
            <a:solidFill>
              <a:srgbClr val="66A61E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5" name="rc2345"/>
            <p:cNvSpPr/>
            <p:nvPr/>
          </p:nvSpPr>
          <p:spPr>
            <a:xfrm>
              <a:off x="6581135" y="2037957"/>
              <a:ext cx="7685" cy="144510"/>
            </a:xfrm>
            <a:prstGeom prst="rect">
              <a:avLst/>
            </a:prstGeom>
            <a:solidFill>
              <a:srgbClr val="E6AB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6" name="rc2346"/>
            <p:cNvSpPr/>
            <p:nvPr/>
          </p:nvSpPr>
          <p:spPr>
            <a:xfrm>
              <a:off x="6588820" y="2037957"/>
              <a:ext cx="1388" cy="144510"/>
            </a:xfrm>
            <a:prstGeom prst="rect">
              <a:avLst/>
            </a:prstGeom>
            <a:solidFill>
              <a:srgbClr val="A6761D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7" name="rc2347"/>
            <p:cNvSpPr/>
            <p:nvPr/>
          </p:nvSpPr>
          <p:spPr>
            <a:xfrm>
              <a:off x="6590209" y="2037957"/>
              <a:ext cx="1093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8" name="rc2348"/>
            <p:cNvSpPr/>
            <p:nvPr/>
          </p:nvSpPr>
          <p:spPr>
            <a:xfrm>
              <a:off x="6591303" y="2037957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9" name="rc2349"/>
            <p:cNvSpPr/>
            <p:nvPr/>
          </p:nvSpPr>
          <p:spPr>
            <a:xfrm>
              <a:off x="6591303" y="2037957"/>
              <a:ext cx="2418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0" name="rc2350"/>
            <p:cNvSpPr/>
            <p:nvPr/>
          </p:nvSpPr>
          <p:spPr>
            <a:xfrm>
              <a:off x="6593722" y="2037957"/>
              <a:ext cx="20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1" name="rc2351"/>
            <p:cNvSpPr/>
            <p:nvPr/>
          </p:nvSpPr>
          <p:spPr>
            <a:xfrm>
              <a:off x="6593922" y="2037957"/>
              <a:ext cx="139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2" name="rc2352"/>
            <p:cNvSpPr/>
            <p:nvPr/>
          </p:nvSpPr>
          <p:spPr>
            <a:xfrm>
              <a:off x="6594061" y="2037957"/>
              <a:ext cx="845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3" name="rc2353"/>
            <p:cNvSpPr/>
            <p:nvPr/>
          </p:nvSpPr>
          <p:spPr>
            <a:xfrm>
              <a:off x="6594907" y="2037957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4" name="rc2354"/>
            <p:cNvSpPr/>
            <p:nvPr/>
          </p:nvSpPr>
          <p:spPr>
            <a:xfrm>
              <a:off x="6594907" y="2037957"/>
              <a:ext cx="45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5" name="rc2355"/>
            <p:cNvSpPr/>
            <p:nvPr/>
          </p:nvSpPr>
          <p:spPr>
            <a:xfrm>
              <a:off x="6594952" y="2037957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6" name="rc2356"/>
            <p:cNvSpPr/>
            <p:nvPr/>
          </p:nvSpPr>
          <p:spPr>
            <a:xfrm>
              <a:off x="6594952" y="2037957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7" name="rc2357"/>
            <p:cNvSpPr/>
            <p:nvPr/>
          </p:nvSpPr>
          <p:spPr>
            <a:xfrm>
              <a:off x="6594952" y="2037957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8" name="rc2358"/>
            <p:cNvSpPr/>
            <p:nvPr/>
          </p:nvSpPr>
          <p:spPr>
            <a:xfrm>
              <a:off x="5892880" y="1877389"/>
              <a:ext cx="281235" cy="144510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9" name="rc2359"/>
            <p:cNvSpPr/>
            <p:nvPr/>
          </p:nvSpPr>
          <p:spPr>
            <a:xfrm>
              <a:off x="6174116" y="1877389"/>
              <a:ext cx="92576" cy="144510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0" name="rc2360"/>
            <p:cNvSpPr/>
            <p:nvPr/>
          </p:nvSpPr>
          <p:spPr>
            <a:xfrm>
              <a:off x="6266693" y="1877389"/>
              <a:ext cx="81856" cy="144510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1" name="rc2361"/>
            <p:cNvSpPr/>
            <p:nvPr/>
          </p:nvSpPr>
          <p:spPr>
            <a:xfrm>
              <a:off x="6348549" y="1877389"/>
              <a:ext cx="65356" cy="144510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2" name="rc2362"/>
            <p:cNvSpPr/>
            <p:nvPr/>
          </p:nvSpPr>
          <p:spPr>
            <a:xfrm>
              <a:off x="6413906" y="1877389"/>
              <a:ext cx="35111" cy="144510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3" name="rc2363"/>
            <p:cNvSpPr/>
            <p:nvPr/>
          </p:nvSpPr>
          <p:spPr>
            <a:xfrm>
              <a:off x="6449017" y="1877389"/>
              <a:ext cx="31975" cy="144510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4" name="rc2364"/>
            <p:cNvSpPr/>
            <p:nvPr/>
          </p:nvSpPr>
          <p:spPr>
            <a:xfrm>
              <a:off x="6480993" y="1877389"/>
              <a:ext cx="32218" cy="144510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5" name="rc2365"/>
            <p:cNvSpPr/>
            <p:nvPr/>
          </p:nvSpPr>
          <p:spPr>
            <a:xfrm>
              <a:off x="6513211" y="1877389"/>
              <a:ext cx="18559" cy="144510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6" name="rc2366"/>
            <p:cNvSpPr/>
            <p:nvPr/>
          </p:nvSpPr>
          <p:spPr>
            <a:xfrm>
              <a:off x="6531771" y="1877389"/>
              <a:ext cx="8280" cy="144510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7" name="rc2367"/>
            <p:cNvSpPr/>
            <p:nvPr/>
          </p:nvSpPr>
          <p:spPr>
            <a:xfrm>
              <a:off x="6540051" y="1877389"/>
              <a:ext cx="6924" cy="144510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8" name="rc2368"/>
            <p:cNvSpPr/>
            <p:nvPr/>
          </p:nvSpPr>
          <p:spPr>
            <a:xfrm>
              <a:off x="6546976" y="1877389"/>
              <a:ext cx="0" cy="144510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9" name="rc2369"/>
            <p:cNvSpPr/>
            <p:nvPr/>
          </p:nvSpPr>
          <p:spPr>
            <a:xfrm>
              <a:off x="6546976" y="1877389"/>
              <a:ext cx="13597" cy="144510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0" name="rc2370"/>
            <p:cNvSpPr/>
            <p:nvPr/>
          </p:nvSpPr>
          <p:spPr>
            <a:xfrm>
              <a:off x="6560573" y="1877389"/>
              <a:ext cx="10141" cy="144510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1" name="rc2371"/>
            <p:cNvSpPr/>
            <p:nvPr/>
          </p:nvSpPr>
          <p:spPr>
            <a:xfrm>
              <a:off x="6570715" y="1877389"/>
              <a:ext cx="5976" cy="144510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2" name="rc2372"/>
            <p:cNvSpPr/>
            <p:nvPr/>
          </p:nvSpPr>
          <p:spPr>
            <a:xfrm>
              <a:off x="6576691" y="1877389"/>
              <a:ext cx="4814" cy="144510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3" name="rc2373"/>
            <p:cNvSpPr/>
            <p:nvPr/>
          </p:nvSpPr>
          <p:spPr>
            <a:xfrm>
              <a:off x="6581505" y="1877389"/>
              <a:ext cx="1123" cy="144510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4" name="rc2374"/>
            <p:cNvSpPr/>
            <p:nvPr/>
          </p:nvSpPr>
          <p:spPr>
            <a:xfrm>
              <a:off x="6582629" y="1877389"/>
              <a:ext cx="478" cy="144510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5" name="rc2375"/>
            <p:cNvSpPr/>
            <p:nvPr/>
          </p:nvSpPr>
          <p:spPr>
            <a:xfrm>
              <a:off x="6583107" y="1877389"/>
              <a:ext cx="6" cy="144510"/>
            </a:xfrm>
            <a:prstGeom prst="rect">
              <a:avLst/>
            </a:prstGeom>
            <a:solidFill>
              <a:srgbClr val="66A61E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6" name="rc2376"/>
            <p:cNvSpPr/>
            <p:nvPr/>
          </p:nvSpPr>
          <p:spPr>
            <a:xfrm>
              <a:off x="6583114" y="1877389"/>
              <a:ext cx="5832" cy="144510"/>
            </a:xfrm>
            <a:prstGeom prst="rect">
              <a:avLst/>
            </a:prstGeom>
            <a:solidFill>
              <a:srgbClr val="E6AB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7" name="rc2377"/>
            <p:cNvSpPr/>
            <p:nvPr/>
          </p:nvSpPr>
          <p:spPr>
            <a:xfrm>
              <a:off x="6588947" y="1877389"/>
              <a:ext cx="1035" cy="144510"/>
            </a:xfrm>
            <a:prstGeom prst="rect">
              <a:avLst/>
            </a:prstGeom>
            <a:solidFill>
              <a:srgbClr val="A6761D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8" name="rc2378"/>
            <p:cNvSpPr/>
            <p:nvPr/>
          </p:nvSpPr>
          <p:spPr>
            <a:xfrm>
              <a:off x="6589982" y="1877389"/>
              <a:ext cx="1506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9" name="rc2379"/>
            <p:cNvSpPr/>
            <p:nvPr/>
          </p:nvSpPr>
          <p:spPr>
            <a:xfrm>
              <a:off x="6591489" y="1877389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0" name="rc2380"/>
            <p:cNvSpPr/>
            <p:nvPr/>
          </p:nvSpPr>
          <p:spPr>
            <a:xfrm>
              <a:off x="6591489" y="1877389"/>
              <a:ext cx="1712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1" name="rc2381"/>
            <p:cNvSpPr/>
            <p:nvPr/>
          </p:nvSpPr>
          <p:spPr>
            <a:xfrm>
              <a:off x="6593201" y="1877389"/>
              <a:ext cx="86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2" name="rc2382"/>
            <p:cNvSpPr/>
            <p:nvPr/>
          </p:nvSpPr>
          <p:spPr>
            <a:xfrm>
              <a:off x="6593288" y="1877389"/>
              <a:ext cx="126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3" name="rc2383"/>
            <p:cNvSpPr/>
            <p:nvPr/>
          </p:nvSpPr>
          <p:spPr>
            <a:xfrm>
              <a:off x="6593415" y="1877389"/>
              <a:ext cx="1496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4" name="rc2384"/>
            <p:cNvSpPr/>
            <p:nvPr/>
          </p:nvSpPr>
          <p:spPr>
            <a:xfrm>
              <a:off x="6594912" y="1877389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5" name="rc2385"/>
            <p:cNvSpPr/>
            <p:nvPr/>
          </p:nvSpPr>
          <p:spPr>
            <a:xfrm>
              <a:off x="6594912" y="1877389"/>
              <a:ext cx="23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6" name="rc2386"/>
            <p:cNvSpPr/>
            <p:nvPr/>
          </p:nvSpPr>
          <p:spPr>
            <a:xfrm>
              <a:off x="6594936" y="1877389"/>
              <a:ext cx="16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7" name="rc2387"/>
            <p:cNvSpPr/>
            <p:nvPr/>
          </p:nvSpPr>
          <p:spPr>
            <a:xfrm>
              <a:off x="6594952" y="1877389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8" name="rc2388"/>
            <p:cNvSpPr/>
            <p:nvPr/>
          </p:nvSpPr>
          <p:spPr>
            <a:xfrm>
              <a:off x="6594952" y="1877389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9" name="rc2389"/>
            <p:cNvSpPr/>
            <p:nvPr/>
          </p:nvSpPr>
          <p:spPr>
            <a:xfrm>
              <a:off x="5892880" y="1716822"/>
              <a:ext cx="224158" cy="144510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0" name="rc2390"/>
            <p:cNvSpPr/>
            <p:nvPr/>
          </p:nvSpPr>
          <p:spPr>
            <a:xfrm>
              <a:off x="6117039" y="1716822"/>
              <a:ext cx="101859" cy="144510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1" name="rc2391"/>
            <p:cNvSpPr/>
            <p:nvPr/>
          </p:nvSpPr>
          <p:spPr>
            <a:xfrm>
              <a:off x="6218898" y="1716822"/>
              <a:ext cx="116073" cy="144510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2" name="rc2392"/>
            <p:cNvSpPr/>
            <p:nvPr/>
          </p:nvSpPr>
          <p:spPr>
            <a:xfrm>
              <a:off x="6334972" y="1716822"/>
              <a:ext cx="81494" cy="144510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3" name="rc2393"/>
            <p:cNvSpPr/>
            <p:nvPr/>
          </p:nvSpPr>
          <p:spPr>
            <a:xfrm>
              <a:off x="6416467" y="1716822"/>
              <a:ext cx="52790" cy="144510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4" name="rc2394"/>
            <p:cNvSpPr/>
            <p:nvPr/>
          </p:nvSpPr>
          <p:spPr>
            <a:xfrm>
              <a:off x="6469257" y="1716822"/>
              <a:ext cx="29869" cy="144510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5" name="rc2395"/>
            <p:cNvSpPr/>
            <p:nvPr/>
          </p:nvSpPr>
          <p:spPr>
            <a:xfrm>
              <a:off x="6499127" y="1716822"/>
              <a:ext cx="21588" cy="144510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6" name="rc2396"/>
            <p:cNvSpPr/>
            <p:nvPr/>
          </p:nvSpPr>
          <p:spPr>
            <a:xfrm>
              <a:off x="6520715" y="1716822"/>
              <a:ext cx="10791" cy="144510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7" name="rc2397"/>
            <p:cNvSpPr/>
            <p:nvPr/>
          </p:nvSpPr>
          <p:spPr>
            <a:xfrm>
              <a:off x="6531507" y="1716822"/>
              <a:ext cx="5688" cy="144510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8" name="rc2398"/>
            <p:cNvSpPr/>
            <p:nvPr/>
          </p:nvSpPr>
          <p:spPr>
            <a:xfrm>
              <a:off x="6537195" y="1716822"/>
              <a:ext cx="8105" cy="144510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9" name="rc2399"/>
            <p:cNvSpPr/>
            <p:nvPr/>
          </p:nvSpPr>
          <p:spPr>
            <a:xfrm>
              <a:off x="6545300" y="1716822"/>
              <a:ext cx="0" cy="144510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0" name="rc2400"/>
            <p:cNvSpPr/>
            <p:nvPr/>
          </p:nvSpPr>
          <p:spPr>
            <a:xfrm>
              <a:off x="6545300" y="1716822"/>
              <a:ext cx="21789" cy="144510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1" name="rc2401"/>
            <p:cNvSpPr/>
            <p:nvPr/>
          </p:nvSpPr>
          <p:spPr>
            <a:xfrm>
              <a:off x="6567090" y="1716822"/>
              <a:ext cx="4639" cy="144510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2" name="rc2402"/>
            <p:cNvSpPr/>
            <p:nvPr/>
          </p:nvSpPr>
          <p:spPr>
            <a:xfrm>
              <a:off x="6571729" y="1716822"/>
              <a:ext cx="4995" cy="144510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3" name="rc2403"/>
            <p:cNvSpPr/>
            <p:nvPr/>
          </p:nvSpPr>
          <p:spPr>
            <a:xfrm>
              <a:off x="6576725" y="1716822"/>
              <a:ext cx="7669" cy="144510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4" name="rc2404"/>
            <p:cNvSpPr/>
            <p:nvPr/>
          </p:nvSpPr>
          <p:spPr>
            <a:xfrm>
              <a:off x="6584395" y="1716822"/>
              <a:ext cx="1386" cy="144510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5" name="rc2405"/>
            <p:cNvSpPr/>
            <p:nvPr/>
          </p:nvSpPr>
          <p:spPr>
            <a:xfrm>
              <a:off x="6585781" y="1716822"/>
              <a:ext cx="97" cy="144510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6" name="rc2406"/>
            <p:cNvSpPr/>
            <p:nvPr/>
          </p:nvSpPr>
          <p:spPr>
            <a:xfrm>
              <a:off x="6585878" y="1716822"/>
              <a:ext cx="53" cy="144510"/>
            </a:xfrm>
            <a:prstGeom prst="rect">
              <a:avLst/>
            </a:prstGeom>
            <a:solidFill>
              <a:srgbClr val="66A61E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7" name="rc2407"/>
            <p:cNvSpPr/>
            <p:nvPr/>
          </p:nvSpPr>
          <p:spPr>
            <a:xfrm>
              <a:off x="6585931" y="1716822"/>
              <a:ext cx="4263" cy="144510"/>
            </a:xfrm>
            <a:prstGeom prst="rect">
              <a:avLst/>
            </a:prstGeom>
            <a:solidFill>
              <a:srgbClr val="E6AB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8" name="rc2408"/>
            <p:cNvSpPr/>
            <p:nvPr/>
          </p:nvSpPr>
          <p:spPr>
            <a:xfrm>
              <a:off x="6590194" y="1716822"/>
              <a:ext cx="520" cy="144510"/>
            </a:xfrm>
            <a:prstGeom prst="rect">
              <a:avLst/>
            </a:prstGeom>
            <a:solidFill>
              <a:srgbClr val="A6761D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9" name="rc2409"/>
            <p:cNvSpPr/>
            <p:nvPr/>
          </p:nvSpPr>
          <p:spPr>
            <a:xfrm>
              <a:off x="6590715" y="1716822"/>
              <a:ext cx="2358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0" name="rc2410"/>
            <p:cNvSpPr/>
            <p:nvPr/>
          </p:nvSpPr>
          <p:spPr>
            <a:xfrm>
              <a:off x="6593073" y="1716822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1" name="rc2411"/>
            <p:cNvSpPr/>
            <p:nvPr/>
          </p:nvSpPr>
          <p:spPr>
            <a:xfrm>
              <a:off x="6593073" y="1716822"/>
              <a:ext cx="172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2" name="rc2412"/>
            <p:cNvSpPr/>
            <p:nvPr/>
          </p:nvSpPr>
          <p:spPr>
            <a:xfrm>
              <a:off x="6593246" y="1716822"/>
              <a:ext cx="33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3" name="rc2413"/>
            <p:cNvSpPr/>
            <p:nvPr/>
          </p:nvSpPr>
          <p:spPr>
            <a:xfrm>
              <a:off x="6593280" y="1716822"/>
              <a:ext cx="212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4" name="rc2414"/>
            <p:cNvSpPr/>
            <p:nvPr/>
          </p:nvSpPr>
          <p:spPr>
            <a:xfrm>
              <a:off x="6593493" y="1716822"/>
              <a:ext cx="1326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5" name="rc2415"/>
            <p:cNvSpPr/>
            <p:nvPr/>
          </p:nvSpPr>
          <p:spPr>
            <a:xfrm>
              <a:off x="6594819" y="1716822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6" name="rc2416"/>
            <p:cNvSpPr/>
            <p:nvPr/>
          </p:nvSpPr>
          <p:spPr>
            <a:xfrm>
              <a:off x="6594819" y="1716822"/>
              <a:ext cx="133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7" name="rc2417"/>
            <p:cNvSpPr/>
            <p:nvPr/>
          </p:nvSpPr>
          <p:spPr>
            <a:xfrm>
              <a:off x="6594952" y="1716822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8" name="rc2418"/>
            <p:cNvSpPr/>
            <p:nvPr/>
          </p:nvSpPr>
          <p:spPr>
            <a:xfrm>
              <a:off x="6594952" y="1716822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9" name="rc2419"/>
            <p:cNvSpPr/>
            <p:nvPr/>
          </p:nvSpPr>
          <p:spPr>
            <a:xfrm>
              <a:off x="6594952" y="1716822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0" name="rc2420"/>
            <p:cNvSpPr/>
            <p:nvPr/>
          </p:nvSpPr>
          <p:spPr>
            <a:xfrm>
              <a:off x="5857777" y="1692737"/>
              <a:ext cx="772279" cy="83494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1" name="rc2421"/>
            <p:cNvSpPr/>
            <p:nvPr/>
          </p:nvSpPr>
          <p:spPr>
            <a:xfrm>
              <a:off x="5857777" y="3629696"/>
              <a:ext cx="772279" cy="8349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2" name="pl2422"/>
            <p:cNvSpPr/>
            <p:nvPr/>
          </p:nvSpPr>
          <p:spPr>
            <a:xfrm>
              <a:off x="5980639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3" name="pl2423"/>
            <p:cNvSpPr/>
            <p:nvPr/>
          </p:nvSpPr>
          <p:spPr>
            <a:xfrm>
              <a:off x="6156157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4" name="pl2424"/>
            <p:cNvSpPr/>
            <p:nvPr/>
          </p:nvSpPr>
          <p:spPr>
            <a:xfrm>
              <a:off x="6331675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5" name="pl2425"/>
            <p:cNvSpPr/>
            <p:nvPr/>
          </p:nvSpPr>
          <p:spPr>
            <a:xfrm>
              <a:off x="6507193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6" name="pl2426"/>
            <p:cNvSpPr/>
            <p:nvPr/>
          </p:nvSpPr>
          <p:spPr>
            <a:xfrm>
              <a:off x="5857777" y="4345367"/>
              <a:ext cx="772279" cy="0"/>
            </a:xfrm>
            <a:custGeom>
              <a:avLst/>
              <a:pathLst>
                <a:path w="772279" h="0">
                  <a:moveTo>
                    <a:pt x="0" y="0"/>
                  </a:moveTo>
                  <a:lnTo>
                    <a:pt x="772279" y="0"/>
                  </a:lnTo>
                  <a:lnTo>
                    <a:pt x="77227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7" name="pl2427"/>
            <p:cNvSpPr/>
            <p:nvPr/>
          </p:nvSpPr>
          <p:spPr>
            <a:xfrm>
              <a:off x="5857777" y="4146569"/>
              <a:ext cx="772279" cy="0"/>
            </a:xfrm>
            <a:custGeom>
              <a:avLst/>
              <a:pathLst>
                <a:path w="772279" h="0">
                  <a:moveTo>
                    <a:pt x="0" y="0"/>
                  </a:moveTo>
                  <a:lnTo>
                    <a:pt x="772279" y="0"/>
                  </a:lnTo>
                  <a:lnTo>
                    <a:pt x="77227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8" name="pl2428"/>
            <p:cNvSpPr/>
            <p:nvPr/>
          </p:nvSpPr>
          <p:spPr>
            <a:xfrm>
              <a:off x="5857777" y="3947772"/>
              <a:ext cx="772279" cy="0"/>
            </a:xfrm>
            <a:custGeom>
              <a:avLst/>
              <a:pathLst>
                <a:path w="772279" h="0">
                  <a:moveTo>
                    <a:pt x="0" y="0"/>
                  </a:moveTo>
                  <a:lnTo>
                    <a:pt x="772279" y="0"/>
                  </a:lnTo>
                  <a:lnTo>
                    <a:pt x="77227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9" name="pl2429"/>
            <p:cNvSpPr/>
            <p:nvPr/>
          </p:nvSpPr>
          <p:spPr>
            <a:xfrm>
              <a:off x="5857777" y="3748975"/>
              <a:ext cx="772279" cy="0"/>
            </a:xfrm>
            <a:custGeom>
              <a:avLst/>
              <a:pathLst>
                <a:path w="772279" h="0">
                  <a:moveTo>
                    <a:pt x="0" y="0"/>
                  </a:moveTo>
                  <a:lnTo>
                    <a:pt x="772279" y="0"/>
                  </a:lnTo>
                  <a:lnTo>
                    <a:pt x="77227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0" name="pl2430"/>
            <p:cNvSpPr/>
            <p:nvPr/>
          </p:nvSpPr>
          <p:spPr>
            <a:xfrm>
              <a:off x="5892880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1" name="pl2431"/>
            <p:cNvSpPr/>
            <p:nvPr/>
          </p:nvSpPr>
          <p:spPr>
            <a:xfrm>
              <a:off x="6068398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2" name="pl2432"/>
            <p:cNvSpPr/>
            <p:nvPr/>
          </p:nvSpPr>
          <p:spPr>
            <a:xfrm>
              <a:off x="6243916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3" name="pl2433"/>
            <p:cNvSpPr/>
            <p:nvPr/>
          </p:nvSpPr>
          <p:spPr>
            <a:xfrm>
              <a:off x="6419434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4" name="pl2434"/>
            <p:cNvSpPr/>
            <p:nvPr/>
          </p:nvSpPr>
          <p:spPr>
            <a:xfrm>
              <a:off x="6594952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5" name="rc2435"/>
            <p:cNvSpPr/>
            <p:nvPr/>
          </p:nvSpPr>
          <p:spPr>
            <a:xfrm>
              <a:off x="5892880" y="4255908"/>
              <a:ext cx="211270" cy="178917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6" name="rc2436"/>
            <p:cNvSpPr/>
            <p:nvPr/>
          </p:nvSpPr>
          <p:spPr>
            <a:xfrm>
              <a:off x="6104151" y="4255908"/>
              <a:ext cx="86586" cy="178917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7" name="rc2437"/>
            <p:cNvSpPr/>
            <p:nvPr/>
          </p:nvSpPr>
          <p:spPr>
            <a:xfrm>
              <a:off x="6190737" y="4255908"/>
              <a:ext cx="79823" cy="178917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8" name="rc2438"/>
            <p:cNvSpPr/>
            <p:nvPr/>
          </p:nvSpPr>
          <p:spPr>
            <a:xfrm>
              <a:off x="6270561" y="4255908"/>
              <a:ext cx="72496" cy="178917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9" name="rc2439"/>
            <p:cNvSpPr/>
            <p:nvPr/>
          </p:nvSpPr>
          <p:spPr>
            <a:xfrm>
              <a:off x="6343058" y="4255908"/>
              <a:ext cx="63988" cy="178917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0" name="rc2440"/>
            <p:cNvSpPr/>
            <p:nvPr/>
          </p:nvSpPr>
          <p:spPr>
            <a:xfrm>
              <a:off x="6407046" y="4255908"/>
              <a:ext cx="47580" cy="178917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1" name="rc2441"/>
            <p:cNvSpPr/>
            <p:nvPr/>
          </p:nvSpPr>
          <p:spPr>
            <a:xfrm>
              <a:off x="6454626" y="4255908"/>
              <a:ext cx="33998" cy="178917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2" name="rc2442"/>
            <p:cNvSpPr/>
            <p:nvPr/>
          </p:nvSpPr>
          <p:spPr>
            <a:xfrm>
              <a:off x="6488625" y="4255908"/>
              <a:ext cx="21539" cy="178917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3" name="rc2443"/>
            <p:cNvSpPr/>
            <p:nvPr/>
          </p:nvSpPr>
          <p:spPr>
            <a:xfrm>
              <a:off x="6510164" y="4255908"/>
              <a:ext cx="16120" cy="178917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4" name="rc2444"/>
            <p:cNvSpPr/>
            <p:nvPr/>
          </p:nvSpPr>
          <p:spPr>
            <a:xfrm>
              <a:off x="6526285" y="4255908"/>
              <a:ext cx="10579" cy="178917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5" name="rc2445"/>
            <p:cNvSpPr/>
            <p:nvPr/>
          </p:nvSpPr>
          <p:spPr>
            <a:xfrm>
              <a:off x="6536865" y="4255908"/>
              <a:ext cx="11786" cy="178917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6" name="rc2446"/>
            <p:cNvSpPr/>
            <p:nvPr/>
          </p:nvSpPr>
          <p:spPr>
            <a:xfrm>
              <a:off x="6548651" y="4255908"/>
              <a:ext cx="3097" cy="178917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7" name="rc2447"/>
            <p:cNvSpPr/>
            <p:nvPr/>
          </p:nvSpPr>
          <p:spPr>
            <a:xfrm>
              <a:off x="6551748" y="4255908"/>
              <a:ext cx="870" cy="178917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8" name="rc2448"/>
            <p:cNvSpPr/>
            <p:nvPr/>
          </p:nvSpPr>
          <p:spPr>
            <a:xfrm>
              <a:off x="6552618" y="4255908"/>
              <a:ext cx="4563" cy="17891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9" name="rc2449"/>
            <p:cNvSpPr/>
            <p:nvPr/>
          </p:nvSpPr>
          <p:spPr>
            <a:xfrm>
              <a:off x="6557182" y="4255908"/>
              <a:ext cx="13285" cy="17891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0" name="rc2450"/>
            <p:cNvSpPr/>
            <p:nvPr/>
          </p:nvSpPr>
          <p:spPr>
            <a:xfrm>
              <a:off x="6570468" y="4255908"/>
              <a:ext cx="8942" cy="178917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1" name="rc2451"/>
            <p:cNvSpPr/>
            <p:nvPr/>
          </p:nvSpPr>
          <p:spPr>
            <a:xfrm>
              <a:off x="6579410" y="4255908"/>
              <a:ext cx="9284" cy="178917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2" name="rc2452"/>
            <p:cNvSpPr/>
            <p:nvPr/>
          </p:nvSpPr>
          <p:spPr>
            <a:xfrm>
              <a:off x="6588695" y="4255908"/>
              <a:ext cx="32" cy="178917"/>
            </a:xfrm>
            <a:prstGeom prst="rect">
              <a:avLst/>
            </a:prstGeom>
            <a:solidFill>
              <a:srgbClr val="66A61E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3" name="rc2453"/>
            <p:cNvSpPr/>
            <p:nvPr/>
          </p:nvSpPr>
          <p:spPr>
            <a:xfrm>
              <a:off x="6588728" y="4255908"/>
              <a:ext cx="346" cy="178917"/>
            </a:xfrm>
            <a:prstGeom prst="rect">
              <a:avLst/>
            </a:prstGeom>
            <a:solidFill>
              <a:srgbClr val="E6AB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4" name="rc2454"/>
            <p:cNvSpPr/>
            <p:nvPr/>
          </p:nvSpPr>
          <p:spPr>
            <a:xfrm>
              <a:off x="6589074" y="4255908"/>
              <a:ext cx="1585" cy="178917"/>
            </a:xfrm>
            <a:prstGeom prst="rect">
              <a:avLst/>
            </a:prstGeom>
            <a:solidFill>
              <a:srgbClr val="A6761D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5" name="rc2455"/>
            <p:cNvSpPr/>
            <p:nvPr/>
          </p:nvSpPr>
          <p:spPr>
            <a:xfrm>
              <a:off x="6590659" y="4255908"/>
              <a:ext cx="1283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6" name="rc2456"/>
            <p:cNvSpPr/>
            <p:nvPr/>
          </p:nvSpPr>
          <p:spPr>
            <a:xfrm>
              <a:off x="6591943" y="4255908"/>
              <a:ext cx="625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7" name="rc2457"/>
            <p:cNvSpPr/>
            <p:nvPr/>
          </p:nvSpPr>
          <p:spPr>
            <a:xfrm>
              <a:off x="6592568" y="4255908"/>
              <a:ext cx="289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8" name="rc2458"/>
            <p:cNvSpPr/>
            <p:nvPr/>
          </p:nvSpPr>
          <p:spPr>
            <a:xfrm>
              <a:off x="6592857" y="4255908"/>
              <a:ext cx="397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9" name="rc2459"/>
            <p:cNvSpPr/>
            <p:nvPr/>
          </p:nvSpPr>
          <p:spPr>
            <a:xfrm>
              <a:off x="6593255" y="4255908"/>
              <a:ext cx="1635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0" name="rc2460"/>
            <p:cNvSpPr/>
            <p:nvPr/>
          </p:nvSpPr>
          <p:spPr>
            <a:xfrm>
              <a:off x="6594891" y="4255908"/>
              <a:ext cx="61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1" name="rc2461"/>
            <p:cNvSpPr/>
            <p:nvPr/>
          </p:nvSpPr>
          <p:spPr>
            <a:xfrm>
              <a:off x="6594952" y="4255908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2" name="rc2462"/>
            <p:cNvSpPr/>
            <p:nvPr/>
          </p:nvSpPr>
          <p:spPr>
            <a:xfrm>
              <a:off x="6594952" y="4255908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3" name="rc2463"/>
            <p:cNvSpPr/>
            <p:nvPr/>
          </p:nvSpPr>
          <p:spPr>
            <a:xfrm>
              <a:off x="6594952" y="4255908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4" name="rc2464"/>
            <p:cNvSpPr/>
            <p:nvPr/>
          </p:nvSpPr>
          <p:spPr>
            <a:xfrm>
              <a:off x="6594952" y="4255908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5" name="rc2465"/>
            <p:cNvSpPr/>
            <p:nvPr/>
          </p:nvSpPr>
          <p:spPr>
            <a:xfrm>
              <a:off x="6594952" y="4255908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6" name="rc2466"/>
            <p:cNvSpPr/>
            <p:nvPr/>
          </p:nvSpPr>
          <p:spPr>
            <a:xfrm>
              <a:off x="5892880" y="4057111"/>
              <a:ext cx="222587" cy="178917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7" name="rc2467"/>
            <p:cNvSpPr/>
            <p:nvPr/>
          </p:nvSpPr>
          <p:spPr>
            <a:xfrm>
              <a:off x="6115468" y="4057111"/>
              <a:ext cx="91334" cy="178917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8" name="rc2468"/>
            <p:cNvSpPr/>
            <p:nvPr/>
          </p:nvSpPr>
          <p:spPr>
            <a:xfrm>
              <a:off x="6206803" y="4057111"/>
              <a:ext cx="54709" cy="178917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9" name="rc2469"/>
            <p:cNvSpPr/>
            <p:nvPr/>
          </p:nvSpPr>
          <p:spPr>
            <a:xfrm>
              <a:off x="6261513" y="4057111"/>
              <a:ext cx="67177" cy="178917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0" name="rc2470"/>
            <p:cNvSpPr/>
            <p:nvPr/>
          </p:nvSpPr>
          <p:spPr>
            <a:xfrm>
              <a:off x="6328690" y="4057111"/>
              <a:ext cx="77331" cy="178917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1" name="rc2471"/>
            <p:cNvSpPr/>
            <p:nvPr/>
          </p:nvSpPr>
          <p:spPr>
            <a:xfrm>
              <a:off x="6406021" y="4057111"/>
              <a:ext cx="53642" cy="178917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2" name="rc2472"/>
            <p:cNvSpPr/>
            <p:nvPr/>
          </p:nvSpPr>
          <p:spPr>
            <a:xfrm>
              <a:off x="6459664" y="4057111"/>
              <a:ext cx="27909" cy="178917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3" name="rc2473"/>
            <p:cNvSpPr/>
            <p:nvPr/>
          </p:nvSpPr>
          <p:spPr>
            <a:xfrm>
              <a:off x="6487573" y="4057111"/>
              <a:ext cx="28978" cy="178917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4" name="rc2474"/>
            <p:cNvSpPr/>
            <p:nvPr/>
          </p:nvSpPr>
          <p:spPr>
            <a:xfrm>
              <a:off x="6516552" y="4057111"/>
              <a:ext cx="16127" cy="178917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5" name="rc2475"/>
            <p:cNvSpPr/>
            <p:nvPr/>
          </p:nvSpPr>
          <p:spPr>
            <a:xfrm>
              <a:off x="6532680" y="4057111"/>
              <a:ext cx="12130" cy="178917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6" name="rc2476"/>
            <p:cNvSpPr/>
            <p:nvPr/>
          </p:nvSpPr>
          <p:spPr>
            <a:xfrm>
              <a:off x="6544810" y="4057111"/>
              <a:ext cx="15501" cy="178917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7" name="rc2477"/>
            <p:cNvSpPr/>
            <p:nvPr/>
          </p:nvSpPr>
          <p:spPr>
            <a:xfrm>
              <a:off x="6560311" y="4057111"/>
              <a:ext cx="1685" cy="178917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8" name="rc2478"/>
            <p:cNvSpPr/>
            <p:nvPr/>
          </p:nvSpPr>
          <p:spPr>
            <a:xfrm>
              <a:off x="6561997" y="4057111"/>
              <a:ext cx="458" cy="178917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9" name="rc2479"/>
            <p:cNvSpPr/>
            <p:nvPr/>
          </p:nvSpPr>
          <p:spPr>
            <a:xfrm>
              <a:off x="6562456" y="4057111"/>
              <a:ext cx="3090" cy="17891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0" name="rc2480"/>
            <p:cNvSpPr/>
            <p:nvPr/>
          </p:nvSpPr>
          <p:spPr>
            <a:xfrm>
              <a:off x="6565547" y="4057111"/>
              <a:ext cx="8164" cy="17891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1" name="rc2481"/>
            <p:cNvSpPr/>
            <p:nvPr/>
          </p:nvSpPr>
          <p:spPr>
            <a:xfrm>
              <a:off x="6573711" y="4057111"/>
              <a:ext cx="7740" cy="178917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2" name="rc2482"/>
            <p:cNvSpPr/>
            <p:nvPr/>
          </p:nvSpPr>
          <p:spPr>
            <a:xfrm>
              <a:off x="6581452" y="4057111"/>
              <a:ext cx="10032" cy="178917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3" name="rc2483"/>
            <p:cNvSpPr/>
            <p:nvPr/>
          </p:nvSpPr>
          <p:spPr>
            <a:xfrm>
              <a:off x="6591484" y="4057111"/>
              <a:ext cx="191" cy="178917"/>
            </a:xfrm>
            <a:prstGeom prst="rect">
              <a:avLst/>
            </a:prstGeom>
            <a:solidFill>
              <a:srgbClr val="66A61E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4" name="rc2484"/>
            <p:cNvSpPr/>
            <p:nvPr/>
          </p:nvSpPr>
          <p:spPr>
            <a:xfrm>
              <a:off x="6591676" y="4057111"/>
              <a:ext cx="149" cy="178917"/>
            </a:xfrm>
            <a:prstGeom prst="rect">
              <a:avLst/>
            </a:prstGeom>
            <a:solidFill>
              <a:srgbClr val="E6AB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5" name="rc2485"/>
            <p:cNvSpPr/>
            <p:nvPr/>
          </p:nvSpPr>
          <p:spPr>
            <a:xfrm>
              <a:off x="6591825" y="4057111"/>
              <a:ext cx="645" cy="178917"/>
            </a:xfrm>
            <a:prstGeom prst="rect">
              <a:avLst/>
            </a:prstGeom>
            <a:solidFill>
              <a:srgbClr val="A6761D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6" name="rc2486"/>
            <p:cNvSpPr/>
            <p:nvPr/>
          </p:nvSpPr>
          <p:spPr>
            <a:xfrm>
              <a:off x="6592471" y="4057111"/>
              <a:ext cx="947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7" name="rc2487"/>
            <p:cNvSpPr/>
            <p:nvPr/>
          </p:nvSpPr>
          <p:spPr>
            <a:xfrm>
              <a:off x="6593419" y="4057111"/>
              <a:ext cx="349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8" name="rc2488"/>
            <p:cNvSpPr/>
            <p:nvPr/>
          </p:nvSpPr>
          <p:spPr>
            <a:xfrm>
              <a:off x="6593768" y="4057111"/>
              <a:ext cx="96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9" name="rc2489"/>
            <p:cNvSpPr/>
            <p:nvPr/>
          </p:nvSpPr>
          <p:spPr>
            <a:xfrm>
              <a:off x="6593864" y="4057111"/>
              <a:ext cx="674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0" name="rc2490"/>
            <p:cNvSpPr/>
            <p:nvPr/>
          </p:nvSpPr>
          <p:spPr>
            <a:xfrm>
              <a:off x="6594539" y="4057111"/>
              <a:ext cx="413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1" name="rc2491"/>
            <p:cNvSpPr/>
            <p:nvPr/>
          </p:nvSpPr>
          <p:spPr>
            <a:xfrm>
              <a:off x="6594952" y="4057111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2" name="rc2492"/>
            <p:cNvSpPr/>
            <p:nvPr/>
          </p:nvSpPr>
          <p:spPr>
            <a:xfrm>
              <a:off x="6594952" y="4057111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3" name="rc2493"/>
            <p:cNvSpPr/>
            <p:nvPr/>
          </p:nvSpPr>
          <p:spPr>
            <a:xfrm>
              <a:off x="6594952" y="4057111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4" name="rc2494"/>
            <p:cNvSpPr/>
            <p:nvPr/>
          </p:nvSpPr>
          <p:spPr>
            <a:xfrm>
              <a:off x="6594952" y="4057111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5" name="rc2495"/>
            <p:cNvSpPr/>
            <p:nvPr/>
          </p:nvSpPr>
          <p:spPr>
            <a:xfrm>
              <a:off x="6594952" y="4057111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6" name="rc2496"/>
            <p:cNvSpPr/>
            <p:nvPr/>
          </p:nvSpPr>
          <p:spPr>
            <a:xfrm>
              <a:off x="6594952" y="4057111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7" name="rc2497"/>
            <p:cNvSpPr/>
            <p:nvPr/>
          </p:nvSpPr>
          <p:spPr>
            <a:xfrm>
              <a:off x="5892880" y="3858313"/>
              <a:ext cx="231100" cy="178917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8" name="rc2498"/>
            <p:cNvSpPr/>
            <p:nvPr/>
          </p:nvSpPr>
          <p:spPr>
            <a:xfrm>
              <a:off x="6123981" y="3858313"/>
              <a:ext cx="105742" cy="178917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9" name="rc2499"/>
            <p:cNvSpPr/>
            <p:nvPr/>
          </p:nvSpPr>
          <p:spPr>
            <a:xfrm>
              <a:off x="6229724" y="3858313"/>
              <a:ext cx="41784" cy="178917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0" name="rc2500"/>
            <p:cNvSpPr/>
            <p:nvPr/>
          </p:nvSpPr>
          <p:spPr>
            <a:xfrm>
              <a:off x="6271509" y="3858313"/>
              <a:ext cx="59697" cy="178917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1" name="rc2501"/>
            <p:cNvSpPr/>
            <p:nvPr/>
          </p:nvSpPr>
          <p:spPr>
            <a:xfrm>
              <a:off x="6331206" y="3858313"/>
              <a:ext cx="60729" cy="178917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2" name="rc2502"/>
            <p:cNvSpPr/>
            <p:nvPr/>
          </p:nvSpPr>
          <p:spPr>
            <a:xfrm>
              <a:off x="6391935" y="3858313"/>
              <a:ext cx="59077" cy="178917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3" name="rc2503"/>
            <p:cNvSpPr/>
            <p:nvPr/>
          </p:nvSpPr>
          <p:spPr>
            <a:xfrm>
              <a:off x="6451013" y="3858313"/>
              <a:ext cx="40118" cy="178917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4" name="rc2504"/>
            <p:cNvSpPr/>
            <p:nvPr/>
          </p:nvSpPr>
          <p:spPr>
            <a:xfrm>
              <a:off x="6491132" y="3858313"/>
              <a:ext cx="21492" cy="178917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5" name="rc2505"/>
            <p:cNvSpPr/>
            <p:nvPr/>
          </p:nvSpPr>
          <p:spPr>
            <a:xfrm>
              <a:off x="6512624" y="3858313"/>
              <a:ext cx="19182" cy="178917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6" name="rc2506"/>
            <p:cNvSpPr/>
            <p:nvPr/>
          </p:nvSpPr>
          <p:spPr>
            <a:xfrm>
              <a:off x="6531807" y="3858313"/>
              <a:ext cx="10947" cy="178917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7" name="rc2507"/>
            <p:cNvSpPr/>
            <p:nvPr/>
          </p:nvSpPr>
          <p:spPr>
            <a:xfrm>
              <a:off x="6542754" y="3858313"/>
              <a:ext cx="15479" cy="178917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8" name="rc2508"/>
            <p:cNvSpPr/>
            <p:nvPr/>
          </p:nvSpPr>
          <p:spPr>
            <a:xfrm>
              <a:off x="6558234" y="3858313"/>
              <a:ext cx="1477" cy="178917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9" name="rc2509"/>
            <p:cNvSpPr/>
            <p:nvPr/>
          </p:nvSpPr>
          <p:spPr>
            <a:xfrm>
              <a:off x="6559712" y="3858313"/>
              <a:ext cx="1302" cy="178917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0" name="rc2510"/>
            <p:cNvSpPr/>
            <p:nvPr/>
          </p:nvSpPr>
          <p:spPr>
            <a:xfrm>
              <a:off x="6561015" y="3858313"/>
              <a:ext cx="2497" cy="17891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1" name="rc2511"/>
            <p:cNvSpPr/>
            <p:nvPr/>
          </p:nvSpPr>
          <p:spPr>
            <a:xfrm>
              <a:off x="6563513" y="3858313"/>
              <a:ext cx="6073" cy="17891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2" name="rc2512"/>
            <p:cNvSpPr/>
            <p:nvPr/>
          </p:nvSpPr>
          <p:spPr>
            <a:xfrm>
              <a:off x="6569586" y="3858313"/>
              <a:ext cx="10599" cy="178917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3" name="rc2513"/>
            <p:cNvSpPr/>
            <p:nvPr/>
          </p:nvSpPr>
          <p:spPr>
            <a:xfrm>
              <a:off x="6580186" y="3858313"/>
              <a:ext cx="6971" cy="178917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4" name="rc2514"/>
            <p:cNvSpPr/>
            <p:nvPr/>
          </p:nvSpPr>
          <p:spPr>
            <a:xfrm>
              <a:off x="6587157" y="3858313"/>
              <a:ext cx="2142" cy="178917"/>
            </a:xfrm>
            <a:prstGeom prst="rect">
              <a:avLst/>
            </a:prstGeom>
            <a:solidFill>
              <a:srgbClr val="66A61E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5" name="rc2515"/>
            <p:cNvSpPr/>
            <p:nvPr/>
          </p:nvSpPr>
          <p:spPr>
            <a:xfrm>
              <a:off x="6589299" y="3858313"/>
              <a:ext cx="419" cy="178917"/>
            </a:xfrm>
            <a:prstGeom prst="rect">
              <a:avLst/>
            </a:prstGeom>
            <a:solidFill>
              <a:srgbClr val="E6AB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6" name="rc2516"/>
            <p:cNvSpPr/>
            <p:nvPr/>
          </p:nvSpPr>
          <p:spPr>
            <a:xfrm>
              <a:off x="6589718" y="3858313"/>
              <a:ext cx="1351" cy="178917"/>
            </a:xfrm>
            <a:prstGeom prst="rect">
              <a:avLst/>
            </a:prstGeom>
            <a:solidFill>
              <a:srgbClr val="A6761D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7" name="rc2517"/>
            <p:cNvSpPr/>
            <p:nvPr/>
          </p:nvSpPr>
          <p:spPr>
            <a:xfrm>
              <a:off x="6591070" y="3858313"/>
              <a:ext cx="1032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8" name="rc2518"/>
            <p:cNvSpPr/>
            <p:nvPr/>
          </p:nvSpPr>
          <p:spPr>
            <a:xfrm>
              <a:off x="6592102" y="3858313"/>
              <a:ext cx="1289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9" name="rc2519"/>
            <p:cNvSpPr/>
            <p:nvPr/>
          </p:nvSpPr>
          <p:spPr>
            <a:xfrm>
              <a:off x="6593391" y="3858313"/>
              <a:ext cx="443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0" name="rc2520"/>
            <p:cNvSpPr/>
            <p:nvPr/>
          </p:nvSpPr>
          <p:spPr>
            <a:xfrm>
              <a:off x="6593835" y="3858313"/>
              <a:ext cx="377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1" name="rc2521"/>
            <p:cNvSpPr/>
            <p:nvPr/>
          </p:nvSpPr>
          <p:spPr>
            <a:xfrm>
              <a:off x="6594212" y="3858313"/>
              <a:ext cx="71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2" name="rc2522"/>
            <p:cNvSpPr/>
            <p:nvPr/>
          </p:nvSpPr>
          <p:spPr>
            <a:xfrm>
              <a:off x="6594923" y="3858313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3" name="rc2523"/>
            <p:cNvSpPr/>
            <p:nvPr/>
          </p:nvSpPr>
          <p:spPr>
            <a:xfrm>
              <a:off x="6594923" y="3858313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4" name="rc2524"/>
            <p:cNvSpPr/>
            <p:nvPr/>
          </p:nvSpPr>
          <p:spPr>
            <a:xfrm>
              <a:off x="6594923" y="3858313"/>
              <a:ext cx="29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5" name="rc2525"/>
            <p:cNvSpPr/>
            <p:nvPr/>
          </p:nvSpPr>
          <p:spPr>
            <a:xfrm>
              <a:off x="6594952" y="3858313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6" name="rc2526"/>
            <p:cNvSpPr/>
            <p:nvPr/>
          </p:nvSpPr>
          <p:spPr>
            <a:xfrm>
              <a:off x="6594952" y="3858313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7" name="rc2527"/>
            <p:cNvSpPr/>
            <p:nvPr/>
          </p:nvSpPr>
          <p:spPr>
            <a:xfrm>
              <a:off x="6594952" y="3858313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8" name="rc2528"/>
            <p:cNvSpPr/>
            <p:nvPr/>
          </p:nvSpPr>
          <p:spPr>
            <a:xfrm>
              <a:off x="5892880" y="3659516"/>
              <a:ext cx="212173" cy="178917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9" name="rc2529"/>
            <p:cNvSpPr/>
            <p:nvPr/>
          </p:nvSpPr>
          <p:spPr>
            <a:xfrm>
              <a:off x="6105054" y="3659516"/>
              <a:ext cx="123358" cy="178917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0" name="rc2530"/>
            <p:cNvSpPr/>
            <p:nvPr/>
          </p:nvSpPr>
          <p:spPr>
            <a:xfrm>
              <a:off x="6228413" y="3659516"/>
              <a:ext cx="49723" cy="178917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1" name="rc2531"/>
            <p:cNvSpPr/>
            <p:nvPr/>
          </p:nvSpPr>
          <p:spPr>
            <a:xfrm>
              <a:off x="6278137" y="3659516"/>
              <a:ext cx="67394" cy="178917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2" name="rc2532"/>
            <p:cNvSpPr/>
            <p:nvPr/>
          </p:nvSpPr>
          <p:spPr>
            <a:xfrm>
              <a:off x="6345532" y="3659516"/>
              <a:ext cx="71138" cy="178917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3" name="rc2533"/>
            <p:cNvSpPr/>
            <p:nvPr/>
          </p:nvSpPr>
          <p:spPr>
            <a:xfrm>
              <a:off x="6416670" y="3659516"/>
              <a:ext cx="55519" cy="178917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4" name="rc2534"/>
            <p:cNvSpPr/>
            <p:nvPr/>
          </p:nvSpPr>
          <p:spPr>
            <a:xfrm>
              <a:off x="6472190" y="3659516"/>
              <a:ext cx="21658" cy="178917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5" name="rc2535"/>
            <p:cNvSpPr/>
            <p:nvPr/>
          </p:nvSpPr>
          <p:spPr>
            <a:xfrm>
              <a:off x="6493849" y="3659516"/>
              <a:ext cx="18598" cy="178917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6" name="rc2536"/>
            <p:cNvSpPr/>
            <p:nvPr/>
          </p:nvSpPr>
          <p:spPr>
            <a:xfrm>
              <a:off x="6512447" y="3659516"/>
              <a:ext cx="16151" cy="178917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7" name="rc2537"/>
            <p:cNvSpPr/>
            <p:nvPr/>
          </p:nvSpPr>
          <p:spPr>
            <a:xfrm>
              <a:off x="6528599" y="3659516"/>
              <a:ext cx="14543" cy="178917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8" name="rc2538"/>
            <p:cNvSpPr/>
            <p:nvPr/>
          </p:nvSpPr>
          <p:spPr>
            <a:xfrm>
              <a:off x="6543142" y="3659516"/>
              <a:ext cx="15395" cy="178917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9" name="rc2539"/>
            <p:cNvSpPr/>
            <p:nvPr/>
          </p:nvSpPr>
          <p:spPr>
            <a:xfrm>
              <a:off x="6558537" y="3659516"/>
              <a:ext cx="2426" cy="178917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0" name="rc2540"/>
            <p:cNvSpPr/>
            <p:nvPr/>
          </p:nvSpPr>
          <p:spPr>
            <a:xfrm>
              <a:off x="6560964" y="3659516"/>
              <a:ext cx="719" cy="178917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1" name="rc2541"/>
            <p:cNvSpPr/>
            <p:nvPr/>
          </p:nvSpPr>
          <p:spPr>
            <a:xfrm>
              <a:off x="6561683" y="3659516"/>
              <a:ext cx="2836" cy="17891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2" name="rc2542"/>
            <p:cNvSpPr/>
            <p:nvPr/>
          </p:nvSpPr>
          <p:spPr>
            <a:xfrm>
              <a:off x="6564519" y="3659516"/>
              <a:ext cx="4096" cy="17891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3" name="rc2543"/>
            <p:cNvSpPr/>
            <p:nvPr/>
          </p:nvSpPr>
          <p:spPr>
            <a:xfrm>
              <a:off x="6568616" y="3659516"/>
              <a:ext cx="11670" cy="178917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4" name="rc2544"/>
            <p:cNvSpPr/>
            <p:nvPr/>
          </p:nvSpPr>
          <p:spPr>
            <a:xfrm>
              <a:off x="6580286" y="3659516"/>
              <a:ext cx="7858" cy="178917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5" name="rc2545"/>
            <p:cNvSpPr/>
            <p:nvPr/>
          </p:nvSpPr>
          <p:spPr>
            <a:xfrm>
              <a:off x="6588145" y="3659516"/>
              <a:ext cx="1676" cy="178917"/>
            </a:xfrm>
            <a:prstGeom prst="rect">
              <a:avLst/>
            </a:prstGeom>
            <a:solidFill>
              <a:srgbClr val="66A61E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6" name="rc2546"/>
            <p:cNvSpPr/>
            <p:nvPr/>
          </p:nvSpPr>
          <p:spPr>
            <a:xfrm>
              <a:off x="6589822" y="3659516"/>
              <a:ext cx="467" cy="178917"/>
            </a:xfrm>
            <a:prstGeom prst="rect">
              <a:avLst/>
            </a:prstGeom>
            <a:solidFill>
              <a:srgbClr val="E6AB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7" name="rc2547"/>
            <p:cNvSpPr/>
            <p:nvPr/>
          </p:nvSpPr>
          <p:spPr>
            <a:xfrm>
              <a:off x="6590289" y="3659516"/>
              <a:ext cx="2074" cy="178917"/>
            </a:xfrm>
            <a:prstGeom prst="rect">
              <a:avLst/>
            </a:prstGeom>
            <a:solidFill>
              <a:srgbClr val="A6761D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8" name="rc2548"/>
            <p:cNvSpPr/>
            <p:nvPr/>
          </p:nvSpPr>
          <p:spPr>
            <a:xfrm>
              <a:off x="6592364" y="3659516"/>
              <a:ext cx="915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9" name="rc2549"/>
            <p:cNvSpPr/>
            <p:nvPr/>
          </p:nvSpPr>
          <p:spPr>
            <a:xfrm>
              <a:off x="6593279" y="3659516"/>
              <a:ext cx="828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0" name="rc2550"/>
            <p:cNvSpPr/>
            <p:nvPr/>
          </p:nvSpPr>
          <p:spPr>
            <a:xfrm>
              <a:off x="6594107" y="3659516"/>
              <a:ext cx="28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1" name="rc2551"/>
            <p:cNvSpPr/>
            <p:nvPr/>
          </p:nvSpPr>
          <p:spPr>
            <a:xfrm>
              <a:off x="6594387" y="3659516"/>
              <a:ext cx="41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2" name="rc2552"/>
            <p:cNvSpPr/>
            <p:nvPr/>
          </p:nvSpPr>
          <p:spPr>
            <a:xfrm>
              <a:off x="6594798" y="3659516"/>
              <a:ext cx="12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3" name="rc2553"/>
            <p:cNvSpPr/>
            <p:nvPr/>
          </p:nvSpPr>
          <p:spPr>
            <a:xfrm>
              <a:off x="6594918" y="3659516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4" name="rc2554"/>
            <p:cNvSpPr/>
            <p:nvPr/>
          </p:nvSpPr>
          <p:spPr>
            <a:xfrm>
              <a:off x="6594918" y="3659516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5" name="rc2555"/>
            <p:cNvSpPr/>
            <p:nvPr/>
          </p:nvSpPr>
          <p:spPr>
            <a:xfrm>
              <a:off x="6594918" y="3659516"/>
              <a:ext cx="34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6" name="rc2556"/>
            <p:cNvSpPr/>
            <p:nvPr/>
          </p:nvSpPr>
          <p:spPr>
            <a:xfrm>
              <a:off x="6594952" y="3659516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7" name="rc2557"/>
            <p:cNvSpPr/>
            <p:nvPr/>
          </p:nvSpPr>
          <p:spPr>
            <a:xfrm>
              <a:off x="6594952" y="3659516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8" name="rc2558"/>
            <p:cNvSpPr/>
            <p:nvPr/>
          </p:nvSpPr>
          <p:spPr>
            <a:xfrm>
              <a:off x="6594952" y="3659516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9" name="rc2559"/>
            <p:cNvSpPr/>
            <p:nvPr/>
          </p:nvSpPr>
          <p:spPr>
            <a:xfrm>
              <a:off x="5857777" y="3629696"/>
              <a:ext cx="772279" cy="83494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0" name="rc2560"/>
            <p:cNvSpPr/>
            <p:nvPr/>
          </p:nvSpPr>
          <p:spPr>
            <a:xfrm>
              <a:off x="5857777" y="5566655"/>
              <a:ext cx="772279" cy="8349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1" name="pl2561"/>
            <p:cNvSpPr/>
            <p:nvPr/>
          </p:nvSpPr>
          <p:spPr>
            <a:xfrm>
              <a:off x="5980639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2" name="pl2562"/>
            <p:cNvSpPr/>
            <p:nvPr/>
          </p:nvSpPr>
          <p:spPr>
            <a:xfrm>
              <a:off x="6156157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3" name="pl2563"/>
            <p:cNvSpPr/>
            <p:nvPr/>
          </p:nvSpPr>
          <p:spPr>
            <a:xfrm>
              <a:off x="6331675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4" name="pl2564"/>
            <p:cNvSpPr/>
            <p:nvPr/>
          </p:nvSpPr>
          <p:spPr>
            <a:xfrm>
              <a:off x="6507193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5" name="pl2565"/>
            <p:cNvSpPr/>
            <p:nvPr/>
          </p:nvSpPr>
          <p:spPr>
            <a:xfrm>
              <a:off x="5857777" y="6282326"/>
              <a:ext cx="772279" cy="0"/>
            </a:xfrm>
            <a:custGeom>
              <a:avLst/>
              <a:pathLst>
                <a:path w="772279" h="0">
                  <a:moveTo>
                    <a:pt x="0" y="0"/>
                  </a:moveTo>
                  <a:lnTo>
                    <a:pt x="772279" y="0"/>
                  </a:lnTo>
                  <a:lnTo>
                    <a:pt x="77227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6" name="pl2566"/>
            <p:cNvSpPr/>
            <p:nvPr/>
          </p:nvSpPr>
          <p:spPr>
            <a:xfrm>
              <a:off x="5857777" y="6083528"/>
              <a:ext cx="772279" cy="0"/>
            </a:xfrm>
            <a:custGeom>
              <a:avLst/>
              <a:pathLst>
                <a:path w="772279" h="0">
                  <a:moveTo>
                    <a:pt x="0" y="0"/>
                  </a:moveTo>
                  <a:lnTo>
                    <a:pt x="772279" y="0"/>
                  </a:lnTo>
                  <a:lnTo>
                    <a:pt x="77227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7" name="pl2567"/>
            <p:cNvSpPr/>
            <p:nvPr/>
          </p:nvSpPr>
          <p:spPr>
            <a:xfrm>
              <a:off x="5857777" y="5884731"/>
              <a:ext cx="772279" cy="0"/>
            </a:xfrm>
            <a:custGeom>
              <a:avLst/>
              <a:pathLst>
                <a:path w="772279" h="0">
                  <a:moveTo>
                    <a:pt x="0" y="0"/>
                  </a:moveTo>
                  <a:lnTo>
                    <a:pt x="772279" y="0"/>
                  </a:lnTo>
                  <a:lnTo>
                    <a:pt x="77227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8" name="pl2568"/>
            <p:cNvSpPr/>
            <p:nvPr/>
          </p:nvSpPr>
          <p:spPr>
            <a:xfrm>
              <a:off x="5857777" y="5685934"/>
              <a:ext cx="772279" cy="0"/>
            </a:xfrm>
            <a:custGeom>
              <a:avLst/>
              <a:pathLst>
                <a:path w="772279" h="0">
                  <a:moveTo>
                    <a:pt x="0" y="0"/>
                  </a:moveTo>
                  <a:lnTo>
                    <a:pt x="772279" y="0"/>
                  </a:lnTo>
                  <a:lnTo>
                    <a:pt x="77227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9" name="pl2569"/>
            <p:cNvSpPr/>
            <p:nvPr/>
          </p:nvSpPr>
          <p:spPr>
            <a:xfrm>
              <a:off x="5892880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0" name="pl2570"/>
            <p:cNvSpPr/>
            <p:nvPr/>
          </p:nvSpPr>
          <p:spPr>
            <a:xfrm>
              <a:off x="6068398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1" name="pl2571"/>
            <p:cNvSpPr/>
            <p:nvPr/>
          </p:nvSpPr>
          <p:spPr>
            <a:xfrm>
              <a:off x="6243916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2" name="pl2572"/>
            <p:cNvSpPr/>
            <p:nvPr/>
          </p:nvSpPr>
          <p:spPr>
            <a:xfrm>
              <a:off x="6419434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3" name="pl2573"/>
            <p:cNvSpPr/>
            <p:nvPr/>
          </p:nvSpPr>
          <p:spPr>
            <a:xfrm>
              <a:off x="6594952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4" name="rc2574"/>
            <p:cNvSpPr/>
            <p:nvPr/>
          </p:nvSpPr>
          <p:spPr>
            <a:xfrm>
              <a:off x="5892880" y="6192867"/>
              <a:ext cx="208302" cy="178917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5" name="rc2575"/>
            <p:cNvSpPr/>
            <p:nvPr/>
          </p:nvSpPr>
          <p:spPr>
            <a:xfrm>
              <a:off x="6101183" y="6192867"/>
              <a:ext cx="135174" cy="178917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6" name="rc2576"/>
            <p:cNvSpPr/>
            <p:nvPr/>
          </p:nvSpPr>
          <p:spPr>
            <a:xfrm>
              <a:off x="6236357" y="6192867"/>
              <a:ext cx="60337" cy="178917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7" name="rc2577"/>
            <p:cNvSpPr/>
            <p:nvPr/>
          </p:nvSpPr>
          <p:spPr>
            <a:xfrm>
              <a:off x="6296695" y="6192867"/>
              <a:ext cx="62420" cy="178917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8" name="rc2578"/>
            <p:cNvSpPr/>
            <p:nvPr/>
          </p:nvSpPr>
          <p:spPr>
            <a:xfrm>
              <a:off x="6359115" y="6192867"/>
              <a:ext cx="55999" cy="178917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9" name="rc2579"/>
            <p:cNvSpPr/>
            <p:nvPr/>
          </p:nvSpPr>
          <p:spPr>
            <a:xfrm>
              <a:off x="6415115" y="6192867"/>
              <a:ext cx="56514" cy="178917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0" name="rc2580"/>
            <p:cNvSpPr/>
            <p:nvPr/>
          </p:nvSpPr>
          <p:spPr>
            <a:xfrm>
              <a:off x="6471629" y="6192867"/>
              <a:ext cx="19683" cy="178917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1" name="rc2581"/>
            <p:cNvSpPr/>
            <p:nvPr/>
          </p:nvSpPr>
          <p:spPr>
            <a:xfrm>
              <a:off x="6491313" y="6192867"/>
              <a:ext cx="11287" cy="178917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2" name="rc2582"/>
            <p:cNvSpPr/>
            <p:nvPr/>
          </p:nvSpPr>
          <p:spPr>
            <a:xfrm>
              <a:off x="6502600" y="6192867"/>
              <a:ext cx="16266" cy="178917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3" name="rc2583"/>
            <p:cNvSpPr/>
            <p:nvPr/>
          </p:nvSpPr>
          <p:spPr>
            <a:xfrm>
              <a:off x="6518867" y="6192867"/>
              <a:ext cx="14166" cy="178917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4" name="rc2584"/>
            <p:cNvSpPr/>
            <p:nvPr/>
          </p:nvSpPr>
          <p:spPr>
            <a:xfrm>
              <a:off x="6533033" y="6192867"/>
              <a:ext cx="15794" cy="178917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5" name="rc2585"/>
            <p:cNvSpPr/>
            <p:nvPr/>
          </p:nvSpPr>
          <p:spPr>
            <a:xfrm>
              <a:off x="6548827" y="6192867"/>
              <a:ext cx="1458" cy="178917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6" name="rc2586"/>
            <p:cNvSpPr/>
            <p:nvPr/>
          </p:nvSpPr>
          <p:spPr>
            <a:xfrm>
              <a:off x="6550285" y="6192867"/>
              <a:ext cx="655" cy="178917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7" name="rc2587"/>
            <p:cNvSpPr/>
            <p:nvPr/>
          </p:nvSpPr>
          <p:spPr>
            <a:xfrm>
              <a:off x="6550940" y="6192867"/>
              <a:ext cx="835" cy="17891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8" name="rc2588"/>
            <p:cNvSpPr/>
            <p:nvPr/>
          </p:nvSpPr>
          <p:spPr>
            <a:xfrm>
              <a:off x="6551775" y="6192867"/>
              <a:ext cx="9630" cy="17891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9" name="rc2589"/>
            <p:cNvSpPr/>
            <p:nvPr/>
          </p:nvSpPr>
          <p:spPr>
            <a:xfrm>
              <a:off x="6561406" y="6192867"/>
              <a:ext cx="13639" cy="178917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0" name="rc2590"/>
            <p:cNvSpPr/>
            <p:nvPr/>
          </p:nvSpPr>
          <p:spPr>
            <a:xfrm>
              <a:off x="6575045" y="6192867"/>
              <a:ext cx="2672" cy="178917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1" name="rc2591"/>
            <p:cNvSpPr/>
            <p:nvPr/>
          </p:nvSpPr>
          <p:spPr>
            <a:xfrm>
              <a:off x="6577718" y="6192867"/>
              <a:ext cx="11659" cy="178917"/>
            </a:xfrm>
            <a:prstGeom prst="rect">
              <a:avLst/>
            </a:prstGeom>
            <a:solidFill>
              <a:srgbClr val="66A61E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2" name="rc2592"/>
            <p:cNvSpPr/>
            <p:nvPr/>
          </p:nvSpPr>
          <p:spPr>
            <a:xfrm>
              <a:off x="6589377" y="6192867"/>
              <a:ext cx="234" cy="178917"/>
            </a:xfrm>
            <a:prstGeom prst="rect">
              <a:avLst/>
            </a:prstGeom>
            <a:solidFill>
              <a:srgbClr val="E6AB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3" name="rc2593"/>
            <p:cNvSpPr/>
            <p:nvPr/>
          </p:nvSpPr>
          <p:spPr>
            <a:xfrm>
              <a:off x="6589612" y="6192867"/>
              <a:ext cx="3934" cy="178917"/>
            </a:xfrm>
            <a:prstGeom prst="rect">
              <a:avLst/>
            </a:prstGeom>
            <a:solidFill>
              <a:srgbClr val="A6761D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4" name="rc2594"/>
            <p:cNvSpPr/>
            <p:nvPr/>
          </p:nvSpPr>
          <p:spPr>
            <a:xfrm>
              <a:off x="6593546" y="6192867"/>
              <a:ext cx="319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5" name="rc2595"/>
            <p:cNvSpPr/>
            <p:nvPr/>
          </p:nvSpPr>
          <p:spPr>
            <a:xfrm>
              <a:off x="6593865" y="6192867"/>
              <a:ext cx="442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6" name="rc2596"/>
            <p:cNvSpPr/>
            <p:nvPr/>
          </p:nvSpPr>
          <p:spPr>
            <a:xfrm>
              <a:off x="6594308" y="6192867"/>
              <a:ext cx="262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7" name="rc2597"/>
            <p:cNvSpPr/>
            <p:nvPr/>
          </p:nvSpPr>
          <p:spPr>
            <a:xfrm>
              <a:off x="6594570" y="6192867"/>
              <a:ext cx="372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8" name="rc2598"/>
            <p:cNvSpPr/>
            <p:nvPr/>
          </p:nvSpPr>
          <p:spPr>
            <a:xfrm>
              <a:off x="6594943" y="6192867"/>
              <a:ext cx="9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9" name="rc2599"/>
            <p:cNvSpPr/>
            <p:nvPr/>
          </p:nvSpPr>
          <p:spPr>
            <a:xfrm>
              <a:off x="6594952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0" name="rc2600"/>
            <p:cNvSpPr/>
            <p:nvPr/>
          </p:nvSpPr>
          <p:spPr>
            <a:xfrm>
              <a:off x="6594952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1" name="rc2601"/>
            <p:cNvSpPr/>
            <p:nvPr/>
          </p:nvSpPr>
          <p:spPr>
            <a:xfrm>
              <a:off x="6594952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2" name="rc2602"/>
            <p:cNvSpPr/>
            <p:nvPr/>
          </p:nvSpPr>
          <p:spPr>
            <a:xfrm>
              <a:off x="6594952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3" name="rc2603"/>
            <p:cNvSpPr/>
            <p:nvPr/>
          </p:nvSpPr>
          <p:spPr>
            <a:xfrm>
              <a:off x="6594952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4" name="rc2604"/>
            <p:cNvSpPr/>
            <p:nvPr/>
          </p:nvSpPr>
          <p:spPr>
            <a:xfrm>
              <a:off x="6594952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5" name="rc2605"/>
            <p:cNvSpPr/>
            <p:nvPr/>
          </p:nvSpPr>
          <p:spPr>
            <a:xfrm>
              <a:off x="5892880" y="5994070"/>
              <a:ext cx="204855" cy="178917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6" name="rc2606"/>
            <p:cNvSpPr/>
            <p:nvPr/>
          </p:nvSpPr>
          <p:spPr>
            <a:xfrm>
              <a:off x="6097736" y="5994070"/>
              <a:ext cx="83160" cy="178917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7" name="rc2607"/>
            <p:cNvSpPr/>
            <p:nvPr/>
          </p:nvSpPr>
          <p:spPr>
            <a:xfrm>
              <a:off x="6180897" y="5994070"/>
              <a:ext cx="72382" cy="178917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8" name="rc2608"/>
            <p:cNvSpPr/>
            <p:nvPr/>
          </p:nvSpPr>
          <p:spPr>
            <a:xfrm>
              <a:off x="6253279" y="5994070"/>
              <a:ext cx="78644" cy="178917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9" name="rc2609"/>
            <p:cNvSpPr/>
            <p:nvPr/>
          </p:nvSpPr>
          <p:spPr>
            <a:xfrm>
              <a:off x="6331923" y="5994070"/>
              <a:ext cx="80862" cy="178917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0" name="rc2610"/>
            <p:cNvSpPr/>
            <p:nvPr/>
          </p:nvSpPr>
          <p:spPr>
            <a:xfrm>
              <a:off x="6412785" y="5994070"/>
              <a:ext cx="37753" cy="178917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1" name="rc2611"/>
            <p:cNvSpPr/>
            <p:nvPr/>
          </p:nvSpPr>
          <p:spPr>
            <a:xfrm>
              <a:off x="6450538" y="5994070"/>
              <a:ext cx="4778" cy="178917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2" name="rc2612"/>
            <p:cNvSpPr/>
            <p:nvPr/>
          </p:nvSpPr>
          <p:spPr>
            <a:xfrm>
              <a:off x="6455317" y="5994070"/>
              <a:ext cx="39815" cy="178917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3" name="rc2613"/>
            <p:cNvSpPr/>
            <p:nvPr/>
          </p:nvSpPr>
          <p:spPr>
            <a:xfrm>
              <a:off x="6495132" y="5994070"/>
              <a:ext cx="34763" cy="178917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4" name="rc2614"/>
            <p:cNvSpPr/>
            <p:nvPr/>
          </p:nvSpPr>
          <p:spPr>
            <a:xfrm>
              <a:off x="6529896" y="5994070"/>
              <a:ext cx="12632" cy="178917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5" name="rc2615"/>
            <p:cNvSpPr/>
            <p:nvPr/>
          </p:nvSpPr>
          <p:spPr>
            <a:xfrm>
              <a:off x="6542528" y="5994070"/>
              <a:ext cx="14038" cy="178917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6" name="rc2616"/>
            <p:cNvSpPr/>
            <p:nvPr/>
          </p:nvSpPr>
          <p:spPr>
            <a:xfrm>
              <a:off x="6556566" y="5994070"/>
              <a:ext cx="6344" cy="178917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7" name="rc2617"/>
            <p:cNvSpPr/>
            <p:nvPr/>
          </p:nvSpPr>
          <p:spPr>
            <a:xfrm>
              <a:off x="6562911" y="5994070"/>
              <a:ext cx="42" cy="178917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8" name="rc2618"/>
            <p:cNvSpPr/>
            <p:nvPr/>
          </p:nvSpPr>
          <p:spPr>
            <a:xfrm>
              <a:off x="6562953" y="5994070"/>
              <a:ext cx="364" cy="17891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9" name="rc2619"/>
            <p:cNvSpPr/>
            <p:nvPr/>
          </p:nvSpPr>
          <p:spPr>
            <a:xfrm>
              <a:off x="6563318" y="5994070"/>
              <a:ext cx="12753" cy="17891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0" name="rc2620"/>
            <p:cNvSpPr/>
            <p:nvPr/>
          </p:nvSpPr>
          <p:spPr>
            <a:xfrm>
              <a:off x="6576071" y="5994070"/>
              <a:ext cx="2463" cy="178917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1" name="rc2621"/>
            <p:cNvSpPr/>
            <p:nvPr/>
          </p:nvSpPr>
          <p:spPr>
            <a:xfrm>
              <a:off x="6578535" y="5994070"/>
              <a:ext cx="11362" cy="178917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2" name="rc2622"/>
            <p:cNvSpPr/>
            <p:nvPr/>
          </p:nvSpPr>
          <p:spPr>
            <a:xfrm>
              <a:off x="6589897" y="5994070"/>
              <a:ext cx="2598" cy="178917"/>
            </a:xfrm>
            <a:prstGeom prst="rect">
              <a:avLst/>
            </a:prstGeom>
            <a:solidFill>
              <a:srgbClr val="66A61E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3" name="rc2623"/>
            <p:cNvSpPr/>
            <p:nvPr/>
          </p:nvSpPr>
          <p:spPr>
            <a:xfrm>
              <a:off x="6592496" y="5994070"/>
              <a:ext cx="25" cy="178917"/>
            </a:xfrm>
            <a:prstGeom prst="rect">
              <a:avLst/>
            </a:prstGeom>
            <a:solidFill>
              <a:srgbClr val="E6AB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4" name="rc2624"/>
            <p:cNvSpPr/>
            <p:nvPr/>
          </p:nvSpPr>
          <p:spPr>
            <a:xfrm>
              <a:off x="6592522" y="5994070"/>
              <a:ext cx="1661" cy="178917"/>
            </a:xfrm>
            <a:prstGeom prst="rect">
              <a:avLst/>
            </a:prstGeom>
            <a:solidFill>
              <a:srgbClr val="A6761D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5" name="rc2625"/>
            <p:cNvSpPr/>
            <p:nvPr/>
          </p:nvSpPr>
          <p:spPr>
            <a:xfrm>
              <a:off x="6594183" y="5994070"/>
              <a:ext cx="46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6" name="rc2626"/>
            <p:cNvSpPr/>
            <p:nvPr/>
          </p:nvSpPr>
          <p:spPr>
            <a:xfrm>
              <a:off x="6594229" y="5994070"/>
              <a:ext cx="41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7" name="rc2627"/>
            <p:cNvSpPr/>
            <p:nvPr/>
          </p:nvSpPr>
          <p:spPr>
            <a:xfrm>
              <a:off x="6594271" y="5994070"/>
              <a:ext cx="11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8" name="rc2628"/>
            <p:cNvSpPr/>
            <p:nvPr/>
          </p:nvSpPr>
          <p:spPr>
            <a:xfrm>
              <a:off x="6594282" y="5994070"/>
              <a:ext cx="67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9" name="rc2629"/>
            <p:cNvSpPr/>
            <p:nvPr/>
          </p:nvSpPr>
          <p:spPr>
            <a:xfrm>
              <a:off x="6594952" y="5994070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0" name="rc2630"/>
            <p:cNvSpPr/>
            <p:nvPr/>
          </p:nvSpPr>
          <p:spPr>
            <a:xfrm>
              <a:off x="6594952" y="5994070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1" name="rc2631"/>
            <p:cNvSpPr/>
            <p:nvPr/>
          </p:nvSpPr>
          <p:spPr>
            <a:xfrm>
              <a:off x="6594952" y="5994070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2" name="rc2632"/>
            <p:cNvSpPr/>
            <p:nvPr/>
          </p:nvSpPr>
          <p:spPr>
            <a:xfrm>
              <a:off x="6594952" y="5994070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3" name="rc2633"/>
            <p:cNvSpPr/>
            <p:nvPr/>
          </p:nvSpPr>
          <p:spPr>
            <a:xfrm>
              <a:off x="6594952" y="5994070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4" name="rc2634"/>
            <p:cNvSpPr/>
            <p:nvPr/>
          </p:nvSpPr>
          <p:spPr>
            <a:xfrm>
              <a:off x="6594952" y="5994070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5" name="rc2635"/>
            <p:cNvSpPr/>
            <p:nvPr/>
          </p:nvSpPr>
          <p:spPr>
            <a:xfrm>
              <a:off x="6594952" y="5994070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6" name="rc2636"/>
            <p:cNvSpPr/>
            <p:nvPr/>
          </p:nvSpPr>
          <p:spPr>
            <a:xfrm>
              <a:off x="5892880" y="5795272"/>
              <a:ext cx="198320" cy="178917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7" name="rc2637"/>
            <p:cNvSpPr/>
            <p:nvPr/>
          </p:nvSpPr>
          <p:spPr>
            <a:xfrm>
              <a:off x="6091201" y="5795272"/>
              <a:ext cx="83018" cy="178917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8" name="rc2638"/>
            <p:cNvSpPr/>
            <p:nvPr/>
          </p:nvSpPr>
          <p:spPr>
            <a:xfrm>
              <a:off x="6174220" y="5795272"/>
              <a:ext cx="88800" cy="178917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9" name="rc2639"/>
            <p:cNvSpPr/>
            <p:nvPr/>
          </p:nvSpPr>
          <p:spPr>
            <a:xfrm>
              <a:off x="6263021" y="5795272"/>
              <a:ext cx="67743" cy="178917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0" name="rc2640"/>
            <p:cNvSpPr/>
            <p:nvPr/>
          </p:nvSpPr>
          <p:spPr>
            <a:xfrm>
              <a:off x="6330765" y="5795272"/>
              <a:ext cx="88357" cy="178917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1" name="rc2641"/>
            <p:cNvSpPr/>
            <p:nvPr/>
          </p:nvSpPr>
          <p:spPr>
            <a:xfrm>
              <a:off x="6419122" y="5795272"/>
              <a:ext cx="37353" cy="178917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2" name="rc2642"/>
            <p:cNvSpPr/>
            <p:nvPr/>
          </p:nvSpPr>
          <p:spPr>
            <a:xfrm>
              <a:off x="6456475" y="5795272"/>
              <a:ext cx="4201" cy="178917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3" name="rc2643"/>
            <p:cNvSpPr/>
            <p:nvPr/>
          </p:nvSpPr>
          <p:spPr>
            <a:xfrm>
              <a:off x="6460676" y="5795272"/>
              <a:ext cx="37691" cy="178917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4" name="rc2644"/>
            <p:cNvSpPr/>
            <p:nvPr/>
          </p:nvSpPr>
          <p:spPr>
            <a:xfrm>
              <a:off x="6498368" y="5795272"/>
              <a:ext cx="37605" cy="178917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5" name="rc2645"/>
            <p:cNvSpPr/>
            <p:nvPr/>
          </p:nvSpPr>
          <p:spPr>
            <a:xfrm>
              <a:off x="6535973" y="5795272"/>
              <a:ext cx="13113" cy="178917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6" name="rc2646"/>
            <p:cNvSpPr/>
            <p:nvPr/>
          </p:nvSpPr>
          <p:spPr>
            <a:xfrm>
              <a:off x="6549087" y="5795272"/>
              <a:ext cx="10691" cy="178917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7" name="rc2647"/>
            <p:cNvSpPr/>
            <p:nvPr/>
          </p:nvSpPr>
          <p:spPr>
            <a:xfrm>
              <a:off x="6559779" y="5795272"/>
              <a:ext cx="4278" cy="178917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8" name="rc2648"/>
            <p:cNvSpPr/>
            <p:nvPr/>
          </p:nvSpPr>
          <p:spPr>
            <a:xfrm>
              <a:off x="6564057" y="5795272"/>
              <a:ext cx="41" cy="178917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9" name="rc2649"/>
            <p:cNvSpPr/>
            <p:nvPr/>
          </p:nvSpPr>
          <p:spPr>
            <a:xfrm>
              <a:off x="6564099" y="5795272"/>
              <a:ext cx="58" cy="17891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0" name="rc2650"/>
            <p:cNvSpPr/>
            <p:nvPr/>
          </p:nvSpPr>
          <p:spPr>
            <a:xfrm>
              <a:off x="6564157" y="5795272"/>
              <a:ext cx="13214" cy="17891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1" name="rc2651"/>
            <p:cNvSpPr/>
            <p:nvPr/>
          </p:nvSpPr>
          <p:spPr>
            <a:xfrm>
              <a:off x="6577371" y="5795272"/>
              <a:ext cx="2118" cy="178917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2" name="rc2652"/>
            <p:cNvSpPr/>
            <p:nvPr/>
          </p:nvSpPr>
          <p:spPr>
            <a:xfrm>
              <a:off x="6579489" y="5795272"/>
              <a:ext cx="9746" cy="178917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3" name="rc2653"/>
            <p:cNvSpPr/>
            <p:nvPr/>
          </p:nvSpPr>
          <p:spPr>
            <a:xfrm>
              <a:off x="6589236" y="5795272"/>
              <a:ext cx="2598" cy="178917"/>
            </a:xfrm>
            <a:prstGeom prst="rect">
              <a:avLst/>
            </a:prstGeom>
            <a:solidFill>
              <a:srgbClr val="66A61E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4" name="rc2654"/>
            <p:cNvSpPr/>
            <p:nvPr/>
          </p:nvSpPr>
          <p:spPr>
            <a:xfrm>
              <a:off x="6591834" y="5795272"/>
              <a:ext cx="10" cy="178917"/>
            </a:xfrm>
            <a:prstGeom prst="rect">
              <a:avLst/>
            </a:prstGeom>
            <a:solidFill>
              <a:srgbClr val="E6AB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5" name="rc2655"/>
            <p:cNvSpPr/>
            <p:nvPr/>
          </p:nvSpPr>
          <p:spPr>
            <a:xfrm>
              <a:off x="6591844" y="5795272"/>
              <a:ext cx="2135" cy="178917"/>
            </a:xfrm>
            <a:prstGeom prst="rect">
              <a:avLst/>
            </a:prstGeom>
            <a:solidFill>
              <a:srgbClr val="A6761D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6" name="rc2656"/>
            <p:cNvSpPr/>
            <p:nvPr/>
          </p:nvSpPr>
          <p:spPr>
            <a:xfrm>
              <a:off x="6593979" y="5795272"/>
              <a:ext cx="45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7" name="rc2657"/>
            <p:cNvSpPr/>
            <p:nvPr/>
          </p:nvSpPr>
          <p:spPr>
            <a:xfrm>
              <a:off x="6594429" y="5795272"/>
              <a:ext cx="5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8" name="rc2658"/>
            <p:cNvSpPr/>
            <p:nvPr/>
          </p:nvSpPr>
          <p:spPr>
            <a:xfrm>
              <a:off x="6594434" y="5795272"/>
              <a:ext cx="6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9" name="rc2659"/>
            <p:cNvSpPr/>
            <p:nvPr/>
          </p:nvSpPr>
          <p:spPr>
            <a:xfrm>
              <a:off x="6594441" y="5795272"/>
              <a:ext cx="511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0" name="rc2660"/>
            <p:cNvSpPr/>
            <p:nvPr/>
          </p:nvSpPr>
          <p:spPr>
            <a:xfrm>
              <a:off x="6594952" y="5795272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1" name="rc2661"/>
            <p:cNvSpPr/>
            <p:nvPr/>
          </p:nvSpPr>
          <p:spPr>
            <a:xfrm>
              <a:off x="6594952" y="5795272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2" name="rc2662"/>
            <p:cNvSpPr/>
            <p:nvPr/>
          </p:nvSpPr>
          <p:spPr>
            <a:xfrm>
              <a:off x="6594952" y="5795272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3" name="rc2663"/>
            <p:cNvSpPr/>
            <p:nvPr/>
          </p:nvSpPr>
          <p:spPr>
            <a:xfrm>
              <a:off x="6594952" y="5795272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4" name="rc2664"/>
            <p:cNvSpPr/>
            <p:nvPr/>
          </p:nvSpPr>
          <p:spPr>
            <a:xfrm>
              <a:off x="6594952" y="5795272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5" name="rc2665"/>
            <p:cNvSpPr/>
            <p:nvPr/>
          </p:nvSpPr>
          <p:spPr>
            <a:xfrm>
              <a:off x="6594952" y="5795272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6" name="rc2666"/>
            <p:cNvSpPr/>
            <p:nvPr/>
          </p:nvSpPr>
          <p:spPr>
            <a:xfrm>
              <a:off x="6594952" y="5795272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7" name="rc2667"/>
            <p:cNvSpPr/>
            <p:nvPr/>
          </p:nvSpPr>
          <p:spPr>
            <a:xfrm>
              <a:off x="5892880" y="5596475"/>
              <a:ext cx="174914" cy="178917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8" name="rc2668"/>
            <p:cNvSpPr/>
            <p:nvPr/>
          </p:nvSpPr>
          <p:spPr>
            <a:xfrm>
              <a:off x="6067795" y="5596475"/>
              <a:ext cx="85803" cy="178917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9" name="rc2669"/>
            <p:cNvSpPr/>
            <p:nvPr/>
          </p:nvSpPr>
          <p:spPr>
            <a:xfrm>
              <a:off x="6153598" y="5596475"/>
              <a:ext cx="117261" cy="178917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0" name="rc2670"/>
            <p:cNvSpPr/>
            <p:nvPr/>
          </p:nvSpPr>
          <p:spPr>
            <a:xfrm>
              <a:off x="6270859" y="5596475"/>
              <a:ext cx="61572" cy="178917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1" name="rc2671"/>
            <p:cNvSpPr/>
            <p:nvPr/>
          </p:nvSpPr>
          <p:spPr>
            <a:xfrm>
              <a:off x="6332432" y="5596475"/>
              <a:ext cx="93207" cy="178917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2" name="rc2672"/>
            <p:cNvSpPr/>
            <p:nvPr/>
          </p:nvSpPr>
          <p:spPr>
            <a:xfrm>
              <a:off x="6425640" y="5596475"/>
              <a:ext cx="33019" cy="178917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3" name="rc2673"/>
            <p:cNvSpPr/>
            <p:nvPr/>
          </p:nvSpPr>
          <p:spPr>
            <a:xfrm>
              <a:off x="6458659" y="5596475"/>
              <a:ext cx="2133" cy="178917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4" name="rc2674"/>
            <p:cNvSpPr/>
            <p:nvPr/>
          </p:nvSpPr>
          <p:spPr>
            <a:xfrm>
              <a:off x="6460793" y="5596475"/>
              <a:ext cx="26999" cy="178917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5" name="rc2675"/>
            <p:cNvSpPr/>
            <p:nvPr/>
          </p:nvSpPr>
          <p:spPr>
            <a:xfrm>
              <a:off x="6487792" y="5596475"/>
              <a:ext cx="58150" cy="178917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6" name="rc2676"/>
            <p:cNvSpPr/>
            <p:nvPr/>
          </p:nvSpPr>
          <p:spPr>
            <a:xfrm>
              <a:off x="6545943" y="5596475"/>
              <a:ext cx="10755" cy="178917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7" name="rc2677"/>
            <p:cNvSpPr/>
            <p:nvPr/>
          </p:nvSpPr>
          <p:spPr>
            <a:xfrm>
              <a:off x="6556698" y="5596475"/>
              <a:ext cx="7423" cy="178917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8" name="rc2678"/>
            <p:cNvSpPr/>
            <p:nvPr/>
          </p:nvSpPr>
          <p:spPr>
            <a:xfrm>
              <a:off x="6564122" y="5596475"/>
              <a:ext cx="3077" cy="178917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9" name="rc2679"/>
            <p:cNvSpPr/>
            <p:nvPr/>
          </p:nvSpPr>
          <p:spPr>
            <a:xfrm>
              <a:off x="6567200" y="5596475"/>
              <a:ext cx="70" cy="178917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0" name="rc2680"/>
            <p:cNvSpPr/>
            <p:nvPr/>
          </p:nvSpPr>
          <p:spPr>
            <a:xfrm>
              <a:off x="6567270" y="5596475"/>
              <a:ext cx="141" cy="17891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1" name="rc2681"/>
            <p:cNvSpPr/>
            <p:nvPr/>
          </p:nvSpPr>
          <p:spPr>
            <a:xfrm>
              <a:off x="6567412" y="5596475"/>
              <a:ext cx="19206" cy="17891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2" name="rc2682"/>
            <p:cNvSpPr/>
            <p:nvPr/>
          </p:nvSpPr>
          <p:spPr>
            <a:xfrm>
              <a:off x="6586619" y="5596475"/>
              <a:ext cx="867" cy="178917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3" name="rc2683"/>
            <p:cNvSpPr/>
            <p:nvPr/>
          </p:nvSpPr>
          <p:spPr>
            <a:xfrm>
              <a:off x="6587486" y="5596475"/>
              <a:ext cx="4542" cy="178917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4" name="rc2684"/>
            <p:cNvSpPr/>
            <p:nvPr/>
          </p:nvSpPr>
          <p:spPr>
            <a:xfrm>
              <a:off x="6592029" y="5596475"/>
              <a:ext cx="504" cy="178917"/>
            </a:xfrm>
            <a:prstGeom prst="rect">
              <a:avLst/>
            </a:prstGeom>
            <a:solidFill>
              <a:srgbClr val="66A61E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5" name="rc2685"/>
            <p:cNvSpPr/>
            <p:nvPr/>
          </p:nvSpPr>
          <p:spPr>
            <a:xfrm>
              <a:off x="6592534" y="5596475"/>
              <a:ext cx="45" cy="178917"/>
            </a:xfrm>
            <a:prstGeom prst="rect">
              <a:avLst/>
            </a:prstGeom>
            <a:solidFill>
              <a:srgbClr val="E6AB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6" name="rc2686"/>
            <p:cNvSpPr/>
            <p:nvPr/>
          </p:nvSpPr>
          <p:spPr>
            <a:xfrm>
              <a:off x="6592579" y="5596475"/>
              <a:ext cx="756" cy="178917"/>
            </a:xfrm>
            <a:prstGeom prst="rect">
              <a:avLst/>
            </a:prstGeom>
            <a:solidFill>
              <a:srgbClr val="A6761D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7" name="rc2687"/>
            <p:cNvSpPr/>
            <p:nvPr/>
          </p:nvSpPr>
          <p:spPr>
            <a:xfrm>
              <a:off x="6593336" y="5596475"/>
              <a:ext cx="721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8" name="rc2688"/>
            <p:cNvSpPr/>
            <p:nvPr/>
          </p:nvSpPr>
          <p:spPr>
            <a:xfrm>
              <a:off x="6594057" y="5596475"/>
              <a:ext cx="79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9" name="rc2689"/>
            <p:cNvSpPr/>
            <p:nvPr/>
          </p:nvSpPr>
          <p:spPr>
            <a:xfrm>
              <a:off x="6594137" y="5596475"/>
              <a:ext cx="22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0" name="rc2690"/>
            <p:cNvSpPr/>
            <p:nvPr/>
          </p:nvSpPr>
          <p:spPr>
            <a:xfrm>
              <a:off x="6594159" y="5596475"/>
              <a:ext cx="793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1" name="rc2691"/>
            <p:cNvSpPr/>
            <p:nvPr/>
          </p:nvSpPr>
          <p:spPr>
            <a:xfrm>
              <a:off x="6594952" y="5596475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2" name="rc2692"/>
            <p:cNvSpPr/>
            <p:nvPr/>
          </p:nvSpPr>
          <p:spPr>
            <a:xfrm>
              <a:off x="6594952" y="5596475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3" name="rc2693"/>
            <p:cNvSpPr/>
            <p:nvPr/>
          </p:nvSpPr>
          <p:spPr>
            <a:xfrm>
              <a:off x="6594952" y="5596475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4" name="rc2694"/>
            <p:cNvSpPr/>
            <p:nvPr/>
          </p:nvSpPr>
          <p:spPr>
            <a:xfrm>
              <a:off x="6594952" y="5596475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5" name="rc2695"/>
            <p:cNvSpPr/>
            <p:nvPr/>
          </p:nvSpPr>
          <p:spPr>
            <a:xfrm>
              <a:off x="6594952" y="5596475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6" name="rc2696"/>
            <p:cNvSpPr/>
            <p:nvPr/>
          </p:nvSpPr>
          <p:spPr>
            <a:xfrm>
              <a:off x="6594952" y="5596475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7" name="rc2697"/>
            <p:cNvSpPr/>
            <p:nvPr/>
          </p:nvSpPr>
          <p:spPr>
            <a:xfrm>
              <a:off x="6594952" y="5596475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8" name="rc2698"/>
            <p:cNvSpPr/>
            <p:nvPr/>
          </p:nvSpPr>
          <p:spPr>
            <a:xfrm>
              <a:off x="5857777" y="5566655"/>
              <a:ext cx="772279" cy="83494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9" name="rc2699"/>
            <p:cNvSpPr/>
            <p:nvPr/>
          </p:nvSpPr>
          <p:spPr>
            <a:xfrm>
              <a:off x="713730" y="4701749"/>
              <a:ext cx="772279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0" name="tx2700"/>
            <p:cNvSpPr/>
            <p:nvPr/>
          </p:nvSpPr>
          <p:spPr>
            <a:xfrm>
              <a:off x="919733" y="4767816"/>
              <a:ext cx="360273" cy="82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Human</a:t>
              </a:r>
            </a:p>
          </p:txBody>
        </p:sp>
        <p:sp>
          <p:nvSpPr>
            <p:cNvPr id="2701" name="rc2701"/>
            <p:cNvSpPr/>
            <p:nvPr/>
          </p:nvSpPr>
          <p:spPr>
            <a:xfrm>
              <a:off x="713730" y="4917975"/>
              <a:ext cx="772279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2" name="tx2702"/>
            <p:cNvSpPr/>
            <p:nvPr/>
          </p:nvSpPr>
          <p:spPr>
            <a:xfrm>
              <a:off x="984972" y="4986007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2703" name="rc2703"/>
            <p:cNvSpPr/>
            <p:nvPr/>
          </p:nvSpPr>
          <p:spPr>
            <a:xfrm>
              <a:off x="713730" y="5134202"/>
              <a:ext cx="772279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4" name="tx2704"/>
            <p:cNvSpPr/>
            <p:nvPr/>
          </p:nvSpPr>
          <p:spPr>
            <a:xfrm>
              <a:off x="1037714" y="5201960"/>
              <a:ext cx="124311" cy="80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90</a:t>
              </a:r>
            </a:p>
          </p:txBody>
        </p:sp>
        <p:sp>
          <p:nvSpPr>
            <p:cNvPr id="2705" name="rc2705"/>
            <p:cNvSpPr/>
            <p:nvPr/>
          </p:nvSpPr>
          <p:spPr>
            <a:xfrm>
              <a:off x="713730" y="5350428"/>
              <a:ext cx="772279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6" name="tx2706"/>
            <p:cNvSpPr/>
            <p:nvPr/>
          </p:nvSpPr>
          <p:spPr>
            <a:xfrm>
              <a:off x="1025326" y="5418460"/>
              <a:ext cx="149086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AB</a:t>
              </a:r>
            </a:p>
          </p:txBody>
        </p:sp>
        <p:sp>
          <p:nvSpPr>
            <p:cNvPr id="2707" name="rc2707"/>
            <p:cNvSpPr/>
            <p:nvPr/>
          </p:nvSpPr>
          <p:spPr>
            <a:xfrm>
              <a:off x="1742539" y="4701749"/>
              <a:ext cx="772279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8" name="tx2708"/>
            <p:cNvSpPr/>
            <p:nvPr/>
          </p:nvSpPr>
          <p:spPr>
            <a:xfrm>
              <a:off x="1948542" y="4767816"/>
              <a:ext cx="360273" cy="82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Human</a:t>
              </a:r>
            </a:p>
          </p:txBody>
        </p:sp>
        <p:sp>
          <p:nvSpPr>
            <p:cNvPr id="2709" name="rc2709"/>
            <p:cNvSpPr/>
            <p:nvPr/>
          </p:nvSpPr>
          <p:spPr>
            <a:xfrm>
              <a:off x="1742539" y="4917975"/>
              <a:ext cx="772279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0" name="tx2710"/>
            <p:cNvSpPr/>
            <p:nvPr/>
          </p:nvSpPr>
          <p:spPr>
            <a:xfrm>
              <a:off x="2013781" y="4986007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2711" name="rc2711"/>
            <p:cNvSpPr/>
            <p:nvPr/>
          </p:nvSpPr>
          <p:spPr>
            <a:xfrm>
              <a:off x="1742539" y="5134202"/>
              <a:ext cx="772279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2" name="tx2712"/>
            <p:cNvSpPr/>
            <p:nvPr/>
          </p:nvSpPr>
          <p:spPr>
            <a:xfrm>
              <a:off x="2066523" y="5201960"/>
              <a:ext cx="124311" cy="80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90</a:t>
              </a:r>
            </a:p>
          </p:txBody>
        </p:sp>
        <p:sp>
          <p:nvSpPr>
            <p:cNvPr id="2713" name="rc2713"/>
            <p:cNvSpPr/>
            <p:nvPr/>
          </p:nvSpPr>
          <p:spPr>
            <a:xfrm>
              <a:off x="1742539" y="5350428"/>
              <a:ext cx="772279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4" name="tx2714"/>
            <p:cNvSpPr/>
            <p:nvPr/>
          </p:nvSpPr>
          <p:spPr>
            <a:xfrm>
              <a:off x="1757519" y="5415240"/>
              <a:ext cx="742319" cy="833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AB+E. faecium</a:t>
              </a:r>
            </a:p>
          </p:txBody>
        </p:sp>
        <p:sp>
          <p:nvSpPr>
            <p:cNvPr id="2715" name="rc2715"/>
            <p:cNvSpPr/>
            <p:nvPr/>
          </p:nvSpPr>
          <p:spPr>
            <a:xfrm>
              <a:off x="2771349" y="4701749"/>
              <a:ext cx="772279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6" name="tx2716"/>
            <p:cNvSpPr/>
            <p:nvPr/>
          </p:nvSpPr>
          <p:spPr>
            <a:xfrm>
              <a:off x="2977352" y="4767816"/>
              <a:ext cx="360273" cy="82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Human</a:t>
              </a:r>
            </a:p>
          </p:txBody>
        </p:sp>
        <p:sp>
          <p:nvSpPr>
            <p:cNvPr id="2717" name="rc2717"/>
            <p:cNvSpPr/>
            <p:nvPr/>
          </p:nvSpPr>
          <p:spPr>
            <a:xfrm>
              <a:off x="2771349" y="4917975"/>
              <a:ext cx="772279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8" name="tx2718"/>
            <p:cNvSpPr/>
            <p:nvPr/>
          </p:nvSpPr>
          <p:spPr>
            <a:xfrm>
              <a:off x="3042590" y="4986007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2719" name="rc2719"/>
            <p:cNvSpPr/>
            <p:nvPr/>
          </p:nvSpPr>
          <p:spPr>
            <a:xfrm>
              <a:off x="2771349" y="5134202"/>
              <a:ext cx="772279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0" name="tx2720"/>
            <p:cNvSpPr/>
            <p:nvPr/>
          </p:nvSpPr>
          <p:spPr>
            <a:xfrm>
              <a:off x="3064255" y="5201797"/>
              <a:ext cx="186466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600</a:t>
              </a:r>
            </a:p>
          </p:txBody>
        </p:sp>
        <p:sp>
          <p:nvSpPr>
            <p:cNvPr id="2721" name="rc2721"/>
            <p:cNvSpPr/>
            <p:nvPr/>
          </p:nvSpPr>
          <p:spPr>
            <a:xfrm>
              <a:off x="2771349" y="5350428"/>
              <a:ext cx="772279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2" name="tx2722"/>
            <p:cNvSpPr/>
            <p:nvPr/>
          </p:nvSpPr>
          <p:spPr>
            <a:xfrm>
              <a:off x="3082945" y="5418460"/>
              <a:ext cx="149086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AB</a:t>
              </a:r>
            </a:p>
          </p:txBody>
        </p:sp>
        <p:sp>
          <p:nvSpPr>
            <p:cNvPr id="2723" name="rc2723"/>
            <p:cNvSpPr/>
            <p:nvPr/>
          </p:nvSpPr>
          <p:spPr>
            <a:xfrm>
              <a:off x="3800158" y="4701749"/>
              <a:ext cx="772279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4" name="tx2724"/>
            <p:cNvSpPr/>
            <p:nvPr/>
          </p:nvSpPr>
          <p:spPr>
            <a:xfrm>
              <a:off x="4006161" y="4767816"/>
              <a:ext cx="360273" cy="82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Human</a:t>
              </a:r>
            </a:p>
          </p:txBody>
        </p:sp>
        <p:sp>
          <p:nvSpPr>
            <p:cNvPr id="2725" name="rc2725"/>
            <p:cNvSpPr/>
            <p:nvPr/>
          </p:nvSpPr>
          <p:spPr>
            <a:xfrm>
              <a:off x="3800158" y="4917975"/>
              <a:ext cx="772279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6" name="tx2726"/>
            <p:cNvSpPr/>
            <p:nvPr/>
          </p:nvSpPr>
          <p:spPr>
            <a:xfrm>
              <a:off x="4071400" y="4986007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2727" name="rc2727"/>
            <p:cNvSpPr/>
            <p:nvPr/>
          </p:nvSpPr>
          <p:spPr>
            <a:xfrm>
              <a:off x="3800158" y="5134202"/>
              <a:ext cx="772279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8" name="tx2728"/>
            <p:cNvSpPr/>
            <p:nvPr/>
          </p:nvSpPr>
          <p:spPr>
            <a:xfrm>
              <a:off x="4093064" y="5201797"/>
              <a:ext cx="186466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600</a:t>
              </a:r>
            </a:p>
          </p:txBody>
        </p:sp>
        <p:sp>
          <p:nvSpPr>
            <p:cNvPr id="2729" name="rc2729"/>
            <p:cNvSpPr/>
            <p:nvPr/>
          </p:nvSpPr>
          <p:spPr>
            <a:xfrm>
              <a:off x="3800158" y="5350428"/>
              <a:ext cx="772279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0" name="tx2730"/>
            <p:cNvSpPr/>
            <p:nvPr/>
          </p:nvSpPr>
          <p:spPr>
            <a:xfrm>
              <a:off x="3815138" y="5415240"/>
              <a:ext cx="742319" cy="833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AB+E. faecium</a:t>
              </a:r>
            </a:p>
          </p:txBody>
        </p:sp>
        <p:sp>
          <p:nvSpPr>
            <p:cNvPr id="2731" name="rc2731"/>
            <p:cNvSpPr/>
            <p:nvPr/>
          </p:nvSpPr>
          <p:spPr>
            <a:xfrm>
              <a:off x="4828967" y="4701749"/>
              <a:ext cx="772279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2" name="tx2732"/>
            <p:cNvSpPr/>
            <p:nvPr/>
          </p:nvSpPr>
          <p:spPr>
            <a:xfrm>
              <a:off x="5034970" y="4767816"/>
              <a:ext cx="360273" cy="82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Human</a:t>
              </a:r>
            </a:p>
          </p:txBody>
        </p:sp>
        <p:sp>
          <p:nvSpPr>
            <p:cNvPr id="2733" name="rc2733"/>
            <p:cNvSpPr/>
            <p:nvPr/>
          </p:nvSpPr>
          <p:spPr>
            <a:xfrm>
              <a:off x="4828967" y="4917975"/>
              <a:ext cx="772279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4" name="tx2734"/>
            <p:cNvSpPr/>
            <p:nvPr/>
          </p:nvSpPr>
          <p:spPr>
            <a:xfrm>
              <a:off x="5100209" y="4986007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2735" name="rc2735"/>
            <p:cNvSpPr/>
            <p:nvPr/>
          </p:nvSpPr>
          <p:spPr>
            <a:xfrm>
              <a:off x="4828967" y="5134202"/>
              <a:ext cx="772279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6" name="tx2736"/>
            <p:cNvSpPr/>
            <p:nvPr/>
          </p:nvSpPr>
          <p:spPr>
            <a:xfrm>
              <a:off x="5137481" y="5202233"/>
              <a:ext cx="155252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NA</a:t>
              </a:r>
            </a:p>
          </p:txBody>
        </p:sp>
        <p:sp>
          <p:nvSpPr>
            <p:cNvPr id="2737" name="rc2737"/>
            <p:cNvSpPr/>
            <p:nvPr/>
          </p:nvSpPr>
          <p:spPr>
            <a:xfrm>
              <a:off x="4828967" y="5350428"/>
              <a:ext cx="772279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8" name="tx2738"/>
            <p:cNvSpPr/>
            <p:nvPr/>
          </p:nvSpPr>
          <p:spPr>
            <a:xfrm>
              <a:off x="4951123" y="5415240"/>
              <a:ext cx="527967" cy="833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E. faecium</a:t>
              </a:r>
            </a:p>
          </p:txBody>
        </p:sp>
        <p:sp>
          <p:nvSpPr>
            <p:cNvPr id="2739" name="rc2739"/>
            <p:cNvSpPr/>
            <p:nvPr/>
          </p:nvSpPr>
          <p:spPr>
            <a:xfrm>
              <a:off x="5857777" y="4701749"/>
              <a:ext cx="772279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0" name="tx2740"/>
            <p:cNvSpPr/>
            <p:nvPr/>
          </p:nvSpPr>
          <p:spPr>
            <a:xfrm>
              <a:off x="6063780" y="4767816"/>
              <a:ext cx="360273" cy="82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Human</a:t>
              </a:r>
            </a:p>
          </p:txBody>
        </p:sp>
        <p:sp>
          <p:nvSpPr>
            <p:cNvPr id="2741" name="rc2741"/>
            <p:cNvSpPr/>
            <p:nvPr/>
          </p:nvSpPr>
          <p:spPr>
            <a:xfrm>
              <a:off x="5857777" y="4917975"/>
              <a:ext cx="772279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2" name="tx2742"/>
            <p:cNvSpPr/>
            <p:nvPr/>
          </p:nvSpPr>
          <p:spPr>
            <a:xfrm>
              <a:off x="6129019" y="4986007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2743" name="rc2743"/>
            <p:cNvSpPr/>
            <p:nvPr/>
          </p:nvSpPr>
          <p:spPr>
            <a:xfrm>
              <a:off x="5857777" y="5134202"/>
              <a:ext cx="772279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4" name="tx2744"/>
            <p:cNvSpPr/>
            <p:nvPr/>
          </p:nvSpPr>
          <p:spPr>
            <a:xfrm>
              <a:off x="6166290" y="5202233"/>
              <a:ext cx="155252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NA</a:t>
              </a:r>
            </a:p>
          </p:txBody>
        </p:sp>
        <p:sp>
          <p:nvSpPr>
            <p:cNvPr id="2745" name="rc2745"/>
            <p:cNvSpPr/>
            <p:nvPr/>
          </p:nvSpPr>
          <p:spPr>
            <a:xfrm>
              <a:off x="5857777" y="5350428"/>
              <a:ext cx="772279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6" name="tx2746"/>
            <p:cNvSpPr/>
            <p:nvPr/>
          </p:nvSpPr>
          <p:spPr>
            <a:xfrm>
              <a:off x="5902415" y="5416332"/>
              <a:ext cx="683002" cy="82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UNTREATED</a:t>
              </a:r>
            </a:p>
          </p:txBody>
        </p:sp>
        <p:sp>
          <p:nvSpPr>
            <p:cNvPr id="2747" name="rc2747"/>
            <p:cNvSpPr/>
            <p:nvPr/>
          </p:nvSpPr>
          <p:spPr>
            <a:xfrm>
              <a:off x="713730" y="2764790"/>
              <a:ext cx="772279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8" name="tx2748"/>
            <p:cNvSpPr/>
            <p:nvPr/>
          </p:nvSpPr>
          <p:spPr>
            <a:xfrm>
              <a:off x="919733" y="2830857"/>
              <a:ext cx="360273" cy="82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Human</a:t>
              </a:r>
            </a:p>
          </p:txBody>
        </p:sp>
        <p:sp>
          <p:nvSpPr>
            <p:cNvPr id="2749" name="rc2749"/>
            <p:cNvSpPr/>
            <p:nvPr/>
          </p:nvSpPr>
          <p:spPr>
            <a:xfrm>
              <a:off x="713730" y="2981016"/>
              <a:ext cx="772279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0" name="tx2750"/>
            <p:cNvSpPr/>
            <p:nvPr/>
          </p:nvSpPr>
          <p:spPr>
            <a:xfrm>
              <a:off x="988109" y="3044791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2751" name="rc2751"/>
            <p:cNvSpPr/>
            <p:nvPr/>
          </p:nvSpPr>
          <p:spPr>
            <a:xfrm>
              <a:off x="713730" y="3197243"/>
              <a:ext cx="772279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2" name="tx2752"/>
            <p:cNvSpPr/>
            <p:nvPr/>
          </p:nvSpPr>
          <p:spPr>
            <a:xfrm>
              <a:off x="1037714" y="3264892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2753" name="rc2753"/>
            <p:cNvSpPr/>
            <p:nvPr/>
          </p:nvSpPr>
          <p:spPr>
            <a:xfrm>
              <a:off x="713730" y="3413470"/>
              <a:ext cx="772279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4" name="tx2754"/>
            <p:cNvSpPr/>
            <p:nvPr/>
          </p:nvSpPr>
          <p:spPr>
            <a:xfrm>
              <a:off x="1025326" y="3481501"/>
              <a:ext cx="149086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AB</a:t>
              </a:r>
            </a:p>
          </p:txBody>
        </p:sp>
        <p:sp>
          <p:nvSpPr>
            <p:cNvPr id="2755" name="rc2755"/>
            <p:cNvSpPr/>
            <p:nvPr/>
          </p:nvSpPr>
          <p:spPr>
            <a:xfrm>
              <a:off x="1742539" y="2764790"/>
              <a:ext cx="772279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6" name="tx2756"/>
            <p:cNvSpPr/>
            <p:nvPr/>
          </p:nvSpPr>
          <p:spPr>
            <a:xfrm>
              <a:off x="1948542" y="2830857"/>
              <a:ext cx="360273" cy="82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Human</a:t>
              </a:r>
            </a:p>
          </p:txBody>
        </p:sp>
        <p:sp>
          <p:nvSpPr>
            <p:cNvPr id="2757" name="rc2757"/>
            <p:cNvSpPr/>
            <p:nvPr/>
          </p:nvSpPr>
          <p:spPr>
            <a:xfrm>
              <a:off x="1742539" y="2981016"/>
              <a:ext cx="772279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8" name="tx2758"/>
            <p:cNvSpPr/>
            <p:nvPr/>
          </p:nvSpPr>
          <p:spPr>
            <a:xfrm>
              <a:off x="2016919" y="3044791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2759" name="rc2759"/>
            <p:cNvSpPr/>
            <p:nvPr/>
          </p:nvSpPr>
          <p:spPr>
            <a:xfrm>
              <a:off x="1742539" y="3197243"/>
              <a:ext cx="772279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0" name="tx2760"/>
            <p:cNvSpPr/>
            <p:nvPr/>
          </p:nvSpPr>
          <p:spPr>
            <a:xfrm>
              <a:off x="2066523" y="3264892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2761" name="rc2761"/>
            <p:cNvSpPr/>
            <p:nvPr/>
          </p:nvSpPr>
          <p:spPr>
            <a:xfrm>
              <a:off x="1742539" y="3413470"/>
              <a:ext cx="772279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2" name="tx2762"/>
            <p:cNvSpPr/>
            <p:nvPr/>
          </p:nvSpPr>
          <p:spPr>
            <a:xfrm>
              <a:off x="1869333" y="3479373"/>
              <a:ext cx="518690" cy="82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AB+E. coli</a:t>
              </a:r>
            </a:p>
          </p:txBody>
        </p:sp>
        <p:sp>
          <p:nvSpPr>
            <p:cNvPr id="2763" name="rc2763"/>
            <p:cNvSpPr/>
            <p:nvPr/>
          </p:nvSpPr>
          <p:spPr>
            <a:xfrm>
              <a:off x="2771349" y="2764790"/>
              <a:ext cx="772279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4" name="tx2764"/>
            <p:cNvSpPr/>
            <p:nvPr/>
          </p:nvSpPr>
          <p:spPr>
            <a:xfrm>
              <a:off x="2977352" y="2830857"/>
              <a:ext cx="360273" cy="82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Human</a:t>
              </a:r>
            </a:p>
          </p:txBody>
        </p:sp>
        <p:sp>
          <p:nvSpPr>
            <p:cNvPr id="2765" name="rc2765"/>
            <p:cNvSpPr/>
            <p:nvPr/>
          </p:nvSpPr>
          <p:spPr>
            <a:xfrm>
              <a:off x="2771349" y="2981016"/>
              <a:ext cx="772279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6" name="tx2766"/>
            <p:cNvSpPr/>
            <p:nvPr/>
          </p:nvSpPr>
          <p:spPr>
            <a:xfrm>
              <a:off x="3045728" y="3044791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2767" name="rc2767"/>
            <p:cNvSpPr/>
            <p:nvPr/>
          </p:nvSpPr>
          <p:spPr>
            <a:xfrm>
              <a:off x="2771349" y="3197243"/>
              <a:ext cx="772279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8" name="tx2768"/>
            <p:cNvSpPr/>
            <p:nvPr/>
          </p:nvSpPr>
          <p:spPr>
            <a:xfrm>
              <a:off x="3064255" y="3264892"/>
              <a:ext cx="186466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2769" name="rc2769"/>
            <p:cNvSpPr/>
            <p:nvPr/>
          </p:nvSpPr>
          <p:spPr>
            <a:xfrm>
              <a:off x="2771349" y="3413470"/>
              <a:ext cx="772279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0" name="tx2770"/>
            <p:cNvSpPr/>
            <p:nvPr/>
          </p:nvSpPr>
          <p:spPr>
            <a:xfrm>
              <a:off x="3082945" y="3481501"/>
              <a:ext cx="149086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AB</a:t>
              </a:r>
            </a:p>
          </p:txBody>
        </p:sp>
        <p:sp>
          <p:nvSpPr>
            <p:cNvPr id="2771" name="rc2771"/>
            <p:cNvSpPr/>
            <p:nvPr/>
          </p:nvSpPr>
          <p:spPr>
            <a:xfrm>
              <a:off x="3800158" y="2764790"/>
              <a:ext cx="772279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2" name="tx2772"/>
            <p:cNvSpPr/>
            <p:nvPr/>
          </p:nvSpPr>
          <p:spPr>
            <a:xfrm>
              <a:off x="4006161" y="2830857"/>
              <a:ext cx="360273" cy="82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Human</a:t>
              </a:r>
            </a:p>
          </p:txBody>
        </p:sp>
        <p:sp>
          <p:nvSpPr>
            <p:cNvPr id="2773" name="rc2773"/>
            <p:cNvSpPr/>
            <p:nvPr/>
          </p:nvSpPr>
          <p:spPr>
            <a:xfrm>
              <a:off x="3800158" y="2981016"/>
              <a:ext cx="772279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4" name="tx2774"/>
            <p:cNvSpPr/>
            <p:nvPr/>
          </p:nvSpPr>
          <p:spPr>
            <a:xfrm>
              <a:off x="4074538" y="3044791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2775" name="rc2775"/>
            <p:cNvSpPr/>
            <p:nvPr/>
          </p:nvSpPr>
          <p:spPr>
            <a:xfrm>
              <a:off x="3800158" y="3197243"/>
              <a:ext cx="772279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6" name="tx2776"/>
            <p:cNvSpPr/>
            <p:nvPr/>
          </p:nvSpPr>
          <p:spPr>
            <a:xfrm>
              <a:off x="4093064" y="3264892"/>
              <a:ext cx="186466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2777" name="rc2777"/>
            <p:cNvSpPr/>
            <p:nvPr/>
          </p:nvSpPr>
          <p:spPr>
            <a:xfrm>
              <a:off x="3800158" y="3413470"/>
              <a:ext cx="772279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8" name="tx2778"/>
            <p:cNvSpPr/>
            <p:nvPr/>
          </p:nvSpPr>
          <p:spPr>
            <a:xfrm>
              <a:off x="3926952" y="3479373"/>
              <a:ext cx="518690" cy="82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AB+E. coli</a:t>
              </a:r>
            </a:p>
          </p:txBody>
        </p:sp>
        <p:sp>
          <p:nvSpPr>
            <p:cNvPr id="2779" name="rc2779"/>
            <p:cNvSpPr/>
            <p:nvPr/>
          </p:nvSpPr>
          <p:spPr>
            <a:xfrm>
              <a:off x="4828967" y="2764790"/>
              <a:ext cx="772279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0" name="tx2780"/>
            <p:cNvSpPr/>
            <p:nvPr/>
          </p:nvSpPr>
          <p:spPr>
            <a:xfrm>
              <a:off x="5034970" y="2830857"/>
              <a:ext cx="360273" cy="82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Human</a:t>
              </a:r>
            </a:p>
          </p:txBody>
        </p:sp>
        <p:sp>
          <p:nvSpPr>
            <p:cNvPr id="2781" name="rc2781"/>
            <p:cNvSpPr/>
            <p:nvPr/>
          </p:nvSpPr>
          <p:spPr>
            <a:xfrm>
              <a:off x="4828967" y="2981016"/>
              <a:ext cx="772279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2" name="tx2782"/>
            <p:cNvSpPr/>
            <p:nvPr/>
          </p:nvSpPr>
          <p:spPr>
            <a:xfrm>
              <a:off x="5103347" y="3044791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2783" name="rc2783"/>
            <p:cNvSpPr/>
            <p:nvPr/>
          </p:nvSpPr>
          <p:spPr>
            <a:xfrm>
              <a:off x="4828967" y="3197243"/>
              <a:ext cx="772279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4" name="tx2784"/>
            <p:cNvSpPr/>
            <p:nvPr/>
          </p:nvSpPr>
          <p:spPr>
            <a:xfrm>
              <a:off x="5137481" y="3265274"/>
              <a:ext cx="155252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NA</a:t>
              </a:r>
            </a:p>
          </p:txBody>
        </p:sp>
        <p:sp>
          <p:nvSpPr>
            <p:cNvPr id="2785" name="rc2785"/>
            <p:cNvSpPr/>
            <p:nvPr/>
          </p:nvSpPr>
          <p:spPr>
            <a:xfrm>
              <a:off x="4828967" y="3413470"/>
              <a:ext cx="772279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6" name="tx2786"/>
            <p:cNvSpPr/>
            <p:nvPr/>
          </p:nvSpPr>
          <p:spPr>
            <a:xfrm>
              <a:off x="5062938" y="3479373"/>
              <a:ext cx="304338" cy="82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E. coli</a:t>
              </a:r>
            </a:p>
          </p:txBody>
        </p:sp>
        <p:sp>
          <p:nvSpPr>
            <p:cNvPr id="2787" name="rc2787"/>
            <p:cNvSpPr/>
            <p:nvPr/>
          </p:nvSpPr>
          <p:spPr>
            <a:xfrm>
              <a:off x="5857777" y="2764790"/>
              <a:ext cx="772279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8" name="tx2788"/>
            <p:cNvSpPr/>
            <p:nvPr/>
          </p:nvSpPr>
          <p:spPr>
            <a:xfrm>
              <a:off x="6063780" y="2830857"/>
              <a:ext cx="360273" cy="82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Human</a:t>
              </a:r>
            </a:p>
          </p:txBody>
        </p:sp>
        <p:sp>
          <p:nvSpPr>
            <p:cNvPr id="2789" name="rc2789"/>
            <p:cNvSpPr/>
            <p:nvPr/>
          </p:nvSpPr>
          <p:spPr>
            <a:xfrm>
              <a:off x="5857777" y="2981016"/>
              <a:ext cx="772279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0" name="tx2790"/>
            <p:cNvSpPr/>
            <p:nvPr/>
          </p:nvSpPr>
          <p:spPr>
            <a:xfrm>
              <a:off x="6132156" y="3044791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2791" name="rc2791"/>
            <p:cNvSpPr/>
            <p:nvPr/>
          </p:nvSpPr>
          <p:spPr>
            <a:xfrm>
              <a:off x="5857777" y="3197243"/>
              <a:ext cx="772279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2" name="tx2792"/>
            <p:cNvSpPr/>
            <p:nvPr/>
          </p:nvSpPr>
          <p:spPr>
            <a:xfrm>
              <a:off x="6166290" y="3265274"/>
              <a:ext cx="155252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NA</a:t>
              </a:r>
            </a:p>
          </p:txBody>
        </p:sp>
        <p:sp>
          <p:nvSpPr>
            <p:cNvPr id="2793" name="rc2793"/>
            <p:cNvSpPr/>
            <p:nvPr/>
          </p:nvSpPr>
          <p:spPr>
            <a:xfrm>
              <a:off x="5857777" y="3413470"/>
              <a:ext cx="772279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4" name="tx2794"/>
            <p:cNvSpPr/>
            <p:nvPr/>
          </p:nvSpPr>
          <p:spPr>
            <a:xfrm>
              <a:off x="5902415" y="3479373"/>
              <a:ext cx="683002" cy="82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UNTREATED</a:t>
              </a:r>
            </a:p>
          </p:txBody>
        </p:sp>
        <p:sp>
          <p:nvSpPr>
            <p:cNvPr id="2795" name="rc2795"/>
            <p:cNvSpPr/>
            <p:nvPr/>
          </p:nvSpPr>
          <p:spPr>
            <a:xfrm>
              <a:off x="713730" y="827831"/>
              <a:ext cx="772279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6" name="tx2796"/>
            <p:cNvSpPr/>
            <p:nvPr/>
          </p:nvSpPr>
          <p:spPr>
            <a:xfrm>
              <a:off x="897987" y="891606"/>
              <a:ext cx="403765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Chicken</a:t>
              </a:r>
            </a:p>
          </p:txBody>
        </p:sp>
        <p:sp>
          <p:nvSpPr>
            <p:cNvPr id="2797" name="rc2797"/>
            <p:cNvSpPr/>
            <p:nvPr/>
          </p:nvSpPr>
          <p:spPr>
            <a:xfrm>
              <a:off x="713730" y="1044057"/>
              <a:ext cx="772279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8" name="tx2798"/>
            <p:cNvSpPr/>
            <p:nvPr/>
          </p:nvSpPr>
          <p:spPr>
            <a:xfrm>
              <a:off x="988109" y="1107832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2799" name="rc2799"/>
            <p:cNvSpPr/>
            <p:nvPr/>
          </p:nvSpPr>
          <p:spPr>
            <a:xfrm>
              <a:off x="713730" y="1260284"/>
              <a:ext cx="772279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0" name="tx2800"/>
            <p:cNvSpPr/>
            <p:nvPr/>
          </p:nvSpPr>
          <p:spPr>
            <a:xfrm>
              <a:off x="1037714" y="1327933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2801" name="rc2801"/>
            <p:cNvSpPr/>
            <p:nvPr/>
          </p:nvSpPr>
          <p:spPr>
            <a:xfrm>
              <a:off x="713730" y="1476511"/>
              <a:ext cx="772279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2" name="tx2802"/>
            <p:cNvSpPr/>
            <p:nvPr/>
          </p:nvSpPr>
          <p:spPr>
            <a:xfrm>
              <a:off x="1025326" y="1544542"/>
              <a:ext cx="149086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AB</a:t>
              </a:r>
            </a:p>
          </p:txBody>
        </p:sp>
        <p:sp>
          <p:nvSpPr>
            <p:cNvPr id="2803" name="rc2803"/>
            <p:cNvSpPr/>
            <p:nvPr/>
          </p:nvSpPr>
          <p:spPr>
            <a:xfrm>
              <a:off x="1742539" y="827831"/>
              <a:ext cx="772279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4" name="tx2804"/>
            <p:cNvSpPr/>
            <p:nvPr/>
          </p:nvSpPr>
          <p:spPr>
            <a:xfrm>
              <a:off x="1926796" y="891606"/>
              <a:ext cx="403765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Chicken</a:t>
              </a:r>
            </a:p>
          </p:txBody>
        </p:sp>
        <p:sp>
          <p:nvSpPr>
            <p:cNvPr id="2805" name="rc2805"/>
            <p:cNvSpPr/>
            <p:nvPr/>
          </p:nvSpPr>
          <p:spPr>
            <a:xfrm>
              <a:off x="1742539" y="1044057"/>
              <a:ext cx="772279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6" name="tx2806"/>
            <p:cNvSpPr/>
            <p:nvPr/>
          </p:nvSpPr>
          <p:spPr>
            <a:xfrm>
              <a:off x="2016919" y="1107832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2807" name="rc2807"/>
            <p:cNvSpPr/>
            <p:nvPr/>
          </p:nvSpPr>
          <p:spPr>
            <a:xfrm>
              <a:off x="1742539" y="1260284"/>
              <a:ext cx="772279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8" name="tx2808"/>
            <p:cNvSpPr/>
            <p:nvPr/>
          </p:nvSpPr>
          <p:spPr>
            <a:xfrm>
              <a:off x="2066523" y="1327933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2809" name="rc2809"/>
            <p:cNvSpPr/>
            <p:nvPr/>
          </p:nvSpPr>
          <p:spPr>
            <a:xfrm>
              <a:off x="1742539" y="1476511"/>
              <a:ext cx="772279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0" name="tx2810"/>
            <p:cNvSpPr/>
            <p:nvPr/>
          </p:nvSpPr>
          <p:spPr>
            <a:xfrm>
              <a:off x="1869333" y="1542414"/>
              <a:ext cx="518690" cy="82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AB+E. coli</a:t>
              </a:r>
            </a:p>
          </p:txBody>
        </p:sp>
        <p:sp>
          <p:nvSpPr>
            <p:cNvPr id="2811" name="rc2811"/>
            <p:cNvSpPr/>
            <p:nvPr/>
          </p:nvSpPr>
          <p:spPr>
            <a:xfrm>
              <a:off x="2771349" y="827831"/>
              <a:ext cx="772279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2" name="tx2812"/>
            <p:cNvSpPr/>
            <p:nvPr/>
          </p:nvSpPr>
          <p:spPr>
            <a:xfrm>
              <a:off x="2955605" y="891606"/>
              <a:ext cx="403765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Chicken</a:t>
              </a:r>
            </a:p>
          </p:txBody>
        </p:sp>
        <p:sp>
          <p:nvSpPr>
            <p:cNvPr id="2813" name="rc2813"/>
            <p:cNvSpPr/>
            <p:nvPr/>
          </p:nvSpPr>
          <p:spPr>
            <a:xfrm>
              <a:off x="2771349" y="1044057"/>
              <a:ext cx="772279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4" name="tx2814"/>
            <p:cNvSpPr/>
            <p:nvPr/>
          </p:nvSpPr>
          <p:spPr>
            <a:xfrm>
              <a:off x="3045728" y="1107832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2815" name="rc2815"/>
            <p:cNvSpPr/>
            <p:nvPr/>
          </p:nvSpPr>
          <p:spPr>
            <a:xfrm>
              <a:off x="2771349" y="1260284"/>
              <a:ext cx="772279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6" name="tx2816"/>
            <p:cNvSpPr/>
            <p:nvPr/>
          </p:nvSpPr>
          <p:spPr>
            <a:xfrm>
              <a:off x="3079862" y="1328315"/>
              <a:ext cx="155252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NA</a:t>
              </a:r>
            </a:p>
          </p:txBody>
        </p:sp>
        <p:sp>
          <p:nvSpPr>
            <p:cNvPr id="2817" name="rc2817"/>
            <p:cNvSpPr/>
            <p:nvPr/>
          </p:nvSpPr>
          <p:spPr>
            <a:xfrm>
              <a:off x="2771349" y="1476511"/>
              <a:ext cx="772279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8" name="tx2818"/>
            <p:cNvSpPr/>
            <p:nvPr/>
          </p:nvSpPr>
          <p:spPr>
            <a:xfrm>
              <a:off x="3005319" y="1542414"/>
              <a:ext cx="304338" cy="82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E. coli</a:t>
              </a:r>
            </a:p>
          </p:txBody>
        </p:sp>
        <p:sp>
          <p:nvSpPr>
            <p:cNvPr id="2819" name="rc2819"/>
            <p:cNvSpPr/>
            <p:nvPr/>
          </p:nvSpPr>
          <p:spPr>
            <a:xfrm>
              <a:off x="3800158" y="827831"/>
              <a:ext cx="772279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0" name="tx2820"/>
            <p:cNvSpPr/>
            <p:nvPr/>
          </p:nvSpPr>
          <p:spPr>
            <a:xfrm>
              <a:off x="3984415" y="891606"/>
              <a:ext cx="403765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Chicken</a:t>
              </a:r>
            </a:p>
          </p:txBody>
        </p:sp>
        <p:sp>
          <p:nvSpPr>
            <p:cNvPr id="2821" name="rc2821"/>
            <p:cNvSpPr/>
            <p:nvPr/>
          </p:nvSpPr>
          <p:spPr>
            <a:xfrm>
              <a:off x="3800158" y="1044057"/>
              <a:ext cx="772279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2" name="tx2822"/>
            <p:cNvSpPr/>
            <p:nvPr/>
          </p:nvSpPr>
          <p:spPr>
            <a:xfrm>
              <a:off x="4071400" y="1112089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2823" name="rc2823"/>
            <p:cNvSpPr/>
            <p:nvPr/>
          </p:nvSpPr>
          <p:spPr>
            <a:xfrm>
              <a:off x="3800158" y="1260284"/>
              <a:ext cx="772279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4" name="tx2824"/>
            <p:cNvSpPr/>
            <p:nvPr/>
          </p:nvSpPr>
          <p:spPr>
            <a:xfrm>
              <a:off x="4124142" y="1328043"/>
              <a:ext cx="124311" cy="80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90</a:t>
              </a:r>
            </a:p>
          </p:txBody>
        </p:sp>
        <p:sp>
          <p:nvSpPr>
            <p:cNvPr id="2825" name="rc2825"/>
            <p:cNvSpPr/>
            <p:nvPr/>
          </p:nvSpPr>
          <p:spPr>
            <a:xfrm>
              <a:off x="3800158" y="1476511"/>
              <a:ext cx="772279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6" name="tx2826"/>
            <p:cNvSpPr/>
            <p:nvPr/>
          </p:nvSpPr>
          <p:spPr>
            <a:xfrm>
              <a:off x="4111755" y="1544542"/>
              <a:ext cx="149086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AB</a:t>
              </a:r>
            </a:p>
          </p:txBody>
        </p:sp>
        <p:sp>
          <p:nvSpPr>
            <p:cNvPr id="2827" name="rc2827"/>
            <p:cNvSpPr/>
            <p:nvPr/>
          </p:nvSpPr>
          <p:spPr>
            <a:xfrm>
              <a:off x="4828967" y="827831"/>
              <a:ext cx="772279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8" name="tx2828"/>
            <p:cNvSpPr/>
            <p:nvPr/>
          </p:nvSpPr>
          <p:spPr>
            <a:xfrm>
              <a:off x="5013224" y="891606"/>
              <a:ext cx="403765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Chicken</a:t>
              </a:r>
            </a:p>
          </p:txBody>
        </p:sp>
        <p:sp>
          <p:nvSpPr>
            <p:cNvPr id="2829" name="rc2829"/>
            <p:cNvSpPr/>
            <p:nvPr/>
          </p:nvSpPr>
          <p:spPr>
            <a:xfrm>
              <a:off x="4828967" y="1044057"/>
              <a:ext cx="772279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0" name="tx2830"/>
            <p:cNvSpPr/>
            <p:nvPr/>
          </p:nvSpPr>
          <p:spPr>
            <a:xfrm>
              <a:off x="5100209" y="1112089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2831" name="rc2831"/>
            <p:cNvSpPr/>
            <p:nvPr/>
          </p:nvSpPr>
          <p:spPr>
            <a:xfrm>
              <a:off x="4828967" y="1260284"/>
              <a:ext cx="772279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2" name="tx2832"/>
            <p:cNvSpPr/>
            <p:nvPr/>
          </p:nvSpPr>
          <p:spPr>
            <a:xfrm>
              <a:off x="5152951" y="1328043"/>
              <a:ext cx="124311" cy="80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90</a:t>
              </a:r>
            </a:p>
          </p:txBody>
        </p:sp>
        <p:sp>
          <p:nvSpPr>
            <p:cNvPr id="2833" name="rc2833"/>
            <p:cNvSpPr/>
            <p:nvPr/>
          </p:nvSpPr>
          <p:spPr>
            <a:xfrm>
              <a:off x="4828967" y="1476511"/>
              <a:ext cx="772279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4" name="tx2834"/>
            <p:cNvSpPr/>
            <p:nvPr/>
          </p:nvSpPr>
          <p:spPr>
            <a:xfrm>
              <a:off x="4843947" y="1541322"/>
              <a:ext cx="742319" cy="833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AB+E. faecium</a:t>
              </a:r>
            </a:p>
          </p:txBody>
        </p:sp>
        <p:sp>
          <p:nvSpPr>
            <p:cNvPr id="2835" name="rc2835"/>
            <p:cNvSpPr/>
            <p:nvPr/>
          </p:nvSpPr>
          <p:spPr>
            <a:xfrm>
              <a:off x="5857777" y="827831"/>
              <a:ext cx="772279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6" name="tx2836"/>
            <p:cNvSpPr/>
            <p:nvPr/>
          </p:nvSpPr>
          <p:spPr>
            <a:xfrm>
              <a:off x="6042034" y="891606"/>
              <a:ext cx="403765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Chicken</a:t>
              </a:r>
            </a:p>
          </p:txBody>
        </p:sp>
        <p:sp>
          <p:nvSpPr>
            <p:cNvPr id="2837" name="rc2837"/>
            <p:cNvSpPr/>
            <p:nvPr/>
          </p:nvSpPr>
          <p:spPr>
            <a:xfrm>
              <a:off x="5857777" y="1044057"/>
              <a:ext cx="772279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8" name="tx2838"/>
            <p:cNvSpPr/>
            <p:nvPr/>
          </p:nvSpPr>
          <p:spPr>
            <a:xfrm>
              <a:off x="6129019" y="1112089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2839" name="rc2839"/>
            <p:cNvSpPr/>
            <p:nvPr/>
          </p:nvSpPr>
          <p:spPr>
            <a:xfrm>
              <a:off x="5857777" y="1260284"/>
              <a:ext cx="772279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0" name="tx2840"/>
            <p:cNvSpPr/>
            <p:nvPr/>
          </p:nvSpPr>
          <p:spPr>
            <a:xfrm>
              <a:off x="6166290" y="1328315"/>
              <a:ext cx="155252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NA</a:t>
              </a:r>
            </a:p>
          </p:txBody>
        </p:sp>
        <p:sp>
          <p:nvSpPr>
            <p:cNvPr id="2841" name="rc2841"/>
            <p:cNvSpPr/>
            <p:nvPr/>
          </p:nvSpPr>
          <p:spPr>
            <a:xfrm>
              <a:off x="5857777" y="1476511"/>
              <a:ext cx="772279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2" name="tx2842"/>
            <p:cNvSpPr/>
            <p:nvPr/>
          </p:nvSpPr>
          <p:spPr>
            <a:xfrm>
              <a:off x="5979933" y="1541322"/>
              <a:ext cx="527967" cy="833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E. faecium</a:t>
              </a:r>
            </a:p>
          </p:txBody>
        </p:sp>
        <p:sp>
          <p:nvSpPr>
            <p:cNvPr id="2843" name="pl2843"/>
            <p:cNvSpPr/>
            <p:nvPr/>
          </p:nvSpPr>
          <p:spPr>
            <a:xfrm>
              <a:off x="748833" y="64016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4" name="pl2844"/>
            <p:cNvSpPr/>
            <p:nvPr/>
          </p:nvSpPr>
          <p:spPr>
            <a:xfrm>
              <a:off x="924351" y="64016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5" name="pl2845"/>
            <p:cNvSpPr/>
            <p:nvPr/>
          </p:nvSpPr>
          <p:spPr>
            <a:xfrm>
              <a:off x="1099869" y="64016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6" name="pl2846"/>
            <p:cNvSpPr/>
            <p:nvPr/>
          </p:nvSpPr>
          <p:spPr>
            <a:xfrm>
              <a:off x="1275387" y="64016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7" name="pl2847"/>
            <p:cNvSpPr/>
            <p:nvPr/>
          </p:nvSpPr>
          <p:spPr>
            <a:xfrm>
              <a:off x="1450905" y="64016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8" name="tx2848"/>
            <p:cNvSpPr/>
            <p:nvPr/>
          </p:nvSpPr>
          <p:spPr>
            <a:xfrm>
              <a:off x="668069" y="6464125"/>
              <a:ext cx="161528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0%</a:t>
              </a:r>
            </a:p>
          </p:txBody>
        </p:sp>
        <p:sp>
          <p:nvSpPr>
            <p:cNvPr id="2849" name="tx2849"/>
            <p:cNvSpPr/>
            <p:nvPr/>
          </p:nvSpPr>
          <p:spPr>
            <a:xfrm>
              <a:off x="812510" y="6463907"/>
              <a:ext cx="223683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25%</a:t>
              </a:r>
            </a:p>
          </p:txBody>
        </p:sp>
        <p:sp>
          <p:nvSpPr>
            <p:cNvPr id="2850" name="tx2850"/>
            <p:cNvSpPr/>
            <p:nvPr/>
          </p:nvSpPr>
          <p:spPr>
            <a:xfrm>
              <a:off x="988028" y="6464125"/>
              <a:ext cx="223683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50%</a:t>
              </a:r>
            </a:p>
          </p:txBody>
        </p:sp>
        <p:sp>
          <p:nvSpPr>
            <p:cNvPr id="2851" name="tx2851"/>
            <p:cNvSpPr/>
            <p:nvPr/>
          </p:nvSpPr>
          <p:spPr>
            <a:xfrm>
              <a:off x="1163545" y="6464507"/>
              <a:ext cx="223683" cy="79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75%</a:t>
              </a:r>
            </a:p>
          </p:txBody>
        </p:sp>
        <p:sp>
          <p:nvSpPr>
            <p:cNvPr id="2852" name="tx2852"/>
            <p:cNvSpPr/>
            <p:nvPr/>
          </p:nvSpPr>
          <p:spPr>
            <a:xfrm>
              <a:off x="1307986" y="6464125"/>
              <a:ext cx="285839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100%</a:t>
              </a:r>
            </a:p>
          </p:txBody>
        </p:sp>
        <p:sp>
          <p:nvSpPr>
            <p:cNvPr id="2853" name="pl2853"/>
            <p:cNvSpPr/>
            <p:nvPr/>
          </p:nvSpPr>
          <p:spPr>
            <a:xfrm>
              <a:off x="1777643" y="64016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4" name="pl2854"/>
            <p:cNvSpPr/>
            <p:nvPr/>
          </p:nvSpPr>
          <p:spPr>
            <a:xfrm>
              <a:off x="1953161" y="64016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5" name="pl2855"/>
            <p:cNvSpPr/>
            <p:nvPr/>
          </p:nvSpPr>
          <p:spPr>
            <a:xfrm>
              <a:off x="2128679" y="64016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6" name="pl2856"/>
            <p:cNvSpPr/>
            <p:nvPr/>
          </p:nvSpPr>
          <p:spPr>
            <a:xfrm>
              <a:off x="2304197" y="64016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7" name="pl2857"/>
            <p:cNvSpPr/>
            <p:nvPr/>
          </p:nvSpPr>
          <p:spPr>
            <a:xfrm>
              <a:off x="2479715" y="64016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8" name="tx2858"/>
            <p:cNvSpPr/>
            <p:nvPr/>
          </p:nvSpPr>
          <p:spPr>
            <a:xfrm>
              <a:off x="1696879" y="6464125"/>
              <a:ext cx="161528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0%</a:t>
              </a:r>
            </a:p>
          </p:txBody>
        </p:sp>
        <p:sp>
          <p:nvSpPr>
            <p:cNvPr id="2859" name="tx2859"/>
            <p:cNvSpPr/>
            <p:nvPr/>
          </p:nvSpPr>
          <p:spPr>
            <a:xfrm>
              <a:off x="1841319" y="6463907"/>
              <a:ext cx="223683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25%</a:t>
              </a:r>
            </a:p>
          </p:txBody>
        </p:sp>
        <p:sp>
          <p:nvSpPr>
            <p:cNvPr id="2860" name="tx2860"/>
            <p:cNvSpPr/>
            <p:nvPr/>
          </p:nvSpPr>
          <p:spPr>
            <a:xfrm>
              <a:off x="2016837" y="6464125"/>
              <a:ext cx="223683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50%</a:t>
              </a:r>
            </a:p>
          </p:txBody>
        </p:sp>
        <p:sp>
          <p:nvSpPr>
            <p:cNvPr id="2861" name="tx2861"/>
            <p:cNvSpPr/>
            <p:nvPr/>
          </p:nvSpPr>
          <p:spPr>
            <a:xfrm>
              <a:off x="2192355" y="6464507"/>
              <a:ext cx="223683" cy="79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75%</a:t>
              </a:r>
            </a:p>
          </p:txBody>
        </p:sp>
        <p:sp>
          <p:nvSpPr>
            <p:cNvPr id="2862" name="tx2862"/>
            <p:cNvSpPr/>
            <p:nvPr/>
          </p:nvSpPr>
          <p:spPr>
            <a:xfrm>
              <a:off x="2336795" y="6464125"/>
              <a:ext cx="285839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100%</a:t>
              </a:r>
            </a:p>
          </p:txBody>
        </p:sp>
        <p:sp>
          <p:nvSpPr>
            <p:cNvPr id="2863" name="pl2863"/>
            <p:cNvSpPr/>
            <p:nvPr/>
          </p:nvSpPr>
          <p:spPr>
            <a:xfrm>
              <a:off x="2806452" y="64016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4" name="pl2864"/>
            <p:cNvSpPr/>
            <p:nvPr/>
          </p:nvSpPr>
          <p:spPr>
            <a:xfrm>
              <a:off x="2981970" y="64016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5" name="pl2865"/>
            <p:cNvSpPr/>
            <p:nvPr/>
          </p:nvSpPr>
          <p:spPr>
            <a:xfrm>
              <a:off x="3157488" y="64016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6" name="pl2866"/>
            <p:cNvSpPr/>
            <p:nvPr/>
          </p:nvSpPr>
          <p:spPr>
            <a:xfrm>
              <a:off x="3333006" y="64016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7" name="pl2867"/>
            <p:cNvSpPr/>
            <p:nvPr/>
          </p:nvSpPr>
          <p:spPr>
            <a:xfrm>
              <a:off x="3508524" y="64016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8" name="tx2868"/>
            <p:cNvSpPr/>
            <p:nvPr/>
          </p:nvSpPr>
          <p:spPr>
            <a:xfrm>
              <a:off x="2725688" y="6464125"/>
              <a:ext cx="161528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0%</a:t>
              </a:r>
            </a:p>
          </p:txBody>
        </p:sp>
        <p:sp>
          <p:nvSpPr>
            <p:cNvPr id="2869" name="tx2869"/>
            <p:cNvSpPr/>
            <p:nvPr/>
          </p:nvSpPr>
          <p:spPr>
            <a:xfrm>
              <a:off x="2870128" y="6463907"/>
              <a:ext cx="223683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25%</a:t>
              </a:r>
            </a:p>
          </p:txBody>
        </p:sp>
        <p:sp>
          <p:nvSpPr>
            <p:cNvPr id="2870" name="tx2870"/>
            <p:cNvSpPr/>
            <p:nvPr/>
          </p:nvSpPr>
          <p:spPr>
            <a:xfrm>
              <a:off x="3045646" y="6464125"/>
              <a:ext cx="223683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50%</a:t>
              </a:r>
            </a:p>
          </p:txBody>
        </p:sp>
        <p:sp>
          <p:nvSpPr>
            <p:cNvPr id="2871" name="tx2871"/>
            <p:cNvSpPr/>
            <p:nvPr/>
          </p:nvSpPr>
          <p:spPr>
            <a:xfrm>
              <a:off x="3221164" y="6464507"/>
              <a:ext cx="223683" cy="79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75%</a:t>
              </a:r>
            </a:p>
          </p:txBody>
        </p:sp>
        <p:sp>
          <p:nvSpPr>
            <p:cNvPr id="2872" name="tx2872"/>
            <p:cNvSpPr/>
            <p:nvPr/>
          </p:nvSpPr>
          <p:spPr>
            <a:xfrm>
              <a:off x="3365604" y="6464125"/>
              <a:ext cx="285839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100%</a:t>
              </a:r>
            </a:p>
          </p:txBody>
        </p:sp>
        <p:sp>
          <p:nvSpPr>
            <p:cNvPr id="2873" name="pl2873"/>
            <p:cNvSpPr/>
            <p:nvPr/>
          </p:nvSpPr>
          <p:spPr>
            <a:xfrm>
              <a:off x="3835262" y="64016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4" name="pl2874"/>
            <p:cNvSpPr/>
            <p:nvPr/>
          </p:nvSpPr>
          <p:spPr>
            <a:xfrm>
              <a:off x="4010780" y="64016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5" name="pl2875"/>
            <p:cNvSpPr/>
            <p:nvPr/>
          </p:nvSpPr>
          <p:spPr>
            <a:xfrm>
              <a:off x="4186298" y="64016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6" name="pl2876"/>
            <p:cNvSpPr/>
            <p:nvPr/>
          </p:nvSpPr>
          <p:spPr>
            <a:xfrm>
              <a:off x="4361816" y="64016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7" name="pl2877"/>
            <p:cNvSpPr/>
            <p:nvPr/>
          </p:nvSpPr>
          <p:spPr>
            <a:xfrm>
              <a:off x="4537334" y="64016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8" name="tx2878"/>
            <p:cNvSpPr/>
            <p:nvPr/>
          </p:nvSpPr>
          <p:spPr>
            <a:xfrm>
              <a:off x="3754498" y="6464125"/>
              <a:ext cx="161528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0%</a:t>
              </a:r>
            </a:p>
          </p:txBody>
        </p:sp>
        <p:sp>
          <p:nvSpPr>
            <p:cNvPr id="2879" name="tx2879"/>
            <p:cNvSpPr/>
            <p:nvPr/>
          </p:nvSpPr>
          <p:spPr>
            <a:xfrm>
              <a:off x="3898938" y="6463907"/>
              <a:ext cx="223683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25%</a:t>
              </a:r>
            </a:p>
          </p:txBody>
        </p:sp>
        <p:sp>
          <p:nvSpPr>
            <p:cNvPr id="2880" name="tx2880"/>
            <p:cNvSpPr/>
            <p:nvPr/>
          </p:nvSpPr>
          <p:spPr>
            <a:xfrm>
              <a:off x="4074456" y="6464125"/>
              <a:ext cx="223683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50%</a:t>
              </a:r>
            </a:p>
          </p:txBody>
        </p:sp>
        <p:sp>
          <p:nvSpPr>
            <p:cNvPr id="2881" name="tx2881"/>
            <p:cNvSpPr/>
            <p:nvPr/>
          </p:nvSpPr>
          <p:spPr>
            <a:xfrm>
              <a:off x="4249974" y="6464507"/>
              <a:ext cx="223683" cy="79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75%</a:t>
              </a:r>
            </a:p>
          </p:txBody>
        </p:sp>
        <p:sp>
          <p:nvSpPr>
            <p:cNvPr id="2882" name="tx2882"/>
            <p:cNvSpPr/>
            <p:nvPr/>
          </p:nvSpPr>
          <p:spPr>
            <a:xfrm>
              <a:off x="4394414" y="6464125"/>
              <a:ext cx="285839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100%</a:t>
              </a:r>
            </a:p>
          </p:txBody>
        </p:sp>
        <p:sp>
          <p:nvSpPr>
            <p:cNvPr id="2883" name="pl2883"/>
            <p:cNvSpPr/>
            <p:nvPr/>
          </p:nvSpPr>
          <p:spPr>
            <a:xfrm>
              <a:off x="4864071" y="64016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4" name="pl2884"/>
            <p:cNvSpPr/>
            <p:nvPr/>
          </p:nvSpPr>
          <p:spPr>
            <a:xfrm>
              <a:off x="5039589" y="64016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5" name="pl2885"/>
            <p:cNvSpPr/>
            <p:nvPr/>
          </p:nvSpPr>
          <p:spPr>
            <a:xfrm>
              <a:off x="5215107" y="64016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6" name="pl2886"/>
            <p:cNvSpPr/>
            <p:nvPr/>
          </p:nvSpPr>
          <p:spPr>
            <a:xfrm>
              <a:off x="5390625" y="64016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7" name="pl2887"/>
            <p:cNvSpPr/>
            <p:nvPr/>
          </p:nvSpPr>
          <p:spPr>
            <a:xfrm>
              <a:off x="5566143" y="64016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8" name="tx2888"/>
            <p:cNvSpPr/>
            <p:nvPr/>
          </p:nvSpPr>
          <p:spPr>
            <a:xfrm>
              <a:off x="4783307" y="6464125"/>
              <a:ext cx="161528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0%</a:t>
              </a:r>
            </a:p>
          </p:txBody>
        </p:sp>
        <p:sp>
          <p:nvSpPr>
            <p:cNvPr id="2889" name="tx2889"/>
            <p:cNvSpPr/>
            <p:nvPr/>
          </p:nvSpPr>
          <p:spPr>
            <a:xfrm>
              <a:off x="4927747" y="6463907"/>
              <a:ext cx="223683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25%</a:t>
              </a:r>
            </a:p>
          </p:txBody>
        </p:sp>
        <p:sp>
          <p:nvSpPr>
            <p:cNvPr id="2890" name="tx2890"/>
            <p:cNvSpPr/>
            <p:nvPr/>
          </p:nvSpPr>
          <p:spPr>
            <a:xfrm>
              <a:off x="5103265" y="6464125"/>
              <a:ext cx="223683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50%</a:t>
              </a:r>
            </a:p>
          </p:txBody>
        </p:sp>
        <p:sp>
          <p:nvSpPr>
            <p:cNvPr id="2891" name="tx2891"/>
            <p:cNvSpPr/>
            <p:nvPr/>
          </p:nvSpPr>
          <p:spPr>
            <a:xfrm>
              <a:off x="5278783" y="6464507"/>
              <a:ext cx="223683" cy="79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75%</a:t>
              </a:r>
            </a:p>
          </p:txBody>
        </p:sp>
        <p:sp>
          <p:nvSpPr>
            <p:cNvPr id="2892" name="tx2892"/>
            <p:cNvSpPr/>
            <p:nvPr/>
          </p:nvSpPr>
          <p:spPr>
            <a:xfrm>
              <a:off x="5423223" y="6464125"/>
              <a:ext cx="285839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100%</a:t>
              </a:r>
            </a:p>
          </p:txBody>
        </p:sp>
        <p:sp>
          <p:nvSpPr>
            <p:cNvPr id="2893" name="pl2893"/>
            <p:cNvSpPr/>
            <p:nvPr/>
          </p:nvSpPr>
          <p:spPr>
            <a:xfrm>
              <a:off x="5892880" y="64016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4" name="pl2894"/>
            <p:cNvSpPr/>
            <p:nvPr/>
          </p:nvSpPr>
          <p:spPr>
            <a:xfrm>
              <a:off x="6068398" y="64016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5" name="pl2895"/>
            <p:cNvSpPr/>
            <p:nvPr/>
          </p:nvSpPr>
          <p:spPr>
            <a:xfrm>
              <a:off x="6243916" y="64016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6" name="pl2896"/>
            <p:cNvSpPr/>
            <p:nvPr/>
          </p:nvSpPr>
          <p:spPr>
            <a:xfrm>
              <a:off x="6419434" y="64016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7" name="pl2897"/>
            <p:cNvSpPr/>
            <p:nvPr/>
          </p:nvSpPr>
          <p:spPr>
            <a:xfrm>
              <a:off x="6594952" y="64016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8" name="tx2898"/>
            <p:cNvSpPr/>
            <p:nvPr/>
          </p:nvSpPr>
          <p:spPr>
            <a:xfrm>
              <a:off x="5812116" y="6464125"/>
              <a:ext cx="161528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0%</a:t>
              </a:r>
            </a:p>
          </p:txBody>
        </p:sp>
        <p:sp>
          <p:nvSpPr>
            <p:cNvPr id="2899" name="tx2899"/>
            <p:cNvSpPr/>
            <p:nvPr/>
          </p:nvSpPr>
          <p:spPr>
            <a:xfrm>
              <a:off x="5956557" y="6463907"/>
              <a:ext cx="223683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25%</a:t>
              </a:r>
            </a:p>
          </p:txBody>
        </p:sp>
        <p:sp>
          <p:nvSpPr>
            <p:cNvPr id="2900" name="tx2900"/>
            <p:cNvSpPr/>
            <p:nvPr/>
          </p:nvSpPr>
          <p:spPr>
            <a:xfrm>
              <a:off x="6132075" y="6464125"/>
              <a:ext cx="223683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50%</a:t>
              </a:r>
            </a:p>
          </p:txBody>
        </p:sp>
        <p:sp>
          <p:nvSpPr>
            <p:cNvPr id="2901" name="tx2901"/>
            <p:cNvSpPr/>
            <p:nvPr/>
          </p:nvSpPr>
          <p:spPr>
            <a:xfrm>
              <a:off x="6307593" y="6464507"/>
              <a:ext cx="223683" cy="79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75%</a:t>
              </a:r>
            </a:p>
          </p:txBody>
        </p:sp>
        <p:sp>
          <p:nvSpPr>
            <p:cNvPr id="2902" name="tx2902"/>
            <p:cNvSpPr/>
            <p:nvPr/>
          </p:nvSpPr>
          <p:spPr>
            <a:xfrm>
              <a:off x="6452033" y="6464125"/>
              <a:ext cx="285839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100%</a:t>
              </a:r>
            </a:p>
          </p:txBody>
        </p:sp>
        <p:sp>
          <p:nvSpPr>
            <p:cNvPr id="2903" name="pl2903"/>
            <p:cNvSpPr/>
            <p:nvPr/>
          </p:nvSpPr>
          <p:spPr>
            <a:xfrm>
              <a:off x="748833" y="44646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4" name="pl2904"/>
            <p:cNvSpPr/>
            <p:nvPr/>
          </p:nvSpPr>
          <p:spPr>
            <a:xfrm>
              <a:off x="924351" y="44646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5" name="pl2905"/>
            <p:cNvSpPr/>
            <p:nvPr/>
          </p:nvSpPr>
          <p:spPr>
            <a:xfrm>
              <a:off x="1099869" y="44646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6" name="pl2906"/>
            <p:cNvSpPr/>
            <p:nvPr/>
          </p:nvSpPr>
          <p:spPr>
            <a:xfrm>
              <a:off x="1275387" y="44646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7" name="pl2907"/>
            <p:cNvSpPr/>
            <p:nvPr/>
          </p:nvSpPr>
          <p:spPr>
            <a:xfrm>
              <a:off x="1450905" y="44646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8" name="tx2908"/>
            <p:cNvSpPr/>
            <p:nvPr/>
          </p:nvSpPr>
          <p:spPr>
            <a:xfrm>
              <a:off x="668069" y="4527166"/>
              <a:ext cx="161528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0%</a:t>
              </a:r>
            </a:p>
          </p:txBody>
        </p:sp>
        <p:sp>
          <p:nvSpPr>
            <p:cNvPr id="2909" name="tx2909"/>
            <p:cNvSpPr/>
            <p:nvPr/>
          </p:nvSpPr>
          <p:spPr>
            <a:xfrm>
              <a:off x="812510" y="4526948"/>
              <a:ext cx="223683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25%</a:t>
              </a:r>
            </a:p>
          </p:txBody>
        </p:sp>
        <p:sp>
          <p:nvSpPr>
            <p:cNvPr id="2910" name="tx2910"/>
            <p:cNvSpPr/>
            <p:nvPr/>
          </p:nvSpPr>
          <p:spPr>
            <a:xfrm>
              <a:off x="988028" y="4527166"/>
              <a:ext cx="223683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50%</a:t>
              </a:r>
            </a:p>
          </p:txBody>
        </p:sp>
        <p:sp>
          <p:nvSpPr>
            <p:cNvPr id="2911" name="tx2911"/>
            <p:cNvSpPr/>
            <p:nvPr/>
          </p:nvSpPr>
          <p:spPr>
            <a:xfrm>
              <a:off x="1163545" y="4527548"/>
              <a:ext cx="223683" cy="79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75%</a:t>
              </a:r>
            </a:p>
          </p:txBody>
        </p:sp>
        <p:sp>
          <p:nvSpPr>
            <p:cNvPr id="2912" name="tx2912"/>
            <p:cNvSpPr/>
            <p:nvPr/>
          </p:nvSpPr>
          <p:spPr>
            <a:xfrm>
              <a:off x="1307986" y="4527166"/>
              <a:ext cx="285839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100%</a:t>
              </a:r>
            </a:p>
          </p:txBody>
        </p:sp>
        <p:sp>
          <p:nvSpPr>
            <p:cNvPr id="2913" name="pl2913"/>
            <p:cNvSpPr/>
            <p:nvPr/>
          </p:nvSpPr>
          <p:spPr>
            <a:xfrm>
              <a:off x="1777643" y="44646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4" name="pl2914"/>
            <p:cNvSpPr/>
            <p:nvPr/>
          </p:nvSpPr>
          <p:spPr>
            <a:xfrm>
              <a:off x="1953161" y="44646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5" name="pl2915"/>
            <p:cNvSpPr/>
            <p:nvPr/>
          </p:nvSpPr>
          <p:spPr>
            <a:xfrm>
              <a:off x="2128679" y="44646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6" name="pl2916"/>
            <p:cNvSpPr/>
            <p:nvPr/>
          </p:nvSpPr>
          <p:spPr>
            <a:xfrm>
              <a:off x="2304197" y="44646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7" name="pl2917"/>
            <p:cNvSpPr/>
            <p:nvPr/>
          </p:nvSpPr>
          <p:spPr>
            <a:xfrm>
              <a:off x="2479715" y="44646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8" name="tx2918"/>
            <p:cNvSpPr/>
            <p:nvPr/>
          </p:nvSpPr>
          <p:spPr>
            <a:xfrm>
              <a:off x="1696879" y="4527166"/>
              <a:ext cx="161528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0%</a:t>
              </a:r>
            </a:p>
          </p:txBody>
        </p:sp>
        <p:sp>
          <p:nvSpPr>
            <p:cNvPr id="2919" name="tx2919"/>
            <p:cNvSpPr/>
            <p:nvPr/>
          </p:nvSpPr>
          <p:spPr>
            <a:xfrm>
              <a:off x="1841319" y="4526948"/>
              <a:ext cx="223683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25%</a:t>
              </a:r>
            </a:p>
          </p:txBody>
        </p:sp>
        <p:sp>
          <p:nvSpPr>
            <p:cNvPr id="2920" name="tx2920"/>
            <p:cNvSpPr/>
            <p:nvPr/>
          </p:nvSpPr>
          <p:spPr>
            <a:xfrm>
              <a:off x="2016837" y="4527166"/>
              <a:ext cx="223683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50%</a:t>
              </a:r>
            </a:p>
          </p:txBody>
        </p:sp>
        <p:sp>
          <p:nvSpPr>
            <p:cNvPr id="2921" name="tx2921"/>
            <p:cNvSpPr/>
            <p:nvPr/>
          </p:nvSpPr>
          <p:spPr>
            <a:xfrm>
              <a:off x="2192355" y="4527548"/>
              <a:ext cx="223683" cy="79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75%</a:t>
              </a:r>
            </a:p>
          </p:txBody>
        </p:sp>
        <p:sp>
          <p:nvSpPr>
            <p:cNvPr id="2922" name="tx2922"/>
            <p:cNvSpPr/>
            <p:nvPr/>
          </p:nvSpPr>
          <p:spPr>
            <a:xfrm>
              <a:off x="2336795" y="4527166"/>
              <a:ext cx="285839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100%</a:t>
              </a:r>
            </a:p>
          </p:txBody>
        </p:sp>
        <p:sp>
          <p:nvSpPr>
            <p:cNvPr id="2923" name="pl2923"/>
            <p:cNvSpPr/>
            <p:nvPr/>
          </p:nvSpPr>
          <p:spPr>
            <a:xfrm>
              <a:off x="2806452" y="44646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4" name="pl2924"/>
            <p:cNvSpPr/>
            <p:nvPr/>
          </p:nvSpPr>
          <p:spPr>
            <a:xfrm>
              <a:off x="2981970" y="44646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5" name="pl2925"/>
            <p:cNvSpPr/>
            <p:nvPr/>
          </p:nvSpPr>
          <p:spPr>
            <a:xfrm>
              <a:off x="3157488" y="44646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6" name="pl2926"/>
            <p:cNvSpPr/>
            <p:nvPr/>
          </p:nvSpPr>
          <p:spPr>
            <a:xfrm>
              <a:off x="3333006" y="44646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7" name="pl2927"/>
            <p:cNvSpPr/>
            <p:nvPr/>
          </p:nvSpPr>
          <p:spPr>
            <a:xfrm>
              <a:off x="3508524" y="44646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8" name="tx2928"/>
            <p:cNvSpPr/>
            <p:nvPr/>
          </p:nvSpPr>
          <p:spPr>
            <a:xfrm>
              <a:off x="2725688" y="4527166"/>
              <a:ext cx="161528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0%</a:t>
              </a:r>
            </a:p>
          </p:txBody>
        </p:sp>
        <p:sp>
          <p:nvSpPr>
            <p:cNvPr id="2929" name="tx2929"/>
            <p:cNvSpPr/>
            <p:nvPr/>
          </p:nvSpPr>
          <p:spPr>
            <a:xfrm>
              <a:off x="2870128" y="4526948"/>
              <a:ext cx="223683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25%</a:t>
              </a:r>
            </a:p>
          </p:txBody>
        </p:sp>
        <p:sp>
          <p:nvSpPr>
            <p:cNvPr id="2930" name="tx2930"/>
            <p:cNvSpPr/>
            <p:nvPr/>
          </p:nvSpPr>
          <p:spPr>
            <a:xfrm>
              <a:off x="3045646" y="4527166"/>
              <a:ext cx="223683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50%</a:t>
              </a:r>
            </a:p>
          </p:txBody>
        </p:sp>
        <p:sp>
          <p:nvSpPr>
            <p:cNvPr id="2931" name="tx2931"/>
            <p:cNvSpPr/>
            <p:nvPr/>
          </p:nvSpPr>
          <p:spPr>
            <a:xfrm>
              <a:off x="3221164" y="4527548"/>
              <a:ext cx="223683" cy="79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75%</a:t>
              </a:r>
            </a:p>
          </p:txBody>
        </p:sp>
        <p:sp>
          <p:nvSpPr>
            <p:cNvPr id="2932" name="tx2932"/>
            <p:cNvSpPr/>
            <p:nvPr/>
          </p:nvSpPr>
          <p:spPr>
            <a:xfrm>
              <a:off x="3365604" y="4527166"/>
              <a:ext cx="285839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100%</a:t>
              </a:r>
            </a:p>
          </p:txBody>
        </p:sp>
        <p:sp>
          <p:nvSpPr>
            <p:cNvPr id="2933" name="pl2933"/>
            <p:cNvSpPr/>
            <p:nvPr/>
          </p:nvSpPr>
          <p:spPr>
            <a:xfrm>
              <a:off x="3835262" y="44646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4" name="pl2934"/>
            <p:cNvSpPr/>
            <p:nvPr/>
          </p:nvSpPr>
          <p:spPr>
            <a:xfrm>
              <a:off x="4010780" y="44646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5" name="pl2935"/>
            <p:cNvSpPr/>
            <p:nvPr/>
          </p:nvSpPr>
          <p:spPr>
            <a:xfrm>
              <a:off x="4186298" y="44646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6" name="pl2936"/>
            <p:cNvSpPr/>
            <p:nvPr/>
          </p:nvSpPr>
          <p:spPr>
            <a:xfrm>
              <a:off x="4361816" y="44646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7" name="pl2937"/>
            <p:cNvSpPr/>
            <p:nvPr/>
          </p:nvSpPr>
          <p:spPr>
            <a:xfrm>
              <a:off x="4537334" y="44646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8" name="tx2938"/>
            <p:cNvSpPr/>
            <p:nvPr/>
          </p:nvSpPr>
          <p:spPr>
            <a:xfrm>
              <a:off x="3754498" y="4527166"/>
              <a:ext cx="161528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0%</a:t>
              </a:r>
            </a:p>
          </p:txBody>
        </p:sp>
        <p:sp>
          <p:nvSpPr>
            <p:cNvPr id="2939" name="tx2939"/>
            <p:cNvSpPr/>
            <p:nvPr/>
          </p:nvSpPr>
          <p:spPr>
            <a:xfrm>
              <a:off x="3898938" y="4526948"/>
              <a:ext cx="223683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25%</a:t>
              </a:r>
            </a:p>
          </p:txBody>
        </p:sp>
        <p:sp>
          <p:nvSpPr>
            <p:cNvPr id="2940" name="tx2940"/>
            <p:cNvSpPr/>
            <p:nvPr/>
          </p:nvSpPr>
          <p:spPr>
            <a:xfrm>
              <a:off x="4074456" y="4527166"/>
              <a:ext cx="223683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50%</a:t>
              </a:r>
            </a:p>
          </p:txBody>
        </p:sp>
        <p:sp>
          <p:nvSpPr>
            <p:cNvPr id="2941" name="tx2941"/>
            <p:cNvSpPr/>
            <p:nvPr/>
          </p:nvSpPr>
          <p:spPr>
            <a:xfrm>
              <a:off x="4249974" y="4527548"/>
              <a:ext cx="223683" cy="79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75%</a:t>
              </a:r>
            </a:p>
          </p:txBody>
        </p:sp>
        <p:sp>
          <p:nvSpPr>
            <p:cNvPr id="2942" name="tx2942"/>
            <p:cNvSpPr/>
            <p:nvPr/>
          </p:nvSpPr>
          <p:spPr>
            <a:xfrm>
              <a:off x="4394414" y="4527166"/>
              <a:ext cx="285839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100%</a:t>
              </a:r>
            </a:p>
          </p:txBody>
        </p:sp>
        <p:sp>
          <p:nvSpPr>
            <p:cNvPr id="2943" name="pl2943"/>
            <p:cNvSpPr/>
            <p:nvPr/>
          </p:nvSpPr>
          <p:spPr>
            <a:xfrm>
              <a:off x="4864071" y="44646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4" name="pl2944"/>
            <p:cNvSpPr/>
            <p:nvPr/>
          </p:nvSpPr>
          <p:spPr>
            <a:xfrm>
              <a:off x="5039589" y="44646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5" name="pl2945"/>
            <p:cNvSpPr/>
            <p:nvPr/>
          </p:nvSpPr>
          <p:spPr>
            <a:xfrm>
              <a:off x="5215107" y="44646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6" name="pl2946"/>
            <p:cNvSpPr/>
            <p:nvPr/>
          </p:nvSpPr>
          <p:spPr>
            <a:xfrm>
              <a:off x="5390625" y="44646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7" name="pl2947"/>
            <p:cNvSpPr/>
            <p:nvPr/>
          </p:nvSpPr>
          <p:spPr>
            <a:xfrm>
              <a:off x="5566143" y="44646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8" name="tx2948"/>
            <p:cNvSpPr/>
            <p:nvPr/>
          </p:nvSpPr>
          <p:spPr>
            <a:xfrm>
              <a:off x="4783307" y="4527166"/>
              <a:ext cx="161528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0%</a:t>
              </a:r>
            </a:p>
          </p:txBody>
        </p:sp>
        <p:sp>
          <p:nvSpPr>
            <p:cNvPr id="2949" name="tx2949"/>
            <p:cNvSpPr/>
            <p:nvPr/>
          </p:nvSpPr>
          <p:spPr>
            <a:xfrm>
              <a:off x="4927747" y="4526948"/>
              <a:ext cx="223683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25%</a:t>
              </a:r>
            </a:p>
          </p:txBody>
        </p:sp>
        <p:sp>
          <p:nvSpPr>
            <p:cNvPr id="2950" name="tx2950"/>
            <p:cNvSpPr/>
            <p:nvPr/>
          </p:nvSpPr>
          <p:spPr>
            <a:xfrm>
              <a:off x="5103265" y="4527166"/>
              <a:ext cx="223683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50%</a:t>
              </a:r>
            </a:p>
          </p:txBody>
        </p:sp>
        <p:sp>
          <p:nvSpPr>
            <p:cNvPr id="2951" name="tx2951"/>
            <p:cNvSpPr/>
            <p:nvPr/>
          </p:nvSpPr>
          <p:spPr>
            <a:xfrm>
              <a:off x="5278783" y="4527548"/>
              <a:ext cx="223683" cy="79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75%</a:t>
              </a:r>
            </a:p>
          </p:txBody>
        </p:sp>
        <p:sp>
          <p:nvSpPr>
            <p:cNvPr id="2952" name="tx2952"/>
            <p:cNvSpPr/>
            <p:nvPr/>
          </p:nvSpPr>
          <p:spPr>
            <a:xfrm>
              <a:off x="5423223" y="4527166"/>
              <a:ext cx="285839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100%</a:t>
              </a:r>
            </a:p>
          </p:txBody>
        </p:sp>
        <p:sp>
          <p:nvSpPr>
            <p:cNvPr id="2953" name="pl2953"/>
            <p:cNvSpPr/>
            <p:nvPr/>
          </p:nvSpPr>
          <p:spPr>
            <a:xfrm>
              <a:off x="5892880" y="44646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4" name="pl2954"/>
            <p:cNvSpPr/>
            <p:nvPr/>
          </p:nvSpPr>
          <p:spPr>
            <a:xfrm>
              <a:off x="6068398" y="44646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5" name="pl2955"/>
            <p:cNvSpPr/>
            <p:nvPr/>
          </p:nvSpPr>
          <p:spPr>
            <a:xfrm>
              <a:off x="6243916" y="44646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6" name="pl2956"/>
            <p:cNvSpPr/>
            <p:nvPr/>
          </p:nvSpPr>
          <p:spPr>
            <a:xfrm>
              <a:off x="6419434" y="44646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7" name="pl2957"/>
            <p:cNvSpPr/>
            <p:nvPr/>
          </p:nvSpPr>
          <p:spPr>
            <a:xfrm>
              <a:off x="6594952" y="44646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8" name="tx2958"/>
            <p:cNvSpPr/>
            <p:nvPr/>
          </p:nvSpPr>
          <p:spPr>
            <a:xfrm>
              <a:off x="5812116" y="4527166"/>
              <a:ext cx="161528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0%</a:t>
              </a:r>
            </a:p>
          </p:txBody>
        </p:sp>
        <p:sp>
          <p:nvSpPr>
            <p:cNvPr id="2959" name="tx2959"/>
            <p:cNvSpPr/>
            <p:nvPr/>
          </p:nvSpPr>
          <p:spPr>
            <a:xfrm>
              <a:off x="5956557" y="4526948"/>
              <a:ext cx="223683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25%</a:t>
              </a:r>
            </a:p>
          </p:txBody>
        </p:sp>
        <p:sp>
          <p:nvSpPr>
            <p:cNvPr id="2960" name="tx2960"/>
            <p:cNvSpPr/>
            <p:nvPr/>
          </p:nvSpPr>
          <p:spPr>
            <a:xfrm>
              <a:off x="6132075" y="4527166"/>
              <a:ext cx="223683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50%</a:t>
              </a:r>
            </a:p>
          </p:txBody>
        </p:sp>
        <p:sp>
          <p:nvSpPr>
            <p:cNvPr id="2961" name="tx2961"/>
            <p:cNvSpPr/>
            <p:nvPr/>
          </p:nvSpPr>
          <p:spPr>
            <a:xfrm>
              <a:off x="6307593" y="4527548"/>
              <a:ext cx="223683" cy="79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75%</a:t>
              </a:r>
            </a:p>
          </p:txBody>
        </p:sp>
        <p:sp>
          <p:nvSpPr>
            <p:cNvPr id="2962" name="tx2962"/>
            <p:cNvSpPr/>
            <p:nvPr/>
          </p:nvSpPr>
          <p:spPr>
            <a:xfrm>
              <a:off x="6452033" y="4527166"/>
              <a:ext cx="285839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100%</a:t>
              </a:r>
            </a:p>
          </p:txBody>
        </p:sp>
        <p:sp>
          <p:nvSpPr>
            <p:cNvPr id="2963" name="pl2963"/>
            <p:cNvSpPr/>
            <p:nvPr/>
          </p:nvSpPr>
          <p:spPr>
            <a:xfrm>
              <a:off x="748833" y="25276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4" name="pl2964"/>
            <p:cNvSpPr/>
            <p:nvPr/>
          </p:nvSpPr>
          <p:spPr>
            <a:xfrm>
              <a:off x="924351" y="25276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5" name="pl2965"/>
            <p:cNvSpPr/>
            <p:nvPr/>
          </p:nvSpPr>
          <p:spPr>
            <a:xfrm>
              <a:off x="1099869" y="25276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6" name="pl2966"/>
            <p:cNvSpPr/>
            <p:nvPr/>
          </p:nvSpPr>
          <p:spPr>
            <a:xfrm>
              <a:off x="1275387" y="25276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7" name="pl2967"/>
            <p:cNvSpPr/>
            <p:nvPr/>
          </p:nvSpPr>
          <p:spPr>
            <a:xfrm>
              <a:off x="1450905" y="25276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8" name="tx2968"/>
            <p:cNvSpPr/>
            <p:nvPr/>
          </p:nvSpPr>
          <p:spPr>
            <a:xfrm>
              <a:off x="668069" y="2590207"/>
              <a:ext cx="161528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0%</a:t>
              </a:r>
            </a:p>
          </p:txBody>
        </p:sp>
        <p:sp>
          <p:nvSpPr>
            <p:cNvPr id="2969" name="tx2969"/>
            <p:cNvSpPr/>
            <p:nvPr/>
          </p:nvSpPr>
          <p:spPr>
            <a:xfrm>
              <a:off x="812510" y="2589989"/>
              <a:ext cx="223683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25%</a:t>
              </a:r>
            </a:p>
          </p:txBody>
        </p:sp>
        <p:sp>
          <p:nvSpPr>
            <p:cNvPr id="2970" name="tx2970"/>
            <p:cNvSpPr/>
            <p:nvPr/>
          </p:nvSpPr>
          <p:spPr>
            <a:xfrm>
              <a:off x="988028" y="2590207"/>
              <a:ext cx="223683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50%</a:t>
              </a:r>
            </a:p>
          </p:txBody>
        </p:sp>
        <p:sp>
          <p:nvSpPr>
            <p:cNvPr id="2971" name="tx2971"/>
            <p:cNvSpPr/>
            <p:nvPr/>
          </p:nvSpPr>
          <p:spPr>
            <a:xfrm>
              <a:off x="1163545" y="2590589"/>
              <a:ext cx="223683" cy="79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75%</a:t>
              </a:r>
            </a:p>
          </p:txBody>
        </p:sp>
        <p:sp>
          <p:nvSpPr>
            <p:cNvPr id="2972" name="tx2972"/>
            <p:cNvSpPr/>
            <p:nvPr/>
          </p:nvSpPr>
          <p:spPr>
            <a:xfrm>
              <a:off x="1307986" y="2590207"/>
              <a:ext cx="285839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100%</a:t>
              </a:r>
            </a:p>
          </p:txBody>
        </p:sp>
        <p:sp>
          <p:nvSpPr>
            <p:cNvPr id="2973" name="pl2973"/>
            <p:cNvSpPr/>
            <p:nvPr/>
          </p:nvSpPr>
          <p:spPr>
            <a:xfrm>
              <a:off x="1777643" y="25276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4" name="pl2974"/>
            <p:cNvSpPr/>
            <p:nvPr/>
          </p:nvSpPr>
          <p:spPr>
            <a:xfrm>
              <a:off x="1953161" y="25276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5" name="pl2975"/>
            <p:cNvSpPr/>
            <p:nvPr/>
          </p:nvSpPr>
          <p:spPr>
            <a:xfrm>
              <a:off x="2128679" y="25276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6" name="pl2976"/>
            <p:cNvSpPr/>
            <p:nvPr/>
          </p:nvSpPr>
          <p:spPr>
            <a:xfrm>
              <a:off x="2304197" y="25276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7" name="pl2977"/>
            <p:cNvSpPr/>
            <p:nvPr/>
          </p:nvSpPr>
          <p:spPr>
            <a:xfrm>
              <a:off x="2479715" y="25276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8" name="tx2978"/>
            <p:cNvSpPr/>
            <p:nvPr/>
          </p:nvSpPr>
          <p:spPr>
            <a:xfrm>
              <a:off x="1696879" y="2590207"/>
              <a:ext cx="161528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0%</a:t>
              </a:r>
            </a:p>
          </p:txBody>
        </p:sp>
        <p:sp>
          <p:nvSpPr>
            <p:cNvPr id="2979" name="tx2979"/>
            <p:cNvSpPr/>
            <p:nvPr/>
          </p:nvSpPr>
          <p:spPr>
            <a:xfrm>
              <a:off x="1841319" y="2589989"/>
              <a:ext cx="223683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25%</a:t>
              </a:r>
            </a:p>
          </p:txBody>
        </p:sp>
        <p:sp>
          <p:nvSpPr>
            <p:cNvPr id="2980" name="tx2980"/>
            <p:cNvSpPr/>
            <p:nvPr/>
          </p:nvSpPr>
          <p:spPr>
            <a:xfrm>
              <a:off x="2016837" y="2590207"/>
              <a:ext cx="223683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50%</a:t>
              </a:r>
            </a:p>
          </p:txBody>
        </p:sp>
        <p:sp>
          <p:nvSpPr>
            <p:cNvPr id="2981" name="tx2981"/>
            <p:cNvSpPr/>
            <p:nvPr/>
          </p:nvSpPr>
          <p:spPr>
            <a:xfrm>
              <a:off x="2192355" y="2590589"/>
              <a:ext cx="223683" cy="79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75%</a:t>
              </a:r>
            </a:p>
          </p:txBody>
        </p:sp>
        <p:sp>
          <p:nvSpPr>
            <p:cNvPr id="2982" name="tx2982"/>
            <p:cNvSpPr/>
            <p:nvPr/>
          </p:nvSpPr>
          <p:spPr>
            <a:xfrm>
              <a:off x="2336795" y="2590207"/>
              <a:ext cx="285839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100%</a:t>
              </a:r>
            </a:p>
          </p:txBody>
        </p:sp>
        <p:sp>
          <p:nvSpPr>
            <p:cNvPr id="2983" name="pl2983"/>
            <p:cNvSpPr/>
            <p:nvPr/>
          </p:nvSpPr>
          <p:spPr>
            <a:xfrm>
              <a:off x="2806452" y="25276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4" name="pl2984"/>
            <p:cNvSpPr/>
            <p:nvPr/>
          </p:nvSpPr>
          <p:spPr>
            <a:xfrm>
              <a:off x="2981970" y="25276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5" name="pl2985"/>
            <p:cNvSpPr/>
            <p:nvPr/>
          </p:nvSpPr>
          <p:spPr>
            <a:xfrm>
              <a:off x="3157488" y="25276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6" name="pl2986"/>
            <p:cNvSpPr/>
            <p:nvPr/>
          </p:nvSpPr>
          <p:spPr>
            <a:xfrm>
              <a:off x="3333006" y="25276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7" name="pl2987"/>
            <p:cNvSpPr/>
            <p:nvPr/>
          </p:nvSpPr>
          <p:spPr>
            <a:xfrm>
              <a:off x="3508524" y="25276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8" name="tx2988"/>
            <p:cNvSpPr/>
            <p:nvPr/>
          </p:nvSpPr>
          <p:spPr>
            <a:xfrm>
              <a:off x="2725688" y="2590207"/>
              <a:ext cx="161528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0%</a:t>
              </a:r>
            </a:p>
          </p:txBody>
        </p:sp>
        <p:sp>
          <p:nvSpPr>
            <p:cNvPr id="2989" name="tx2989"/>
            <p:cNvSpPr/>
            <p:nvPr/>
          </p:nvSpPr>
          <p:spPr>
            <a:xfrm>
              <a:off x="2870128" y="2589989"/>
              <a:ext cx="223683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25%</a:t>
              </a:r>
            </a:p>
          </p:txBody>
        </p:sp>
        <p:sp>
          <p:nvSpPr>
            <p:cNvPr id="2990" name="tx2990"/>
            <p:cNvSpPr/>
            <p:nvPr/>
          </p:nvSpPr>
          <p:spPr>
            <a:xfrm>
              <a:off x="3045646" y="2590207"/>
              <a:ext cx="223683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50%</a:t>
              </a:r>
            </a:p>
          </p:txBody>
        </p:sp>
        <p:sp>
          <p:nvSpPr>
            <p:cNvPr id="2991" name="tx2991"/>
            <p:cNvSpPr/>
            <p:nvPr/>
          </p:nvSpPr>
          <p:spPr>
            <a:xfrm>
              <a:off x="3221164" y="2590589"/>
              <a:ext cx="223683" cy="79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75%</a:t>
              </a:r>
            </a:p>
          </p:txBody>
        </p:sp>
        <p:sp>
          <p:nvSpPr>
            <p:cNvPr id="2992" name="tx2992"/>
            <p:cNvSpPr/>
            <p:nvPr/>
          </p:nvSpPr>
          <p:spPr>
            <a:xfrm>
              <a:off x="3365604" y="2590207"/>
              <a:ext cx="285839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100%</a:t>
              </a:r>
            </a:p>
          </p:txBody>
        </p:sp>
        <p:sp>
          <p:nvSpPr>
            <p:cNvPr id="2993" name="pl2993"/>
            <p:cNvSpPr/>
            <p:nvPr/>
          </p:nvSpPr>
          <p:spPr>
            <a:xfrm>
              <a:off x="3835262" y="25276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4" name="pl2994"/>
            <p:cNvSpPr/>
            <p:nvPr/>
          </p:nvSpPr>
          <p:spPr>
            <a:xfrm>
              <a:off x="4010780" y="25276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5" name="pl2995"/>
            <p:cNvSpPr/>
            <p:nvPr/>
          </p:nvSpPr>
          <p:spPr>
            <a:xfrm>
              <a:off x="4186298" y="25276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6" name="pl2996"/>
            <p:cNvSpPr/>
            <p:nvPr/>
          </p:nvSpPr>
          <p:spPr>
            <a:xfrm>
              <a:off x="4361816" y="25276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7" name="pl2997"/>
            <p:cNvSpPr/>
            <p:nvPr/>
          </p:nvSpPr>
          <p:spPr>
            <a:xfrm>
              <a:off x="4537334" y="25276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8" name="tx2998"/>
            <p:cNvSpPr/>
            <p:nvPr/>
          </p:nvSpPr>
          <p:spPr>
            <a:xfrm>
              <a:off x="3754498" y="2590207"/>
              <a:ext cx="161528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0%</a:t>
              </a:r>
            </a:p>
          </p:txBody>
        </p:sp>
        <p:sp>
          <p:nvSpPr>
            <p:cNvPr id="2999" name="tx2999"/>
            <p:cNvSpPr/>
            <p:nvPr/>
          </p:nvSpPr>
          <p:spPr>
            <a:xfrm>
              <a:off x="3898938" y="2589989"/>
              <a:ext cx="223683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25%</a:t>
              </a:r>
            </a:p>
          </p:txBody>
        </p:sp>
        <p:sp>
          <p:nvSpPr>
            <p:cNvPr id="3000" name="tx3000"/>
            <p:cNvSpPr/>
            <p:nvPr/>
          </p:nvSpPr>
          <p:spPr>
            <a:xfrm>
              <a:off x="4074456" y="2590207"/>
              <a:ext cx="223683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50%</a:t>
              </a:r>
            </a:p>
          </p:txBody>
        </p:sp>
        <p:sp>
          <p:nvSpPr>
            <p:cNvPr id="3001" name="tx3001"/>
            <p:cNvSpPr/>
            <p:nvPr/>
          </p:nvSpPr>
          <p:spPr>
            <a:xfrm>
              <a:off x="4249974" y="2590589"/>
              <a:ext cx="223683" cy="79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75%</a:t>
              </a:r>
            </a:p>
          </p:txBody>
        </p:sp>
        <p:sp>
          <p:nvSpPr>
            <p:cNvPr id="3002" name="tx3002"/>
            <p:cNvSpPr/>
            <p:nvPr/>
          </p:nvSpPr>
          <p:spPr>
            <a:xfrm>
              <a:off x="4394414" y="2590207"/>
              <a:ext cx="285839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100%</a:t>
              </a:r>
            </a:p>
          </p:txBody>
        </p:sp>
        <p:sp>
          <p:nvSpPr>
            <p:cNvPr id="3003" name="pl3003"/>
            <p:cNvSpPr/>
            <p:nvPr/>
          </p:nvSpPr>
          <p:spPr>
            <a:xfrm>
              <a:off x="4864071" y="25276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4" name="pl3004"/>
            <p:cNvSpPr/>
            <p:nvPr/>
          </p:nvSpPr>
          <p:spPr>
            <a:xfrm>
              <a:off x="5039589" y="25276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5" name="pl3005"/>
            <p:cNvSpPr/>
            <p:nvPr/>
          </p:nvSpPr>
          <p:spPr>
            <a:xfrm>
              <a:off x="5215107" y="25276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6" name="pl3006"/>
            <p:cNvSpPr/>
            <p:nvPr/>
          </p:nvSpPr>
          <p:spPr>
            <a:xfrm>
              <a:off x="5390625" y="25276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7" name="pl3007"/>
            <p:cNvSpPr/>
            <p:nvPr/>
          </p:nvSpPr>
          <p:spPr>
            <a:xfrm>
              <a:off x="5566143" y="25276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8" name="tx3008"/>
            <p:cNvSpPr/>
            <p:nvPr/>
          </p:nvSpPr>
          <p:spPr>
            <a:xfrm>
              <a:off x="4783307" y="2590207"/>
              <a:ext cx="161528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0%</a:t>
              </a:r>
            </a:p>
          </p:txBody>
        </p:sp>
        <p:sp>
          <p:nvSpPr>
            <p:cNvPr id="3009" name="tx3009"/>
            <p:cNvSpPr/>
            <p:nvPr/>
          </p:nvSpPr>
          <p:spPr>
            <a:xfrm>
              <a:off x="4927747" y="2589989"/>
              <a:ext cx="223683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25%</a:t>
              </a:r>
            </a:p>
          </p:txBody>
        </p:sp>
        <p:sp>
          <p:nvSpPr>
            <p:cNvPr id="3010" name="tx3010"/>
            <p:cNvSpPr/>
            <p:nvPr/>
          </p:nvSpPr>
          <p:spPr>
            <a:xfrm>
              <a:off x="5103265" y="2590207"/>
              <a:ext cx="223683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50%</a:t>
              </a:r>
            </a:p>
          </p:txBody>
        </p:sp>
        <p:sp>
          <p:nvSpPr>
            <p:cNvPr id="3011" name="tx3011"/>
            <p:cNvSpPr/>
            <p:nvPr/>
          </p:nvSpPr>
          <p:spPr>
            <a:xfrm>
              <a:off x="5278783" y="2590589"/>
              <a:ext cx="223683" cy="79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75%</a:t>
              </a:r>
            </a:p>
          </p:txBody>
        </p:sp>
        <p:sp>
          <p:nvSpPr>
            <p:cNvPr id="3012" name="tx3012"/>
            <p:cNvSpPr/>
            <p:nvPr/>
          </p:nvSpPr>
          <p:spPr>
            <a:xfrm>
              <a:off x="5423223" y="2590207"/>
              <a:ext cx="285839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100%</a:t>
              </a:r>
            </a:p>
          </p:txBody>
        </p:sp>
        <p:sp>
          <p:nvSpPr>
            <p:cNvPr id="3013" name="pl3013"/>
            <p:cNvSpPr/>
            <p:nvPr/>
          </p:nvSpPr>
          <p:spPr>
            <a:xfrm>
              <a:off x="5892880" y="25276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4" name="pl3014"/>
            <p:cNvSpPr/>
            <p:nvPr/>
          </p:nvSpPr>
          <p:spPr>
            <a:xfrm>
              <a:off x="6068398" y="25276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5" name="pl3015"/>
            <p:cNvSpPr/>
            <p:nvPr/>
          </p:nvSpPr>
          <p:spPr>
            <a:xfrm>
              <a:off x="6243916" y="25276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6" name="pl3016"/>
            <p:cNvSpPr/>
            <p:nvPr/>
          </p:nvSpPr>
          <p:spPr>
            <a:xfrm>
              <a:off x="6419434" y="25276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7" name="pl3017"/>
            <p:cNvSpPr/>
            <p:nvPr/>
          </p:nvSpPr>
          <p:spPr>
            <a:xfrm>
              <a:off x="6594952" y="25276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8" name="tx3018"/>
            <p:cNvSpPr/>
            <p:nvPr/>
          </p:nvSpPr>
          <p:spPr>
            <a:xfrm>
              <a:off x="5812116" y="2590207"/>
              <a:ext cx="161528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0%</a:t>
              </a:r>
            </a:p>
          </p:txBody>
        </p:sp>
        <p:sp>
          <p:nvSpPr>
            <p:cNvPr id="3019" name="tx3019"/>
            <p:cNvSpPr/>
            <p:nvPr/>
          </p:nvSpPr>
          <p:spPr>
            <a:xfrm>
              <a:off x="5956557" y="2589989"/>
              <a:ext cx="223683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25%</a:t>
              </a:r>
            </a:p>
          </p:txBody>
        </p:sp>
        <p:sp>
          <p:nvSpPr>
            <p:cNvPr id="3020" name="tx3020"/>
            <p:cNvSpPr/>
            <p:nvPr/>
          </p:nvSpPr>
          <p:spPr>
            <a:xfrm>
              <a:off x="6132075" y="2590207"/>
              <a:ext cx="223683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50%</a:t>
              </a:r>
            </a:p>
          </p:txBody>
        </p:sp>
        <p:sp>
          <p:nvSpPr>
            <p:cNvPr id="3021" name="tx3021"/>
            <p:cNvSpPr/>
            <p:nvPr/>
          </p:nvSpPr>
          <p:spPr>
            <a:xfrm>
              <a:off x="6307593" y="2590589"/>
              <a:ext cx="223683" cy="79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75%</a:t>
              </a:r>
            </a:p>
          </p:txBody>
        </p:sp>
        <p:sp>
          <p:nvSpPr>
            <p:cNvPr id="3022" name="tx3022"/>
            <p:cNvSpPr/>
            <p:nvPr/>
          </p:nvSpPr>
          <p:spPr>
            <a:xfrm>
              <a:off x="6452033" y="2590207"/>
              <a:ext cx="285839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100%</a:t>
              </a:r>
            </a:p>
          </p:txBody>
        </p:sp>
        <p:sp>
          <p:nvSpPr>
            <p:cNvPr id="3023" name="tx3023"/>
            <p:cNvSpPr/>
            <p:nvPr/>
          </p:nvSpPr>
          <p:spPr>
            <a:xfrm>
              <a:off x="5670836" y="2391046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3024" name="tx3024"/>
            <p:cNvSpPr/>
            <p:nvPr/>
          </p:nvSpPr>
          <p:spPr>
            <a:xfrm>
              <a:off x="5732991" y="2232061"/>
              <a:ext cx="62155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3025" name="tx3025"/>
            <p:cNvSpPr/>
            <p:nvPr/>
          </p:nvSpPr>
          <p:spPr>
            <a:xfrm>
              <a:off x="5732991" y="2069912"/>
              <a:ext cx="62155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3026" name="tx3026"/>
            <p:cNvSpPr/>
            <p:nvPr/>
          </p:nvSpPr>
          <p:spPr>
            <a:xfrm>
              <a:off x="5732991" y="1911909"/>
              <a:ext cx="62155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3027" name="tx3027"/>
            <p:cNvSpPr/>
            <p:nvPr/>
          </p:nvSpPr>
          <p:spPr>
            <a:xfrm>
              <a:off x="5695774" y="1751342"/>
              <a:ext cx="99372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3028" name="pl3028"/>
            <p:cNvSpPr/>
            <p:nvPr/>
          </p:nvSpPr>
          <p:spPr>
            <a:xfrm>
              <a:off x="5822982" y="24313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9" name="pl3029"/>
            <p:cNvSpPr/>
            <p:nvPr/>
          </p:nvSpPr>
          <p:spPr>
            <a:xfrm>
              <a:off x="5822982" y="22707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0" name="pl3030"/>
            <p:cNvSpPr/>
            <p:nvPr/>
          </p:nvSpPr>
          <p:spPr>
            <a:xfrm>
              <a:off x="5822982" y="21102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1" name="pl3031"/>
            <p:cNvSpPr/>
            <p:nvPr/>
          </p:nvSpPr>
          <p:spPr>
            <a:xfrm>
              <a:off x="5822982" y="19496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2" name="pl3032"/>
            <p:cNvSpPr/>
            <p:nvPr/>
          </p:nvSpPr>
          <p:spPr>
            <a:xfrm>
              <a:off x="5822982" y="17890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3" name="tx3033"/>
            <p:cNvSpPr/>
            <p:nvPr/>
          </p:nvSpPr>
          <p:spPr>
            <a:xfrm>
              <a:off x="5732991" y="4308614"/>
              <a:ext cx="62155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3034" name="tx3034"/>
            <p:cNvSpPr/>
            <p:nvPr/>
          </p:nvSpPr>
          <p:spPr>
            <a:xfrm>
              <a:off x="5732991" y="4106269"/>
              <a:ext cx="62155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3035" name="tx3035"/>
            <p:cNvSpPr/>
            <p:nvPr/>
          </p:nvSpPr>
          <p:spPr>
            <a:xfrm>
              <a:off x="5732991" y="3910037"/>
              <a:ext cx="62155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3036" name="tx3036"/>
            <p:cNvSpPr/>
            <p:nvPr/>
          </p:nvSpPr>
          <p:spPr>
            <a:xfrm>
              <a:off x="5695774" y="3711239"/>
              <a:ext cx="99372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3037" name="pl3037"/>
            <p:cNvSpPr/>
            <p:nvPr/>
          </p:nvSpPr>
          <p:spPr>
            <a:xfrm>
              <a:off x="5822982" y="43453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8" name="pl3038"/>
            <p:cNvSpPr/>
            <p:nvPr/>
          </p:nvSpPr>
          <p:spPr>
            <a:xfrm>
              <a:off x="5822982" y="41465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9" name="pl3039"/>
            <p:cNvSpPr/>
            <p:nvPr/>
          </p:nvSpPr>
          <p:spPr>
            <a:xfrm>
              <a:off x="5822982" y="39477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0" name="pl3040"/>
            <p:cNvSpPr/>
            <p:nvPr/>
          </p:nvSpPr>
          <p:spPr>
            <a:xfrm>
              <a:off x="5822982" y="37489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1" name="tx3041"/>
            <p:cNvSpPr/>
            <p:nvPr/>
          </p:nvSpPr>
          <p:spPr>
            <a:xfrm>
              <a:off x="5732991" y="6245573"/>
              <a:ext cx="62155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3042" name="tx3042"/>
            <p:cNvSpPr/>
            <p:nvPr/>
          </p:nvSpPr>
          <p:spPr>
            <a:xfrm>
              <a:off x="5732991" y="6043228"/>
              <a:ext cx="62155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3043" name="tx3043"/>
            <p:cNvSpPr/>
            <p:nvPr/>
          </p:nvSpPr>
          <p:spPr>
            <a:xfrm>
              <a:off x="5732991" y="5846996"/>
              <a:ext cx="62155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3044" name="tx3044"/>
            <p:cNvSpPr/>
            <p:nvPr/>
          </p:nvSpPr>
          <p:spPr>
            <a:xfrm>
              <a:off x="5695774" y="5648198"/>
              <a:ext cx="99372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3045" name="pl3045"/>
            <p:cNvSpPr/>
            <p:nvPr/>
          </p:nvSpPr>
          <p:spPr>
            <a:xfrm>
              <a:off x="5822982" y="62823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6" name="pl3046"/>
            <p:cNvSpPr/>
            <p:nvPr/>
          </p:nvSpPr>
          <p:spPr>
            <a:xfrm>
              <a:off x="5822982" y="60835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7" name="pl3047"/>
            <p:cNvSpPr/>
            <p:nvPr/>
          </p:nvSpPr>
          <p:spPr>
            <a:xfrm>
              <a:off x="5822982" y="58847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8" name="pl3048"/>
            <p:cNvSpPr/>
            <p:nvPr/>
          </p:nvSpPr>
          <p:spPr>
            <a:xfrm>
              <a:off x="5822982" y="56859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9" name="tx3049"/>
            <p:cNvSpPr/>
            <p:nvPr/>
          </p:nvSpPr>
          <p:spPr>
            <a:xfrm>
              <a:off x="4642026" y="2391046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3050" name="tx3050"/>
            <p:cNvSpPr/>
            <p:nvPr/>
          </p:nvSpPr>
          <p:spPr>
            <a:xfrm>
              <a:off x="4704182" y="2232061"/>
              <a:ext cx="62155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3051" name="tx3051"/>
            <p:cNvSpPr/>
            <p:nvPr/>
          </p:nvSpPr>
          <p:spPr>
            <a:xfrm>
              <a:off x="4704182" y="2071931"/>
              <a:ext cx="62155" cy="78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3052" name="tx3052"/>
            <p:cNvSpPr/>
            <p:nvPr/>
          </p:nvSpPr>
          <p:spPr>
            <a:xfrm>
              <a:off x="4704182" y="1911909"/>
              <a:ext cx="62155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3053" name="tx3053"/>
            <p:cNvSpPr/>
            <p:nvPr/>
          </p:nvSpPr>
          <p:spPr>
            <a:xfrm>
              <a:off x="4666965" y="1748777"/>
              <a:ext cx="99372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-3</a:t>
              </a:r>
            </a:p>
          </p:txBody>
        </p:sp>
        <p:sp>
          <p:nvSpPr>
            <p:cNvPr id="3054" name="pl3054"/>
            <p:cNvSpPr/>
            <p:nvPr/>
          </p:nvSpPr>
          <p:spPr>
            <a:xfrm>
              <a:off x="4794173" y="24313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5" name="pl3055"/>
            <p:cNvSpPr/>
            <p:nvPr/>
          </p:nvSpPr>
          <p:spPr>
            <a:xfrm>
              <a:off x="4794173" y="22707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6" name="pl3056"/>
            <p:cNvSpPr/>
            <p:nvPr/>
          </p:nvSpPr>
          <p:spPr>
            <a:xfrm>
              <a:off x="4794173" y="21102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7" name="pl3057"/>
            <p:cNvSpPr/>
            <p:nvPr/>
          </p:nvSpPr>
          <p:spPr>
            <a:xfrm>
              <a:off x="4794173" y="19496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8" name="pl3058"/>
            <p:cNvSpPr/>
            <p:nvPr/>
          </p:nvSpPr>
          <p:spPr>
            <a:xfrm>
              <a:off x="4794173" y="17890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9" name="tx3059"/>
            <p:cNvSpPr/>
            <p:nvPr/>
          </p:nvSpPr>
          <p:spPr>
            <a:xfrm>
              <a:off x="4704182" y="4308614"/>
              <a:ext cx="62155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3060" name="tx3060"/>
            <p:cNvSpPr/>
            <p:nvPr/>
          </p:nvSpPr>
          <p:spPr>
            <a:xfrm>
              <a:off x="4704182" y="4106269"/>
              <a:ext cx="62155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3061" name="tx3061"/>
            <p:cNvSpPr/>
            <p:nvPr/>
          </p:nvSpPr>
          <p:spPr>
            <a:xfrm>
              <a:off x="4704182" y="3910037"/>
              <a:ext cx="62155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3062" name="tx3062"/>
            <p:cNvSpPr/>
            <p:nvPr/>
          </p:nvSpPr>
          <p:spPr>
            <a:xfrm>
              <a:off x="4666965" y="3711239"/>
              <a:ext cx="99372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3063" name="pl3063"/>
            <p:cNvSpPr/>
            <p:nvPr/>
          </p:nvSpPr>
          <p:spPr>
            <a:xfrm>
              <a:off x="4794173" y="43453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4" name="pl3064"/>
            <p:cNvSpPr/>
            <p:nvPr/>
          </p:nvSpPr>
          <p:spPr>
            <a:xfrm>
              <a:off x="4794173" y="41465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5" name="pl3065"/>
            <p:cNvSpPr/>
            <p:nvPr/>
          </p:nvSpPr>
          <p:spPr>
            <a:xfrm>
              <a:off x="4794173" y="39477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6" name="pl3066"/>
            <p:cNvSpPr/>
            <p:nvPr/>
          </p:nvSpPr>
          <p:spPr>
            <a:xfrm>
              <a:off x="4794173" y="37489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7" name="tx3067"/>
            <p:cNvSpPr/>
            <p:nvPr/>
          </p:nvSpPr>
          <p:spPr>
            <a:xfrm>
              <a:off x="4704182" y="6245573"/>
              <a:ext cx="62155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3068" name="tx3068"/>
            <p:cNvSpPr/>
            <p:nvPr/>
          </p:nvSpPr>
          <p:spPr>
            <a:xfrm>
              <a:off x="4704182" y="6043228"/>
              <a:ext cx="62155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3069" name="tx3069"/>
            <p:cNvSpPr/>
            <p:nvPr/>
          </p:nvSpPr>
          <p:spPr>
            <a:xfrm>
              <a:off x="4704182" y="5846996"/>
              <a:ext cx="62155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3070" name="tx3070"/>
            <p:cNvSpPr/>
            <p:nvPr/>
          </p:nvSpPr>
          <p:spPr>
            <a:xfrm>
              <a:off x="4666965" y="5648198"/>
              <a:ext cx="99372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3071" name="pl3071"/>
            <p:cNvSpPr/>
            <p:nvPr/>
          </p:nvSpPr>
          <p:spPr>
            <a:xfrm>
              <a:off x="4794173" y="62823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2" name="pl3072"/>
            <p:cNvSpPr/>
            <p:nvPr/>
          </p:nvSpPr>
          <p:spPr>
            <a:xfrm>
              <a:off x="4794173" y="60835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3" name="pl3073"/>
            <p:cNvSpPr/>
            <p:nvPr/>
          </p:nvSpPr>
          <p:spPr>
            <a:xfrm>
              <a:off x="4794173" y="58847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4" name="pl3074"/>
            <p:cNvSpPr/>
            <p:nvPr/>
          </p:nvSpPr>
          <p:spPr>
            <a:xfrm>
              <a:off x="4794173" y="56859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5" name="tx3075"/>
            <p:cNvSpPr/>
            <p:nvPr/>
          </p:nvSpPr>
          <p:spPr>
            <a:xfrm>
              <a:off x="3613217" y="2391046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3076" name="tx3076"/>
            <p:cNvSpPr/>
            <p:nvPr/>
          </p:nvSpPr>
          <p:spPr>
            <a:xfrm>
              <a:off x="3675372" y="2232061"/>
              <a:ext cx="62155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3077" name="tx3077"/>
            <p:cNvSpPr/>
            <p:nvPr/>
          </p:nvSpPr>
          <p:spPr>
            <a:xfrm>
              <a:off x="3675372" y="2069912"/>
              <a:ext cx="62155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3078" name="tx3078"/>
            <p:cNvSpPr/>
            <p:nvPr/>
          </p:nvSpPr>
          <p:spPr>
            <a:xfrm>
              <a:off x="3675372" y="1911909"/>
              <a:ext cx="62155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3079" name="tx3079"/>
            <p:cNvSpPr/>
            <p:nvPr/>
          </p:nvSpPr>
          <p:spPr>
            <a:xfrm>
              <a:off x="3638155" y="1751342"/>
              <a:ext cx="99372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3080" name="pl3080"/>
            <p:cNvSpPr/>
            <p:nvPr/>
          </p:nvSpPr>
          <p:spPr>
            <a:xfrm>
              <a:off x="3765364" y="24313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1" name="pl3081"/>
            <p:cNvSpPr/>
            <p:nvPr/>
          </p:nvSpPr>
          <p:spPr>
            <a:xfrm>
              <a:off x="3765364" y="22707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2" name="pl3082"/>
            <p:cNvSpPr/>
            <p:nvPr/>
          </p:nvSpPr>
          <p:spPr>
            <a:xfrm>
              <a:off x="3765364" y="21102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3" name="pl3083"/>
            <p:cNvSpPr/>
            <p:nvPr/>
          </p:nvSpPr>
          <p:spPr>
            <a:xfrm>
              <a:off x="3765364" y="19496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4" name="pl3084"/>
            <p:cNvSpPr/>
            <p:nvPr/>
          </p:nvSpPr>
          <p:spPr>
            <a:xfrm>
              <a:off x="3765364" y="17890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5" name="tx3085"/>
            <p:cNvSpPr/>
            <p:nvPr/>
          </p:nvSpPr>
          <p:spPr>
            <a:xfrm>
              <a:off x="3675372" y="4308614"/>
              <a:ext cx="62155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3086" name="tx3086"/>
            <p:cNvSpPr/>
            <p:nvPr/>
          </p:nvSpPr>
          <p:spPr>
            <a:xfrm>
              <a:off x="3675372" y="4106269"/>
              <a:ext cx="62155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3087" name="tx3087"/>
            <p:cNvSpPr/>
            <p:nvPr/>
          </p:nvSpPr>
          <p:spPr>
            <a:xfrm>
              <a:off x="3675372" y="3910037"/>
              <a:ext cx="62155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3088" name="tx3088"/>
            <p:cNvSpPr/>
            <p:nvPr/>
          </p:nvSpPr>
          <p:spPr>
            <a:xfrm>
              <a:off x="3638155" y="3711239"/>
              <a:ext cx="99372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3089" name="pl3089"/>
            <p:cNvSpPr/>
            <p:nvPr/>
          </p:nvSpPr>
          <p:spPr>
            <a:xfrm>
              <a:off x="3765364" y="43453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0" name="pl3090"/>
            <p:cNvSpPr/>
            <p:nvPr/>
          </p:nvSpPr>
          <p:spPr>
            <a:xfrm>
              <a:off x="3765364" y="41465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1" name="pl3091"/>
            <p:cNvSpPr/>
            <p:nvPr/>
          </p:nvSpPr>
          <p:spPr>
            <a:xfrm>
              <a:off x="3765364" y="39477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2" name="pl3092"/>
            <p:cNvSpPr/>
            <p:nvPr/>
          </p:nvSpPr>
          <p:spPr>
            <a:xfrm>
              <a:off x="3765364" y="37489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3" name="tx3093"/>
            <p:cNvSpPr/>
            <p:nvPr/>
          </p:nvSpPr>
          <p:spPr>
            <a:xfrm>
              <a:off x="3675372" y="6245573"/>
              <a:ext cx="62155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3094" name="tx3094"/>
            <p:cNvSpPr/>
            <p:nvPr/>
          </p:nvSpPr>
          <p:spPr>
            <a:xfrm>
              <a:off x="3675372" y="6043228"/>
              <a:ext cx="62155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3095" name="tx3095"/>
            <p:cNvSpPr/>
            <p:nvPr/>
          </p:nvSpPr>
          <p:spPr>
            <a:xfrm>
              <a:off x="3675372" y="5846996"/>
              <a:ext cx="62155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3096" name="tx3096"/>
            <p:cNvSpPr/>
            <p:nvPr/>
          </p:nvSpPr>
          <p:spPr>
            <a:xfrm>
              <a:off x="3638155" y="5648198"/>
              <a:ext cx="99372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3097" name="pl3097"/>
            <p:cNvSpPr/>
            <p:nvPr/>
          </p:nvSpPr>
          <p:spPr>
            <a:xfrm>
              <a:off x="3765364" y="62823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8" name="pl3098"/>
            <p:cNvSpPr/>
            <p:nvPr/>
          </p:nvSpPr>
          <p:spPr>
            <a:xfrm>
              <a:off x="3765364" y="60835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9" name="pl3099"/>
            <p:cNvSpPr/>
            <p:nvPr/>
          </p:nvSpPr>
          <p:spPr>
            <a:xfrm>
              <a:off x="3765364" y="58847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0" name="pl3100"/>
            <p:cNvSpPr/>
            <p:nvPr/>
          </p:nvSpPr>
          <p:spPr>
            <a:xfrm>
              <a:off x="3765364" y="56859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1" name="tx3101"/>
            <p:cNvSpPr/>
            <p:nvPr/>
          </p:nvSpPr>
          <p:spPr>
            <a:xfrm>
              <a:off x="2584407" y="2391046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3102" name="tx3102"/>
            <p:cNvSpPr/>
            <p:nvPr/>
          </p:nvSpPr>
          <p:spPr>
            <a:xfrm>
              <a:off x="2646563" y="2232061"/>
              <a:ext cx="62155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3103" name="tx3103"/>
            <p:cNvSpPr/>
            <p:nvPr/>
          </p:nvSpPr>
          <p:spPr>
            <a:xfrm>
              <a:off x="2646563" y="2069912"/>
              <a:ext cx="62155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3104" name="tx3104"/>
            <p:cNvSpPr/>
            <p:nvPr/>
          </p:nvSpPr>
          <p:spPr>
            <a:xfrm>
              <a:off x="2646563" y="1911909"/>
              <a:ext cx="62155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3105" name="tx3105"/>
            <p:cNvSpPr/>
            <p:nvPr/>
          </p:nvSpPr>
          <p:spPr>
            <a:xfrm>
              <a:off x="2609346" y="1751342"/>
              <a:ext cx="99372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3106" name="pl3106"/>
            <p:cNvSpPr/>
            <p:nvPr/>
          </p:nvSpPr>
          <p:spPr>
            <a:xfrm>
              <a:off x="2736554" y="24313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7" name="pl3107"/>
            <p:cNvSpPr/>
            <p:nvPr/>
          </p:nvSpPr>
          <p:spPr>
            <a:xfrm>
              <a:off x="2736554" y="22707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8" name="pl3108"/>
            <p:cNvSpPr/>
            <p:nvPr/>
          </p:nvSpPr>
          <p:spPr>
            <a:xfrm>
              <a:off x="2736554" y="21102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9" name="pl3109"/>
            <p:cNvSpPr/>
            <p:nvPr/>
          </p:nvSpPr>
          <p:spPr>
            <a:xfrm>
              <a:off x="2736554" y="19496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0" name="pl3110"/>
            <p:cNvSpPr/>
            <p:nvPr/>
          </p:nvSpPr>
          <p:spPr>
            <a:xfrm>
              <a:off x="2736554" y="17890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1" name="tx3111"/>
            <p:cNvSpPr/>
            <p:nvPr/>
          </p:nvSpPr>
          <p:spPr>
            <a:xfrm>
              <a:off x="2646563" y="4308614"/>
              <a:ext cx="62155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3112" name="tx3112"/>
            <p:cNvSpPr/>
            <p:nvPr/>
          </p:nvSpPr>
          <p:spPr>
            <a:xfrm>
              <a:off x="2646563" y="4106269"/>
              <a:ext cx="62155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3113" name="tx3113"/>
            <p:cNvSpPr/>
            <p:nvPr/>
          </p:nvSpPr>
          <p:spPr>
            <a:xfrm>
              <a:off x="2646563" y="3910037"/>
              <a:ext cx="62155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3114" name="tx3114"/>
            <p:cNvSpPr/>
            <p:nvPr/>
          </p:nvSpPr>
          <p:spPr>
            <a:xfrm>
              <a:off x="2609346" y="3711239"/>
              <a:ext cx="99372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3115" name="pl3115"/>
            <p:cNvSpPr/>
            <p:nvPr/>
          </p:nvSpPr>
          <p:spPr>
            <a:xfrm>
              <a:off x="2736554" y="43453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6" name="pl3116"/>
            <p:cNvSpPr/>
            <p:nvPr/>
          </p:nvSpPr>
          <p:spPr>
            <a:xfrm>
              <a:off x="2736554" y="41465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7" name="pl3117"/>
            <p:cNvSpPr/>
            <p:nvPr/>
          </p:nvSpPr>
          <p:spPr>
            <a:xfrm>
              <a:off x="2736554" y="39477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8" name="pl3118"/>
            <p:cNvSpPr/>
            <p:nvPr/>
          </p:nvSpPr>
          <p:spPr>
            <a:xfrm>
              <a:off x="2736554" y="37489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9" name="tx3119"/>
            <p:cNvSpPr/>
            <p:nvPr/>
          </p:nvSpPr>
          <p:spPr>
            <a:xfrm>
              <a:off x="2646563" y="6245573"/>
              <a:ext cx="62155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3120" name="tx3120"/>
            <p:cNvSpPr/>
            <p:nvPr/>
          </p:nvSpPr>
          <p:spPr>
            <a:xfrm>
              <a:off x="2646563" y="6043228"/>
              <a:ext cx="62155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3121" name="tx3121"/>
            <p:cNvSpPr/>
            <p:nvPr/>
          </p:nvSpPr>
          <p:spPr>
            <a:xfrm>
              <a:off x="2646563" y="5846996"/>
              <a:ext cx="62155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3122" name="tx3122"/>
            <p:cNvSpPr/>
            <p:nvPr/>
          </p:nvSpPr>
          <p:spPr>
            <a:xfrm>
              <a:off x="2609346" y="5648198"/>
              <a:ext cx="99372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3123" name="pl3123"/>
            <p:cNvSpPr/>
            <p:nvPr/>
          </p:nvSpPr>
          <p:spPr>
            <a:xfrm>
              <a:off x="2736554" y="62823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4" name="pl3124"/>
            <p:cNvSpPr/>
            <p:nvPr/>
          </p:nvSpPr>
          <p:spPr>
            <a:xfrm>
              <a:off x="2736554" y="60835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5" name="pl3125"/>
            <p:cNvSpPr/>
            <p:nvPr/>
          </p:nvSpPr>
          <p:spPr>
            <a:xfrm>
              <a:off x="2736554" y="58847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6" name="pl3126"/>
            <p:cNvSpPr/>
            <p:nvPr/>
          </p:nvSpPr>
          <p:spPr>
            <a:xfrm>
              <a:off x="2736554" y="56859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7" name="tx3127"/>
            <p:cNvSpPr/>
            <p:nvPr/>
          </p:nvSpPr>
          <p:spPr>
            <a:xfrm>
              <a:off x="1555598" y="2391046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3128" name="tx3128"/>
            <p:cNvSpPr/>
            <p:nvPr/>
          </p:nvSpPr>
          <p:spPr>
            <a:xfrm>
              <a:off x="1617754" y="2232061"/>
              <a:ext cx="62155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3129" name="tx3129"/>
            <p:cNvSpPr/>
            <p:nvPr/>
          </p:nvSpPr>
          <p:spPr>
            <a:xfrm>
              <a:off x="1617754" y="2069912"/>
              <a:ext cx="62155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3130" name="tx3130"/>
            <p:cNvSpPr/>
            <p:nvPr/>
          </p:nvSpPr>
          <p:spPr>
            <a:xfrm>
              <a:off x="1617754" y="1911909"/>
              <a:ext cx="62155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3131" name="tx3131"/>
            <p:cNvSpPr/>
            <p:nvPr/>
          </p:nvSpPr>
          <p:spPr>
            <a:xfrm>
              <a:off x="1580537" y="1751342"/>
              <a:ext cx="99372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3132" name="pl3132"/>
            <p:cNvSpPr/>
            <p:nvPr/>
          </p:nvSpPr>
          <p:spPr>
            <a:xfrm>
              <a:off x="1707745" y="24313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3" name="pl3133"/>
            <p:cNvSpPr/>
            <p:nvPr/>
          </p:nvSpPr>
          <p:spPr>
            <a:xfrm>
              <a:off x="1707745" y="22707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4" name="pl3134"/>
            <p:cNvSpPr/>
            <p:nvPr/>
          </p:nvSpPr>
          <p:spPr>
            <a:xfrm>
              <a:off x="1707745" y="21102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5" name="pl3135"/>
            <p:cNvSpPr/>
            <p:nvPr/>
          </p:nvSpPr>
          <p:spPr>
            <a:xfrm>
              <a:off x="1707745" y="19496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6" name="pl3136"/>
            <p:cNvSpPr/>
            <p:nvPr/>
          </p:nvSpPr>
          <p:spPr>
            <a:xfrm>
              <a:off x="1707745" y="17890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7" name="tx3137"/>
            <p:cNvSpPr/>
            <p:nvPr/>
          </p:nvSpPr>
          <p:spPr>
            <a:xfrm>
              <a:off x="1617754" y="4308614"/>
              <a:ext cx="62155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3138" name="tx3138"/>
            <p:cNvSpPr/>
            <p:nvPr/>
          </p:nvSpPr>
          <p:spPr>
            <a:xfrm>
              <a:off x="1617754" y="4106269"/>
              <a:ext cx="62155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3139" name="tx3139"/>
            <p:cNvSpPr/>
            <p:nvPr/>
          </p:nvSpPr>
          <p:spPr>
            <a:xfrm>
              <a:off x="1617754" y="3910037"/>
              <a:ext cx="62155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3140" name="tx3140"/>
            <p:cNvSpPr/>
            <p:nvPr/>
          </p:nvSpPr>
          <p:spPr>
            <a:xfrm>
              <a:off x="1580537" y="3711239"/>
              <a:ext cx="99372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3141" name="pl3141"/>
            <p:cNvSpPr/>
            <p:nvPr/>
          </p:nvSpPr>
          <p:spPr>
            <a:xfrm>
              <a:off x="1707745" y="43453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2" name="pl3142"/>
            <p:cNvSpPr/>
            <p:nvPr/>
          </p:nvSpPr>
          <p:spPr>
            <a:xfrm>
              <a:off x="1707745" y="41465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3" name="pl3143"/>
            <p:cNvSpPr/>
            <p:nvPr/>
          </p:nvSpPr>
          <p:spPr>
            <a:xfrm>
              <a:off x="1707745" y="39477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4" name="pl3144"/>
            <p:cNvSpPr/>
            <p:nvPr/>
          </p:nvSpPr>
          <p:spPr>
            <a:xfrm>
              <a:off x="1707745" y="37489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5" name="tx3145"/>
            <p:cNvSpPr/>
            <p:nvPr/>
          </p:nvSpPr>
          <p:spPr>
            <a:xfrm>
              <a:off x="1617754" y="6245573"/>
              <a:ext cx="62155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3146" name="tx3146"/>
            <p:cNvSpPr/>
            <p:nvPr/>
          </p:nvSpPr>
          <p:spPr>
            <a:xfrm>
              <a:off x="1617754" y="6043228"/>
              <a:ext cx="62155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3147" name="tx3147"/>
            <p:cNvSpPr/>
            <p:nvPr/>
          </p:nvSpPr>
          <p:spPr>
            <a:xfrm>
              <a:off x="1617754" y="5846996"/>
              <a:ext cx="62155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3148" name="tx3148"/>
            <p:cNvSpPr/>
            <p:nvPr/>
          </p:nvSpPr>
          <p:spPr>
            <a:xfrm>
              <a:off x="1580537" y="5648198"/>
              <a:ext cx="99372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3149" name="pl3149"/>
            <p:cNvSpPr/>
            <p:nvPr/>
          </p:nvSpPr>
          <p:spPr>
            <a:xfrm>
              <a:off x="1707745" y="62823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0" name="pl3150"/>
            <p:cNvSpPr/>
            <p:nvPr/>
          </p:nvSpPr>
          <p:spPr>
            <a:xfrm>
              <a:off x="1707745" y="60835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1" name="pl3151"/>
            <p:cNvSpPr/>
            <p:nvPr/>
          </p:nvSpPr>
          <p:spPr>
            <a:xfrm>
              <a:off x="1707745" y="58847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2" name="pl3152"/>
            <p:cNvSpPr/>
            <p:nvPr/>
          </p:nvSpPr>
          <p:spPr>
            <a:xfrm>
              <a:off x="1707745" y="56859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3" name="tx3153"/>
            <p:cNvSpPr/>
            <p:nvPr/>
          </p:nvSpPr>
          <p:spPr>
            <a:xfrm>
              <a:off x="526789" y="2391046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3154" name="tx3154"/>
            <p:cNvSpPr/>
            <p:nvPr/>
          </p:nvSpPr>
          <p:spPr>
            <a:xfrm>
              <a:off x="588944" y="2232061"/>
              <a:ext cx="62155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3155" name="tx3155"/>
            <p:cNvSpPr/>
            <p:nvPr/>
          </p:nvSpPr>
          <p:spPr>
            <a:xfrm>
              <a:off x="588944" y="2069912"/>
              <a:ext cx="62155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3156" name="tx3156"/>
            <p:cNvSpPr/>
            <p:nvPr/>
          </p:nvSpPr>
          <p:spPr>
            <a:xfrm>
              <a:off x="588944" y="1911909"/>
              <a:ext cx="62155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3157" name="tx3157"/>
            <p:cNvSpPr/>
            <p:nvPr/>
          </p:nvSpPr>
          <p:spPr>
            <a:xfrm>
              <a:off x="551727" y="1751342"/>
              <a:ext cx="99372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3158" name="pl3158"/>
            <p:cNvSpPr/>
            <p:nvPr/>
          </p:nvSpPr>
          <p:spPr>
            <a:xfrm>
              <a:off x="678935" y="24313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9" name="pl3159"/>
            <p:cNvSpPr/>
            <p:nvPr/>
          </p:nvSpPr>
          <p:spPr>
            <a:xfrm>
              <a:off x="678935" y="22707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0" name="pl3160"/>
            <p:cNvSpPr/>
            <p:nvPr/>
          </p:nvSpPr>
          <p:spPr>
            <a:xfrm>
              <a:off x="678935" y="21102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1" name="pl3161"/>
            <p:cNvSpPr/>
            <p:nvPr/>
          </p:nvSpPr>
          <p:spPr>
            <a:xfrm>
              <a:off x="678935" y="19496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2" name="pl3162"/>
            <p:cNvSpPr/>
            <p:nvPr/>
          </p:nvSpPr>
          <p:spPr>
            <a:xfrm>
              <a:off x="678935" y="17890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3" name="tx3163"/>
            <p:cNvSpPr/>
            <p:nvPr/>
          </p:nvSpPr>
          <p:spPr>
            <a:xfrm>
              <a:off x="588944" y="4308614"/>
              <a:ext cx="62155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3164" name="tx3164"/>
            <p:cNvSpPr/>
            <p:nvPr/>
          </p:nvSpPr>
          <p:spPr>
            <a:xfrm>
              <a:off x="588944" y="4106269"/>
              <a:ext cx="62155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3165" name="tx3165"/>
            <p:cNvSpPr/>
            <p:nvPr/>
          </p:nvSpPr>
          <p:spPr>
            <a:xfrm>
              <a:off x="588944" y="3910037"/>
              <a:ext cx="62155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3166" name="tx3166"/>
            <p:cNvSpPr/>
            <p:nvPr/>
          </p:nvSpPr>
          <p:spPr>
            <a:xfrm>
              <a:off x="551727" y="3711239"/>
              <a:ext cx="99372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3167" name="pl3167"/>
            <p:cNvSpPr/>
            <p:nvPr/>
          </p:nvSpPr>
          <p:spPr>
            <a:xfrm>
              <a:off x="678935" y="43453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8" name="pl3168"/>
            <p:cNvSpPr/>
            <p:nvPr/>
          </p:nvSpPr>
          <p:spPr>
            <a:xfrm>
              <a:off x="678935" y="41465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9" name="pl3169"/>
            <p:cNvSpPr/>
            <p:nvPr/>
          </p:nvSpPr>
          <p:spPr>
            <a:xfrm>
              <a:off x="678935" y="39477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0" name="pl3170"/>
            <p:cNvSpPr/>
            <p:nvPr/>
          </p:nvSpPr>
          <p:spPr>
            <a:xfrm>
              <a:off x="678935" y="37489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1" name="tx3171"/>
            <p:cNvSpPr/>
            <p:nvPr/>
          </p:nvSpPr>
          <p:spPr>
            <a:xfrm>
              <a:off x="588944" y="6245573"/>
              <a:ext cx="62155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3172" name="tx3172"/>
            <p:cNvSpPr/>
            <p:nvPr/>
          </p:nvSpPr>
          <p:spPr>
            <a:xfrm>
              <a:off x="588944" y="6043228"/>
              <a:ext cx="62155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3173" name="tx3173"/>
            <p:cNvSpPr/>
            <p:nvPr/>
          </p:nvSpPr>
          <p:spPr>
            <a:xfrm>
              <a:off x="588944" y="5846996"/>
              <a:ext cx="62155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3174" name="tx3174"/>
            <p:cNvSpPr/>
            <p:nvPr/>
          </p:nvSpPr>
          <p:spPr>
            <a:xfrm>
              <a:off x="551727" y="5648198"/>
              <a:ext cx="99372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3175" name="pl3175"/>
            <p:cNvSpPr/>
            <p:nvPr/>
          </p:nvSpPr>
          <p:spPr>
            <a:xfrm>
              <a:off x="678935" y="62823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6" name="pl3176"/>
            <p:cNvSpPr/>
            <p:nvPr/>
          </p:nvSpPr>
          <p:spPr>
            <a:xfrm>
              <a:off x="678935" y="60835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7" name="pl3177"/>
            <p:cNvSpPr/>
            <p:nvPr/>
          </p:nvSpPr>
          <p:spPr>
            <a:xfrm>
              <a:off x="678935" y="58847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8" name="pl3178"/>
            <p:cNvSpPr/>
            <p:nvPr/>
          </p:nvSpPr>
          <p:spPr>
            <a:xfrm>
              <a:off x="678935" y="56859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9" name="tx3179"/>
            <p:cNvSpPr/>
            <p:nvPr/>
          </p:nvSpPr>
          <p:spPr>
            <a:xfrm>
              <a:off x="3318448" y="6600980"/>
              <a:ext cx="706890" cy="10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Abundance</a:t>
              </a:r>
            </a:p>
          </p:txBody>
        </p:sp>
        <p:sp>
          <p:nvSpPr>
            <p:cNvPr id="3180" name="rc3180"/>
            <p:cNvSpPr/>
            <p:nvPr/>
          </p:nvSpPr>
          <p:spPr>
            <a:xfrm>
              <a:off x="6769234" y="2670227"/>
              <a:ext cx="3402139" cy="275388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1" name="tx3181"/>
            <p:cNvSpPr/>
            <p:nvPr/>
          </p:nvSpPr>
          <p:spPr>
            <a:xfrm>
              <a:off x="6838823" y="2737462"/>
              <a:ext cx="2484586" cy="1180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PathoFact_AMR_AMR_sub_class_multi</a:t>
              </a:r>
            </a:p>
          </p:txBody>
        </p:sp>
        <p:sp>
          <p:nvSpPr>
            <p:cNvPr id="3182" name="rc3182"/>
            <p:cNvSpPr/>
            <p:nvPr/>
          </p:nvSpPr>
          <p:spPr>
            <a:xfrm>
              <a:off x="6838823" y="2940510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3" name="rc3183"/>
            <p:cNvSpPr/>
            <p:nvPr/>
          </p:nvSpPr>
          <p:spPr>
            <a:xfrm>
              <a:off x="6840623" y="2942310"/>
              <a:ext cx="215856" cy="215856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4" name="rc3184"/>
            <p:cNvSpPr/>
            <p:nvPr/>
          </p:nvSpPr>
          <p:spPr>
            <a:xfrm>
              <a:off x="6838823" y="315996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5" name="rc3185"/>
            <p:cNvSpPr/>
            <p:nvPr/>
          </p:nvSpPr>
          <p:spPr>
            <a:xfrm>
              <a:off x="6840623" y="3161766"/>
              <a:ext cx="215856" cy="215855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6" name="rc3186"/>
            <p:cNvSpPr/>
            <p:nvPr/>
          </p:nvSpPr>
          <p:spPr>
            <a:xfrm>
              <a:off x="6838823" y="3379422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7" name="rc3187"/>
            <p:cNvSpPr/>
            <p:nvPr/>
          </p:nvSpPr>
          <p:spPr>
            <a:xfrm>
              <a:off x="6840623" y="3381222"/>
              <a:ext cx="215856" cy="215856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8" name="rc3188"/>
            <p:cNvSpPr/>
            <p:nvPr/>
          </p:nvSpPr>
          <p:spPr>
            <a:xfrm>
              <a:off x="6838823" y="3598878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9" name="rc3189"/>
            <p:cNvSpPr/>
            <p:nvPr/>
          </p:nvSpPr>
          <p:spPr>
            <a:xfrm>
              <a:off x="6840623" y="3600678"/>
              <a:ext cx="215856" cy="215856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0" name="rc3190"/>
            <p:cNvSpPr/>
            <p:nvPr/>
          </p:nvSpPr>
          <p:spPr>
            <a:xfrm>
              <a:off x="6838823" y="3818334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1" name="rc3191"/>
            <p:cNvSpPr/>
            <p:nvPr/>
          </p:nvSpPr>
          <p:spPr>
            <a:xfrm>
              <a:off x="6840623" y="3820134"/>
              <a:ext cx="215856" cy="215855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2" name="rc3192"/>
            <p:cNvSpPr/>
            <p:nvPr/>
          </p:nvSpPr>
          <p:spPr>
            <a:xfrm>
              <a:off x="6838823" y="4037790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3" name="rc3193"/>
            <p:cNvSpPr/>
            <p:nvPr/>
          </p:nvSpPr>
          <p:spPr>
            <a:xfrm>
              <a:off x="6840623" y="4039590"/>
              <a:ext cx="215856" cy="215855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4" name="rc3194"/>
            <p:cNvSpPr/>
            <p:nvPr/>
          </p:nvSpPr>
          <p:spPr>
            <a:xfrm>
              <a:off x="6838823" y="4257246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5" name="rc3195"/>
            <p:cNvSpPr/>
            <p:nvPr/>
          </p:nvSpPr>
          <p:spPr>
            <a:xfrm>
              <a:off x="6840623" y="4259046"/>
              <a:ext cx="215856" cy="215856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6" name="rc3196"/>
            <p:cNvSpPr/>
            <p:nvPr/>
          </p:nvSpPr>
          <p:spPr>
            <a:xfrm>
              <a:off x="6838823" y="4476702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7" name="rc3197"/>
            <p:cNvSpPr/>
            <p:nvPr/>
          </p:nvSpPr>
          <p:spPr>
            <a:xfrm>
              <a:off x="6840623" y="4478502"/>
              <a:ext cx="215856" cy="215855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8" name="rc3198"/>
            <p:cNvSpPr/>
            <p:nvPr/>
          </p:nvSpPr>
          <p:spPr>
            <a:xfrm>
              <a:off x="6838823" y="4696158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9" name="rc3199"/>
            <p:cNvSpPr/>
            <p:nvPr/>
          </p:nvSpPr>
          <p:spPr>
            <a:xfrm>
              <a:off x="6840623" y="4697958"/>
              <a:ext cx="215856" cy="215855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0" name="rc3200"/>
            <p:cNvSpPr/>
            <p:nvPr/>
          </p:nvSpPr>
          <p:spPr>
            <a:xfrm>
              <a:off x="6838823" y="4915614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1" name="rc3201"/>
            <p:cNvSpPr/>
            <p:nvPr/>
          </p:nvSpPr>
          <p:spPr>
            <a:xfrm>
              <a:off x="6840623" y="4917414"/>
              <a:ext cx="215856" cy="215855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2" name="rc3202"/>
            <p:cNvSpPr/>
            <p:nvPr/>
          </p:nvSpPr>
          <p:spPr>
            <a:xfrm>
              <a:off x="6838823" y="5135070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3" name="rc3203"/>
            <p:cNvSpPr/>
            <p:nvPr/>
          </p:nvSpPr>
          <p:spPr>
            <a:xfrm>
              <a:off x="6840623" y="5136870"/>
              <a:ext cx="215856" cy="215855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4" name="rc3204"/>
            <p:cNvSpPr/>
            <p:nvPr/>
          </p:nvSpPr>
          <p:spPr>
            <a:xfrm>
              <a:off x="8439914" y="294051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5" name="rc3205"/>
            <p:cNvSpPr/>
            <p:nvPr/>
          </p:nvSpPr>
          <p:spPr>
            <a:xfrm>
              <a:off x="8441714" y="2942310"/>
              <a:ext cx="215856" cy="215856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6" name="rc3206"/>
            <p:cNvSpPr/>
            <p:nvPr/>
          </p:nvSpPr>
          <p:spPr>
            <a:xfrm>
              <a:off x="8439914" y="315996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7" name="rc3207"/>
            <p:cNvSpPr/>
            <p:nvPr/>
          </p:nvSpPr>
          <p:spPr>
            <a:xfrm>
              <a:off x="8441714" y="3161766"/>
              <a:ext cx="215856" cy="215855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8" name="rc3208"/>
            <p:cNvSpPr/>
            <p:nvPr/>
          </p:nvSpPr>
          <p:spPr>
            <a:xfrm>
              <a:off x="8439914" y="337942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9" name="rc3209"/>
            <p:cNvSpPr/>
            <p:nvPr/>
          </p:nvSpPr>
          <p:spPr>
            <a:xfrm>
              <a:off x="8441714" y="3381222"/>
              <a:ext cx="215856" cy="215856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0" name="rc3210"/>
            <p:cNvSpPr/>
            <p:nvPr/>
          </p:nvSpPr>
          <p:spPr>
            <a:xfrm>
              <a:off x="8439914" y="359887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1" name="rc3211"/>
            <p:cNvSpPr/>
            <p:nvPr/>
          </p:nvSpPr>
          <p:spPr>
            <a:xfrm>
              <a:off x="8441714" y="3600678"/>
              <a:ext cx="215856" cy="215856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2" name="rc3212"/>
            <p:cNvSpPr/>
            <p:nvPr/>
          </p:nvSpPr>
          <p:spPr>
            <a:xfrm>
              <a:off x="8439914" y="381833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3" name="rc3213"/>
            <p:cNvSpPr/>
            <p:nvPr/>
          </p:nvSpPr>
          <p:spPr>
            <a:xfrm>
              <a:off x="8441714" y="3820134"/>
              <a:ext cx="215856" cy="215855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4" name="rc3214"/>
            <p:cNvSpPr/>
            <p:nvPr/>
          </p:nvSpPr>
          <p:spPr>
            <a:xfrm>
              <a:off x="8439914" y="403779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5" name="rc3215"/>
            <p:cNvSpPr/>
            <p:nvPr/>
          </p:nvSpPr>
          <p:spPr>
            <a:xfrm>
              <a:off x="8441714" y="4039590"/>
              <a:ext cx="215856" cy="215855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6" name="rc3216"/>
            <p:cNvSpPr/>
            <p:nvPr/>
          </p:nvSpPr>
          <p:spPr>
            <a:xfrm>
              <a:off x="8439914" y="425724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7" name="rc3217"/>
            <p:cNvSpPr/>
            <p:nvPr/>
          </p:nvSpPr>
          <p:spPr>
            <a:xfrm>
              <a:off x="8441714" y="4259046"/>
              <a:ext cx="215856" cy="215856"/>
            </a:xfrm>
            <a:prstGeom prst="rect">
              <a:avLst/>
            </a:prstGeom>
            <a:solidFill>
              <a:srgbClr val="66A61E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8" name="rc3218"/>
            <p:cNvSpPr/>
            <p:nvPr/>
          </p:nvSpPr>
          <p:spPr>
            <a:xfrm>
              <a:off x="8439914" y="447670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9" name="rc3219"/>
            <p:cNvSpPr/>
            <p:nvPr/>
          </p:nvSpPr>
          <p:spPr>
            <a:xfrm>
              <a:off x="8441714" y="4478502"/>
              <a:ext cx="215856" cy="215855"/>
            </a:xfrm>
            <a:prstGeom prst="rect">
              <a:avLst/>
            </a:prstGeom>
            <a:solidFill>
              <a:srgbClr val="E6AB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0" name="rc3220"/>
            <p:cNvSpPr/>
            <p:nvPr/>
          </p:nvSpPr>
          <p:spPr>
            <a:xfrm>
              <a:off x="8439914" y="469615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1" name="rc3221"/>
            <p:cNvSpPr/>
            <p:nvPr/>
          </p:nvSpPr>
          <p:spPr>
            <a:xfrm>
              <a:off x="8441714" y="4697958"/>
              <a:ext cx="215856" cy="215855"/>
            </a:xfrm>
            <a:prstGeom prst="rect">
              <a:avLst/>
            </a:prstGeom>
            <a:solidFill>
              <a:srgbClr val="A6761D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2" name="rc3222"/>
            <p:cNvSpPr/>
            <p:nvPr/>
          </p:nvSpPr>
          <p:spPr>
            <a:xfrm>
              <a:off x="8439914" y="491561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3" name="rc3223"/>
            <p:cNvSpPr/>
            <p:nvPr/>
          </p:nvSpPr>
          <p:spPr>
            <a:xfrm>
              <a:off x="8441714" y="4917414"/>
              <a:ext cx="215856" cy="215855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4" name="tx3224"/>
            <p:cNvSpPr/>
            <p:nvPr/>
          </p:nvSpPr>
          <p:spPr>
            <a:xfrm>
              <a:off x="7127868" y="2985163"/>
              <a:ext cx="459645" cy="1051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multidrug</a:t>
              </a:r>
            </a:p>
          </p:txBody>
        </p:sp>
        <p:sp>
          <p:nvSpPr>
            <p:cNvPr id="3225" name="tx3225"/>
            <p:cNvSpPr/>
            <p:nvPr/>
          </p:nvSpPr>
          <p:spPr>
            <a:xfrm>
              <a:off x="7127868" y="3206038"/>
              <a:ext cx="838800" cy="1037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peptide antibiotic</a:t>
              </a:r>
            </a:p>
          </p:txBody>
        </p:sp>
        <p:sp>
          <p:nvSpPr>
            <p:cNvPr id="3226" name="tx3226"/>
            <p:cNvSpPr/>
            <p:nvPr/>
          </p:nvSpPr>
          <p:spPr>
            <a:xfrm>
              <a:off x="7127868" y="3424075"/>
              <a:ext cx="1099700" cy="1051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glycopeptide antibiotic</a:t>
              </a:r>
            </a:p>
          </p:txBody>
        </p:sp>
        <p:sp>
          <p:nvSpPr>
            <p:cNvPr id="3227" name="tx3227"/>
            <p:cNvSpPr/>
            <p:nvPr/>
          </p:nvSpPr>
          <p:spPr>
            <a:xfrm>
              <a:off x="7127868" y="3644295"/>
              <a:ext cx="1037381" cy="1043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tetracycline antibiotic</a:t>
              </a:r>
            </a:p>
          </p:txBody>
        </p:sp>
        <p:sp>
          <p:nvSpPr>
            <p:cNvPr id="3228" name="tx3228"/>
            <p:cNvSpPr/>
            <p:nvPr/>
          </p:nvSpPr>
          <p:spPr>
            <a:xfrm>
              <a:off x="7127868" y="3885470"/>
              <a:ext cx="106226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lincosamide antibiotic</a:t>
              </a:r>
            </a:p>
          </p:txBody>
        </p:sp>
        <p:sp>
          <p:nvSpPr>
            <p:cNvPr id="3229" name="tx3229"/>
            <p:cNvSpPr/>
            <p:nvPr/>
          </p:nvSpPr>
          <p:spPr>
            <a:xfrm>
              <a:off x="7127868" y="4082443"/>
              <a:ext cx="1242456" cy="1051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aminoglycoside antibiotic</a:t>
              </a:r>
            </a:p>
          </p:txBody>
        </p:sp>
        <p:sp>
          <p:nvSpPr>
            <p:cNvPr id="3230" name="tx3230"/>
            <p:cNvSpPr/>
            <p:nvPr/>
          </p:nvSpPr>
          <p:spPr>
            <a:xfrm>
              <a:off x="7127868" y="4302444"/>
              <a:ext cx="1236454" cy="104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fluoroquinolone antibiotic</a:t>
              </a:r>
            </a:p>
          </p:txBody>
        </p:sp>
        <p:sp>
          <p:nvSpPr>
            <p:cNvPr id="3231" name="tx3231"/>
            <p:cNvSpPr/>
            <p:nvPr/>
          </p:nvSpPr>
          <p:spPr>
            <a:xfrm>
              <a:off x="7127868" y="4543947"/>
              <a:ext cx="956617" cy="825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macrolide antibiotic</a:t>
              </a:r>
            </a:p>
          </p:txBody>
        </p:sp>
        <p:sp>
          <p:nvSpPr>
            <p:cNvPr id="3232" name="tx3232"/>
            <p:cNvSpPr/>
            <p:nvPr/>
          </p:nvSpPr>
          <p:spPr>
            <a:xfrm>
              <a:off x="7127868" y="4740702"/>
              <a:ext cx="534134" cy="105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fosfomycin</a:t>
              </a:r>
            </a:p>
          </p:txBody>
        </p:sp>
        <p:sp>
          <p:nvSpPr>
            <p:cNvPr id="3233" name="tx3233"/>
            <p:cNvSpPr/>
            <p:nvPr/>
          </p:nvSpPr>
          <p:spPr>
            <a:xfrm>
              <a:off x="7127868" y="4961686"/>
              <a:ext cx="888459" cy="1037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phenicol antibiotic</a:t>
              </a:r>
            </a:p>
          </p:txBody>
        </p:sp>
        <p:sp>
          <p:nvSpPr>
            <p:cNvPr id="3234" name="tx3234"/>
            <p:cNvSpPr/>
            <p:nvPr/>
          </p:nvSpPr>
          <p:spPr>
            <a:xfrm>
              <a:off x="7127868" y="5180487"/>
              <a:ext cx="596344" cy="1043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cephamycin</a:t>
              </a:r>
            </a:p>
          </p:txBody>
        </p:sp>
        <p:sp>
          <p:nvSpPr>
            <p:cNvPr id="3235" name="tx3235"/>
            <p:cNvSpPr/>
            <p:nvPr/>
          </p:nvSpPr>
          <p:spPr>
            <a:xfrm>
              <a:off x="8728959" y="2985163"/>
              <a:ext cx="1155417" cy="1051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streptogramin antibiotic</a:t>
              </a:r>
            </a:p>
          </p:txBody>
        </p:sp>
        <p:sp>
          <p:nvSpPr>
            <p:cNvPr id="3236" name="tx3236"/>
            <p:cNvSpPr/>
            <p:nvPr/>
          </p:nvSpPr>
          <p:spPr>
            <a:xfrm>
              <a:off x="8728959" y="3227211"/>
              <a:ext cx="1236181" cy="825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aminocoumarin antibiotic</a:t>
              </a:r>
            </a:p>
          </p:txBody>
        </p:sp>
        <p:sp>
          <p:nvSpPr>
            <p:cNvPr id="3237" name="tx3237"/>
            <p:cNvSpPr/>
            <p:nvPr/>
          </p:nvSpPr>
          <p:spPr>
            <a:xfrm>
              <a:off x="8728959" y="3446067"/>
              <a:ext cx="341719" cy="83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penam</a:t>
              </a:r>
            </a:p>
          </p:txBody>
        </p:sp>
        <p:sp>
          <p:nvSpPr>
            <p:cNvPr id="3238" name="tx3238"/>
            <p:cNvSpPr/>
            <p:nvPr/>
          </p:nvSpPr>
          <p:spPr>
            <a:xfrm>
              <a:off x="8728959" y="3644295"/>
              <a:ext cx="1372825" cy="1043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diaminopyrimidine antibiotic</a:t>
              </a:r>
            </a:p>
          </p:txBody>
        </p:sp>
        <p:sp>
          <p:nvSpPr>
            <p:cNvPr id="3239" name="tx3239"/>
            <p:cNvSpPr/>
            <p:nvPr/>
          </p:nvSpPr>
          <p:spPr>
            <a:xfrm>
              <a:off x="8728959" y="3864406"/>
              <a:ext cx="695880" cy="1037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cephalosporin</a:t>
              </a:r>
            </a:p>
          </p:txBody>
        </p:sp>
        <p:sp>
          <p:nvSpPr>
            <p:cNvPr id="3240" name="tx3240"/>
            <p:cNvSpPr/>
            <p:nvPr/>
          </p:nvSpPr>
          <p:spPr>
            <a:xfrm>
              <a:off x="8728959" y="4104926"/>
              <a:ext cx="1111924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beta-lactam antibiotics</a:t>
              </a:r>
            </a:p>
          </p:txBody>
        </p:sp>
        <p:sp>
          <p:nvSpPr>
            <p:cNvPr id="3241" name="tx3241"/>
            <p:cNvSpPr/>
            <p:nvPr/>
          </p:nvSpPr>
          <p:spPr>
            <a:xfrm>
              <a:off x="8728959" y="4324655"/>
              <a:ext cx="416153" cy="824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triclosan</a:t>
              </a:r>
            </a:p>
          </p:txBody>
        </p:sp>
        <p:sp>
          <p:nvSpPr>
            <p:cNvPr id="3242" name="tx3242"/>
            <p:cNvSpPr/>
            <p:nvPr/>
          </p:nvSpPr>
          <p:spPr>
            <a:xfrm>
              <a:off x="8728959" y="4522119"/>
              <a:ext cx="633452" cy="1043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bicyclomycin</a:t>
              </a:r>
            </a:p>
          </p:txBody>
        </p:sp>
        <p:sp>
          <p:nvSpPr>
            <p:cNvPr id="3243" name="tx3243"/>
            <p:cNvSpPr/>
            <p:nvPr/>
          </p:nvSpPr>
          <p:spPr>
            <a:xfrm>
              <a:off x="8728959" y="4740702"/>
              <a:ext cx="919236" cy="105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rifamycin antibiotic</a:t>
              </a:r>
            </a:p>
          </p:txBody>
        </p:sp>
        <p:sp>
          <p:nvSpPr>
            <p:cNvPr id="3244" name="tx3244"/>
            <p:cNvSpPr/>
            <p:nvPr/>
          </p:nvSpPr>
          <p:spPr>
            <a:xfrm>
              <a:off x="8728959" y="4982859"/>
              <a:ext cx="254734" cy="825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other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457200" y="758242"/>
            <a:ext cx="9783763" cy="6046366"/>
            <a:chOff x="457200" y="758242"/>
            <a:chExt cx="9783763" cy="6046366"/>
          </a:xfrm>
        </p:grpSpPr>
        <p:sp>
          <p:nvSpPr>
            <p:cNvPr id="3" name="rc3"/>
            <p:cNvSpPr/>
            <p:nvPr/>
          </p:nvSpPr>
          <p:spPr>
            <a:xfrm>
              <a:off x="457200" y="758242"/>
              <a:ext cx="9783763" cy="60463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758242"/>
              <a:ext cx="9783762" cy="60463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13730" y="1692737"/>
              <a:ext cx="902008" cy="8349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231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062233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267235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472237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13730" y="2431346"/>
              <a:ext cx="902008" cy="0"/>
            </a:xfrm>
            <a:custGeom>
              <a:avLst/>
              <a:pathLst>
                <a:path w="902008" h="0">
                  <a:moveTo>
                    <a:pt x="0" y="0"/>
                  </a:moveTo>
                  <a:lnTo>
                    <a:pt x="902008" y="0"/>
                  </a:lnTo>
                  <a:lnTo>
                    <a:pt x="90200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13730" y="2270779"/>
              <a:ext cx="902008" cy="0"/>
            </a:xfrm>
            <a:custGeom>
              <a:avLst/>
              <a:pathLst>
                <a:path w="902008" h="0">
                  <a:moveTo>
                    <a:pt x="0" y="0"/>
                  </a:moveTo>
                  <a:lnTo>
                    <a:pt x="902008" y="0"/>
                  </a:lnTo>
                  <a:lnTo>
                    <a:pt x="90200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13730" y="2110212"/>
              <a:ext cx="902008" cy="0"/>
            </a:xfrm>
            <a:custGeom>
              <a:avLst/>
              <a:pathLst>
                <a:path w="902008" h="0">
                  <a:moveTo>
                    <a:pt x="0" y="0"/>
                  </a:moveTo>
                  <a:lnTo>
                    <a:pt x="902008" y="0"/>
                  </a:lnTo>
                  <a:lnTo>
                    <a:pt x="90200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13730" y="1949645"/>
              <a:ext cx="902008" cy="0"/>
            </a:xfrm>
            <a:custGeom>
              <a:avLst/>
              <a:pathLst>
                <a:path w="902008" h="0">
                  <a:moveTo>
                    <a:pt x="0" y="0"/>
                  </a:moveTo>
                  <a:lnTo>
                    <a:pt x="902008" y="0"/>
                  </a:lnTo>
                  <a:lnTo>
                    <a:pt x="90200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13730" y="1789077"/>
              <a:ext cx="902008" cy="0"/>
            </a:xfrm>
            <a:custGeom>
              <a:avLst/>
              <a:pathLst>
                <a:path w="902008" h="0">
                  <a:moveTo>
                    <a:pt x="0" y="0"/>
                  </a:moveTo>
                  <a:lnTo>
                    <a:pt x="902008" y="0"/>
                  </a:lnTo>
                  <a:lnTo>
                    <a:pt x="90200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54730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59732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164734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369736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574738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754730" y="2359091"/>
              <a:ext cx="240057" cy="144510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994788" y="2359091"/>
              <a:ext cx="119147" cy="144510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113935" y="2359091"/>
              <a:ext cx="175641" cy="144510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289577" y="2359091"/>
              <a:ext cx="73970" cy="144510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363548" y="2359091"/>
              <a:ext cx="83846" cy="144510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447395" y="2359091"/>
              <a:ext cx="42809" cy="144510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490205" y="2359091"/>
              <a:ext cx="21756" cy="144510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511961" y="2359091"/>
              <a:ext cx="958" cy="144510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1512919" y="2359091"/>
              <a:ext cx="22995" cy="144510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1535915" y="2359091"/>
              <a:ext cx="5955" cy="144510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1541871" y="2359091"/>
              <a:ext cx="1587" cy="144510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1543459" y="2359091"/>
              <a:ext cx="10984" cy="144510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1554444" y="2359091"/>
              <a:ext cx="89" cy="144510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1554533" y="2359091"/>
              <a:ext cx="293" cy="144510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1554826" y="2359091"/>
              <a:ext cx="13310" cy="144510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1568136" y="2359091"/>
              <a:ext cx="1654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1569791" y="2359091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1569791" y="2359091"/>
              <a:ext cx="324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1570116" y="2359091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1570116" y="2359091"/>
              <a:ext cx="621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1570738" y="2359091"/>
              <a:ext cx="2904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1573642" y="2359091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1573642" y="2359091"/>
              <a:ext cx="9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1573652" y="2359091"/>
              <a:ext cx="117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1573769" y="2359091"/>
              <a:ext cx="877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1574647" y="2359091"/>
              <a:ext cx="9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1574738" y="2359091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1574738" y="2359091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1574738" y="2359091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1574738" y="2359091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1574738" y="2359091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754730" y="2198524"/>
              <a:ext cx="195065" cy="144510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949795" y="2198524"/>
              <a:ext cx="167959" cy="144510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1117755" y="2198524"/>
              <a:ext cx="193081" cy="144510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1310836" y="2198524"/>
              <a:ext cx="96686" cy="144510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1407523" y="2198524"/>
              <a:ext cx="80700" cy="144510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1488224" y="2198524"/>
              <a:ext cx="39393" cy="144510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1527618" y="2198524"/>
              <a:ext cx="4899" cy="144510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1532517" y="2198524"/>
              <a:ext cx="1040" cy="144510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1533558" y="2198524"/>
              <a:ext cx="9172" cy="144510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1542730" y="2198524"/>
              <a:ext cx="6354" cy="144510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1549084" y="2198524"/>
              <a:ext cx="939" cy="144510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1550024" y="2198524"/>
              <a:ext cx="14094" cy="144510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1564119" y="2198524"/>
              <a:ext cx="26" cy="144510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1564146" y="2198524"/>
              <a:ext cx="12" cy="144510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1564159" y="2198524"/>
              <a:ext cx="1780" cy="144510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1565939" y="2198524"/>
              <a:ext cx="143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1566083" y="2198524"/>
              <a:ext cx="80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1566883" y="2198524"/>
              <a:ext cx="23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1566907" y="2198524"/>
              <a:ext cx="36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1566943" y="2198524"/>
              <a:ext cx="1037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1567980" y="2198524"/>
              <a:ext cx="4381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1572361" y="2198524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1572361" y="2198524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1572361" y="2198524"/>
              <a:ext cx="1016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1573378" y="2198524"/>
              <a:ext cx="1332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1574711" y="2198524"/>
              <a:ext cx="26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1574738" y="2198524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1574738" y="2198524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1574738" y="2198524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1574738" y="2198524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1574738" y="2198524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754730" y="2037957"/>
              <a:ext cx="184188" cy="144510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938919" y="2037957"/>
              <a:ext cx="155311" cy="144510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1094230" y="2037957"/>
              <a:ext cx="203381" cy="144510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1297611" y="2037957"/>
              <a:ext cx="83237" cy="144510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1380849" y="2037957"/>
              <a:ext cx="70850" cy="144510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1451700" y="2037957"/>
              <a:ext cx="29174" cy="144510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1480875" y="2037957"/>
              <a:ext cx="3794" cy="144510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1484669" y="2037957"/>
              <a:ext cx="2003" cy="144510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1486673" y="2037957"/>
              <a:ext cx="21169" cy="144510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1507842" y="2037957"/>
              <a:ext cx="6693" cy="144510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1514536" y="2037957"/>
              <a:ext cx="614" cy="144510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1515150" y="2037957"/>
              <a:ext cx="35052" cy="144510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1550203" y="2037957"/>
              <a:ext cx="288" cy="144510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1550491" y="2037957"/>
              <a:ext cx="435" cy="144510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1550926" y="2037957"/>
              <a:ext cx="775" cy="144510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1551702" y="2037957"/>
              <a:ext cx="42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1552122" y="2037957"/>
              <a:ext cx="5343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1557466" y="2037957"/>
              <a:ext cx="1889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1559355" y="2037957"/>
              <a:ext cx="316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1559672" y="2037957"/>
              <a:ext cx="5491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1565164" y="2037957"/>
              <a:ext cx="3466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1568631" y="2037957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1568631" y="2037957"/>
              <a:ext cx="34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1568665" y="2037957"/>
              <a:ext cx="5344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1574009" y="2037957"/>
              <a:ext cx="705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1574715" y="2037957"/>
              <a:ext cx="22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1574738" y="2037957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1574738" y="2037957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1574738" y="2037957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1574738" y="2037957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1574738" y="2037957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754730" y="1877389"/>
              <a:ext cx="236470" cy="144510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991200" y="1877389"/>
              <a:ext cx="138192" cy="144510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1129393" y="1877389"/>
              <a:ext cx="155421" cy="144510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1284815" y="1877389"/>
              <a:ext cx="91761" cy="144510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1376577" y="1877389"/>
              <a:ext cx="71514" cy="144510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1448091" y="1877389"/>
              <a:ext cx="34604" cy="144510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1482696" y="1877389"/>
              <a:ext cx="17047" cy="144510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1499743" y="1877389"/>
              <a:ext cx="9646" cy="144510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1509390" y="1877389"/>
              <a:ext cx="5546" cy="144510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1514936" y="1877389"/>
              <a:ext cx="11152" cy="144510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1526089" y="1877389"/>
              <a:ext cx="19" cy="144510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1526109" y="1877389"/>
              <a:ext cx="23398" cy="144510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1549507" y="1877389"/>
              <a:ext cx="3733" cy="144510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1553241" y="1877389"/>
              <a:ext cx="3573" cy="144510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1556814" y="1877389"/>
              <a:ext cx="3267" cy="144510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1560081" y="1877389"/>
              <a:ext cx="2755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" name="rc129"/>
            <p:cNvSpPr/>
            <p:nvPr/>
          </p:nvSpPr>
          <p:spPr>
            <a:xfrm>
              <a:off x="1562837" y="1877389"/>
              <a:ext cx="16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" name="rc130"/>
            <p:cNvSpPr/>
            <p:nvPr/>
          </p:nvSpPr>
          <p:spPr>
            <a:xfrm>
              <a:off x="1562997" y="1877389"/>
              <a:ext cx="1224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1564221" y="1877389"/>
              <a:ext cx="3794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1568016" y="1877389"/>
              <a:ext cx="1366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1569382" y="1877389"/>
              <a:ext cx="3443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1572826" y="1877389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" name="rc135"/>
            <p:cNvSpPr/>
            <p:nvPr/>
          </p:nvSpPr>
          <p:spPr>
            <a:xfrm>
              <a:off x="1572826" y="1877389"/>
              <a:ext cx="182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" name="rc136"/>
            <p:cNvSpPr/>
            <p:nvPr/>
          </p:nvSpPr>
          <p:spPr>
            <a:xfrm>
              <a:off x="1573009" y="1877389"/>
              <a:ext cx="248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" name="rc137"/>
            <p:cNvSpPr/>
            <p:nvPr/>
          </p:nvSpPr>
          <p:spPr>
            <a:xfrm>
              <a:off x="1573258" y="1877389"/>
              <a:ext cx="123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1573382" y="1877389"/>
              <a:ext cx="1355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" name="rc139"/>
            <p:cNvSpPr/>
            <p:nvPr/>
          </p:nvSpPr>
          <p:spPr>
            <a:xfrm>
              <a:off x="1574738" y="1877389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" name="rc140"/>
            <p:cNvSpPr/>
            <p:nvPr/>
          </p:nvSpPr>
          <p:spPr>
            <a:xfrm>
              <a:off x="1574738" y="1877389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" name="rc141"/>
            <p:cNvSpPr/>
            <p:nvPr/>
          </p:nvSpPr>
          <p:spPr>
            <a:xfrm>
              <a:off x="1574738" y="1877389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" name="rc142"/>
            <p:cNvSpPr/>
            <p:nvPr/>
          </p:nvSpPr>
          <p:spPr>
            <a:xfrm>
              <a:off x="1574738" y="1877389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" name="rc143"/>
            <p:cNvSpPr/>
            <p:nvPr/>
          </p:nvSpPr>
          <p:spPr>
            <a:xfrm>
              <a:off x="1574738" y="1877389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" name="rc144"/>
            <p:cNvSpPr/>
            <p:nvPr/>
          </p:nvSpPr>
          <p:spPr>
            <a:xfrm>
              <a:off x="754730" y="1716822"/>
              <a:ext cx="292168" cy="144510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" name="rc145"/>
            <p:cNvSpPr/>
            <p:nvPr/>
          </p:nvSpPr>
          <p:spPr>
            <a:xfrm>
              <a:off x="1046899" y="1716822"/>
              <a:ext cx="98095" cy="144510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" name="rc146"/>
            <p:cNvSpPr/>
            <p:nvPr/>
          </p:nvSpPr>
          <p:spPr>
            <a:xfrm>
              <a:off x="1144994" y="1716822"/>
              <a:ext cx="103839" cy="144510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" name="rc147"/>
            <p:cNvSpPr/>
            <p:nvPr/>
          </p:nvSpPr>
          <p:spPr>
            <a:xfrm>
              <a:off x="1248834" y="1716822"/>
              <a:ext cx="84011" cy="144510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" name="rc148"/>
            <p:cNvSpPr/>
            <p:nvPr/>
          </p:nvSpPr>
          <p:spPr>
            <a:xfrm>
              <a:off x="1332845" y="1716822"/>
              <a:ext cx="48789" cy="144510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1381634" y="1716822"/>
              <a:ext cx="43677" cy="144510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1425312" y="1716822"/>
              <a:ext cx="39542" cy="144510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1464855" y="1716822"/>
              <a:ext cx="21792" cy="144510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1486647" y="1716822"/>
              <a:ext cx="11038" cy="144510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1497686" y="1716822"/>
              <a:ext cx="17390" cy="144510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1515076" y="1716822"/>
              <a:ext cx="0" cy="144510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1515076" y="1716822"/>
              <a:ext cx="21759" cy="144510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" name="rc156"/>
            <p:cNvSpPr/>
            <p:nvPr/>
          </p:nvSpPr>
          <p:spPr>
            <a:xfrm>
              <a:off x="1536835" y="1716822"/>
              <a:ext cx="8931" cy="144510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" name="rc157"/>
            <p:cNvSpPr/>
            <p:nvPr/>
          </p:nvSpPr>
          <p:spPr>
            <a:xfrm>
              <a:off x="1545767" y="1716822"/>
              <a:ext cx="9560" cy="144510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" name="rc158"/>
            <p:cNvSpPr/>
            <p:nvPr/>
          </p:nvSpPr>
          <p:spPr>
            <a:xfrm>
              <a:off x="1555327" y="1716822"/>
              <a:ext cx="1852" cy="144510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" name="rc159"/>
            <p:cNvSpPr/>
            <p:nvPr/>
          </p:nvSpPr>
          <p:spPr>
            <a:xfrm>
              <a:off x="1557180" y="1716822"/>
              <a:ext cx="854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" name="rc160"/>
            <p:cNvSpPr/>
            <p:nvPr/>
          </p:nvSpPr>
          <p:spPr>
            <a:xfrm>
              <a:off x="1558034" y="1716822"/>
              <a:ext cx="16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" name="rc161"/>
            <p:cNvSpPr/>
            <p:nvPr/>
          </p:nvSpPr>
          <p:spPr>
            <a:xfrm>
              <a:off x="1558051" y="1716822"/>
              <a:ext cx="275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" name="rc162"/>
            <p:cNvSpPr/>
            <p:nvPr/>
          </p:nvSpPr>
          <p:spPr>
            <a:xfrm>
              <a:off x="1558327" y="1716822"/>
              <a:ext cx="8874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" name="rc163"/>
            <p:cNvSpPr/>
            <p:nvPr/>
          </p:nvSpPr>
          <p:spPr>
            <a:xfrm>
              <a:off x="1567201" y="1716822"/>
              <a:ext cx="2382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" name="rc164"/>
            <p:cNvSpPr/>
            <p:nvPr/>
          </p:nvSpPr>
          <p:spPr>
            <a:xfrm>
              <a:off x="1569584" y="1716822"/>
              <a:ext cx="2658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" name="rc165"/>
            <p:cNvSpPr/>
            <p:nvPr/>
          </p:nvSpPr>
          <p:spPr>
            <a:xfrm>
              <a:off x="1572242" y="1716822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" name="rc166"/>
            <p:cNvSpPr/>
            <p:nvPr/>
          </p:nvSpPr>
          <p:spPr>
            <a:xfrm>
              <a:off x="1572242" y="1716822"/>
              <a:ext cx="215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" name="rc167"/>
            <p:cNvSpPr/>
            <p:nvPr/>
          </p:nvSpPr>
          <p:spPr>
            <a:xfrm>
              <a:off x="1572458" y="1716822"/>
              <a:ext cx="1546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" name="rc168"/>
            <p:cNvSpPr/>
            <p:nvPr/>
          </p:nvSpPr>
          <p:spPr>
            <a:xfrm>
              <a:off x="1574005" y="1716822"/>
              <a:ext cx="57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" name="rc169"/>
            <p:cNvSpPr/>
            <p:nvPr/>
          </p:nvSpPr>
          <p:spPr>
            <a:xfrm>
              <a:off x="1574062" y="1716822"/>
              <a:ext cx="663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" name="rc170"/>
            <p:cNvSpPr/>
            <p:nvPr/>
          </p:nvSpPr>
          <p:spPr>
            <a:xfrm>
              <a:off x="1574726" y="1716822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" name="rc171"/>
            <p:cNvSpPr/>
            <p:nvPr/>
          </p:nvSpPr>
          <p:spPr>
            <a:xfrm>
              <a:off x="1574726" y="1716822"/>
              <a:ext cx="11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" name="rc172"/>
            <p:cNvSpPr/>
            <p:nvPr/>
          </p:nvSpPr>
          <p:spPr>
            <a:xfrm>
              <a:off x="1574738" y="1716822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" name="rc173"/>
            <p:cNvSpPr/>
            <p:nvPr/>
          </p:nvSpPr>
          <p:spPr>
            <a:xfrm>
              <a:off x="1574738" y="1716822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" name="rc174"/>
            <p:cNvSpPr/>
            <p:nvPr/>
          </p:nvSpPr>
          <p:spPr>
            <a:xfrm>
              <a:off x="1574738" y="1716822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" name="rc175"/>
            <p:cNvSpPr/>
            <p:nvPr/>
          </p:nvSpPr>
          <p:spPr>
            <a:xfrm>
              <a:off x="713730" y="1692737"/>
              <a:ext cx="902008" cy="83494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rc176"/>
            <p:cNvSpPr/>
            <p:nvPr/>
          </p:nvSpPr>
          <p:spPr>
            <a:xfrm>
              <a:off x="713730" y="3629696"/>
              <a:ext cx="902008" cy="8349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857231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1062233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1267235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1472237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713730" y="4345367"/>
              <a:ext cx="902008" cy="0"/>
            </a:xfrm>
            <a:custGeom>
              <a:avLst/>
              <a:pathLst>
                <a:path w="902008" h="0">
                  <a:moveTo>
                    <a:pt x="0" y="0"/>
                  </a:moveTo>
                  <a:lnTo>
                    <a:pt x="902008" y="0"/>
                  </a:lnTo>
                  <a:lnTo>
                    <a:pt x="90200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713730" y="4146569"/>
              <a:ext cx="902008" cy="0"/>
            </a:xfrm>
            <a:custGeom>
              <a:avLst/>
              <a:pathLst>
                <a:path w="902008" h="0">
                  <a:moveTo>
                    <a:pt x="0" y="0"/>
                  </a:moveTo>
                  <a:lnTo>
                    <a:pt x="902008" y="0"/>
                  </a:lnTo>
                  <a:lnTo>
                    <a:pt x="90200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713730" y="3947772"/>
              <a:ext cx="902008" cy="0"/>
            </a:xfrm>
            <a:custGeom>
              <a:avLst/>
              <a:pathLst>
                <a:path w="902008" h="0">
                  <a:moveTo>
                    <a:pt x="0" y="0"/>
                  </a:moveTo>
                  <a:lnTo>
                    <a:pt x="902008" y="0"/>
                  </a:lnTo>
                  <a:lnTo>
                    <a:pt x="90200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713730" y="3748975"/>
              <a:ext cx="902008" cy="0"/>
            </a:xfrm>
            <a:custGeom>
              <a:avLst/>
              <a:pathLst>
                <a:path w="902008" h="0">
                  <a:moveTo>
                    <a:pt x="0" y="0"/>
                  </a:moveTo>
                  <a:lnTo>
                    <a:pt x="902008" y="0"/>
                  </a:lnTo>
                  <a:lnTo>
                    <a:pt x="90200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754730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959732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1164734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1369736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1574738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rc190"/>
            <p:cNvSpPr/>
            <p:nvPr/>
          </p:nvSpPr>
          <p:spPr>
            <a:xfrm>
              <a:off x="754730" y="4255908"/>
              <a:ext cx="247834" cy="178917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" name="rc191"/>
            <p:cNvSpPr/>
            <p:nvPr/>
          </p:nvSpPr>
          <p:spPr>
            <a:xfrm>
              <a:off x="1002565" y="4255908"/>
              <a:ext cx="124963" cy="178917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" name="rc192"/>
            <p:cNvSpPr/>
            <p:nvPr/>
          </p:nvSpPr>
          <p:spPr>
            <a:xfrm>
              <a:off x="1127528" y="4255908"/>
              <a:ext cx="67878" cy="178917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" name="rc193"/>
            <p:cNvSpPr/>
            <p:nvPr/>
          </p:nvSpPr>
          <p:spPr>
            <a:xfrm>
              <a:off x="1195406" y="4255908"/>
              <a:ext cx="69059" cy="178917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" name="rc194"/>
            <p:cNvSpPr/>
            <p:nvPr/>
          </p:nvSpPr>
          <p:spPr>
            <a:xfrm>
              <a:off x="1264466" y="4255908"/>
              <a:ext cx="57297" cy="178917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rc195"/>
            <p:cNvSpPr/>
            <p:nvPr/>
          </p:nvSpPr>
          <p:spPr>
            <a:xfrm>
              <a:off x="1321763" y="4255908"/>
              <a:ext cx="57500" cy="178917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rc196"/>
            <p:cNvSpPr/>
            <p:nvPr/>
          </p:nvSpPr>
          <p:spPr>
            <a:xfrm>
              <a:off x="1379263" y="4255908"/>
              <a:ext cx="74181" cy="178917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" name="rc197"/>
            <p:cNvSpPr/>
            <p:nvPr/>
          </p:nvSpPr>
          <p:spPr>
            <a:xfrm>
              <a:off x="1453445" y="4255908"/>
              <a:ext cx="15329" cy="178917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rc198"/>
            <p:cNvSpPr/>
            <p:nvPr/>
          </p:nvSpPr>
          <p:spPr>
            <a:xfrm>
              <a:off x="1468774" y="4255908"/>
              <a:ext cx="47101" cy="178917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" name="rc199"/>
            <p:cNvSpPr/>
            <p:nvPr/>
          </p:nvSpPr>
          <p:spPr>
            <a:xfrm>
              <a:off x="1515876" y="4255908"/>
              <a:ext cx="9362" cy="178917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rc200"/>
            <p:cNvSpPr/>
            <p:nvPr/>
          </p:nvSpPr>
          <p:spPr>
            <a:xfrm>
              <a:off x="1525238" y="4255908"/>
              <a:ext cx="13599" cy="178917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" name="rc201"/>
            <p:cNvSpPr/>
            <p:nvPr/>
          </p:nvSpPr>
          <p:spPr>
            <a:xfrm>
              <a:off x="1538837" y="4255908"/>
              <a:ext cx="2082" cy="178917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" name="rc202"/>
            <p:cNvSpPr/>
            <p:nvPr/>
          </p:nvSpPr>
          <p:spPr>
            <a:xfrm>
              <a:off x="1540919" y="4255908"/>
              <a:ext cx="314" cy="178917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rc203"/>
            <p:cNvSpPr/>
            <p:nvPr/>
          </p:nvSpPr>
          <p:spPr>
            <a:xfrm>
              <a:off x="1541234" y="4255908"/>
              <a:ext cx="4408" cy="17891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" name="rc204"/>
            <p:cNvSpPr/>
            <p:nvPr/>
          </p:nvSpPr>
          <p:spPr>
            <a:xfrm>
              <a:off x="1545643" y="4255908"/>
              <a:ext cx="3510" cy="17891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" name="rc205"/>
            <p:cNvSpPr/>
            <p:nvPr/>
          </p:nvSpPr>
          <p:spPr>
            <a:xfrm>
              <a:off x="1549153" y="4255908"/>
              <a:ext cx="10586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" name="rc206"/>
            <p:cNvSpPr/>
            <p:nvPr/>
          </p:nvSpPr>
          <p:spPr>
            <a:xfrm>
              <a:off x="1559739" y="4255908"/>
              <a:ext cx="10718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" name="rc207"/>
            <p:cNvSpPr/>
            <p:nvPr/>
          </p:nvSpPr>
          <p:spPr>
            <a:xfrm>
              <a:off x="1570458" y="4255908"/>
              <a:ext cx="89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" name="rc208"/>
            <p:cNvSpPr/>
            <p:nvPr/>
          </p:nvSpPr>
          <p:spPr>
            <a:xfrm>
              <a:off x="1571348" y="4255908"/>
              <a:ext cx="255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" name="rc209"/>
            <p:cNvSpPr/>
            <p:nvPr/>
          </p:nvSpPr>
          <p:spPr>
            <a:xfrm>
              <a:off x="1571604" y="4255908"/>
              <a:ext cx="505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" name="rc210"/>
            <p:cNvSpPr/>
            <p:nvPr/>
          </p:nvSpPr>
          <p:spPr>
            <a:xfrm>
              <a:off x="1572109" y="4255908"/>
              <a:ext cx="721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" name="rc211"/>
            <p:cNvSpPr/>
            <p:nvPr/>
          </p:nvSpPr>
          <p:spPr>
            <a:xfrm>
              <a:off x="1572831" y="4255908"/>
              <a:ext cx="276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" name="rc212"/>
            <p:cNvSpPr/>
            <p:nvPr/>
          </p:nvSpPr>
          <p:spPr>
            <a:xfrm>
              <a:off x="1573107" y="4255908"/>
              <a:ext cx="72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" name="rc213"/>
            <p:cNvSpPr/>
            <p:nvPr/>
          </p:nvSpPr>
          <p:spPr>
            <a:xfrm>
              <a:off x="1573179" y="4255908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" name="rc214"/>
            <p:cNvSpPr/>
            <p:nvPr/>
          </p:nvSpPr>
          <p:spPr>
            <a:xfrm>
              <a:off x="1573179" y="4255908"/>
              <a:ext cx="1148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" name="rc215"/>
            <p:cNvSpPr/>
            <p:nvPr/>
          </p:nvSpPr>
          <p:spPr>
            <a:xfrm>
              <a:off x="1574328" y="4255908"/>
              <a:ext cx="99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" name="rc216"/>
            <p:cNvSpPr/>
            <p:nvPr/>
          </p:nvSpPr>
          <p:spPr>
            <a:xfrm>
              <a:off x="1574427" y="4255908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" name="rc217"/>
            <p:cNvSpPr/>
            <p:nvPr/>
          </p:nvSpPr>
          <p:spPr>
            <a:xfrm>
              <a:off x="1574427" y="4255908"/>
              <a:ext cx="31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" name="rc218"/>
            <p:cNvSpPr/>
            <p:nvPr/>
          </p:nvSpPr>
          <p:spPr>
            <a:xfrm>
              <a:off x="1574738" y="4255908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" name="rc219"/>
            <p:cNvSpPr/>
            <p:nvPr/>
          </p:nvSpPr>
          <p:spPr>
            <a:xfrm>
              <a:off x="1574738" y="4255908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" name="rc220"/>
            <p:cNvSpPr/>
            <p:nvPr/>
          </p:nvSpPr>
          <p:spPr>
            <a:xfrm>
              <a:off x="1574738" y="4255908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" name="rc221"/>
            <p:cNvSpPr/>
            <p:nvPr/>
          </p:nvSpPr>
          <p:spPr>
            <a:xfrm>
              <a:off x="754730" y="4057111"/>
              <a:ext cx="239413" cy="178917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" name="rc222"/>
            <p:cNvSpPr/>
            <p:nvPr/>
          </p:nvSpPr>
          <p:spPr>
            <a:xfrm>
              <a:off x="994144" y="4057111"/>
              <a:ext cx="122770" cy="178917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" name="rc223"/>
            <p:cNvSpPr/>
            <p:nvPr/>
          </p:nvSpPr>
          <p:spPr>
            <a:xfrm>
              <a:off x="1116914" y="4057111"/>
              <a:ext cx="73020" cy="178917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" name="rc224"/>
            <p:cNvSpPr/>
            <p:nvPr/>
          </p:nvSpPr>
          <p:spPr>
            <a:xfrm>
              <a:off x="1189935" y="4057111"/>
              <a:ext cx="96719" cy="178917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" name="rc225"/>
            <p:cNvSpPr/>
            <p:nvPr/>
          </p:nvSpPr>
          <p:spPr>
            <a:xfrm>
              <a:off x="1286655" y="4057111"/>
              <a:ext cx="87349" cy="178917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" name="rc226"/>
            <p:cNvSpPr/>
            <p:nvPr/>
          </p:nvSpPr>
          <p:spPr>
            <a:xfrm>
              <a:off x="1374004" y="4057111"/>
              <a:ext cx="47832" cy="178917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" name="rc227"/>
            <p:cNvSpPr/>
            <p:nvPr/>
          </p:nvSpPr>
          <p:spPr>
            <a:xfrm>
              <a:off x="1421836" y="4057111"/>
              <a:ext cx="22912" cy="178917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" name="rc228"/>
            <p:cNvSpPr/>
            <p:nvPr/>
          </p:nvSpPr>
          <p:spPr>
            <a:xfrm>
              <a:off x="1444749" y="4057111"/>
              <a:ext cx="23705" cy="178917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" name="rc229"/>
            <p:cNvSpPr/>
            <p:nvPr/>
          </p:nvSpPr>
          <p:spPr>
            <a:xfrm>
              <a:off x="1468454" y="4057111"/>
              <a:ext cx="22738" cy="178917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" name="rc230"/>
            <p:cNvSpPr/>
            <p:nvPr/>
          </p:nvSpPr>
          <p:spPr>
            <a:xfrm>
              <a:off x="1491193" y="4057111"/>
              <a:ext cx="23435" cy="178917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" name="rc231"/>
            <p:cNvSpPr/>
            <p:nvPr/>
          </p:nvSpPr>
          <p:spPr>
            <a:xfrm>
              <a:off x="1514629" y="4057111"/>
              <a:ext cx="12049" cy="178917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" name="rc232"/>
            <p:cNvSpPr/>
            <p:nvPr/>
          </p:nvSpPr>
          <p:spPr>
            <a:xfrm>
              <a:off x="1526678" y="4057111"/>
              <a:ext cx="1404" cy="178917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" name="rc233"/>
            <p:cNvSpPr/>
            <p:nvPr/>
          </p:nvSpPr>
          <p:spPr>
            <a:xfrm>
              <a:off x="1528082" y="4057111"/>
              <a:ext cx="392" cy="178917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" name="rc234"/>
            <p:cNvSpPr/>
            <p:nvPr/>
          </p:nvSpPr>
          <p:spPr>
            <a:xfrm>
              <a:off x="1528475" y="4057111"/>
              <a:ext cx="5674" cy="17891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" name="rc235"/>
            <p:cNvSpPr/>
            <p:nvPr/>
          </p:nvSpPr>
          <p:spPr>
            <a:xfrm>
              <a:off x="1534149" y="4057111"/>
              <a:ext cx="10863" cy="17891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" name="rc236"/>
            <p:cNvSpPr/>
            <p:nvPr/>
          </p:nvSpPr>
          <p:spPr>
            <a:xfrm>
              <a:off x="1545013" y="4057111"/>
              <a:ext cx="6882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" name="rc237"/>
            <p:cNvSpPr/>
            <p:nvPr/>
          </p:nvSpPr>
          <p:spPr>
            <a:xfrm>
              <a:off x="1551895" y="4057111"/>
              <a:ext cx="14793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" name="rc238"/>
            <p:cNvSpPr/>
            <p:nvPr/>
          </p:nvSpPr>
          <p:spPr>
            <a:xfrm>
              <a:off x="1566689" y="4057111"/>
              <a:ext cx="4061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" name="rc239"/>
            <p:cNvSpPr/>
            <p:nvPr/>
          </p:nvSpPr>
          <p:spPr>
            <a:xfrm>
              <a:off x="1570751" y="4057111"/>
              <a:ext cx="314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" name="rc240"/>
            <p:cNvSpPr/>
            <p:nvPr/>
          </p:nvSpPr>
          <p:spPr>
            <a:xfrm>
              <a:off x="1571066" y="4057111"/>
              <a:ext cx="931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" name="rc241"/>
            <p:cNvSpPr/>
            <p:nvPr/>
          </p:nvSpPr>
          <p:spPr>
            <a:xfrm>
              <a:off x="1571997" y="4057111"/>
              <a:ext cx="1004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" name="rc242"/>
            <p:cNvSpPr/>
            <p:nvPr/>
          </p:nvSpPr>
          <p:spPr>
            <a:xfrm>
              <a:off x="1573002" y="4057111"/>
              <a:ext cx="345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" name="rc243"/>
            <p:cNvSpPr/>
            <p:nvPr/>
          </p:nvSpPr>
          <p:spPr>
            <a:xfrm>
              <a:off x="1573348" y="4057111"/>
              <a:ext cx="94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" name="rc244"/>
            <p:cNvSpPr/>
            <p:nvPr/>
          </p:nvSpPr>
          <p:spPr>
            <a:xfrm>
              <a:off x="1573442" y="4057111"/>
              <a:ext cx="35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" name="rc245"/>
            <p:cNvSpPr/>
            <p:nvPr/>
          </p:nvSpPr>
          <p:spPr>
            <a:xfrm>
              <a:off x="1573477" y="4057111"/>
              <a:ext cx="1119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" name="rc246"/>
            <p:cNvSpPr/>
            <p:nvPr/>
          </p:nvSpPr>
          <p:spPr>
            <a:xfrm>
              <a:off x="1574597" y="4057111"/>
              <a:ext cx="141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" name="rc247"/>
            <p:cNvSpPr/>
            <p:nvPr/>
          </p:nvSpPr>
          <p:spPr>
            <a:xfrm>
              <a:off x="1574738" y="4057111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" name="rc248"/>
            <p:cNvSpPr/>
            <p:nvPr/>
          </p:nvSpPr>
          <p:spPr>
            <a:xfrm>
              <a:off x="1574738" y="4057111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" name="rc249"/>
            <p:cNvSpPr/>
            <p:nvPr/>
          </p:nvSpPr>
          <p:spPr>
            <a:xfrm>
              <a:off x="1574738" y="4057111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" name="rc250"/>
            <p:cNvSpPr/>
            <p:nvPr/>
          </p:nvSpPr>
          <p:spPr>
            <a:xfrm>
              <a:off x="1574738" y="4057111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" name="rc251"/>
            <p:cNvSpPr/>
            <p:nvPr/>
          </p:nvSpPr>
          <p:spPr>
            <a:xfrm>
              <a:off x="1574738" y="4057111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" name="rc252"/>
            <p:cNvSpPr/>
            <p:nvPr/>
          </p:nvSpPr>
          <p:spPr>
            <a:xfrm>
              <a:off x="754730" y="3858313"/>
              <a:ext cx="255155" cy="178917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" name="rc253"/>
            <p:cNvSpPr/>
            <p:nvPr/>
          </p:nvSpPr>
          <p:spPr>
            <a:xfrm>
              <a:off x="1009886" y="3858313"/>
              <a:ext cx="102831" cy="178917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" name="rc254"/>
            <p:cNvSpPr/>
            <p:nvPr/>
          </p:nvSpPr>
          <p:spPr>
            <a:xfrm>
              <a:off x="1112718" y="3858313"/>
              <a:ext cx="101727" cy="178917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" name="rc255"/>
            <p:cNvSpPr/>
            <p:nvPr/>
          </p:nvSpPr>
          <p:spPr>
            <a:xfrm>
              <a:off x="1214446" y="3858313"/>
              <a:ext cx="78784" cy="178917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" name="rc256"/>
            <p:cNvSpPr/>
            <p:nvPr/>
          </p:nvSpPr>
          <p:spPr>
            <a:xfrm>
              <a:off x="1293230" y="3858313"/>
              <a:ext cx="62935" cy="178917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" name="rc257"/>
            <p:cNvSpPr/>
            <p:nvPr/>
          </p:nvSpPr>
          <p:spPr>
            <a:xfrm>
              <a:off x="1356166" y="3858313"/>
              <a:ext cx="53266" cy="178917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" name="rc258"/>
            <p:cNvSpPr/>
            <p:nvPr/>
          </p:nvSpPr>
          <p:spPr>
            <a:xfrm>
              <a:off x="1409432" y="3858313"/>
              <a:ext cx="37235" cy="178917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" name="rc259"/>
            <p:cNvSpPr/>
            <p:nvPr/>
          </p:nvSpPr>
          <p:spPr>
            <a:xfrm>
              <a:off x="1446668" y="3858313"/>
              <a:ext cx="25958" cy="178917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" name="rc260"/>
            <p:cNvSpPr/>
            <p:nvPr/>
          </p:nvSpPr>
          <p:spPr>
            <a:xfrm>
              <a:off x="1472626" y="3858313"/>
              <a:ext cx="30853" cy="178917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" name="rc261"/>
            <p:cNvSpPr/>
            <p:nvPr/>
          </p:nvSpPr>
          <p:spPr>
            <a:xfrm>
              <a:off x="1503479" y="3858313"/>
              <a:ext cx="16042" cy="178917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" name="rc262"/>
            <p:cNvSpPr/>
            <p:nvPr/>
          </p:nvSpPr>
          <p:spPr>
            <a:xfrm>
              <a:off x="1519522" y="3858313"/>
              <a:ext cx="16151" cy="178917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" name="rc263"/>
            <p:cNvSpPr/>
            <p:nvPr/>
          </p:nvSpPr>
          <p:spPr>
            <a:xfrm>
              <a:off x="1535673" y="3858313"/>
              <a:ext cx="3036" cy="178917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" name="rc264"/>
            <p:cNvSpPr/>
            <p:nvPr/>
          </p:nvSpPr>
          <p:spPr>
            <a:xfrm>
              <a:off x="1538710" y="3858313"/>
              <a:ext cx="209" cy="178917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" name="rc265"/>
            <p:cNvSpPr/>
            <p:nvPr/>
          </p:nvSpPr>
          <p:spPr>
            <a:xfrm>
              <a:off x="1538919" y="3858313"/>
              <a:ext cx="2534" cy="17891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" name="rc266"/>
            <p:cNvSpPr/>
            <p:nvPr/>
          </p:nvSpPr>
          <p:spPr>
            <a:xfrm>
              <a:off x="1541454" y="3858313"/>
              <a:ext cx="7213" cy="17891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" name="rc267"/>
            <p:cNvSpPr/>
            <p:nvPr/>
          </p:nvSpPr>
          <p:spPr>
            <a:xfrm>
              <a:off x="1548667" y="3858313"/>
              <a:ext cx="7751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" name="rc268"/>
            <p:cNvSpPr/>
            <p:nvPr/>
          </p:nvSpPr>
          <p:spPr>
            <a:xfrm>
              <a:off x="1556418" y="3858313"/>
              <a:ext cx="8789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" name="rc269"/>
            <p:cNvSpPr/>
            <p:nvPr/>
          </p:nvSpPr>
          <p:spPr>
            <a:xfrm>
              <a:off x="1565207" y="3858313"/>
              <a:ext cx="4971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" name="rc270"/>
            <p:cNvSpPr/>
            <p:nvPr/>
          </p:nvSpPr>
          <p:spPr>
            <a:xfrm>
              <a:off x="1570179" y="3858313"/>
              <a:ext cx="203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" name="rc271"/>
            <p:cNvSpPr/>
            <p:nvPr/>
          </p:nvSpPr>
          <p:spPr>
            <a:xfrm>
              <a:off x="1570382" y="3858313"/>
              <a:ext cx="1403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" name="rc272"/>
            <p:cNvSpPr/>
            <p:nvPr/>
          </p:nvSpPr>
          <p:spPr>
            <a:xfrm>
              <a:off x="1571785" y="3858313"/>
              <a:ext cx="1109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" name="rc273"/>
            <p:cNvSpPr/>
            <p:nvPr/>
          </p:nvSpPr>
          <p:spPr>
            <a:xfrm>
              <a:off x="1572894" y="3858313"/>
              <a:ext cx="149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" name="rc274"/>
            <p:cNvSpPr/>
            <p:nvPr/>
          </p:nvSpPr>
          <p:spPr>
            <a:xfrm>
              <a:off x="1573044" y="3858313"/>
              <a:ext cx="32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" name="rc275"/>
            <p:cNvSpPr/>
            <p:nvPr/>
          </p:nvSpPr>
          <p:spPr>
            <a:xfrm>
              <a:off x="1573076" y="3858313"/>
              <a:ext cx="846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" name="rc276"/>
            <p:cNvSpPr/>
            <p:nvPr/>
          </p:nvSpPr>
          <p:spPr>
            <a:xfrm>
              <a:off x="1573923" y="3858313"/>
              <a:ext cx="814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" name="rc277"/>
            <p:cNvSpPr/>
            <p:nvPr/>
          </p:nvSpPr>
          <p:spPr>
            <a:xfrm>
              <a:off x="1574738" y="3858313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" name="rc278"/>
            <p:cNvSpPr/>
            <p:nvPr/>
          </p:nvSpPr>
          <p:spPr>
            <a:xfrm>
              <a:off x="1574738" y="3858313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" name="rc279"/>
            <p:cNvSpPr/>
            <p:nvPr/>
          </p:nvSpPr>
          <p:spPr>
            <a:xfrm>
              <a:off x="1574738" y="3858313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" name="rc280"/>
            <p:cNvSpPr/>
            <p:nvPr/>
          </p:nvSpPr>
          <p:spPr>
            <a:xfrm>
              <a:off x="1574738" y="3858313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" name="rc281"/>
            <p:cNvSpPr/>
            <p:nvPr/>
          </p:nvSpPr>
          <p:spPr>
            <a:xfrm>
              <a:off x="1574738" y="3858313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" name="rc282"/>
            <p:cNvSpPr/>
            <p:nvPr/>
          </p:nvSpPr>
          <p:spPr>
            <a:xfrm>
              <a:off x="1574738" y="3858313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" name="rc283"/>
            <p:cNvSpPr/>
            <p:nvPr/>
          </p:nvSpPr>
          <p:spPr>
            <a:xfrm>
              <a:off x="754730" y="3659516"/>
              <a:ext cx="249154" cy="178917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" name="rc284"/>
            <p:cNvSpPr/>
            <p:nvPr/>
          </p:nvSpPr>
          <p:spPr>
            <a:xfrm>
              <a:off x="1003884" y="3659516"/>
              <a:ext cx="111464" cy="178917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" name="rc285"/>
            <p:cNvSpPr/>
            <p:nvPr/>
          </p:nvSpPr>
          <p:spPr>
            <a:xfrm>
              <a:off x="1115349" y="3659516"/>
              <a:ext cx="83607" cy="178917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" name="rc286"/>
            <p:cNvSpPr/>
            <p:nvPr/>
          </p:nvSpPr>
          <p:spPr>
            <a:xfrm>
              <a:off x="1198957" y="3659516"/>
              <a:ext cx="87329" cy="178917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" name="rc287"/>
            <p:cNvSpPr/>
            <p:nvPr/>
          </p:nvSpPr>
          <p:spPr>
            <a:xfrm>
              <a:off x="1286287" y="3659516"/>
              <a:ext cx="86866" cy="178917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" name="rc288"/>
            <p:cNvSpPr/>
            <p:nvPr/>
          </p:nvSpPr>
          <p:spPr>
            <a:xfrm>
              <a:off x="1373153" y="3659516"/>
              <a:ext cx="53195" cy="178917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" name="rc289"/>
            <p:cNvSpPr/>
            <p:nvPr/>
          </p:nvSpPr>
          <p:spPr>
            <a:xfrm>
              <a:off x="1426349" y="3659516"/>
              <a:ext cx="14682" cy="178917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" name="rc290"/>
            <p:cNvSpPr/>
            <p:nvPr/>
          </p:nvSpPr>
          <p:spPr>
            <a:xfrm>
              <a:off x="1441031" y="3659516"/>
              <a:ext cx="35319" cy="178917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" name="rc291"/>
            <p:cNvSpPr/>
            <p:nvPr/>
          </p:nvSpPr>
          <p:spPr>
            <a:xfrm>
              <a:off x="1476351" y="3659516"/>
              <a:ext cx="20818" cy="178917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" name="rc292"/>
            <p:cNvSpPr/>
            <p:nvPr/>
          </p:nvSpPr>
          <p:spPr>
            <a:xfrm>
              <a:off x="1497169" y="3659516"/>
              <a:ext cx="20009" cy="178917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" name="rc293"/>
            <p:cNvSpPr/>
            <p:nvPr/>
          </p:nvSpPr>
          <p:spPr>
            <a:xfrm>
              <a:off x="1517178" y="3659516"/>
              <a:ext cx="17724" cy="178917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" name="rc294"/>
            <p:cNvSpPr/>
            <p:nvPr/>
          </p:nvSpPr>
          <p:spPr>
            <a:xfrm>
              <a:off x="1534903" y="3659516"/>
              <a:ext cx="3219" cy="178917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" name="rc295"/>
            <p:cNvSpPr/>
            <p:nvPr/>
          </p:nvSpPr>
          <p:spPr>
            <a:xfrm>
              <a:off x="1538122" y="3659516"/>
              <a:ext cx="717" cy="178917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" name="rc296"/>
            <p:cNvSpPr/>
            <p:nvPr/>
          </p:nvSpPr>
          <p:spPr>
            <a:xfrm>
              <a:off x="1538839" y="3659516"/>
              <a:ext cx="2331" cy="17891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" name="rc297"/>
            <p:cNvSpPr/>
            <p:nvPr/>
          </p:nvSpPr>
          <p:spPr>
            <a:xfrm>
              <a:off x="1541171" y="3659516"/>
              <a:ext cx="8430" cy="17891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" name="rc298"/>
            <p:cNvSpPr/>
            <p:nvPr/>
          </p:nvSpPr>
          <p:spPr>
            <a:xfrm>
              <a:off x="1549602" y="3659516"/>
              <a:ext cx="8326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" name="rc299"/>
            <p:cNvSpPr/>
            <p:nvPr/>
          </p:nvSpPr>
          <p:spPr>
            <a:xfrm>
              <a:off x="1557928" y="3659516"/>
              <a:ext cx="9891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" name="rc300"/>
            <p:cNvSpPr/>
            <p:nvPr/>
          </p:nvSpPr>
          <p:spPr>
            <a:xfrm>
              <a:off x="1567820" y="3659516"/>
              <a:ext cx="2021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" name="rc301"/>
            <p:cNvSpPr/>
            <p:nvPr/>
          </p:nvSpPr>
          <p:spPr>
            <a:xfrm>
              <a:off x="1569841" y="3659516"/>
              <a:ext cx="442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" name="rc302"/>
            <p:cNvSpPr/>
            <p:nvPr/>
          </p:nvSpPr>
          <p:spPr>
            <a:xfrm>
              <a:off x="1570284" y="3659516"/>
              <a:ext cx="1391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" name="rc303"/>
            <p:cNvSpPr/>
            <p:nvPr/>
          </p:nvSpPr>
          <p:spPr>
            <a:xfrm>
              <a:off x="1571676" y="3659516"/>
              <a:ext cx="66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" name="rc304"/>
            <p:cNvSpPr/>
            <p:nvPr/>
          </p:nvSpPr>
          <p:spPr>
            <a:xfrm>
              <a:off x="1572336" y="3659516"/>
              <a:ext cx="727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" name="rc305"/>
            <p:cNvSpPr/>
            <p:nvPr/>
          </p:nvSpPr>
          <p:spPr>
            <a:xfrm>
              <a:off x="1573064" y="3659516"/>
              <a:ext cx="109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" name="rc306"/>
            <p:cNvSpPr/>
            <p:nvPr/>
          </p:nvSpPr>
          <p:spPr>
            <a:xfrm>
              <a:off x="1573173" y="3659516"/>
              <a:ext cx="1223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" name="rc307"/>
            <p:cNvSpPr/>
            <p:nvPr/>
          </p:nvSpPr>
          <p:spPr>
            <a:xfrm>
              <a:off x="1574396" y="3659516"/>
              <a:ext cx="341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" name="rc308"/>
            <p:cNvSpPr/>
            <p:nvPr/>
          </p:nvSpPr>
          <p:spPr>
            <a:xfrm>
              <a:off x="1574738" y="3659516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" name="rc309"/>
            <p:cNvSpPr/>
            <p:nvPr/>
          </p:nvSpPr>
          <p:spPr>
            <a:xfrm>
              <a:off x="1574738" y="3659516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" name="rc310"/>
            <p:cNvSpPr/>
            <p:nvPr/>
          </p:nvSpPr>
          <p:spPr>
            <a:xfrm>
              <a:off x="1574738" y="3659516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" name="rc311"/>
            <p:cNvSpPr/>
            <p:nvPr/>
          </p:nvSpPr>
          <p:spPr>
            <a:xfrm>
              <a:off x="1574738" y="3659516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" name="rc312"/>
            <p:cNvSpPr/>
            <p:nvPr/>
          </p:nvSpPr>
          <p:spPr>
            <a:xfrm>
              <a:off x="1574738" y="3659516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" name="rc313"/>
            <p:cNvSpPr/>
            <p:nvPr/>
          </p:nvSpPr>
          <p:spPr>
            <a:xfrm>
              <a:off x="1574738" y="3659516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" name="rc314"/>
            <p:cNvSpPr/>
            <p:nvPr/>
          </p:nvSpPr>
          <p:spPr>
            <a:xfrm>
              <a:off x="713730" y="3629696"/>
              <a:ext cx="902008" cy="83494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rc315"/>
            <p:cNvSpPr/>
            <p:nvPr/>
          </p:nvSpPr>
          <p:spPr>
            <a:xfrm>
              <a:off x="713730" y="5566655"/>
              <a:ext cx="902008" cy="8349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857231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7"/>
            <p:cNvSpPr/>
            <p:nvPr/>
          </p:nvSpPr>
          <p:spPr>
            <a:xfrm>
              <a:off x="1062233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8"/>
            <p:cNvSpPr/>
            <p:nvPr/>
          </p:nvSpPr>
          <p:spPr>
            <a:xfrm>
              <a:off x="1267235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9"/>
            <p:cNvSpPr/>
            <p:nvPr/>
          </p:nvSpPr>
          <p:spPr>
            <a:xfrm>
              <a:off x="1472237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20"/>
            <p:cNvSpPr/>
            <p:nvPr/>
          </p:nvSpPr>
          <p:spPr>
            <a:xfrm>
              <a:off x="713730" y="6282326"/>
              <a:ext cx="902008" cy="0"/>
            </a:xfrm>
            <a:custGeom>
              <a:avLst/>
              <a:pathLst>
                <a:path w="902008" h="0">
                  <a:moveTo>
                    <a:pt x="0" y="0"/>
                  </a:moveTo>
                  <a:lnTo>
                    <a:pt x="902008" y="0"/>
                  </a:lnTo>
                  <a:lnTo>
                    <a:pt x="90200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1"/>
            <p:cNvSpPr/>
            <p:nvPr/>
          </p:nvSpPr>
          <p:spPr>
            <a:xfrm>
              <a:off x="713730" y="6083528"/>
              <a:ext cx="902008" cy="0"/>
            </a:xfrm>
            <a:custGeom>
              <a:avLst/>
              <a:pathLst>
                <a:path w="902008" h="0">
                  <a:moveTo>
                    <a:pt x="0" y="0"/>
                  </a:moveTo>
                  <a:lnTo>
                    <a:pt x="902008" y="0"/>
                  </a:lnTo>
                  <a:lnTo>
                    <a:pt x="90200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2"/>
            <p:cNvSpPr/>
            <p:nvPr/>
          </p:nvSpPr>
          <p:spPr>
            <a:xfrm>
              <a:off x="713730" y="5884731"/>
              <a:ext cx="902008" cy="0"/>
            </a:xfrm>
            <a:custGeom>
              <a:avLst/>
              <a:pathLst>
                <a:path w="902008" h="0">
                  <a:moveTo>
                    <a:pt x="0" y="0"/>
                  </a:moveTo>
                  <a:lnTo>
                    <a:pt x="902008" y="0"/>
                  </a:lnTo>
                  <a:lnTo>
                    <a:pt x="90200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3"/>
            <p:cNvSpPr/>
            <p:nvPr/>
          </p:nvSpPr>
          <p:spPr>
            <a:xfrm>
              <a:off x="713730" y="5685934"/>
              <a:ext cx="902008" cy="0"/>
            </a:xfrm>
            <a:custGeom>
              <a:avLst/>
              <a:pathLst>
                <a:path w="902008" h="0">
                  <a:moveTo>
                    <a:pt x="0" y="0"/>
                  </a:moveTo>
                  <a:lnTo>
                    <a:pt x="902008" y="0"/>
                  </a:lnTo>
                  <a:lnTo>
                    <a:pt x="90200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4"/>
            <p:cNvSpPr/>
            <p:nvPr/>
          </p:nvSpPr>
          <p:spPr>
            <a:xfrm>
              <a:off x="754730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5"/>
            <p:cNvSpPr/>
            <p:nvPr/>
          </p:nvSpPr>
          <p:spPr>
            <a:xfrm>
              <a:off x="959732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6"/>
            <p:cNvSpPr/>
            <p:nvPr/>
          </p:nvSpPr>
          <p:spPr>
            <a:xfrm>
              <a:off x="1164734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7"/>
            <p:cNvSpPr/>
            <p:nvPr/>
          </p:nvSpPr>
          <p:spPr>
            <a:xfrm>
              <a:off x="1369736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8"/>
            <p:cNvSpPr/>
            <p:nvPr/>
          </p:nvSpPr>
          <p:spPr>
            <a:xfrm>
              <a:off x="1574738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rc329"/>
            <p:cNvSpPr/>
            <p:nvPr/>
          </p:nvSpPr>
          <p:spPr>
            <a:xfrm>
              <a:off x="754730" y="6192867"/>
              <a:ext cx="507616" cy="178917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" name="rc330"/>
            <p:cNvSpPr/>
            <p:nvPr/>
          </p:nvSpPr>
          <p:spPr>
            <a:xfrm>
              <a:off x="1262346" y="6192867"/>
              <a:ext cx="127137" cy="178917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" name="rc331"/>
            <p:cNvSpPr/>
            <p:nvPr/>
          </p:nvSpPr>
          <p:spPr>
            <a:xfrm>
              <a:off x="1389484" y="6192867"/>
              <a:ext cx="13659" cy="178917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" name="rc332"/>
            <p:cNvSpPr/>
            <p:nvPr/>
          </p:nvSpPr>
          <p:spPr>
            <a:xfrm>
              <a:off x="1403143" y="6192867"/>
              <a:ext cx="31496" cy="178917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" name="rc333"/>
            <p:cNvSpPr/>
            <p:nvPr/>
          </p:nvSpPr>
          <p:spPr>
            <a:xfrm>
              <a:off x="1434639" y="6192867"/>
              <a:ext cx="34" cy="178917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" name="rc334"/>
            <p:cNvSpPr/>
            <p:nvPr/>
          </p:nvSpPr>
          <p:spPr>
            <a:xfrm>
              <a:off x="1434674" y="6192867"/>
              <a:ext cx="39584" cy="178917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" name="rc335"/>
            <p:cNvSpPr/>
            <p:nvPr/>
          </p:nvSpPr>
          <p:spPr>
            <a:xfrm>
              <a:off x="1474258" y="6192867"/>
              <a:ext cx="37986" cy="178917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" name="rc336"/>
            <p:cNvSpPr/>
            <p:nvPr/>
          </p:nvSpPr>
          <p:spPr>
            <a:xfrm>
              <a:off x="1512244" y="6192867"/>
              <a:ext cx="7396" cy="178917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" name="rc337"/>
            <p:cNvSpPr/>
            <p:nvPr/>
          </p:nvSpPr>
          <p:spPr>
            <a:xfrm>
              <a:off x="1519640" y="6192867"/>
              <a:ext cx="886" cy="178917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" name="rc338"/>
            <p:cNvSpPr/>
            <p:nvPr/>
          </p:nvSpPr>
          <p:spPr>
            <a:xfrm>
              <a:off x="1520527" y="6192867"/>
              <a:ext cx="9138" cy="178917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" name="rc339"/>
            <p:cNvSpPr/>
            <p:nvPr/>
          </p:nvSpPr>
          <p:spPr>
            <a:xfrm>
              <a:off x="1529666" y="6192867"/>
              <a:ext cx="7688" cy="178917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" name="rc340"/>
            <p:cNvSpPr/>
            <p:nvPr/>
          </p:nvSpPr>
          <p:spPr>
            <a:xfrm>
              <a:off x="1537355" y="6192867"/>
              <a:ext cx="11969" cy="178917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" name="rc341"/>
            <p:cNvSpPr/>
            <p:nvPr/>
          </p:nvSpPr>
          <p:spPr>
            <a:xfrm>
              <a:off x="1549324" y="6192867"/>
              <a:ext cx="476" cy="178917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" name="rc342"/>
            <p:cNvSpPr/>
            <p:nvPr/>
          </p:nvSpPr>
          <p:spPr>
            <a:xfrm>
              <a:off x="1549801" y="6192867"/>
              <a:ext cx="409" cy="17891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" name="rc343"/>
            <p:cNvSpPr/>
            <p:nvPr/>
          </p:nvSpPr>
          <p:spPr>
            <a:xfrm>
              <a:off x="1550210" y="6192867"/>
              <a:ext cx="0" cy="17891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" name="rc344"/>
            <p:cNvSpPr/>
            <p:nvPr/>
          </p:nvSpPr>
          <p:spPr>
            <a:xfrm>
              <a:off x="1550210" y="6192867"/>
              <a:ext cx="5599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" name="rc345"/>
            <p:cNvSpPr/>
            <p:nvPr/>
          </p:nvSpPr>
          <p:spPr>
            <a:xfrm>
              <a:off x="1555809" y="6192867"/>
              <a:ext cx="13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" name="rc346"/>
            <p:cNvSpPr/>
            <p:nvPr/>
          </p:nvSpPr>
          <p:spPr>
            <a:xfrm>
              <a:off x="1555823" y="6192867"/>
              <a:ext cx="14354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" name="rc347"/>
            <p:cNvSpPr/>
            <p:nvPr/>
          </p:nvSpPr>
          <p:spPr>
            <a:xfrm>
              <a:off x="1570178" y="6192867"/>
              <a:ext cx="289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" name="rc348"/>
            <p:cNvSpPr/>
            <p:nvPr/>
          </p:nvSpPr>
          <p:spPr>
            <a:xfrm>
              <a:off x="1570467" y="6192867"/>
              <a:ext cx="3511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" name="rc349"/>
            <p:cNvSpPr/>
            <p:nvPr/>
          </p:nvSpPr>
          <p:spPr>
            <a:xfrm>
              <a:off x="1573978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" name="rc350"/>
            <p:cNvSpPr/>
            <p:nvPr/>
          </p:nvSpPr>
          <p:spPr>
            <a:xfrm>
              <a:off x="1573978" y="6192867"/>
              <a:ext cx="714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" name="rc351"/>
            <p:cNvSpPr/>
            <p:nvPr/>
          </p:nvSpPr>
          <p:spPr>
            <a:xfrm>
              <a:off x="1574693" y="6192867"/>
              <a:ext cx="44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" name="rc352"/>
            <p:cNvSpPr/>
            <p:nvPr/>
          </p:nvSpPr>
          <p:spPr>
            <a:xfrm>
              <a:off x="1574738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" name="rc353"/>
            <p:cNvSpPr/>
            <p:nvPr/>
          </p:nvSpPr>
          <p:spPr>
            <a:xfrm>
              <a:off x="1574738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" name="rc354"/>
            <p:cNvSpPr/>
            <p:nvPr/>
          </p:nvSpPr>
          <p:spPr>
            <a:xfrm>
              <a:off x="1574738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" name="rc355"/>
            <p:cNvSpPr/>
            <p:nvPr/>
          </p:nvSpPr>
          <p:spPr>
            <a:xfrm>
              <a:off x="1574738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" name="rc356"/>
            <p:cNvSpPr/>
            <p:nvPr/>
          </p:nvSpPr>
          <p:spPr>
            <a:xfrm>
              <a:off x="1574738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" name="rc357"/>
            <p:cNvSpPr/>
            <p:nvPr/>
          </p:nvSpPr>
          <p:spPr>
            <a:xfrm>
              <a:off x="1574738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" name="rc358"/>
            <p:cNvSpPr/>
            <p:nvPr/>
          </p:nvSpPr>
          <p:spPr>
            <a:xfrm>
              <a:off x="1574738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" name="rc359"/>
            <p:cNvSpPr/>
            <p:nvPr/>
          </p:nvSpPr>
          <p:spPr>
            <a:xfrm>
              <a:off x="1574738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" name="rc360"/>
            <p:cNvSpPr/>
            <p:nvPr/>
          </p:nvSpPr>
          <p:spPr>
            <a:xfrm>
              <a:off x="754730" y="5994070"/>
              <a:ext cx="380401" cy="178917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" name="rc361"/>
            <p:cNvSpPr/>
            <p:nvPr/>
          </p:nvSpPr>
          <p:spPr>
            <a:xfrm>
              <a:off x="1135132" y="5994070"/>
              <a:ext cx="159005" cy="178917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" name="rc362"/>
            <p:cNvSpPr/>
            <p:nvPr/>
          </p:nvSpPr>
          <p:spPr>
            <a:xfrm>
              <a:off x="1294137" y="5994070"/>
              <a:ext cx="8146" cy="178917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" name="rc363"/>
            <p:cNvSpPr/>
            <p:nvPr/>
          </p:nvSpPr>
          <p:spPr>
            <a:xfrm>
              <a:off x="1302283" y="5994070"/>
              <a:ext cx="29504" cy="178917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" name="rc364"/>
            <p:cNvSpPr/>
            <p:nvPr/>
          </p:nvSpPr>
          <p:spPr>
            <a:xfrm>
              <a:off x="1331788" y="5994070"/>
              <a:ext cx="189" cy="178917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" name="rc365"/>
            <p:cNvSpPr/>
            <p:nvPr/>
          </p:nvSpPr>
          <p:spPr>
            <a:xfrm>
              <a:off x="1331977" y="5994070"/>
              <a:ext cx="83456" cy="178917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" name="rc366"/>
            <p:cNvSpPr/>
            <p:nvPr/>
          </p:nvSpPr>
          <p:spPr>
            <a:xfrm>
              <a:off x="1415434" y="5994070"/>
              <a:ext cx="41157" cy="178917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" name="rc367"/>
            <p:cNvSpPr/>
            <p:nvPr/>
          </p:nvSpPr>
          <p:spPr>
            <a:xfrm>
              <a:off x="1456591" y="5994070"/>
              <a:ext cx="17112" cy="178917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" name="rc368"/>
            <p:cNvSpPr/>
            <p:nvPr/>
          </p:nvSpPr>
          <p:spPr>
            <a:xfrm>
              <a:off x="1473704" y="5994070"/>
              <a:ext cx="11676" cy="178917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" name="rc369"/>
            <p:cNvSpPr/>
            <p:nvPr/>
          </p:nvSpPr>
          <p:spPr>
            <a:xfrm>
              <a:off x="1485380" y="5994070"/>
              <a:ext cx="2989" cy="178917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" name="rc370"/>
            <p:cNvSpPr/>
            <p:nvPr/>
          </p:nvSpPr>
          <p:spPr>
            <a:xfrm>
              <a:off x="1488370" y="5994070"/>
              <a:ext cx="23404" cy="178917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" name="rc371"/>
            <p:cNvSpPr/>
            <p:nvPr/>
          </p:nvSpPr>
          <p:spPr>
            <a:xfrm>
              <a:off x="1511774" y="5994070"/>
              <a:ext cx="39" cy="178917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" name="rc372"/>
            <p:cNvSpPr/>
            <p:nvPr/>
          </p:nvSpPr>
          <p:spPr>
            <a:xfrm>
              <a:off x="1511814" y="5994070"/>
              <a:ext cx="13360" cy="178917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" name="rc373"/>
            <p:cNvSpPr/>
            <p:nvPr/>
          </p:nvSpPr>
          <p:spPr>
            <a:xfrm>
              <a:off x="1525174" y="5994070"/>
              <a:ext cx="4494" cy="17891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" name="rc374"/>
            <p:cNvSpPr/>
            <p:nvPr/>
          </p:nvSpPr>
          <p:spPr>
            <a:xfrm>
              <a:off x="1529668" y="5994070"/>
              <a:ext cx="284" cy="17891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" name="rc375"/>
            <p:cNvSpPr/>
            <p:nvPr/>
          </p:nvSpPr>
          <p:spPr>
            <a:xfrm>
              <a:off x="1529952" y="5994070"/>
              <a:ext cx="19166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" name="rc376"/>
            <p:cNvSpPr/>
            <p:nvPr/>
          </p:nvSpPr>
          <p:spPr>
            <a:xfrm>
              <a:off x="1549119" y="5994070"/>
              <a:ext cx="25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" name="rc377"/>
            <p:cNvSpPr/>
            <p:nvPr/>
          </p:nvSpPr>
          <p:spPr>
            <a:xfrm>
              <a:off x="1549145" y="5994070"/>
              <a:ext cx="5152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" name="rc378"/>
            <p:cNvSpPr/>
            <p:nvPr/>
          </p:nvSpPr>
          <p:spPr>
            <a:xfrm>
              <a:off x="1554297" y="5994070"/>
              <a:ext cx="4408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" name="rc379"/>
            <p:cNvSpPr/>
            <p:nvPr/>
          </p:nvSpPr>
          <p:spPr>
            <a:xfrm>
              <a:off x="1558706" y="5994070"/>
              <a:ext cx="1184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" name="rc380"/>
            <p:cNvSpPr/>
            <p:nvPr/>
          </p:nvSpPr>
          <p:spPr>
            <a:xfrm>
              <a:off x="1559890" y="5994070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" name="rc381"/>
            <p:cNvSpPr/>
            <p:nvPr/>
          </p:nvSpPr>
          <p:spPr>
            <a:xfrm>
              <a:off x="1559890" y="5994070"/>
              <a:ext cx="10315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" name="rc382"/>
            <p:cNvSpPr/>
            <p:nvPr/>
          </p:nvSpPr>
          <p:spPr>
            <a:xfrm>
              <a:off x="1570205" y="5994070"/>
              <a:ext cx="4143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" name="rc383"/>
            <p:cNvSpPr/>
            <p:nvPr/>
          </p:nvSpPr>
          <p:spPr>
            <a:xfrm>
              <a:off x="1574349" y="5994070"/>
              <a:ext cx="26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" name="rc384"/>
            <p:cNvSpPr/>
            <p:nvPr/>
          </p:nvSpPr>
          <p:spPr>
            <a:xfrm>
              <a:off x="1574375" y="5994070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" name="rc385"/>
            <p:cNvSpPr/>
            <p:nvPr/>
          </p:nvSpPr>
          <p:spPr>
            <a:xfrm>
              <a:off x="1574375" y="5994070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" name="rc386"/>
            <p:cNvSpPr/>
            <p:nvPr/>
          </p:nvSpPr>
          <p:spPr>
            <a:xfrm>
              <a:off x="1574375" y="5994070"/>
              <a:ext cx="362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" name="rc387"/>
            <p:cNvSpPr/>
            <p:nvPr/>
          </p:nvSpPr>
          <p:spPr>
            <a:xfrm>
              <a:off x="1574738" y="5994070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" name="rc388"/>
            <p:cNvSpPr/>
            <p:nvPr/>
          </p:nvSpPr>
          <p:spPr>
            <a:xfrm>
              <a:off x="1574738" y="5994070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" name="rc389"/>
            <p:cNvSpPr/>
            <p:nvPr/>
          </p:nvSpPr>
          <p:spPr>
            <a:xfrm>
              <a:off x="1574738" y="5994070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" name="rc390"/>
            <p:cNvSpPr/>
            <p:nvPr/>
          </p:nvSpPr>
          <p:spPr>
            <a:xfrm>
              <a:off x="1574738" y="5994070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" name="rc391"/>
            <p:cNvSpPr/>
            <p:nvPr/>
          </p:nvSpPr>
          <p:spPr>
            <a:xfrm>
              <a:off x="754730" y="5795272"/>
              <a:ext cx="339501" cy="178917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" name="rc392"/>
            <p:cNvSpPr/>
            <p:nvPr/>
          </p:nvSpPr>
          <p:spPr>
            <a:xfrm>
              <a:off x="1094232" y="5795272"/>
              <a:ext cx="79643" cy="178917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" name="rc393"/>
            <p:cNvSpPr/>
            <p:nvPr/>
          </p:nvSpPr>
          <p:spPr>
            <a:xfrm>
              <a:off x="1173875" y="5795272"/>
              <a:ext cx="85319" cy="178917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" name="rc394"/>
            <p:cNvSpPr/>
            <p:nvPr/>
          </p:nvSpPr>
          <p:spPr>
            <a:xfrm>
              <a:off x="1259195" y="5795272"/>
              <a:ext cx="21338" cy="178917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" name="rc395"/>
            <p:cNvSpPr/>
            <p:nvPr/>
          </p:nvSpPr>
          <p:spPr>
            <a:xfrm>
              <a:off x="1280533" y="5795272"/>
              <a:ext cx="19415" cy="178917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" name="rc396"/>
            <p:cNvSpPr/>
            <p:nvPr/>
          </p:nvSpPr>
          <p:spPr>
            <a:xfrm>
              <a:off x="1299949" y="5795272"/>
              <a:ext cx="71730" cy="178917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" name="rc397"/>
            <p:cNvSpPr/>
            <p:nvPr/>
          </p:nvSpPr>
          <p:spPr>
            <a:xfrm>
              <a:off x="1371679" y="5795272"/>
              <a:ext cx="71935" cy="178917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" name="rc398"/>
            <p:cNvSpPr/>
            <p:nvPr/>
          </p:nvSpPr>
          <p:spPr>
            <a:xfrm>
              <a:off x="1443615" y="5795272"/>
              <a:ext cx="25325" cy="178917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" name="rc399"/>
            <p:cNvSpPr/>
            <p:nvPr/>
          </p:nvSpPr>
          <p:spPr>
            <a:xfrm>
              <a:off x="1468941" y="5795272"/>
              <a:ext cx="12666" cy="178917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" name="rc400"/>
            <p:cNvSpPr/>
            <p:nvPr/>
          </p:nvSpPr>
          <p:spPr>
            <a:xfrm>
              <a:off x="1481608" y="5795272"/>
              <a:ext cx="30119" cy="178917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" name="rc401"/>
            <p:cNvSpPr/>
            <p:nvPr/>
          </p:nvSpPr>
          <p:spPr>
            <a:xfrm>
              <a:off x="1511728" y="5795272"/>
              <a:ext cx="1593" cy="178917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" name="rc402"/>
            <p:cNvSpPr/>
            <p:nvPr/>
          </p:nvSpPr>
          <p:spPr>
            <a:xfrm>
              <a:off x="1513322" y="5795272"/>
              <a:ext cx="1091" cy="178917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" name="rc403"/>
            <p:cNvSpPr/>
            <p:nvPr/>
          </p:nvSpPr>
          <p:spPr>
            <a:xfrm>
              <a:off x="1514413" y="5795272"/>
              <a:ext cx="2468" cy="178917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" name="rc404"/>
            <p:cNvSpPr/>
            <p:nvPr/>
          </p:nvSpPr>
          <p:spPr>
            <a:xfrm>
              <a:off x="1516882" y="5795272"/>
              <a:ext cx="4053" cy="17891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" name="rc405"/>
            <p:cNvSpPr/>
            <p:nvPr/>
          </p:nvSpPr>
          <p:spPr>
            <a:xfrm>
              <a:off x="1520935" y="5795272"/>
              <a:ext cx="925" cy="17891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" name="rc406"/>
            <p:cNvSpPr/>
            <p:nvPr/>
          </p:nvSpPr>
          <p:spPr>
            <a:xfrm>
              <a:off x="1521860" y="5795272"/>
              <a:ext cx="194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" name="rc407"/>
            <p:cNvSpPr/>
            <p:nvPr/>
          </p:nvSpPr>
          <p:spPr>
            <a:xfrm>
              <a:off x="1522055" y="5795272"/>
              <a:ext cx="2946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" name="rc408"/>
            <p:cNvSpPr/>
            <p:nvPr/>
          </p:nvSpPr>
          <p:spPr>
            <a:xfrm>
              <a:off x="1525001" y="5795272"/>
              <a:ext cx="3264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" name="rc409"/>
            <p:cNvSpPr/>
            <p:nvPr/>
          </p:nvSpPr>
          <p:spPr>
            <a:xfrm>
              <a:off x="1557642" y="5795272"/>
              <a:ext cx="1927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" name="rc410"/>
            <p:cNvSpPr/>
            <p:nvPr/>
          </p:nvSpPr>
          <p:spPr>
            <a:xfrm>
              <a:off x="1559569" y="5795272"/>
              <a:ext cx="9424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" name="rc411"/>
            <p:cNvSpPr/>
            <p:nvPr/>
          </p:nvSpPr>
          <p:spPr>
            <a:xfrm>
              <a:off x="1568993" y="5795272"/>
              <a:ext cx="335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" name="rc412"/>
            <p:cNvSpPr/>
            <p:nvPr/>
          </p:nvSpPr>
          <p:spPr>
            <a:xfrm>
              <a:off x="1569329" y="5795272"/>
              <a:ext cx="3898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" name="rc413"/>
            <p:cNvSpPr/>
            <p:nvPr/>
          </p:nvSpPr>
          <p:spPr>
            <a:xfrm>
              <a:off x="1573227" y="5795272"/>
              <a:ext cx="241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" name="rc414"/>
            <p:cNvSpPr/>
            <p:nvPr/>
          </p:nvSpPr>
          <p:spPr>
            <a:xfrm>
              <a:off x="1573469" y="5795272"/>
              <a:ext cx="123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" name="rc415"/>
            <p:cNvSpPr/>
            <p:nvPr/>
          </p:nvSpPr>
          <p:spPr>
            <a:xfrm>
              <a:off x="1574700" y="5795272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" name="rc416"/>
            <p:cNvSpPr/>
            <p:nvPr/>
          </p:nvSpPr>
          <p:spPr>
            <a:xfrm>
              <a:off x="1574700" y="5795272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" name="rc417"/>
            <p:cNvSpPr/>
            <p:nvPr/>
          </p:nvSpPr>
          <p:spPr>
            <a:xfrm>
              <a:off x="1574700" y="5795272"/>
              <a:ext cx="37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" name="rc418"/>
            <p:cNvSpPr/>
            <p:nvPr/>
          </p:nvSpPr>
          <p:spPr>
            <a:xfrm>
              <a:off x="1574738" y="5795272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" name="rc419"/>
            <p:cNvSpPr/>
            <p:nvPr/>
          </p:nvSpPr>
          <p:spPr>
            <a:xfrm>
              <a:off x="1574738" y="5795272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" name="rc420"/>
            <p:cNvSpPr/>
            <p:nvPr/>
          </p:nvSpPr>
          <p:spPr>
            <a:xfrm>
              <a:off x="1574738" y="5795272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" name="rc421"/>
            <p:cNvSpPr/>
            <p:nvPr/>
          </p:nvSpPr>
          <p:spPr>
            <a:xfrm>
              <a:off x="1574738" y="5795272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" name="rc422"/>
            <p:cNvSpPr/>
            <p:nvPr/>
          </p:nvSpPr>
          <p:spPr>
            <a:xfrm>
              <a:off x="754730" y="5596475"/>
              <a:ext cx="247420" cy="178917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" name="rc423"/>
            <p:cNvSpPr/>
            <p:nvPr/>
          </p:nvSpPr>
          <p:spPr>
            <a:xfrm>
              <a:off x="1002151" y="5596475"/>
              <a:ext cx="96730" cy="178917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" name="rc424"/>
            <p:cNvSpPr/>
            <p:nvPr/>
          </p:nvSpPr>
          <p:spPr>
            <a:xfrm>
              <a:off x="1098881" y="5596475"/>
              <a:ext cx="94262" cy="178917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" name="rc425"/>
            <p:cNvSpPr/>
            <p:nvPr/>
          </p:nvSpPr>
          <p:spPr>
            <a:xfrm>
              <a:off x="1193143" y="5596475"/>
              <a:ext cx="91772" cy="178917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" name="rc426"/>
            <p:cNvSpPr/>
            <p:nvPr/>
          </p:nvSpPr>
          <p:spPr>
            <a:xfrm>
              <a:off x="1284916" y="5596475"/>
              <a:ext cx="92239" cy="178917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" name="rc427"/>
            <p:cNvSpPr/>
            <p:nvPr/>
          </p:nvSpPr>
          <p:spPr>
            <a:xfrm>
              <a:off x="1377155" y="5596475"/>
              <a:ext cx="50259" cy="178917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" name="rc428"/>
            <p:cNvSpPr/>
            <p:nvPr/>
          </p:nvSpPr>
          <p:spPr>
            <a:xfrm>
              <a:off x="1427415" y="5596475"/>
              <a:ext cx="12388" cy="178917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" name="rc429"/>
            <p:cNvSpPr/>
            <p:nvPr/>
          </p:nvSpPr>
          <p:spPr>
            <a:xfrm>
              <a:off x="1439803" y="5596475"/>
              <a:ext cx="33076" cy="178917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" name="rc430"/>
            <p:cNvSpPr/>
            <p:nvPr/>
          </p:nvSpPr>
          <p:spPr>
            <a:xfrm>
              <a:off x="1472880" y="5596475"/>
              <a:ext cx="27885" cy="178917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" name="rc431"/>
            <p:cNvSpPr/>
            <p:nvPr/>
          </p:nvSpPr>
          <p:spPr>
            <a:xfrm>
              <a:off x="1500766" y="5596475"/>
              <a:ext cx="16801" cy="178917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" name="rc432"/>
            <p:cNvSpPr/>
            <p:nvPr/>
          </p:nvSpPr>
          <p:spPr>
            <a:xfrm>
              <a:off x="1517567" y="5596475"/>
              <a:ext cx="12200" cy="178917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" name="rc433"/>
            <p:cNvSpPr/>
            <p:nvPr/>
          </p:nvSpPr>
          <p:spPr>
            <a:xfrm>
              <a:off x="1529767" y="5596475"/>
              <a:ext cx="4958" cy="178917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" name="rc434"/>
            <p:cNvSpPr/>
            <p:nvPr/>
          </p:nvSpPr>
          <p:spPr>
            <a:xfrm>
              <a:off x="1534726" y="5596475"/>
              <a:ext cx="2492" cy="178917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" name="rc435"/>
            <p:cNvSpPr/>
            <p:nvPr/>
          </p:nvSpPr>
          <p:spPr>
            <a:xfrm>
              <a:off x="1537219" y="5596475"/>
              <a:ext cx="6089" cy="17891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" name="rc436"/>
            <p:cNvSpPr/>
            <p:nvPr/>
          </p:nvSpPr>
          <p:spPr>
            <a:xfrm>
              <a:off x="1543309" y="5596475"/>
              <a:ext cx="9187" cy="17891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" name="rc437"/>
            <p:cNvSpPr/>
            <p:nvPr/>
          </p:nvSpPr>
          <p:spPr>
            <a:xfrm>
              <a:off x="1552496" y="5596475"/>
              <a:ext cx="4033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" name="rc438"/>
            <p:cNvSpPr/>
            <p:nvPr/>
          </p:nvSpPr>
          <p:spPr>
            <a:xfrm>
              <a:off x="1556529" y="5596475"/>
              <a:ext cx="8614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" name="rc439"/>
            <p:cNvSpPr/>
            <p:nvPr/>
          </p:nvSpPr>
          <p:spPr>
            <a:xfrm>
              <a:off x="1565144" y="5596475"/>
              <a:ext cx="1611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" name="rc440"/>
            <p:cNvSpPr/>
            <p:nvPr/>
          </p:nvSpPr>
          <p:spPr>
            <a:xfrm>
              <a:off x="1566755" y="5596475"/>
              <a:ext cx="1337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" name="rc441"/>
            <p:cNvSpPr/>
            <p:nvPr/>
          </p:nvSpPr>
          <p:spPr>
            <a:xfrm>
              <a:off x="1568093" y="5596475"/>
              <a:ext cx="1614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" name="rc442"/>
            <p:cNvSpPr/>
            <p:nvPr/>
          </p:nvSpPr>
          <p:spPr>
            <a:xfrm>
              <a:off x="1569707" y="5596475"/>
              <a:ext cx="1975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" name="rc443"/>
            <p:cNvSpPr/>
            <p:nvPr/>
          </p:nvSpPr>
          <p:spPr>
            <a:xfrm>
              <a:off x="1571682" y="5596475"/>
              <a:ext cx="2471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" name="rc444"/>
            <p:cNvSpPr/>
            <p:nvPr/>
          </p:nvSpPr>
          <p:spPr>
            <a:xfrm>
              <a:off x="1574154" y="5596475"/>
              <a:ext cx="393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" name="rc445"/>
            <p:cNvSpPr/>
            <p:nvPr/>
          </p:nvSpPr>
          <p:spPr>
            <a:xfrm>
              <a:off x="1574548" y="5596475"/>
              <a:ext cx="171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" name="rc446"/>
            <p:cNvSpPr/>
            <p:nvPr/>
          </p:nvSpPr>
          <p:spPr>
            <a:xfrm>
              <a:off x="1574719" y="5596475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" name="rc447"/>
            <p:cNvSpPr/>
            <p:nvPr/>
          </p:nvSpPr>
          <p:spPr>
            <a:xfrm>
              <a:off x="1574719" y="5596475"/>
              <a:ext cx="18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" name="rc448"/>
            <p:cNvSpPr/>
            <p:nvPr/>
          </p:nvSpPr>
          <p:spPr>
            <a:xfrm>
              <a:off x="1574738" y="5596475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" name="rc449"/>
            <p:cNvSpPr/>
            <p:nvPr/>
          </p:nvSpPr>
          <p:spPr>
            <a:xfrm>
              <a:off x="1574738" y="5596475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" name="rc450"/>
            <p:cNvSpPr/>
            <p:nvPr/>
          </p:nvSpPr>
          <p:spPr>
            <a:xfrm>
              <a:off x="1574738" y="5596475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" name="rc451"/>
            <p:cNvSpPr/>
            <p:nvPr/>
          </p:nvSpPr>
          <p:spPr>
            <a:xfrm>
              <a:off x="1574738" y="5596475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" name="rc452"/>
            <p:cNvSpPr/>
            <p:nvPr/>
          </p:nvSpPr>
          <p:spPr>
            <a:xfrm>
              <a:off x="1574738" y="5596475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" name="rc453"/>
            <p:cNvSpPr/>
            <p:nvPr/>
          </p:nvSpPr>
          <p:spPr>
            <a:xfrm>
              <a:off x="713730" y="5566655"/>
              <a:ext cx="902008" cy="83494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rc454"/>
            <p:cNvSpPr/>
            <p:nvPr/>
          </p:nvSpPr>
          <p:spPr>
            <a:xfrm>
              <a:off x="1872268" y="1692737"/>
              <a:ext cx="902008" cy="8349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l455"/>
            <p:cNvSpPr/>
            <p:nvPr/>
          </p:nvSpPr>
          <p:spPr>
            <a:xfrm>
              <a:off x="2015770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6"/>
            <p:cNvSpPr/>
            <p:nvPr/>
          </p:nvSpPr>
          <p:spPr>
            <a:xfrm>
              <a:off x="2220772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7"/>
            <p:cNvSpPr/>
            <p:nvPr/>
          </p:nvSpPr>
          <p:spPr>
            <a:xfrm>
              <a:off x="2425773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8"/>
            <p:cNvSpPr/>
            <p:nvPr/>
          </p:nvSpPr>
          <p:spPr>
            <a:xfrm>
              <a:off x="2630775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9"/>
            <p:cNvSpPr/>
            <p:nvPr/>
          </p:nvSpPr>
          <p:spPr>
            <a:xfrm>
              <a:off x="1872268" y="2431346"/>
              <a:ext cx="902008" cy="0"/>
            </a:xfrm>
            <a:custGeom>
              <a:avLst/>
              <a:pathLst>
                <a:path w="902008" h="0">
                  <a:moveTo>
                    <a:pt x="0" y="0"/>
                  </a:moveTo>
                  <a:lnTo>
                    <a:pt x="902008" y="0"/>
                  </a:lnTo>
                  <a:lnTo>
                    <a:pt x="90200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60"/>
            <p:cNvSpPr/>
            <p:nvPr/>
          </p:nvSpPr>
          <p:spPr>
            <a:xfrm>
              <a:off x="1872268" y="2270779"/>
              <a:ext cx="902008" cy="0"/>
            </a:xfrm>
            <a:custGeom>
              <a:avLst/>
              <a:pathLst>
                <a:path w="902008" h="0">
                  <a:moveTo>
                    <a:pt x="0" y="0"/>
                  </a:moveTo>
                  <a:lnTo>
                    <a:pt x="902008" y="0"/>
                  </a:lnTo>
                  <a:lnTo>
                    <a:pt x="90200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1"/>
            <p:cNvSpPr/>
            <p:nvPr/>
          </p:nvSpPr>
          <p:spPr>
            <a:xfrm>
              <a:off x="1872268" y="2110212"/>
              <a:ext cx="902008" cy="0"/>
            </a:xfrm>
            <a:custGeom>
              <a:avLst/>
              <a:pathLst>
                <a:path w="902008" h="0">
                  <a:moveTo>
                    <a:pt x="0" y="0"/>
                  </a:moveTo>
                  <a:lnTo>
                    <a:pt x="902008" y="0"/>
                  </a:lnTo>
                  <a:lnTo>
                    <a:pt x="90200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2"/>
            <p:cNvSpPr/>
            <p:nvPr/>
          </p:nvSpPr>
          <p:spPr>
            <a:xfrm>
              <a:off x="1872268" y="1949645"/>
              <a:ext cx="902008" cy="0"/>
            </a:xfrm>
            <a:custGeom>
              <a:avLst/>
              <a:pathLst>
                <a:path w="902008" h="0">
                  <a:moveTo>
                    <a:pt x="0" y="0"/>
                  </a:moveTo>
                  <a:lnTo>
                    <a:pt x="902008" y="0"/>
                  </a:lnTo>
                  <a:lnTo>
                    <a:pt x="90200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3"/>
            <p:cNvSpPr/>
            <p:nvPr/>
          </p:nvSpPr>
          <p:spPr>
            <a:xfrm>
              <a:off x="1872268" y="1789077"/>
              <a:ext cx="902008" cy="0"/>
            </a:xfrm>
            <a:custGeom>
              <a:avLst/>
              <a:pathLst>
                <a:path w="902008" h="0">
                  <a:moveTo>
                    <a:pt x="0" y="0"/>
                  </a:moveTo>
                  <a:lnTo>
                    <a:pt x="902008" y="0"/>
                  </a:lnTo>
                  <a:lnTo>
                    <a:pt x="90200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4"/>
            <p:cNvSpPr/>
            <p:nvPr/>
          </p:nvSpPr>
          <p:spPr>
            <a:xfrm>
              <a:off x="1913269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5"/>
            <p:cNvSpPr/>
            <p:nvPr/>
          </p:nvSpPr>
          <p:spPr>
            <a:xfrm>
              <a:off x="2118271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6"/>
            <p:cNvSpPr/>
            <p:nvPr/>
          </p:nvSpPr>
          <p:spPr>
            <a:xfrm>
              <a:off x="2323273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7"/>
            <p:cNvSpPr/>
            <p:nvPr/>
          </p:nvSpPr>
          <p:spPr>
            <a:xfrm>
              <a:off x="2528274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8"/>
            <p:cNvSpPr/>
            <p:nvPr/>
          </p:nvSpPr>
          <p:spPr>
            <a:xfrm>
              <a:off x="2733276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rc469"/>
            <p:cNvSpPr/>
            <p:nvPr/>
          </p:nvSpPr>
          <p:spPr>
            <a:xfrm>
              <a:off x="1913269" y="2359091"/>
              <a:ext cx="264177" cy="144510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" name="rc470"/>
            <p:cNvSpPr/>
            <p:nvPr/>
          </p:nvSpPr>
          <p:spPr>
            <a:xfrm>
              <a:off x="2177446" y="2359091"/>
              <a:ext cx="87181" cy="144510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" name="rc471"/>
            <p:cNvSpPr/>
            <p:nvPr/>
          </p:nvSpPr>
          <p:spPr>
            <a:xfrm>
              <a:off x="2264628" y="2359091"/>
              <a:ext cx="184538" cy="144510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" name="rc472"/>
            <p:cNvSpPr/>
            <p:nvPr/>
          </p:nvSpPr>
          <p:spPr>
            <a:xfrm>
              <a:off x="2449167" y="2359091"/>
              <a:ext cx="69893" cy="144510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" name="rc473"/>
            <p:cNvSpPr/>
            <p:nvPr/>
          </p:nvSpPr>
          <p:spPr>
            <a:xfrm>
              <a:off x="2519060" y="2359091"/>
              <a:ext cx="73576" cy="144510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" name="rc474"/>
            <p:cNvSpPr/>
            <p:nvPr/>
          </p:nvSpPr>
          <p:spPr>
            <a:xfrm>
              <a:off x="2592636" y="2359091"/>
              <a:ext cx="37068" cy="144510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" name="rc475"/>
            <p:cNvSpPr/>
            <p:nvPr/>
          </p:nvSpPr>
          <p:spPr>
            <a:xfrm>
              <a:off x="2629704" y="2359091"/>
              <a:ext cx="25213" cy="144510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" name="rc476"/>
            <p:cNvSpPr/>
            <p:nvPr/>
          </p:nvSpPr>
          <p:spPr>
            <a:xfrm>
              <a:off x="2654918" y="2359091"/>
              <a:ext cx="4138" cy="144510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" name="rc477"/>
            <p:cNvSpPr/>
            <p:nvPr/>
          </p:nvSpPr>
          <p:spPr>
            <a:xfrm>
              <a:off x="2659056" y="2359091"/>
              <a:ext cx="21750" cy="144510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" name="rc478"/>
            <p:cNvSpPr/>
            <p:nvPr/>
          </p:nvSpPr>
          <p:spPr>
            <a:xfrm>
              <a:off x="2680806" y="2359091"/>
              <a:ext cx="4292" cy="144510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" name="rc479"/>
            <p:cNvSpPr/>
            <p:nvPr/>
          </p:nvSpPr>
          <p:spPr>
            <a:xfrm>
              <a:off x="2685099" y="2359091"/>
              <a:ext cx="0" cy="144510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" name="rc480"/>
            <p:cNvSpPr/>
            <p:nvPr/>
          </p:nvSpPr>
          <p:spPr>
            <a:xfrm>
              <a:off x="2685099" y="2359091"/>
              <a:ext cx="17646" cy="144510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" name="rc481"/>
            <p:cNvSpPr/>
            <p:nvPr/>
          </p:nvSpPr>
          <p:spPr>
            <a:xfrm>
              <a:off x="2702746" y="2359091"/>
              <a:ext cx="967" cy="144510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" name="rc482"/>
            <p:cNvSpPr/>
            <p:nvPr/>
          </p:nvSpPr>
          <p:spPr>
            <a:xfrm>
              <a:off x="2703713" y="2359091"/>
              <a:ext cx="5895" cy="144510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" name="rc483"/>
            <p:cNvSpPr/>
            <p:nvPr/>
          </p:nvSpPr>
          <p:spPr>
            <a:xfrm>
              <a:off x="2709609" y="2359091"/>
              <a:ext cx="15795" cy="144510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" name="rc484"/>
            <p:cNvSpPr/>
            <p:nvPr/>
          </p:nvSpPr>
          <p:spPr>
            <a:xfrm>
              <a:off x="2725404" y="2359091"/>
              <a:ext cx="1547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" name="rc485"/>
            <p:cNvSpPr/>
            <p:nvPr/>
          </p:nvSpPr>
          <p:spPr>
            <a:xfrm>
              <a:off x="2726952" y="2359091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" name="rc486"/>
            <p:cNvSpPr/>
            <p:nvPr/>
          </p:nvSpPr>
          <p:spPr>
            <a:xfrm>
              <a:off x="2726952" y="2359091"/>
              <a:ext cx="284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" name="rc487"/>
            <p:cNvSpPr/>
            <p:nvPr/>
          </p:nvSpPr>
          <p:spPr>
            <a:xfrm>
              <a:off x="2727236" y="2359091"/>
              <a:ext cx="756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" name="rc488"/>
            <p:cNvSpPr/>
            <p:nvPr/>
          </p:nvSpPr>
          <p:spPr>
            <a:xfrm>
              <a:off x="2727992" y="2359091"/>
              <a:ext cx="425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" name="rc489"/>
            <p:cNvSpPr/>
            <p:nvPr/>
          </p:nvSpPr>
          <p:spPr>
            <a:xfrm>
              <a:off x="2728418" y="2359091"/>
              <a:ext cx="4014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" name="rc490"/>
            <p:cNvSpPr/>
            <p:nvPr/>
          </p:nvSpPr>
          <p:spPr>
            <a:xfrm>
              <a:off x="2732432" y="2359091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" name="rc491"/>
            <p:cNvSpPr/>
            <p:nvPr/>
          </p:nvSpPr>
          <p:spPr>
            <a:xfrm>
              <a:off x="2732432" y="2359091"/>
              <a:ext cx="151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" name="rc492"/>
            <p:cNvSpPr/>
            <p:nvPr/>
          </p:nvSpPr>
          <p:spPr>
            <a:xfrm>
              <a:off x="2732584" y="2359091"/>
              <a:ext cx="24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" name="rc493"/>
            <p:cNvSpPr/>
            <p:nvPr/>
          </p:nvSpPr>
          <p:spPr>
            <a:xfrm>
              <a:off x="2732608" y="2359091"/>
              <a:ext cx="59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" name="rc494"/>
            <p:cNvSpPr/>
            <p:nvPr/>
          </p:nvSpPr>
          <p:spPr>
            <a:xfrm>
              <a:off x="2733199" y="2359091"/>
              <a:ext cx="37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" name="rc495"/>
            <p:cNvSpPr/>
            <p:nvPr/>
          </p:nvSpPr>
          <p:spPr>
            <a:xfrm>
              <a:off x="2733236" y="2359091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" name="rc496"/>
            <p:cNvSpPr/>
            <p:nvPr/>
          </p:nvSpPr>
          <p:spPr>
            <a:xfrm>
              <a:off x="2733236" y="2359091"/>
              <a:ext cx="4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" name="rc497"/>
            <p:cNvSpPr/>
            <p:nvPr/>
          </p:nvSpPr>
          <p:spPr>
            <a:xfrm>
              <a:off x="2733276" y="2359091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" name="rc498"/>
            <p:cNvSpPr/>
            <p:nvPr/>
          </p:nvSpPr>
          <p:spPr>
            <a:xfrm>
              <a:off x="2733276" y="2359091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" name="rc499"/>
            <p:cNvSpPr/>
            <p:nvPr/>
          </p:nvSpPr>
          <p:spPr>
            <a:xfrm>
              <a:off x="2733276" y="2359091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" name="rc500"/>
            <p:cNvSpPr/>
            <p:nvPr/>
          </p:nvSpPr>
          <p:spPr>
            <a:xfrm>
              <a:off x="1913269" y="2198524"/>
              <a:ext cx="197490" cy="144510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" name="rc501"/>
            <p:cNvSpPr/>
            <p:nvPr/>
          </p:nvSpPr>
          <p:spPr>
            <a:xfrm>
              <a:off x="2110759" y="2198524"/>
              <a:ext cx="163586" cy="144510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" name="rc502"/>
            <p:cNvSpPr/>
            <p:nvPr/>
          </p:nvSpPr>
          <p:spPr>
            <a:xfrm>
              <a:off x="2274345" y="2198524"/>
              <a:ext cx="185678" cy="144510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" name="rc503"/>
            <p:cNvSpPr/>
            <p:nvPr/>
          </p:nvSpPr>
          <p:spPr>
            <a:xfrm>
              <a:off x="2460024" y="2198524"/>
              <a:ext cx="104749" cy="144510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" name="rc504"/>
            <p:cNvSpPr/>
            <p:nvPr/>
          </p:nvSpPr>
          <p:spPr>
            <a:xfrm>
              <a:off x="2564773" y="2198524"/>
              <a:ext cx="87476" cy="144510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" name="rc505"/>
            <p:cNvSpPr/>
            <p:nvPr/>
          </p:nvSpPr>
          <p:spPr>
            <a:xfrm>
              <a:off x="2652250" y="2198524"/>
              <a:ext cx="32871" cy="144510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" name="rc506"/>
            <p:cNvSpPr/>
            <p:nvPr/>
          </p:nvSpPr>
          <p:spPr>
            <a:xfrm>
              <a:off x="2685121" y="2198524"/>
              <a:ext cx="7052" cy="144510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" name="rc507"/>
            <p:cNvSpPr/>
            <p:nvPr/>
          </p:nvSpPr>
          <p:spPr>
            <a:xfrm>
              <a:off x="2692173" y="2198524"/>
              <a:ext cx="799" cy="144510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" name="rc508"/>
            <p:cNvSpPr/>
            <p:nvPr/>
          </p:nvSpPr>
          <p:spPr>
            <a:xfrm>
              <a:off x="2692973" y="2198524"/>
              <a:ext cx="9412" cy="144510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" name="rc509"/>
            <p:cNvSpPr/>
            <p:nvPr/>
          </p:nvSpPr>
          <p:spPr>
            <a:xfrm>
              <a:off x="2702385" y="2198524"/>
              <a:ext cx="7374" cy="144510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" name="rc510"/>
            <p:cNvSpPr/>
            <p:nvPr/>
          </p:nvSpPr>
          <p:spPr>
            <a:xfrm>
              <a:off x="2709760" y="2198524"/>
              <a:ext cx="0" cy="144510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" name="rc511"/>
            <p:cNvSpPr/>
            <p:nvPr/>
          </p:nvSpPr>
          <p:spPr>
            <a:xfrm>
              <a:off x="2709760" y="2198524"/>
              <a:ext cx="14559" cy="144510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" name="rc512"/>
            <p:cNvSpPr/>
            <p:nvPr/>
          </p:nvSpPr>
          <p:spPr>
            <a:xfrm>
              <a:off x="2724320" y="2198524"/>
              <a:ext cx="234" cy="144510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" name="rc513"/>
            <p:cNvSpPr/>
            <p:nvPr/>
          </p:nvSpPr>
          <p:spPr>
            <a:xfrm>
              <a:off x="2724555" y="2198524"/>
              <a:ext cx="885" cy="144510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" name="rc514"/>
            <p:cNvSpPr/>
            <p:nvPr/>
          </p:nvSpPr>
          <p:spPr>
            <a:xfrm>
              <a:off x="2725440" y="2198524"/>
              <a:ext cx="1877" cy="144510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" name="rc515"/>
            <p:cNvSpPr/>
            <p:nvPr/>
          </p:nvSpPr>
          <p:spPr>
            <a:xfrm>
              <a:off x="2727318" y="2198524"/>
              <a:ext cx="546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" name="rc516"/>
            <p:cNvSpPr/>
            <p:nvPr/>
          </p:nvSpPr>
          <p:spPr>
            <a:xfrm>
              <a:off x="2727864" y="2198524"/>
              <a:ext cx="528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" name="rc517"/>
            <p:cNvSpPr/>
            <p:nvPr/>
          </p:nvSpPr>
          <p:spPr>
            <a:xfrm>
              <a:off x="2728393" y="2198524"/>
              <a:ext cx="21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" name="rc518"/>
            <p:cNvSpPr/>
            <p:nvPr/>
          </p:nvSpPr>
          <p:spPr>
            <a:xfrm>
              <a:off x="2728414" y="2198524"/>
              <a:ext cx="98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" name="rc519"/>
            <p:cNvSpPr/>
            <p:nvPr/>
          </p:nvSpPr>
          <p:spPr>
            <a:xfrm>
              <a:off x="2728512" y="2198524"/>
              <a:ext cx="436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" name="rc520"/>
            <p:cNvSpPr/>
            <p:nvPr/>
          </p:nvSpPr>
          <p:spPr>
            <a:xfrm>
              <a:off x="2728949" y="2198524"/>
              <a:ext cx="1981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" name="rc521"/>
            <p:cNvSpPr/>
            <p:nvPr/>
          </p:nvSpPr>
          <p:spPr>
            <a:xfrm>
              <a:off x="2730930" y="2198524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" name="rc522"/>
            <p:cNvSpPr/>
            <p:nvPr/>
          </p:nvSpPr>
          <p:spPr>
            <a:xfrm>
              <a:off x="2730930" y="2198524"/>
              <a:ext cx="71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" name="rc523"/>
            <p:cNvSpPr/>
            <p:nvPr/>
          </p:nvSpPr>
          <p:spPr>
            <a:xfrm>
              <a:off x="2731001" y="2198524"/>
              <a:ext cx="458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" name="rc524"/>
            <p:cNvSpPr/>
            <p:nvPr/>
          </p:nvSpPr>
          <p:spPr>
            <a:xfrm>
              <a:off x="2731460" y="2198524"/>
              <a:ext cx="1636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" name="rc525"/>
            <p:cNvSpPr/>
            <p:nvPr/>
          </p:nvSpPr>
          <p:spPr>
            <a:xfrm>
              <a:off x="2733096" y="2198524"/>
              <a:ext cx="141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" name="rc526"/>
            <p:cNvSpPr/>
            <p:nvPr/>
          </p:nvSpPr>
          <p:spPr>
            <a:xfrm>
              <a:off x="2733238" y="2198524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" name="rc527"/>
            <p:cNvSpPr/>
            <p:nvPr/>
          </p:nvSpPr>
          <p:spPr>
            <a:xfrm>
              <a:off x="2733238" y="2198524"/>
              <a:ext cx="38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" name="rc528"/>
            <p:cNvSpPr/>
            <p:nvPr/>
          </p:nvSpPr>
          <p:spPr>
            <a:xfrm>
              <a:off x="2733276" y="2198524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" name="rc529"/>
            <p:cNvSpPr/>
            <p:nvPr/>
          </p:nvSpPr>
          <p:spPr>
            <a:xfrm>
              <a:off x="2733276" y="2198524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" name="rc530"/>
            <p:cNvSpPr/>
            <p:nvPr/>
          </p:nvSpPr>
          <p:spPr>
            <a:xfrm>
              <a:off x="2733276" y="2198524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" name="rc531"/>
            <p:cNvSpPr/>
            <p:nvPr/>
          </p:nvSpPr>
          <p:spPr>
            <a:xfrm>
              <a:off x="1913269" y="2037957"/>
              <a:ext cx="194525" cy="144510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" name="rc532"/>
            <p:cNvSpPr/>
            <p:nvPr/>
          </p:nvSpPr>
          <p:spPr>
            <a:xfrm>
              <a:off x="2107794" y="2037957"/>
              <a:ext cx="170435" cy="144510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" name="rc533"/>
            <p:cNvSpPr/>
            <p:nvPr/>
          </p:nvSpPr>
          <p:spPr>
            <a:xfrm>
              <a:off x="2278229" y="2037957"/>
              <a:ext cx="188985" cy="144510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" name="rc534"/>
            <p:cNvSpPr/>
            <p:nvPr/>
          </p:nvSpPr>
          <p:spPr>
            <a:xfrm>
              <a:off x="2467215" y="2037957"/>
              <a:ext cx="94854" cy="144510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" name="rc535"/>
            <p:cNvSpPr/>
            <p:nvPr/>
          </p:nvSpPr>
          <p:spPr>
            <a:xfrm>
              <a:off x="2562070" y="2037957"/>
              <a:ext cx="73140" cy="144510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" name="rc536"/>
            <p:cNvSpPr/>
            <p:nvPr/>
          </p:nvSpPr>
          <p:spPr>
            <a:xfrm>
              <a:off x="2635210" y="2037957"/>
              <a:ext cx="31636" cy="144510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" name="rc537"/>
            <p:cNvSpPr/>
            <p:nvPr/>
          </p:nvSpPr>
          <p:spPr>
            <a:xfrm>
              <a:off x="2666846" y="2037957"/>
              <a:ext cx="3690" cy="144510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" name="rc538"/>
            <p:cNvSpPr/>
            <p:nvPr/>
          </p:nvSpPr>
          <p:spPr>
            <a:xfrm>
              <a:off x="2670536" y="2037957"/>
              <a:ext cx="1680" cy="144510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" name="rc539"/>
            <p:cNvSpPr/>
            <p:nvPr/>
          </p:nvSpPr>
          <p:spPr>
            <a:xfrm>
              <a:off x="2672217" y="2037957"/>
              <a:ext cx="15128" cy="144510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" name="rc540"/>
            <p:cNvSpPr/>
            <p:nvPr/>
          </p:nvSpPr>
          <p:spPr>
            <a:xfrm>
              <a:off x="2687346" y="2037957"/>
              <a:ext cx="6416" cy="144510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" name="rc541"/>
            <p:cNvSpPr/>
            <p:nvPr/>
          </p:nvSpPr>
          <p:spPr>
            <a:xfrm>
              <a:off x="2693762" y="2037957"/>
              <a:ext cx="0" cy="144510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" name="rc542"/>
            <p:cNvSpPr/>
            <p:nvPr/>
          </p:nvSpPr>
          <p:spPr>
            <a:xfrm>
              <a:off x="2693762" y="2037957"/>
              <a:ext cx="23812" cy="144510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" name="rc543"/>
            <p:cNvSpPr/>
            <p:nvPr/>
          </p:nvSpPr>
          <p:spPr>
            <a:xfrm>
              <a:off x="2717575" y="2037957"/>
              <a:ext cx="434" cy="144510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" name="rc544"/>
            <p:cNvSpPr/>
            <p:nvPr/>
          </p:nvSpPr>
          <p:spPr>
            <a:xfrm>
              <a:off x="2718009" y="2037957"/>
              <a:ext cx="469" cy="144510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" name="rc545"/>
            <p:cNvSpPr/>
            <p:nvPr/>
          </p:nvSpPr>
          <p:spPr>
            <a:xfrm>
              <a:off x="2718478" y="2037957"/>
              <a:ext cx="1298" cy="144510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" name="rc546"/>
            <p:cNvSpPr/>
            <p:nvPr/>
          </p:nvSpPr>
          <p:spPr>
            <a:xfrm>
              <a:off x="2719777" y="2037957"/>
              <a:ext cx="609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" name="rc547"/>
            <p:cNvSpPr/>
            <p:nvPr/>
          </p:nvSpPr>
          <p:spPr>
            <a:xfrm>
              <a:off x="2720386" y="2037957"/>
              <a:ext cx="306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" name="rc548"/>
            <p:cNvSpPr/>
            <p:nvPr/>
          </p:nvSpPr>
          <p:spPr>
            <a:xfrm>
              <a:off x="2723446" y="2037957"/>
              <a:ext cx="924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" name="rc549"/>
            <p:cNvSpPr/>
            <p:nvPr/>
          </p:nvSpPr>
          <p:spPr>
            <a:xfrm>
              <a:off x="2724371" y="2037957"/>
              <a:ext cx="351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" name="rc550"/>
            <p:cNvSpPr/>
            <p:nvPr/>
          </p:nvSpPr>
          <p:spPr>
            <a:xfrm>
              <a:off x="2724723" y="2037957"/>
              <a:ext cx="3089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rc551"/>
            <p:cNvSpPr/>
            <p:nvPr/>
          </p:nvSpPr>
          <p:spPr>
            <a:xfrm>
              <a:off x="2727813" y="2037957"/>
              <a:ext cx="2101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" name="rc552"/>
            <p:cNvSpPr/>
            <p:nvPr/>
          </p:nvSpPr>
          <p:spPr>
            <a:xfrm>
              <a:off x="2729914" y="2037957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" name="rc553"/>
            <p:cNvSpPr/>
            <p:nvPr/>
          </p:nvSpPr>
          <p:spPr>
            <a:xfrm>
              <a:off x="2729914" y="2037957"/>
              <a:ext cx="41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" name="rc554"/>
            <p:cNvSpPr/>
            <p:nvPr/>
          </p:nvSpPr>
          <p:spPr>
            <a:xfrm>
              <a:off x="2729956" y="2037957"/>
              <a:ext cx="2683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" name="rc555"/>
            <p:cNvSpPr/>
            <p:nvPr/>
          </p:nvSpPr>
          <p:spPr>
            <a:xfrm>
              <a:off x="2732640" y="2037957"/>
              <a:ext cx="501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" name="rc556"/>
            <p:cNvSpPr/>
            <p:nvPr/>
          </p:nvSpPr>
          <p:spPr>
            <a:xfrm>
              <a:off x="2733141" y="2037957"/>
              <a:ext cx="134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" name="rc557"/>
            <p:cNvSpPr/>
            <p:nvPr/>
          </p:nvSpPr>
          <p:spPr>
            <a:xfrm>
              <a:off x="2733276" y="2037957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rc558"/>
            <p:cNvSpPr/>
            <p:nvPr/>
          </p:nvSpPr>
          <p:spPr>
            <a:xfrm>
              <a:off x="2733276" y="2037957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rc559"/>
            <p:cNvSpPr/>
            <p:nvPr/>
          </p:nvSpPr>
          <p:spPr>
            <a:xfrm>
              <a:off x="2733276" y="2037957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" name="rc560"/>
            <p:cNvSpPr/>
            <p:nvPr/>
          </p:nvSpPr>
          <p:spPr>
            <a:xfrm>
              <a:off x="2733276" y="2037957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" name="rc561"/>
            <p:cNvSpPr/>
            <p:nvPr/>
          </p:nvSpPr>
          <p:spPr>
            <a:xfrm>
              <a:off x="2733276" y="2037957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" name="rc562"/>
            <p:cNvSpPr/>
            <p:nvPr/>
          </p:nvSpPr>
          <p:spPr>
            <a:xfrm>
              <a:off x="1913269" y="1877389"/>
              <a:ext cx="235906" cy="144510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" name="rc563"/>
            <p:cNvSpPr/>
            <p:nvPr/>
          </p:nvSpPr>
          <p:spPr>
            <a:xfrm>
              <a:off x="2149175" y="1877389"/>
              <a:ext cx="141182" cy="144510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" name="rc564"/>
            <p:cNvSpPr/>
            <p:nvPr/>
          </p:nvSpPr>
          <p:spPr>
            <a:xfrm>
              <a:off x="2290357" y="1877389"/>
              <a:ext cx="155593" cy="144510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" name="rc565"/>
            <p:cNvSpPr/>
            <p:nvPr/>
          </p:nvSpPr>
          <p:spPr>
            <a:xfrm>
              <a:off x="2445951" y="1877389"/>
              <a:ext cx="90403" cy="144510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" name="rc566"/>
            <p:cNvSpPr/>
            <p:nvPr/>
          </p:nvSpPr>
          <p:spPr>
            <a:xfrm>
              <a:off x="2536354" y="1877389"/>
              <a:ext cx="73941" cy="144510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" name="rc567"/>
            <p:cNvSpPr/>
            <p:nvPr/>
          </p:nvSpPr>
          <p:spPr>
            <a:xfrm>
              <a:off x="2610295" y="1877389"/>
              <a:ext cx="41206" cy="144510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" name="rc568"/>
            <p:cNvSpPr/>
            <p:nvPr/>
          </p:nvSpPr>
          <p:spPr>
            <a:xfrm>
              <a:off x="2651501" y="1877389"/>
              <a:ext cx="14037" cy="144510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" name="rc569"/>
            <p:cNvSpPr/>
            <p:nvPr/>
          </p:nvSpPr>
          <p:spPr>
            <a:xfrm>
              <a:off x="2665539" y="1877389"/>
              <a:ext cx="9441" cy="144510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" name="rc570"/>
            <p:cNvSpPr/>
            <p:nvPr/>
          </p:nvSpPr>
          <p:spPr>
            <a:xfrm>
              <a:off x="2674980" y="1877389"/>
              <a:ext cx="5929" cy="144510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" name="rc571"/>
            <p:cNvSpPr/>
            <p:nvPr/>
          </p:nvSpPr>
          <p:spPr>
            <a:xfrm>
              <a:off x="2680909" y="1877389"/>
              <a:ext cx="7941" cy="144510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" name="rc572"/>
            <p:cNvSpPr/>
            <p:nvPr/>
          </p:nvSpPr>
          <p:spPr>
            <a:xfrm>
              <a:off x="2688850" y="1877389"/>
              <a:ext cx="0" cy="144510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" name="rc573"/>
            <p:cNvSpPr/>
            <p:nvPr/>
          </p:nvSpPr>
          <p:spPr>
            <a:xfrm>
              <a:off x="2688850" y="1877389"/>
              <a:ext cx="23363" cy="144510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" name="rc574"/>
            <p:cNvSpPr/>
            <p:nvPr/>
          </p:nvSpPr>
          <p:spPr>
            <a:xfrm>
              <a:off x="2712213" y="1877389"/>
              <a:ext cx="3896" cy="144510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" name="rc575"/>
            <p:cNvSpPr/>
            <p:nvPr/>
          </p:nvSpPr>
          <p:spPr>
            <a:xfrm>
              <a:off x="2716110" y="1877389"/>
              <a:ext cx="2859" cy="144510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" name="rc576"/>
            <p:cNvSpPr/>
            <p:nvPr/>
          </p:nvSpPr>
          <p:spPr>
            <a:xfrm>
              <a:off x="2718970" y="1877389"/>
              <a:ext cx="2666" cy="144510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" name="rc577"/>
            <p:cNvSpPr/>
            <p:nvPr/>
          </p:nvSpPr>
          <p:spPr>
            <a:xfrm>
              <a:off x="2721636" y="1877389"/>
              <a:ext cx="1502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" name="rc578"/>
            <p:cNvSpPr/>
            <p:nvPr/>
          </p:nvSpPr>
          <p:spPr>
            <a:xfrm>
              <a:off x="2723139" y="1877389"/>
              <a:ext cx="152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" name="rc579"/>
            <p:cNvSpPr/>
            <p:nvPr/>
          </p:nvSpPr>
          <p:spPr>
            <a:xfrm>
              <a:off x="2723292" y="1877389"/>
              <a:ext cx="38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" name="rc580"/>
            <p:cNvSpPr/>
            <p:nvPr/>
          </p:nvSpPr>
          <p:spPr>
            <a:xfrm>
              <a:off x="2723672" y="1877389"/>
              <a:ext cx="2356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" name="rc581"/>
            <p:cNvSpPr/>
            <p:nvPr/>
          </p:nvSpPr>
          <p:spPr>
            <a:xfrm>
              <a:off x="2726029" y="1877389"/>
              <a:ext cx="742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" name="rc582"/>
            <p:cNvSpPr/>
            <p:nvPr/>
          </p:nvSpPr>
          <p:spPr>
            <a:xfrm>
              <a:off x="2726771" y="1877389"/>
              <a:ext cx="4192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" name="rc583"/>
            <p:cNvSpPr/>
            <p:nvPr/>
          </p:nvSpPr>
          <p:spPr>
            <a:xfrm>
              <a:off x="2730964" y="1877389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" name="rc584"/>
            <p:cNvSpPr/>
            <p:nvPr/>
          </p:nvSpPr>
          <p:spPr>
            <a:xfrm>
              <a:off x="2730964" y="1877389"/>
              <a:ext cx="74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" name="rc585"/>
            <p:cNvSpPr/>
            <p:nvPr/>
          </p:nvSpPr>
          <p:spPr>
            <a:xfrm>
              <a:off x="2731705" y="1877389"/>
              <a:ext cx="278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" name="rc586"/>
            <p:cNvSpPr/>
            <p:nvPr/>
          </p:nvSpPr>
          <p:spPr>
            <a:xfrm>
              <a:off x="2731983" y="1877389"/>
              <a:ext cx="161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" name="rc587"/>
            <p:cNvSpPr/>
            <p:nvPr/>
          </p:nvSpPr>
          <p:spPr>
            <a:xfrm>
              <a:off x="2732144" y="1877389"/>
              <a:ext cx="1089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" name="rc588"/>
            <p:cNvSpPr/>
            <p:nvPr/>
          </p:nvSpPr>
          <p:spPr>
            <a:xfrm>
              <a:off x="2733234" y="1877389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" name="rc589"/>
            <p:cNvSpPr/>
            <p:nvPr/>
          </p:nvSpPr>
          <p:spPr>
            <a:xfrm>
              <a:off x="2733234" y="1877389"/>
              <a:ext cx="38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" name="rc590"/>
            <p:cNvSpPr/>
            <p:nvPr/>
          </p:nvSpPr>
          <p:spPr>
            <a:xfrm>
              <a:off x="2733272" y="1877389"/>
              <a:ext cx="4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" name="rc591"/>
            <p:cNvSpPr/>
            <p:nvPr/>
          </p:nvSpPr>
          <p:spPr>
            <a:xfrm>
              <a:off x="2733276" y="1877389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" name="rc592"/>
            <p:cNvSpPr/>
            <p:nvPr/>
          </p:nvSpPr>
          <p:spPr>
            <a:xfrm>
              <a:off x="2733276" y="1877389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" name="rc593"/>
            <p:cNvSpPr/>
            <p:nvPr/>
          </p:nvSpPr>
          <p:spPr>
            <a:xfrm>
              <a:off x="1913269" y="1716822"/>
              <a:ext cx="304192" cy="144510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" name="rc594"/>
            <p:cNvSpPr/>
            <p:nvPr/>
          </p:nvSpPr>
          <p:spPr>
            <a:xfrm>
              <a:off x="2217461" y="1716822"/>
              <a:ext cx="97782" cy="144510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" name="rc595"/>
            <p:cNvSpPr/>
            <p:nvPr/>
          </p:nvSpPr>
          <p:spPr>
            <a:xfrm>
              <a:off x="2315244" y="1716822"/>
              <a:ext cx="101687" cy="144510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" name="rc596"/>
            <p:cNvSpPr/>
            <p:nvPr/>
          </p:nvSpPr>
          <p:spPr>
            <a:xfrm>
              <a:off x="2416932" y="1716822"/>
              <a:ext cx="81542" cy="144510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" name="rc597"/>
            <p:cNvSpPr/>
            <p:nvPr/>
          </p:nvSpPr>
          <p:spPr>
            <a:xfrm>
              <a:off x="2498474" y="1716822"/>
              <a:ext cx="46766" cy="144510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" name="rc598"/>
            <p:cNvSpPr/>
            <p:nvPr/>
          </p:nvSpPr>
          <p:spPr>
            <a:xfrm>
              <a:off x="2545240" y="1716822"/>
              <a:ext cx="42641" cy="144510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" name="rc599"/>
            <p:cNvSpPr/>
            <p:nvPr/>
          </p:nvSpPr>
          <p:spPr>
            <a:xfrm>
              <a:off x="2587882" y="1716822"/>
              <a:ext cx="39700" cy="144510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" name="rc600"/>
            <p:cNvSpPr/>
            <p:nvPr/>
          </p:nvSpPr>
          <p:spPr>
            <a:xfrm>
              <a:off x="2627582" y="1716822"/>
              <a:ext cx="21471" cy="144510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" name="rc601"/>
            <p:cNvSpPr/>
            <p:nvPr/>
          </p:nvSpPr>
          <p:spPr>
            <a:xfrm>
              <a:off x="2649053" y="1716822"/>
              <a:ext cx="10745" cy="144510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" name="rc602"/>
            <p:cNvSpPr/>
            <p:nvPr/>
          </p:nvSpPr>
          <p:spPr>
            <a:xfrm>
              <a:off x="2659798" y="1716822"/>
              <a:ext cx="14487" cy="144510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" name="rc603"/>
            <p:cNvSpPr/>
            <p:nvPr/>
          </p:nvSpPr>
          <p:spPr>
            <a:xfrm>
              <a:off x="2674285" y="1716822"/>
              <a:ext cx="0" cy="144510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" name="rc604"/>
            <p:cNvSpPr/>
            <p:nvPr/>
          </p:nvSpPr>
          <p:spPr>
            <a:xfrm>
              <a:off x="2674285" y="1716822"/>
              <a:ext cx="22006" cy="144510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" name="rc605"/>
            <p:cNvSpPr/>
            <p:nvPr/>
          </p:nvSpPr>
          <p:spPr>
            <a:xfrm>
              <a:off x="2696291" y="1716822"/>
              <a:ext cx="10498" cy="144510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" name="rc606"/>
            <p:cNvSpPr/>
            <p:nvPr/>
          </p:nvSpPr>
          <p:spPr>
            <a:xfrm>
              <a:off x="2706790" y="1716822"/>
              <a:ext cx="8605" cy="144510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" name="rc607"/>
            <p:cNvSpPr/>
            <p:nvPr/>
          </p:nvSpPr>
          <p:spPr>
            <a:xfrm>
              <a:off x="2715396" y="1716822"/>
              <a:ext cx="1834" cy="144510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" name="rc608"/>
            <p:cNvSpPr/>
            <p:nvPr/>
          </p:nvSpPr>
          <p:spPr>
            <a:xfrm>
              <a:off x="2717230" y="1716822"/>
              <a:ext cx="529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" name="rc609"/>
            <p:cNvSpPr/>
            <p:nvPr/>
          </p:nvSpPr>
          <p:spPr>
            <a:xfrm>
              <a:off x="2717760" y="1716822"/>
              <a:ext cx="27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" name="rc610"/>
            <p:cNvSpPr/>
            <p:nvPr/>
          </p:nvSpPr>
          <p:spPr>
            <a:xfrm>
              <a:off x="2717787" y="1716822"/>
              <a:ext cx="232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" name="rc611"/>
            <p:cNvSpPr/>
            <p:nvPr/>
          </p:nvSpPr>
          <p:spPr>
            <a:xfrm>
              <a:off x="2718019" y="1716822"/>
              <a:ext cx="7864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2" name="rc612"/>
            <p:cNvSpPr/>
            <p:nvPr/>
          </p:nvSpPr>
          <p:spPr>
            <a:xfrm>
              <a:off x="2725884" y="1716822"/>
              <a:ext cx="1186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3" name="rc613"/>
            <p:cNvSpPr/>
            <p:nvPr/>
          </p:nvSpPr>
          <p:spPr>
            <a:xfrm>
              <a:off x="2727071" y="1716822"/>
              <a:ext cx="3964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4" name="rc614"/>
            <p:cNvSpPr/>
            <p:nvPr/>
          </p:nvSpPr>
          <p:spPr>
            <a:xfrm>
              <a:off x="2731035" y="1716822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5" name="rc615"/>
            <p:cNvSpPr/>
            <p:nvPr/>
          </p:nvSpPr>
          <p:spPr>
            <a:xfrm>
              <a:off x="2731035" y="1716822"/>
              <a:ext cx="1063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6" name="rc616"/>
            <p:cNvSpPr/>
            <p:nvPr/>
          </p:nvSpPr>
          <p:spPr>
            <a:xfrm>
              <a:off x="2732099" y="1716822"/>
              <a:ext cx="497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7" name="rc617"/>
            <p:cNvSpPr/>
            <p:nvPr/>
          </p:nvSpPr>
          <p:spPr>
            <a:xfrm>
              <a:off x="2732596" y="1716822"/>
              <a:ext cx="17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8" name="rc618"/>
            <p:cNvSpPr/>
            <p:nvPr/>
          </p:nvSpPr>
          <p:spPr>
            <a:xfrm>
              <a:off x="2732767" y="1716822"/>
              <a:ext cx="502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9" name="rc619"/>
            <p:cNvSpPr/>
            <p:nvPr/>
          </p:nvSpPr>
          <p:spPr>
            <a:xfrm>
              <a:off x="2733270" y="1716822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0" name="rc620"/>
            <p:cNvSpPr/>
            <p:nvPr/>
          </p:nvSpPr>
          <p:spPr>
            <a:xfrm>
              <a:off x="2733270" y="1716822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1" name="rc621"/>
            <p:cNvSpPr/>
            <p:nvPr/>
          </p:nvSpPr>
          <p:spPr>
            <a:xfrm>
              <a:off x="2733270" y="1716822"/>
              <a:ext cx="6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2" name="rc622"/>
            <p:cNvSpPr/>
            <p:nvPr/>
          </p:nvSpPr>
          <p:spPr>
            <a:xfrm>
              <a:off x="2733276" y="1716822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3" name="rc623"/>
            <p:cNvSpPr/>
            <p:nvPr/>
          </p:nvSpPr>
          <p:spPr>
            <a:xfrm>
              <a:off x="2733276" y="1716822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4" name="rc624"/>
            <p:cNvSpPr/>
            <p:nvPr/>
          </p:nvSpPr>
          <p:spPr>
            <a:xfrm>
              <a:off x="1872268" y="1692737"/>
              <a:ext cx="902008" cy="83494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rc625"/>
            <p:cNvSpPr/>
            <p:nvPr/>
          </p:nvSpPr>
          <p:spPr>
            <a:xfrm>
              <a:off x="1872268" y="3629696"/>
              <a:ext cx="902008" cy="8349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l626"/>
            <p:cNvSpPr/>
            <p:nvPr/>
          </p:nvSpPr>
          <p:spPr>
            <a:xfrm>
              <a:off x="2015770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7"/>
            <p:cNvSpPr/>
            <p:nvPr/>
          </p:nvSpPr>
          <p:spPr>
            <a:xfrm>
              <a:off x="2220772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8"/>
            <p:cNvSpPr/>
            <p:nvPr/>
          </p:nvSpPr>
          <p:spPr>
            <a:xfrm>
              <a:off x="2425773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9"/>
            <p:cNvSpPr/>
            <p:nvPr/>
          </p:nvSpPr>
          <p:spPr>
            <a:xfrm>
              <a:off x="2630775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30"/>
            <p:cNvSpPr/>
            <p:nvPr/>
          </p:nvSpPr>
          <p:spPr>
            <a:xfrm>
              <a:off x="1872268" y="4345367"/>
              <a:ext cx="902008" cy="0"/>
            </a:xfrm>
            <a:custGeom>
              <a:avLst/>
              <a:pathLst>
                <a:path w="902008" h="0">
                  <a:moveTo>
                    <a:pt x="0" y="0"/>
                  </a:moveTo>
                  <a:lnTo>
                    <a:pt x="902008" y="0"/>
                  </a:lnTo>
                  <a:lnTo>
                    <a:pt x="90200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1"/>
            <p:cNvSpPr/>
            <p:nvPr/>
          </p:nvSpPr>
          <p:spPr>
            <a:xfrm>
              <a:off x="1872268" y="4146569"/>
              <a:ext cx="902008" cy="0"/>
            </a:xfrm>
            <a:custGeom>
              <a:avLst/>
              <a:pathLst>
                <a:path w="902008" h="0">
                  <a:moveTo>
                    <a:pt x="0" y="0"/>
                  </a:moveTo>
                  <a:lnTo>
                    <a:pt x="902008" y="0"/>
                  </a:lnTo>
                  <a:lnTo>
                    <a:pt x="90200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2"/>
            <p:cNvSpPr/>
            <p:nvPr/>
          </p:nvSpPr>
          <p:spPr>
            <a:xfrm>
              <a:off x="1872268" y="3947772"/>
              <a:ext cx="902008" cy="0"/>
            </a:xfrm>
            <a:custGeom>
              <a:avLst/>
              <a:pathLst>
                <a:path w="902008" h="0">
                  <a:moveTo>
                    <a:pt x="0" y="0"/>
                  </a:moveTo>
                  <a:lnTo>
                    <a:pt x="902008" y="0"/>
                  </a:lnTo>
                  <a:lnTo>
                    <a:pt x="90200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3"/>
            <p:cNvSpPr/>
            <p:nvPr/>
          </p:nvSpPr>
          <p:spPr>
            <a:xfrm>
              <a:off x="1872268" y="3748975"/>
              <a:ext cx="902008" cy="0"/>
            </a:xfrm>
            <a:custGeom>
              <a:avLst/>
              <a:pathLst>
                <a:path w="902008" h="0">
                  <a:moveTo>
                    <a:pt x="0" y="0"/>
                  </a:moveTo>
                  <a:lnTo>
                    <a:pt x="902008" y="0"/>
                  </a:lnTo>
                  <a:lnTo>
                    <a:pt x="90200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4"/>
            <p:cNvSpPr/>
            <p:nvPr/>
          </p:nvSpPr>
          <p:spPr>
            <a:xfrm>
              <a:off x="1913269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5"/>
            <p:cNvSpPr/>
            <p:nvPr/>
          </p:nvSpPr>
          <p:spPr>
            <a:xfrm>
              <a:off x="2118271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6"/>
            <p:cNvSpPr/>
            <p:nvPr/>
          </p:nvSpPr>
          <p:spPr>
            <a:xfrm>
              <a:off x="2323273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7"/>
            <p:cNvSpPr/>
            <p:nvPr/>
          </p:nvSpPr>
          <p:spPr>
            <a:xfrm>
              <a:off x="2528274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8"/>
            <p:cNvSpPr/>
            <p:nvPr/>
          </p:nvSpPr>
          <p:spPr>
            <a:xfrm>
              <a:off x="2733276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rc639"/>
            <p:cNvSpPr/>
            <p:nvPr/>
          </p:nvSpPr>
          <p:spPr>
            <a:xfrm>
              <a:off x="1913269" y="4255908"/>
              <a:ext cx="242067" cy="178917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0" name="rc640"/>
            <p:cNvSpPr/>
            <p:nvPr/>
          </p:nvSpPr>
          <p:spPr>
            <a:xfrm>
              <a:off x="2155336" y="4255908"/>
              <a:ext cx="121252" cy="178917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1" name="rc641"/>
            <p:cNvSpPr/>
            <p:nvPr/>
          </p:nvSpPr>
          <p:spPr>
            <a:xfrm>
              <a:off x="2276589" y="4255908"/>
              <a:ext cx="75651" cy="178917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2" name="rc642"/>
            <p:cNvSpPr/>
            <p:nvPr/>
          </p:nvSpPr>
          <p:spPr>
            <a:xfrm>
              <a:off x="2352240" y="4255908"/>
              <a:ext cx="96217" cy="178917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3" name="rc643"/>
            <p:cNvSpPr/>
            <p:nvPr/>
          </p:nvSpPr>
          <p:spPr>
            <a:xfrm>
              <a:off x="2448458" y="4255908"/>
              <a:ext cx="73280" cy="178917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4" name="rc644"/>
            <p:cNvSpPr/>
            <p:nvPr/>
          </p:nvSpPr>
          <p:spPr>
            <a:xfrm>
              <a:off x="2521739" y="4255908"/>
              <a:ext cx="67523" cy="178917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5" name="rc645"/>
            <p:cNvSpPr/>
            <p:nvPr/>
          </p:nvSpPr>
          <p:spPr>
            <a:xfrm>
              <a:off x="2589263" y="4255908"/>
              <a:ext cx="13236" cy="178917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6" name="rc646"/>
            <p:cNvSpPr/>
            <p:nvPr/>
          </p:nvSpPr>
          <p:spPr>
            <a:xfrm>
              <a:off x="2602500" y="4255908"/>
              <a:ext cx="33531" cy="178917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7" name="rc647"/>
            <p:cNvSpPr/>
            <p:nvPr/>
          </p:nvSpPr>
          <p:spPr>
            <a:xfrm>
              <a:off x="2636031" y="4255908"/>
              <a:ext cx="13325" cy="178917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8" name="rc648"/>
            <p:cNvSpPr/>
            <p:nvPr/>
          </p:nvSpPr>
          <p:spPr>
            <a:xfrm>
              <a:off x="2649356" y="4255908"/>
              <a:ext cx="15332" cy="178917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9" name="rc649"/>
            <p:cNvSpPr/>
            <p:nvPr/>
          </p:nvSpPr>
          <p:spPr>
            <a:xfrm>
              <a:off x="2664688" y="4255908"/>
              <a:ext cx="15794" cy="178917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0" name="rc650"/>
            <p:cNvSpPr/>
            <p:nvPr/>
          </p:nvSpPr>
          <p:spPr>
            <a:xfrm>
              <a:off x="2680483" y="4255908"/>
              <a:ext cx="1577" cy="178917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1" name="rc651"/>
            <p:cNvSpPr/>
            <p:nvPr/>
          </p:nvSpPr>
          <p:spPr>
            <a:xfrm>
              <a:off x="2682060" y="4255908"/>
              <a:ext cx="169" cy="178917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2" name="rc652"/>
            <p:cNvSpPr/>
            <p:nvPr/>
          </p:nvSpPr>
          <p:spPr>
            <a:xfrm>
              <a:off x="2682230" y="4255908"/>
              <a:ext cx="9272" cy="17891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3" name="rc653"/>
            <p:cNvSpPr/>
            <p:nvPr/>
          </p:nvSpPr>
          <p:spPr>
            <a:xfrm>
              <a:off x="2691502" y="4255908"/>
              <a:ext cx="12491" cy="17891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4" name="rc654"/>
            <p:cNvSpPr/>
            <p:nvPr/>
          </p:nvSpPr>
          <p:spPr>
            <a:xfrm>
              <a:off x="2703993" y="4255908"/>
              <a:ext cx="9978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5" name="rc655"/>
            <p:cNvSpPr/>
            <p:nvPr/>
          </p:nvSpPr>
          <p:spPr>
            <a:xfrm>
              <a:off x="2713972" y="4255908"/>
              <a:ext cx="15733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6" name="rc656"/>
            <p:cNvSpPr/>
            <p:nvPr/>
          </p:nvSpPr>
          <p:spPr>
            <a:xfrm>
              <a:off x="2729706" y="4255908"/>
              <a:ext cx="1078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7" name="rc657"/>
            <p:cNvSpPr/>
            <p:nvPr/>
          </p:nvSpPr>
          <p:spPr>
            <a:xfrm>
              <a:off x="2730785" y="4255908"/>
              <a:ext cx="39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8" name="rc658"/>
            <p:cNvSpPr/>
            <p:nvPr/>
          </p:nvSpPr>
          <p:spPr>
            <a:xfrm>
              <a:off x="2730824" y="4255908"/>
              <a:ext cx="164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9" name="rc659"/>
            <p:cNvSpPr/>
            <p:nvPr/>
          </p:nvSpPr>
          <p:spPr>
            <a:xfrm>
              <a:off x="2732465" y="4255908"/>
              <a:ext cx="488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0" name="rc660"/>
            <p:cNvSpPr/>
            <p:nvPr/>
          </p:nvSpPr>
          <p:spPr>
            <a:xfrm>
              <a:off x="2732953" y="4255908"/>
              <a:ext cx="36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1" name="rc661"/>
            <p:cNvSpPr/>
            <p:nvPr/>
          </p:nvSpPr>
          <p:spPr>
            <a:xfrm>
              <a:off x="2732990" y="4255908"/>
              <a:ext cx="38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2" name="rc662"/>
            <p:cNvSpPr/>
            <p:nvPr/>
          </p:nvSpPr>
          <p:spPr>
            <a:xfrm>
              <a:off x="2733029" y="4255908"/>
              <a:ext cx="74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3" name="rc663"/>
            <p:cNvSpPr/>
            <p:nvPr/>
          </p:nvSpPr>
          <p:spPr>
            <a:xfrm>
              <a:off x="2733103" y="4255908"/>
              <a:ext cx="22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4" name="rc664"/>
            <p:cNvSpPr/>
            <p:nvPr/>
          </p:nvSpPr>
          <p:spPr>
            <a:xfrm>
              <a:off x="2733126" y="4255908"/>
              <a:ext cx="16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5" name="rc665"/>
            <p:cNvSpPr/>
            <p:nvPr/>
          </p:nvSpPr>
          <p:spPr>
            <a:xfrm>
              <a:off x="2733142" y="4255908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6" name="rc666"/>
            <p:cNvSpPr/>
            <p:nvPr/>
          </p:nvSpPr>
          <p:spPr>
            <a:xfrm>
              <a:off x="2733142" y="4255908"/>
              <a:ext cx="134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7" name="rc667"/>
            <p:cNvSpPr/>
            <p:nvPr/>
          </p:nvSpPr>
          <p:spPr>
            <a:xfrm>
              <a:off x="2733276" y="4255908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8" name="rc668"/>
            <p:cNvSpPr/>
            <p:nvPr/>
          </p:nvSpPr>
          <p:spPr>
            <a:xfrm>
              <a:off x="2733276" y="4255908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9" name="rc669"/>
            <p:cNvSpPr/>
            <p:nvPr/>
          </p:nvSpPr>
          <p:spPr>
            <a:xfrm>
              <a:off x="2733276" y="4255908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0" name="rc670"/>
            <p:cNvSpPr/>
            <p:nvPr/>
          </p:nvSpPr>
          <p:spPr>
            <a:xfrm>
              <a:off x="1913269" y="4057111"/>
              <a:ext cx="245162" cy="178917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1" name="rc671"/>
            <p:cNvSpPr/>
            <p:nvPr/>
          </p:nvSpPr>
          <p:spPr>
            <a:xfrm>
              <a:off x="2158432" y="4057111"/>
              <a:ext cx="124527" cy="178917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2" name="rc672"/>
            <p:cNvSpPr/>
            <p:nvPr/>
          </p:nvSpPr>
          <p:spPr>
            <a:xfrm>
              <a:off x="2282959" y="4057111"/>
              <a:ext cx="60575" cy="178917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3" name="rc673"/>
            <p:cNvSpPr/>
            <p:nvPr/>
          </p:nvSpPr>
          <p:spPr>
            <a:xfrm>
              <a:off x="2343535" y="4057111"/>
              <a:ext cx="86471" cy="178917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4" name="rc674"/>
            <p:cNvSpPr/>
            <p:nvPr/>
          </p:nvSpPr>
          <p:spPr>
            <a:xfrm>
              <a:off x="2430006" y="4057111"/>
              <a:ext cx="67343" cy="178917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5" name="rc675"/>
            <p:cNvSpPr/>
            <p:nvPr/>
          </p:nvSpPr>
          <p:spPr>
            <a:xfrm>
              <a:off x="2497350" y="4057111"/>
              <a:ext cx="71197" cy="178917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6" name="rc676"/>
            <p:cNvSpPr/>
            <p:nvPr/>
          </p:nvSpPr>
          <p:spPr>
            <a:xfrm>
              <a:off x="2568547" y="4057111"/>
              <a:ext cx="13327" cy="178917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7" name="rc677"/>
            <p:cNvSpPr/>
            <p:nvPr/>
          </p:nvSpPr>
          <p:spPr>
            <a:xfrm>
              <a:off x="2581875" y="4057111"/>
              <a:ext cx="40927" cy="178917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8" name="rc678"/>
            <p:cNvSpPr/>
            <p:nvPr/>
          </p:nvSpPr>
          <p:spPr>
            <a:xfrm>
              <a:off x="2622802" y="4057111"/>
              <a:ext cx="12219" cy="178917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9" name="rc679"/>
            <p:cNvSpPr/>
            <p:nvPr/>
          </p:nvSpPr>
          <p:spPr>
            <a:xfrm>
              <a:off x="2635021" y="4057111"/>
              <a:ext cx="19624" cy="178917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0" name="rc680"/>
            <p:cNvSpPr/>
            <p:nvPr/>
          </p:nvSpPr>
          <p:spPr>
            <a:xfrm>
              <a:off x="2654646" y="4057111"/>
              <a:ext cx="20972" cy="178917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1" name="rc681"/>
            <p:cNvSpPr/>
            <p:nvPr/>
          </p:nvSpPr>
          <p:spPr>
            <a:xfrm>
              <a:off x="2675618" y="4057111"/>
              <a:ext cx="1500" cy="178917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2" name="rc682"/>
            <p:cNvSpPr/>
            <p:nvPr/>
          </p:nvSpPr>
          <p:spPr>
            <a:xfrm>
              <a:off x="2677119" y="4057111"/>
              <a:ext cx="25" cy="178917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3" name="rc683"/>
            <p:cNvSpPr/>
            <p:nvPr/>
          </p:nvSpPr>
          <p:spPr>
            <a:xfrm>
              <a:off x="2677144" y="4057111"/>
              <a:ext cx="4887" cy="17891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4" name="rc684"/>
            <p:cNvSpPr/>
            <p:nvPr/>
          </p:nvSpPr>
          <p:spPr>
            <a:xfrm>
              <a:off x="2682031" y="4057111"/>
              <a:ext cx="16033" cy="17891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5" name="rc685"/>
            <p:cNvSpPr/>
            <p:nvPr/>
          </p:nvSpPr>
          <p:spPr>
            <a:xfrm>
              <a:off x="2698065" y="4057111"/>
              <a:ext cx="11752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6" name="rc686"/>
            <p:cNvSpPr/>
            <p:nvPr/>
          </p:nvSpPr>
          <p:spPr>
            <a:xfrm>
              <a:off x="2709817" y="4057111"/>
              <a:ext cx="17427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7" name="rc687"/>
            <p:cNvSpPr/>
            <p:nvPr/>
          </p:nvSpPr>
          <p:spPr>
            <a:xfrm>
              <a:off x="2727245" y="4057111"/>
              <a:ext cx="3315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8" name="rc688"/>
            <p:cNvSpPr/>
            <p:nvPr/>
          </p:nvSpPr>
          <p:spPr>
            <a:xfrm>
              <a:off x="2730561" y="4057111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9" name="rc689"/>
            <p:cNvSpPr/>
            <p:nvPr/>
          </p:nvSpPr>
          <p:spPr>
            <a:xfrm>
              <a:off x="2730561" y="4057111"/>
              <a:ext cx="1076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0" name="rc690"/>
            <p:cNvSpPr/>
            <p:nvPr/>
          </p:nvSpPr>
          <p:spPr>
            <a:xfrm>
              <a:off x="2731637" y="4057111"/>
              <a:ext cx="515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1" name="rc691"/>
            <p:cNvSpPr/>
            <p:nvPr/>
          </p:nvSpPr>
          <p:spPr>
            <a:xfrm>
              <a:off x="2732153" y="4057111"/>
              <a:ext cx="18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2" name="rc692"/>
            <p:cNvSpPr/>
            <p:nvPr/>
          </p:nvSpPr>
          <p:spPr>
            <a:xfrm>
              <a:off x="2732172" y="4057111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3" name="rc693"/>
            <p:cNvSpPr/>
            <p:nvPr/>
          </p:nvSpPr>
          <p:spPr>
            <a:xfrm>
              <a:off x="2732172" y="4057111"/>
              <a:ext cx="1031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4" name="rc694"/>
            <p:cNvSpPr/>
            <p:nvPr/>
          </p:nvSpPr>
          <p:spPr>
            <a:xfrm>
              <a:off x="2733203" y="4057111"/>
              <a:ext cx="45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5" name="rc695"/>
            <p:cNvSpPr/>
            <p:nvPr/>
          </p:nvSpPr>
          <p:spPr>
            <a:xfrm>
              <a:off x="2733249" y="4057111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6" name="rc696"/>
            <p:cNvSpPr/>
            <p:nvPr/>
          </p:nvSpPr>
          <p:spPr>
            <a:xfrm>
              <a:off x="2733249" y="4057111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7" name="rc697"/>
            <p:cNvSpPr/>
            <p:nvPr/>
          </p:nvSpPr>
          <p:spPr>
            <a:xfrm>
              <a:off x="2733249" y="4057111"/>
              <a:ext cx="27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8" name="rc698"/>
            <p:cNvSpPr/>
            <p:nvPr/>
          </p:nvSpPr>
          <p:spPr>
            <a:xfrm>
              <a:off x="2733276" y="4057111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9" name="rc699"/>
            <p:cNvSpPr/>
            <p:nvPr/>
          </p:nvSpPr>
          <p:spPr>
            <a:xfrm>
              <a:off x="2733276" y="4057111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0" name="rc700"/>
            <p:cNvSpPr/>
            <p:nvPr/>
          </p:nvSpPr>
          <p:spPr>
            <a:xfrm>
              <a:off x="2733276" y="4057111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1" name="rc701"/>
            <p:cNvSpPr/>
            <p:nvPr/>
          </p:nvSpPr>
          <p:spPr>
            <a:xfrm>
              <a:off x="1913269" y="3858313"/>
              <a:ext cx="232288" cy="178917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2" name="rc702"/>
            <p:cNvSpPr/>
            <p:nvPr/>
          </p:nvSpPr>
          <p:spPr>
            <a:xfrm>
              <a:off x="2145557" y="3858313"/>
              <a:ext cx="147065" cy="178917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3" name="rc703"/>
            <p:cNvSpPr/>
            <p:nvPr/>
          </p:nvSpPr>
          <p:spPr>
            <a:xfrm>
              <a:off x="2292622" y="3858313"/>
              <a:ext cx="74486" cy="178917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4" name="rc704"/>
            <p:cNvSpPr/>
            <p:nvPr/>
          </p:nvSpPr>
          <p:spPr>
            <a:xfrm>
              <a:off x="2367108" y="3858313"/>
              <a:ext cx="91876" cy="178917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5" name="rc705"/>
            <p:cNvSpPr/>
            <p:nvPr/>
          </p:nvSpPr>
          <p:spPr>
            <a:xfrm>
              <a:off x="2458985" y="3858313"/>
              <a:ext cx="70133" cy="178917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6" name="rc706"/>
            <p:cNvSpPr/>
            <p:nvPr/>
          </p:nvSpPr>
          <p:spPr>
            <a:xfrm>
              <a:off x="2529118" y="3858313"/>
              <a:ext cx="63277" cy="178917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7" name="rc707"/>
            <p:cNvSpPr/>
            <p:nvPr/>
          </p:nvSpPr>
          <p:spPr>
            <a:xfrm>
              <a:off x="2592395" y="3858313"/>
              <a:ext cx="10276" cy="178917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8" name="rc708"/>
            <p:cNvSpPr/>
            <p:nvPr/>
          </p:nvSpPr>
          <p:spPr>
            <a:xfrm>
              <a:off x="2602672" y="3858313"/>
              <a:ext cx="26801" cy="178917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9" name="rc709"/>
            <p:cNvSpPr/>
            <p:nvPr/>
          </p:nvSpPr>
          <p:spPr>
            <a:xfrm>
              <a:off x="2629474" y="3858313"/>
              <a:ext cx="13257" cy="178917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0" name="rc710"/>
            <p:cNvSpPr/>
            <p:nvPr/>
          </p:nvSpPr>
          <p:spPr>
            <a:xfrm>
              <a:off x="2642731" y="3858313"/>
              <a:ext cx="19030" cy="178917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1" name="rc711"/>
            <p:cNvSpPr/>
            <p:nvPr/>
          </p:nvSpPr>
          <p:spPr>
            <a:xfrm>
              <a:off x="2661762" y="3858313"/>
              <a:ext cx="20629" cy="178917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2" name="rc712"/>
            <p:cNvSpPr/>
            <p:nvPr/>
          </p:nvSpPr>
          <p:spPr>
            <a:xfrm>
              <a:off x="2682391" y="3858313"/>
              <a:ext cx="2557" cy="178917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3" name="rc713"/>
            <p:cNvSpPr/>
            <p:nvPr/>
          </p:nvSpPr>
          <p:spPr>
            <a:xfrm>
              <a:off x="2684949" y="3858313"/>
              <a:ext cx="509" cy="178917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4" name="rc714"/>
            <p:cNvSpPr/>
            <p:nvPr/>
          </p:nvSpPr>
          <p:spPr>
            <a:xfrm>
              <a:off x="2685458" y="3858313"/>
              <a:ext cx="3843" cy="17891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5" name="rc715"/>
            <p:cNvSpPr/>
            <p:nvPr/>
          </p:nvSpPr>
          <p:spPr>
            <a:xfrm>
              <a:off x="2689301" y="3858313"/>
              <a:ext cx="10167" cy="17891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6" name="rc716"/>
            <p:cNvSpPr/>
            <p:nvPr/>
          </p:nvSpPr>
          <p:spPr>
            <a:xfrm>
              <a:off x="2699468" y="3858313"/>
              <a:ext cx="14373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7" name="rc717"/>
            <p:cNvSpPr/>
            <p:nvPr/>
          </p:nvSpPr>
          <p:spPr>
            <a:xfrm>
              <a:off x="2713841" y="3858313"/>
              <a:ext cx="1330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8" name="rc718"/>
            <p:cNvSpPr/>
            <p:nvPr/>
          </p:nvSpPr>
          <p:spPr>
            <a:xfrm>
              <a:off x="2727142" y="3858313"/>
              <a:ext cx="1677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9" name="rc719"/>
            <p:cNvSpPr/>
            <p:nvPr/>
          </p:nvSpPr>
          <p:spPr>
            <a:xfrm>
              <a:off x="2728819" y="3858313"/>
              <a:ext cx="89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0" name="rc720"/>
            <p:cNvSpPr/>
            <p:nvPr/>
          </p:nvSpPr>
          <p:spPr>
            <a:xfrm>
              <a:off x="2728908" y="3858313"/>
              <a:ext cx="140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1" name="rc721"/>
            <p:cNvSpPr/>
            <p:nvPr/>
          </p:nvSpPr>
          <p:spPr>
            <a:xfrm>
              <a:off x="2730309" y="3858313"/>
              <a:ext cx="701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2" name="rc722"/>
            <p:cNvSpPr/>
            <p:nvPr/>
          </p:nvSpPr>
          <p:spPr>
            <a:xfrm>
              <a:off x="2731010" y="3858313"/>
              <a:ext cx="481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3" name="rc723"/>
            <p:cNvSpPr/>
            <p:nvPr/>
          </p:nvSpPr>
          <p:spPr>
            <a:xfrm>
              <a:off x="2731492" y="3858313"/>
              <a:ext cx="214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4" name="rc724"/>
            <p:cNvSpPr/>
            <p:nvPr/>
          </p:nvSpPr>
          <p:spPr>
            <a:xfrm>
              <a:off x="2731707" y="3858313"/>
              <a:ext cx="1483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5" name="rc725"/>
            <p:cNvSpPr/>
            <p:nvPr/>
          </p:nvSpPr>
          <p:spPr>
            <a:xfrm>
              <a:off x="2733191" y="3858313"/>
              <a:ext cx="85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6" name="rc726"/>
            <p:cNvSpPr/>
            <p:nvPr/>
          </p:nvSpPr>
          <p:spPr>
            <a:xfrm>
              <a:off x="2733276" y="3858313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7" name="rc727"/>
            <p:cNvSpPr/>
            <p:nvPr/>
          </p:nvSpPr>
          <p:spPr>
            <a:xfrm>
              <a:off x="2733276" y="3858313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8" name="rc728"/>
            <p:cNvSpPr/>
            <p:nvPr/>
          </p:nvSpPr>
          <p:spPr>
            <a:xfrm>
              <a:off x="2733276" y="3858313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9" name="rc729"/>
            <p:cNvSpPr/>
            <p:nvPr/>
          </p:nvSpPr>
          <p:spPr>
            <a:xfrm>
              <a:off x="2733276" y="3858313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0" name="rc730"/>
            <p:cNvSpPr/>
            <p:nvPr/>
          </p:nvSpPr>
          <p:spPr>
            <a:xfrm>
              <a:off x="2733276" y="3858313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1" name="rc731"/>
            <p:cNvSpPr/>
            <p:nvPr/>
          </p:nvSpPr>
          <p:spPr>
            <a:xfrm>
              <a:off x="2733276" y="3858313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2" name="rc732"/>
            <p:cNvSpPr/>
            <p:nvPr/>
          </p:nvSpPr>
          <p:spPr>
            <a:xfrm>
              <a:off x="1913269" y="3659516"/>
              <a:ext cx="256370" cy="178917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3" name="rc733"/>
            <p:cNvSpPr/>
            <p:nvPr/>
          </p:nvSpPr>
          <p:spPr>
            <a:xfrm>
              <a:off x="2169639" y="3659516"/>
              <a:ext cx="121173" cy="178917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4" name="rc734"/>
            <p:cNvSpPr/>
            <p:nvPr/>
          </p:nvSpPr>
          <p:spPr>
            <a:xfrm>
              <a:off x="2290813" y="3659516"/>
              <a:ext cx="87279" cy="178917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5" name="rc735"/>
            <p:cNvSpPr/>
            <p:nvPr/>
          </p:nvSpPr>
          <p:spPr>
            <a:xfrm>
              <a:off x="2378092" y="3659516"/>
              <a:ext cx="83757" cy="178917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6" name="rc736"/>
            <p:cNvSpPr/>
            <p:nvPr/>
          </p:nvSpPr>
          <p:spPr>
            <a:xfrm>
              <a:off x="2461849" y="3659516"/>
              <a:ext cx="92760" cy="178917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7" name="rc737"/>
            <p:cNvSpPr/>
            <p:nvPr/>
          </p:nvSpPr>
          <p:spPr>
            <a:xfrm>
              <a:off x="2554610" y="3659516"/>
              <a:ext cx="48964" cy="178917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8" name="rc738"/>
            <p:cNvSpPr/>
            <p:nvPr/>
          </p:nvSpPr>
          <p:spPr>
            <a:xfrm>
              <a:off x="2603574" y="3659516"/>
              <a:ext cx="12681" cy="178917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9" name="rc739"/>
            <p:cNvSpPr/>
            <p:nvPr/>
          </p:nvSpPr>
          <p:spPr>
            <a:xfrm>
              <a:off x="2616256" y="3659516"/>
              <a:ext cx="28360" cy="178917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0" name="rc740"/>
            <p:cNvSpPr/>
            <p:nvPr/>
          </p:nvSpPr>
          <p:spPr>
            <a:xfrm>
              <a:off x="2644617" y="3659516"/>
              <a:ext cx="14039" cy="178917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1" name="rc741"/>
            <p:cNvSpPr/>
            <p:nvPr/>
          </p:nvSpPr>
          <p:spPr>
            <a:xfrm>
              <a:off x="2658656" y="3659516"/>
              <a:ext cx="18817" cy="178917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2" name="rc742"/>
            <p:cNvSpPr/>
            <p:nvPr/>
          </p:nvSpPr>
          <p:spPr>
            <a:xfrm>
              <a:off x="2677473" y="3659516"/>
              <a:ext cx="13544" cy="178917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3" name="rc743"/>
            <p:cNvSpPr/>
            <p:nvPr/>
          </p:nvSpPr>
          <p:spPr>
            <a:xfrm>
              <a:off x="2691018" y="3659516"/>
              <a:ext cx="3338" cy="178917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4" name="rc744"/>
            <p:cNvSpPr/>
            <p:nvPr/>
          </p:nvSpPr>
          <p:spPr>
            <a:xfrm>
              <a:off x="2694357" y="3659516"/>
              <a:ext cx="1118" cy="178917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5" name="rc745"/>
            <p:cNvSpPr/>
            <p:nvPr/>
          </p:nvSpPr>
          <p:spPr>
            <a:xfrm>
              <a:off x="2695475" y="3659516"/>
              <a:ext cx="4169" cy="17891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6" name="rc746"/>
            <p:cNvSpPr/>
            <p:nvPr/>
          </p:nvSpPr>
          <p:spPr>
            <a:xfrm>
              <a:off x="2699645" y="3659516"/>
              <a:ext cx="7456" cy="17891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7" name="rc747"/>
            <p:cNvSpPr/>
            <p:nvPr/>
          </p:nvSpPr>
          <p:spPr>
            <a:xfrm>
              <a:off x="2707102" y="3659516"/>
              <a:ext cx="7908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8" name="rc748"/>
            <p:cNvSpPr/>
            <p:nvPr/>
          </p:nvSpPr>
          <p:spPr>
            <a:xfrm>
              <a:off x="2715010" y="3659516"/>
              <a:ext cx="10823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9" name="rc749"/>
            <p:cNvSpPr/>
            <p:nvPr/>
          </p:nvSpPr>
          <p:spPr>
            <a:xfrm>
              <a:off x="2725833" y="3659516"/>
              <a:ext cx="1512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0" name="rc750"/>
            <p:cNvSpPr/>
            <p:nvPr/>
          </p:nvSpPr>
          <p:spPr>
            <a:xfrm>
              <a:off x="2727346" y="3659516"/>
              <a:ext cx="557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1" name="rc751"/>
            <p:cNvSpPr/>
            <p:nvPr/>
          </p:nvSpPr>
          <p:spPr>
            <a:xfrm>
              <a:off x="2727904" y="3659516"/>
              <a:ext cx="1516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2" name="rc752"/>
            <p:cNvSpPr/>
            <p:nvPr/>
          </p:nvSpPr>
          <p:spPr>
            <a:xfrm>
              <a:off x="2729420" y="3659516"/>
              <a:ext cx="1103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3" name="rc753"/>
            <p:cNvSpPr/>
            <p:nvPr/>
          </p:nvSpPr>
          <p:spPr>
            <a:xfrm>
              <a:off x="2730524" y="3659516"/>
              <a:ext cx="1061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4" name="rc754"/>
            <p:cNvSpPr/>
            <p:nvPr/>
          </p:nvSpPr>
          <p:spPr>
            <a:xfrm>
              <a:off x="2731585" y="3659516"/>
              <a:ext cx="324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5" name="rc755"/>
            <p:cNvSpPr/>
            <p:nvPr/>
          </p:nvSpPr>
          <p:spPr>
            <a:xfrm>
              <a:off x="2731910" y="3659516"/>
              <a:ext cx="1314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6" name="rc756"/>
            <p:cNvSpPr/>
            <p:nvPr/>
          </p:nvSpPr>
          <p:spPr>
            <a:xfrm>
              <a:off x="2733224" y="3659516"/>
              <a:ext cx="27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7" name="rc757"/>
            <p:cNvSpPr/>
            <p:nvPr/>
          </p:nvSpPr>
          <p:spPr>
            <a:xfrm>
              <a:off x="2733251" y="3659516"/>
              <a:ext cx="24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8" name="rc758"/>
            <p:cNvSpPr/>
            <p:nvPr/>
          </p:nvSpPr>
          <p:spPr>
            <a:xfrm>
              <a:off x="2733276" y="3659516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9" name="rc759"/>
            <p:cNvSpPr/>
            <p:nvPr/>
          </p:nvSpPr>
          <p:spPr>
            <a:xfrm>
              <a:off x="2733276" y="3659516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0" name="rc760"/>
            <p:cNvSpPr/>
            <p:nvPr/>
          </p:nvSpPr>
          <p:spPr>
            <a:xfrm>
              <a:off x="2733276" y="3659516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1" name="rc761"/>
            <p:cNvSpPr/>
            <p:nvPr/>
          </p:nvSpPr>
          <p:spPr>
            <a:xfrm>
              <a:off x="2733276" y="3659516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2" name="rc762"/>
            <p:cNvSpPr/>
            <p:nvPr/>
          </p:nvSpPr>
          <p:spPr>
            <a:xfrm>
              <a:off x="2733276" y="3659516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3" name="rc763"/>
            <p:cNvSpPr/>
            <p:nvPr/>
          </p:nvSpPr>
          <p:spPr>
            <a:xfrm>
              <a:off x="1872268" y="3629696"/>
              <a:ext cx="902008" cy="83494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rc764"/>
            <p:cNvSpPr/>
            <p:nvPr/>
          </p:nvSpPr>
          <p:spPr>
            <a:xfrm>
              <a:off x="1872268" y="5566655"/>
              <a:ext cx="902008" cy="8349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5" name="pl765"/>
            <p:cNvSpPr/>
            <p:nvPr/>
          </p:nvSpPr>
          <p:spPr>
            <a:xfrm>
              <a:off x="2015770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6"/>
            <p:cNvSpPr/>
            <p:nvPr/>
          </p:nvSpPr>
          <p:spPr>
            <a:xfrm>
              <a:off x="2220772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7"/>
            <p:cNvSpPr/>
            <p:nvPr/>
          </p:nvSpPr>
          <p:spPr>
            <a:xfrm>
              <a:off x="2425773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8"/>
            <p:cNvSpPr/>
            <p:nvPr/>
          </p:nvSpPr>
          <p:spPr>
            <a:xfrm>
              <a:off x="2630775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9"/>
            <p:cNvSpPr/>
            <p:nvPr/>
          </p:nvSpPr>
          <p:spPr>
            <a:xfrm>
              <a:off x="1872268" y="6282326"/>
              <a:ext cx="902008" cy="0"/>
            </a:xfrm>
            <a:custGeom>
              <a:avLst/>
              <a:pathLst>
                <a:path w="902008" h="0">
                  <a:moveTo>
                    <a:pt x="0" y="0"/>
                  </a:moveTo>
                  <a:lnTo>
                    <a:pt x="902008" y="0"/>
                  </a:lnTo>
                  <a:lnTo>
                    <a:pt x="90200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70"/>
            <p:cNvSpPr/>
            <p:nvPr/>
          </p:nvSpPr>
          <p:spPr>
            <a:xfrm>
              <a:off x="1872268" y="6083528"/>
              <a:ext cx="902008" cy="0"/>
            </a:xfrm>
            <a:custGeom>
              <a:avLst/>
              <a:pathLst>
                <a:path w="902008" h="0">
                  <a:moveTo>
                    <a:pt x="0" y="0"/>
                  </a:moveTo>
                  <a:lnTo>
                    <a:pt x="902008" y="0"/>
                  </a:lnTo>
                  <a:lnTo>
                    <a:pt x="90200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1"/>
            <p:cNvSpPr/>
            <p:nvPr/>
          </p:nvSpPr>
          <p:spPr>
            <a:xfrm>
              <a:off x="1872268" y="5884731"/>
              <a:ext cx="902008" cy="0"/>
            </a:xfrm>
            <a:custGeom>
              <a:avLst/>
              <a:pathLst>
                <a:path w="902008" h="0">
                  <a:moveTo>
                    <a:pt x="0" y="0"/>
                  </a:moveTo>
                  <a:lnTo>
                    <a:pt x="902008" y="0"/>
                  </a:lnTo>
                  <a:lnTo>
                    <a:pt x="90200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2"/>
            <p:cNvSpPr/>
            <p:nvPr/>
          </p:nvSpPr>
          <p:spPr>
            <a:xfrm>
              <a:off x="1872268" y="5685934"/>
              <a:ext cx="902008" cy="0"/>
            </a:xfrm>
            <a:custGeom>
              <a:avLst/>
              <a:pathLst>
                <a:path w="902008" h="0">
                  <a:moveTo>
                    <a:pt x="0" y="0"/>
                  </a:moveTo>
                  <a:lnTo>
                    <a:pt x="902008" y="0"/>
                  </a:lnTo>
                  <a:lnTo>
                    <a:pt x="90200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3"/>
            <p:cNvSpPr/>
            <p:nvPr/>
          </p:nvSpPr>
          <p:spPr>
            <a:xfrm>
              <a:off x="1913269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4"/>
            <p:cNvSpPr/>
            <p:nvPr/>
          </p:nvSpPr>
          <p:spPr>
            <a:xfrm>
              <a:off x="2118271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5"/>
            <p:cNvSpPr/>
            <p:nvPr/>
          </p:nvSpPr>
          <p:spPr>
            <a:xfrm>
              <a:off x="2323273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6"/>
            <p:cNvSpPr/>
            <p:nvPr/>
          </p:nvSpPr>
          <p:spPr>
            <a:xfrm>
              <a:off x="2528274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7"/>
            <p:cNvSpPr/>
            <p:nvPr/>
          </p:nvSpPr>
          <p:spPr>
            <a:xfrm>
              <a:off x="2733276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rc778"/>
            <p:cNvSpPr/>
            <p:nvPr/>
          </p:nvSpPr>
          <p:spPr>
            <a:xfrm>
              <a:off x="1913269" y="6192867"/>
              <a:ext cx="396528" cy="178917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rc779"/>
            <p:cNvSpPr/>
            <p:nvPr/>
          </p:nvSpPr>
          <p:spPr>
            <a:xfrm>
              <a:off x="2309797" y="6192867"/>
              <a:ext cx="102156" cy="178917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80"/>
            <p:cNvSpPr/>
            <p:nvPr/>
          </p:nvSpPr>
          <p:spPr>
            <a:xfrm>
              <a:off x="2411954" y="6192867"/>
              <a:ext cx="132195" cy="178917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rc781"/>
            <p:cNvSpPr/>
            <p:nvPr/>
          </p:nvSpPr>
          <p:spPr>
            <a:xfrm>
              <a:off x="2544149" y="6192867"/>
              <a:ext cx="35435" cy="178917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rc782"/>
            <p:cNvSpPr/>
            <p:nvPr/>
          </p:nvSpPr>
          <p:spPr>
            <a:xfrm>
              <a:off x="2579584" y="6192867"/>
              <a:ext cx="4703" cy="178917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3" name="rc783"/>
            <p:cNvSpPr/>
            <p:nvPr/>
          </p:nvSpPr>
          <p:spPr>
            <a:xfrm>
              <a:off x="2584288" y="6192867"/>
              <a:ext cx="38576" cy="178917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rc784"/>
            <p:cNvSpPr/>
            <p:nvPr/>
          </p:nvSpPr>
          <p:spPr>
            <a:xfrm>
              <a:off x="2622865" y="6192867"/>
              <a:ext cx="42339" cy="178917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5"/>
            <p:cNvSpPr/>
            <p:nvPr/>
          </p:nvSpPr>
          <p:spPr>
            <a:xfrm>
              <a:off x="2665205" y="6192867"/>
              <a:ext cx="7258" cy="178917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rc786"/>
            <p:cNvSpPr/>
            <p:nvPr/>
          </p:nvSpPr>
          <p:spPr>
            <a:xfrm>
              <a:off x="2672463" y="6192867"/>
              <a:ext cx="15145" cy="178917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rc787"/>
            <p:cNvSpPr/>
            <p:nvPr/>
          </p:nvSpPr>
          <p:spPr>
            <a:xfrm>
              <a:off x="2687609" y="6192867"/>
              <a:ext cx="5506" cy="178917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8" name="rc788"/>
            <p:cNvSpPr/>
            <p:nvPr/>
          </p:nvSpPr>
          <p:spPr>
            <a:xfrm>
              <a:off x="2693115" y="6192867"/>
              <a:ext cx="8124" cy="178917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9" name="rc789"/>
            <p:cNvSpPr/>
            <p:nvPr/>
          </p:nvSpPr>
          <p:spPr>
            <a:xfrm>
              <a:off x="2701239" y="6192867"/>
              <a:ext cx="6872" cy="178917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0" name="rc790"/>
            <p:cNvSpPr/>
            <p:nvPr/>
          </p:nvSpPr>
          <p:spPr>
            <a:xfrm>
              <a:off x="2708112" y="6192867"/>
              <a:ext cx="2047" cy="178917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1" name="rc791"/>
            <p:cNvSpPr/>
            <p:nvPr/>
          </p:nvSpPr>
          <p:spPr>
            <a:xfrm>
              <a:off x="2710159" y="6192867"/>
              <a:ext cx="1201" cy="17891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2" name="rc792"/>
            <p:cNvSpPr/>
            <p:nvPr/>
          </p:nvSpPr>
          <p:spPr>
            <a:xfrm>
              <a:off x="2711361" y="6192867"/>
              <a:ext cx="33" cy="17891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3" name="rc793"/>
            <p:cNvSpPr/>
            <p:nvPr/>
          </p:nvSpPr>
          <p:spPr>
            <a:xfrm>
              <a:off x="2711395" y="6192867"/>
              <a:ext cx="5905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4" name="rc794"/>
            <p:cNvSpPr/>
            <p:nvPr/>
          </p:nvSpPr>
          <p:spPr>
            <a:xfrm>
              <a:off x="2717300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5" name="rc795"/>
            <p:cNvSpPr/>
            <p:nvPr/>
          </p:nvSpPr>
          <p:spPr>
            <a:xfrm>
              <a:off x="2717300" y="6192867"/>
              <a:ext cx="992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6" name="rc796"/>
            <p:cNvSpPr/>
            <p:nvPr/>
          </p:nvSpPr>
          <p:spPr>
            <a:xfrm>
              <a:off x="2727220" y="6192867"/>
              <a:ext cx="1027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7" name="rc797"/>
            <p:cNvSpPr/>
            <p:nvPr/>
          </p:nvSpPr>
          <p:spPr>
            <a:xfrm>
              <a:off x="2728247" y="6192867"/>
              <a:ext cx="2517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8" name="rc798"/>
            <p:cNvSpPr/>
            <p:nvPr/>
          </p:nvSpPr>
          <p:spPr>
            <a:xfrm>
              <a:off x="2730765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9" name="rc799"/>
            <p:cNvSpPr/>
            <p:nvPr/>
          </p:nvSpPr>
          <p:spPr>
            <a:xfrm>
              <a:off x="2730765" y="6192867"/>
              <a:ext cx="2173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0" name="rc800"/>
            <p:cNvSpPr/>
            <p:nvPr/>
          </p:nvSpPr>
          <p:spPr>
            <a:xfrm>
              <a:off x="2732938" y="6192867"/>
              <a:ext cx="338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1" name="rc801"/>
            <p:cNvSpPr/>
            <p:nvPr/>
          </p:nvSpPr>
          <p:spPr>
            <a:xfrm>
              <a:off x="2733276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2" name="rc802"/>
            <p:cNvSpPr/>
            <p:nvPr/>
          </p:nvSpPr>
          <p:spPr>
            <a:xfrm>
              <a:off x="2733276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3" name="rc803"/>
            <p:cNvSpPr/>
            <p:nvPr/>
          </p:nvSpPr>
          <p:spPr>
            <a:xfrm>
              <a:off x="2733276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4" name="rc804"/>
            <p:cNvSpPr/>
            <p:nvPr/>
          </p:nvSpPr>
          <p:spPr>
            <a:xfrm>
              <a:off x="2733276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5" name="rc805"/>
            <p:cNvSpPr/>
            <p:nvPr/>
          </p:nvSpPr>
          <p:spPr>
            <a:xfrm>
              <a:off x="2733276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6" name="rc806"/>
            <p:cNvSpPr/>
            <p:nvPr/>
          </p:nvSpPr>
          <p:spPr>
            <a:xfrm>
              <a:off x="2733276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7" name="rc807"/>
            <p:cNvSpPr/>
            <p:nvPr/>
          </p:nvSpPr>
          <p:spPr>
            <a:xfrm>
              <a:off x="2733276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8" name="rc808"/>
            <p:cNvSpPr/>
            <p:nvPr/>
          </p:nvSpPr>
          <p:spPr>
            <a:xfrm>
              <a:off x="2733276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9" name="rc809"/>
            <p:cNvSpPr/>
            <p:nvPr/>
          </p:nvSpPr>
          <p:spPr>
            <a:xfrm>
              <a:off x="1913269" y="5994070"/>
              <a:ext cx="225193" cy="178917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0" name="rc810"/>
            <p:cNvSpPr/>
            <p:nvPr/>
          </p:nvSpPr>
          <p:spPr>
            <a:xfrm>
              <a:off x="2138463" y="5994070"/>
              <a:ext cx="24420" cy="178917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1" name="rc811"/>
            <p:cNvSpPr/>
            <p:nvPr/>
          </p:nvSpPr>
          <p:spPr>
            <a:xfrm>
              <a:off x="2162883" y="5994070"/>
              <a:ext cx="366884" cy="178917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2" name="rc812"/>
            <p:cNvSpPr/>
            <p:nvPr/>
          </p:nvSpPr>
          <p:spPr>
            <a:xfrm>
              <a:off x="2529767" y="5994070"/>
              <a:ext cx="21841" cy="178917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3" name="rc813"/>
            <p:cNvSpPr/>
            <p:nvPr/>
          </p:nvSpPr>
          <p:spPr>
            <a:xfrm>
              <a:off x="2551609" y="5994070"/>
              <a:ext cx="10827" cy="178917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4" name="rc814"/>
            <p:cNvSpPr/>
            <p:nvPr/>
          </p:nvSpPr>
          <p:spPr>
            <a:xfrm>
              <a:off x="2562436" y="5994070"/>
              <a:ext cx="34831" cy="178917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5" name="rc815"/>
            <p:cNvSpPr/>
            <p:nvPr/>
          </p:nvSpPr>
          <p:spPr>
            <a:xfrm>
              <a:off x="2597267" y="5994070"/>
              <a:ext cx="56162" cy="178917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6" name="rc816"/>
            <p:cNvSpPr/>
            <p:nvPr/>
          </p:nvSpPr>
          <p:spPr>
            <a:xfrm>
              <a:off x="2653429" y="5994070"/>
              <a:ext cx="9503" cy="178917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7" name="rc817"/>
            <p:cNvSpPr/>
            <p:nvPr/>
          </p:nvSpPr>
          <p:spPr>
            <a:xfrm>
              <a:off x="2662933" y="5994070"/>
              <a:ext cx="36683" cy="178917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8" name="rc818"/>
            <p:cNvSpPr/>
            <p:nvPr/>
          </p:nvSpPr>
          <p:spPr>
            <a:xfrm>
              <a:off x="2699616" y="5994070"/>
              <a:ext cx="5930" cy="178917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9" name="rc819"/>
            <p:cNvSpPr/>
            <p:nvPr/>
          </p:nvSpPr>
          <p:spPr>
            <a:xfrm>
              <a:off x="2705546" y="5994070"/>
              <a:ext cx="791" cy="178917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0" name="rc820"/>
            <p:cNvSpPr/>
            <p:nvPr/>
          </p:nvSpPr>
          <p:spPr>
            <a:xfrm>
              <a:off x="2706337" y="5994070"/>
              <a:ext cx="54" cy="178917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1" name="rc821"/>
            <p:cNvSpPr/>
            <p:nvPr/>
          </p:nvSpPr>
          <p:spPr>
            <a:xfrm>
              <a:off x="2706392" y="5994070"/>
              <a:ext cx="4577" cy="178917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2" name="rc822"/>
            <p:cNvSpPr/>
            <p:nvPr/>
          </p:nvSpPr>
          <p:spPr>
            <a:xfrm>
              <a:off x="2710969" y="5994070"/>
              <a:ext cx="1814" cy="17891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3" name="rc823"/>
            <p:cNvSpPr/>
            <p:nvPr/>
          </p:nvSpPr>
          <p:spPr>
            <a:xfrm>
              <a:off x="2712783" y="5994070"/>
              <a:ext cx="5" cy="17891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4" name="rc824"/>
            <p:cNvSpPr/>
            <p:nvPr/>
          </p:nvSpPr>
          <p:spPr>
            <a:xfrm>
              <a:off x="2712788" y="5994070"/>
              <a:ext cx="647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5" name="rc825"/>
            <p:cNvSpPr/>
            <p:nvPr/>
          </p:nvSpPr>
          <p:spPr>
            <a:xfrm>
              <a:off x="2713436" y="5994070"/>
              <a:ext cx="44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6" name="rc826"/>
            <p:cNvSpPr/>
            <p:nvPr/>
          </p:nvSpPr>
          <p:spPr>
            <a:xfrm>
              <a:off x="2713480" y="5994070"/>
              <a:ext cx="11091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7" name="rc827"/>
            <p:cNvSpPr/>
            <p:nvPr/>
          </p:nvSpPr>
          <p:spPr>
            <a:xfrm>
              <a:off x="2724572" y="5994070"/>
              <a:ext cx="1764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8" name="rc828"/>
            <p:cNvSpPr/>
            <p:nvPr/>
          </p:nvSpPr>
          <p:spPr>
            <a:xfrm>
              <a:off x="2726336" y="5994070"/>
              <a:ext cx="1839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9" name="rc829"/>
            <p:cNvSpPr/>
            <p:nvPr/>
          </p:nvSpPr>
          <p:spPr>
            <a:xfrm>
              <a:off x="2728176" y="5994070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0" name="rc830"/>
            <p:cNvSpPr/>
            <p:nvPr/>
          </p:nvSpPr>
          <p:spPr>
            <a:xfrm>
              <a:off x="2728176" y="5994070"/>
              <a:ext cx="3603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1" name="rc831"/>
            <p:cNvSpPr/>
            <p:nvPr/>
          </p:nvSpPr>
          <p:spPr>
            <a:xfrm>
              <a:off x="2731779" y="5994070"/>
              <a:ext cx="1497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2" name="rc832"/>
            <p:cNvSpPr/>
            <p:nvPr/>
          </p:nvSpPr>
          <p:spPr>
            <a:xfrm>
              <a:off x="2733276" y="5994070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3" name="rc833"/>
            <p:cNvSpPr/>
            <p:nvPr/>
          </p:nvSpPr>
          <p:spPr>
            <a:xfrm>
              <a:off x="2733276" y="5994070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4" name="rc834"/>
            <p:cNvSpPr/>
            <p:nvPr/>
          </p:nvSpPr>
          <p:spPr>
            <a:xfrm>
              <a:off x="2733276" y="5994070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5" name="rc835"/>
            <p:cNvSpPr/>
            <p:nvPr/>
          </p:nvSpPr>
          <p:spPr>
            <a:xfrm>
              <a:off x="2733276" y="5994070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6" name="rc836"/>
            <p:cNvSpPr/>
            <p:nvPr/>
          </p:nvSpPr>
          <p:spPr>
            <a:xfrm>
              <a:off x="2733276" y="5994070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7" name="rc837"/>
            <p:cNvSpPr/>
            <p:nvPr/>
          </p:nvSpPr>
          <p:spPr>
            <a:xfrm>
              <a:off x="2733276" y="5994070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8" name="rc838"/>
            <p:cNvSpPr/>
            <p:nvPr/>
          </p:nvSpPr>
          <p:spPr>
            <a:xfrm>
              <a:off x="2733276" y="5994070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9" name="rc839"/>
            <p:cNvSpPr/>
            <p:nvPr/>
          </p:nvSpPr>
          <p:spPr>
            <a:xfrm>
              <a:off x="2733276" y="5994070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0" name="rc840"/>
            <p:cNvSpPr/>
            <p:nvPr/>
          </p:nvSpPr>
          <p:spPr>
            <a:xfrm>
              <a:off x="1913269" y="5795272"/>
              <a:ext cx="179042" cy="178917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1" name="rc841"/>
            <p:cNvSpPr/>
            <p:nvPr/>
          </p:nvSpPr>
          <p:spPr>
            <a:xfrm>
              <a:off x="2092311" y="5795272"/>
              <a:ext cx="13557" cy="178917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2" name="rc842"/>
            <p:cNvSpPr/>
            <p:nvPr/>
          </p:nvSpPr>
          <p:spPr>
            <a:xfrm>
              <a:off x="2105869" y="5795272"/>
              <a:ext cx="428970" cy="178917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3" name="rc843"/>
            <p:cNvSpPr/>
            <p:nvPr/>
          </p:nvSpPr>
          <p:spPr>
            <a:xfrm>
              <a:off x="2534839" y="5795272"/>
              <a:ext cx="26797" cy="178917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4" name="rc844"/>
            <p:cNvSpPr/>
            <p:nvPr/>
          </p:nvSpPr>
          <p:spPr>
            <a:xfrm>
              <a:off x="2561636" y="5795272"/>
              <a:ext cx="18885" cy="178917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5" name="rc845"/>
            <p:cNvSpPr/>
            <p:nvPr/>
          </p:nvSpPr>
          <p:spPr>
            <a:xfrm>
              <a:off x="2580521" y="5795272"/>
              <a:ext cx="27732" cy="178917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6" name="rc846"/>
            <p:cNvSpPr/>
            <p:nvPr/>
          </p:nvSpPr>
          <p:spPr>
            <a:xfrm>
              <a:off x="2608254" y="5795272"/>
              <a:ext cx="57666" cy="178917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7" name="rc847"/>
            <p:cNvSpPr/>
            <p:nvPr/>
          </p:nvSpPr>
          <p:spPr>
            <a:xfrm>
              <a:off x="2665920" y="5795272"/>
              <a:ext cx="4434" cy="178917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8" name="rc848"/>
            <p:cNvSpPr/>
            <p:nvPr/>
          </p:nvSpPr>
          <p:spPr>
            <a:xfrm>
              <a:off x="2670354" y="5795272"/>
              <a:ext cx="48476" cy="178917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9" name="rc849"/>
            <p:cNvSpPr/>
            <p:nvPr/>
          </p:nvSpPr>
          <p:spPr>
            <a:xfrm>
              <a:off x="2718831" y="5795272"/>
              <a:ext cx="4283" cy="178917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0" name="rc850"/>
            <p:cNvSpPr/>
            <p:nvPr/>
          </p:nvSpPr>
          <p:spPr>
            <a:xfrm>
              <a:off x="2723115" y="5795272"/>
              <a:ext cx="219" cy="178917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1" name="rc851"/>
            <p:cNvSpPr/>
            <p:nvPr/>
          </p:nvSpPr>
          <p:spPr>
            <a:xfrm>
              <a:off x="2723334" y="5795272"/>
              <a:ext cx="259" cy="178917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2" name="rc852"/>
            <p:cNvSpPr/>
            <p:nvPr/>
          </p:nvSpPr>
          <p:spPr>
            <a:xfrm>
              <a:off x="2723594" y="5795272"/>
              <a:ext cx="1191" cy="178917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3" name="rc853"/>
            <p:cNvSpPr/>
            <p:nvPr/>
          </p:nvSpPr>
          <p:spPr>
            <a:xfrm>
              <a:off x="2724785" y="5795272"/>
              <a:ext cx="567" cy="17891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4" name="rc854"/>
            <p:cNvSpPr/>
            <p:nvPr/>
          </p:nvSpPr>
          <p:spPr>
            <a:xfrm>
              <a:off x="2725353" y="5795272"/>
              <a:ext cx="145" cy="17891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5" name="rc855"/>
            <p:cNvSpPr/>
            <p:nvPr/>
          </p:nvSpPr>
          <p:spPr>
            <a:xfrm>
              <a:off x="2725498" y="5795272"/>
              <a:ext cx="82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6" name="rc856"/>
            <p:cNvSpPr/>
            <p:nvPr/>
          </p:nvSpPr>
          <p:spPr>
            <a:xfrm>
              <a:off x="2725580" y="5795272"/>
              <a:ext cx="92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7" name="rc857"/>
            <p:cNvSpPr/>
            <p:nvPr/>
          </p:nvSpPr>
          <p:spPr>
            <a:xfrm>
              <a:off x="2726501" y="5795272"/>
              <a:ext cx="3559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8" name="rc858"/>
            <p:cNvSpPr/>
            <p:nvPr/>
          </p:nvSpPr>
          <p:spPr>
            <a:xfrm>
              <a:off x="2730060" y="5795272"/>
              <a:ext cx="439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9" name="rc859"/>
            <p:cNvSpPr/>
            <p:nvPr/>
          </p:nvSpPr>
          <p:spPr>
            <a:xfrm>
              <a:off x="2730500" y="5795272"/>
              <a:ext cx="1011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0" name="rc860"/>
            <p:cNvSpPr/>
            <p:nvPr/>
          </p:nvSpPr>
          <p:spPr>
            <a:xfrm>
              <a:off x="2731511" y="5795272"/>
              <a:ext cx="2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1" name="rc861"/>
            <p:cNvSpPr/>
            <p:nvPr/>
          </p:nvSpPr>
          <p:spPr>
            <a:xfrm>
              <a:off x="2731532" y="5795272"/>
              <a:ext cx="117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2" name="rc862"/>
            <p:cNvSpPr/>
            <p:nvPr/>
          </p:nvSpPr>
          <p:spPr>
            <a:xfrm>
              <a:off x="2732703" y="5795272"/>
              <a:ext cx="393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3" name="rc863"/>
            <p:cNvSpPr/>
            <p:nvPr/>
          </p:nvSpPr>
          <p:spPr>
            <a:xfrm>
              <a:off x="2733096" y="5795272"/>
              <a:ext cx="18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4" name="rc864"/>
            <p:cNvSpPr/>
            <p:nvPr/>
          </p:nvSpPr>
          <p:spPr>
            <a:xfrm>
              <a:off x="2733276" y="5795272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5" name="rc865"/>
            <p:cNvSpPr/>
            <p:nvPr/>
          </p:nvSpPr>
          <p:spPr>
            <a:xfrm>
              <a:off x="2733276" y="5795272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6" name="rc866"/>
            <p:cNvSpPr/>
            <p:nvPr/>
          </p:nvSpPr>
          <p:spPr>
            <a:xfrm>
              <a:off x="2733276" y="5795272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7" name="rc867"/>
            <p:cNvSpPr/>
            <p:nvPr/>
          </p:nvSpPr>
          <p:spPr>
            <a:xfrm>
              <a:off x="2733276" y="5795272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8" name="rc868"/>
            <p:cNvSpPr/>
            <p:nvPr/>
          </p:nvSpPr>
          <p:spPr>
            <a:xfrm>
              <a:off x="2733276" y="5795272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9" name="rc869"/>
            <p:cNvSpPr/>
            <p:nvPr/>
          </p:nvSpPr>
          <p:spPr>
            <a:xfrm>
              <a:off x="2733276" y="5795272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0" name="rc870"/>
            <p:cNvSpPr/>
            <p:nvPr/>
          </p:nvSpPr>
          <p:spPr>
            <a:xfrm>
              <a:off x="2733276" y="5795272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1" name="rc871"/>
            <p:cNvSpPr/>
            <p:nvPr/>
          </p:nvSpPr>
          <p:spPr>
            <a:xfrm>
              <a:off x="1913269" y="5596475"/>
              <a:ext cx="289309" cy="178917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2" name="rc872"/>
            <p:cNvSpPr/>
            <p:nvPr/>
          </p:nvSpPr>
          <p:spPr>
            <a:xfrm>
              <a:off x="2202578" y="5596475"/>
              <a:ext cx="107898" cy="178917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3" name="rc873"/>
            <p:cNvSpPr/>
            <p:nvPr/>
          </p:nvSpPr>
          <p:spPr>
            <a:xfrm>
              <a:off x="2310477" y="5596475"/>
              <a:ext cx="88035" cy="178917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4" name="rc874"/>
            <p:cNvSpPr/>
            <p:nvPr/>
          </p:nvSpPr>
          <p:spPr>
            <a:xfrm>
              <a:off x="2398513" y="5596475"/>
              <a:ext cx="69233" cy="178917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5" name="rc875"/>
            <p:cNvSpPr/>
            <p:nvPr/>
          </p:nvSpPr>
          <p:spPr>
            <a:xfrm>
              <a:off x="2467746" y="5596475"/>
              <a:ext cx="75660" cy="178917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6" name="rc876"/>
            <p:cNvSpPr/>
            <p:nvPr/>
          </p:nvSpPr>
          <p:spPr>
            <a:xfrm>
              <a:off x="2543407" y="5596475"/>
              <a:ext cx="44173" cy="178917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7" name="rc877"/>
            <p:cNvSpPr/>
            <p:nvPr/>
          </p:nvSpPr>
          <p:spPr>
            <a:xfrm>
              <a:off x="2587580" y="5596475"/>
              <a:ext cx="25654" cy="178917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8" name="rc878"/>
            <p:cNvSpPr/>
            <p:nvPr/>
          </p:nvSpPr>
          <p:spPr>
            <a:xfrm>
              <a:off x="2613235" y="5596475"/>
              <a:ext cx="27822" cy="178917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9" name="rc879"/>
            <p:cNvSpPr/>
            <p:nvPr/>
          </p:nvSpPr>
          <p:spPr>
            <a:xfrm>
              <a:off x="2641057" y="5596475"/>
              <a:ext cx="23151" cy="178917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0" name="rc880"/>
            <p:cNvSpPr/>
            <p:nvPr/>
          </p:nvSpPr>
          <p:spPr>
            <a:xfrm>
              <a:off x="2664208" y="5596475"/>
              <a:ext cx="19689" cy="178917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1" name="rc881"/>
            <p:cNvSpPr/>
            <p:nvPr/>
          </p:nvSpPr>
          <p:spPr>
            <a:xfrm>
              <a:off x="2683898" y="5596475"/>
              <a:ext cx="5347" cy="178917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2" name="rc882"/>
            <p:cNvSpPr/>
            <p:nvPr/>
          </p:nvSpPr>
          <p:spPr>
            <a:xfrm>
              <a:off x="2689245" y="5596475"/>
              <a:ext cx="3767" cy="178917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3" name="rc883"/>
            <p:cNvSpPr/>
            <p:nvPr/>
          </p:nvSpPr>
          <p:spPr>
            <a:xfrm>
              <a:off x="2693013" y="5596475"/>
              <a:ext cx="6332" cy="178917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4" name="rc884"/>
            <p:cNvSpPr/>
            <p:nvPr/>
          </p:nvSpPr>
          <p:spPr>
            <a:xfrm>
              <a:off x="2699346" y="5596475"/>
              <a:ext cx="5457" cy="17891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5" name="rc885"/>
            <p:cNvSpPr/>
            <p:nvPr/>
          </p:nvSpPr>
          <p:spPr>
            <a:xfrm>
              <a:off x="2704804" y="5596475"/>
              <a:ext cx="4463" cy="17891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6" name="rc886"/>
            <p:cNvSpPr/>
            <p:nvPr/>
          </p:nvSpPr>
          <p:spPr>
            <a:xfrm>
              <a:off x="2709267" y="5596475"/>
              <a:ext cx="1114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7" name="rc887"/>
            <p:cNvSpPr/>
            <p:nvPr/>
          </p:nvSpPr>
          <p:spPr>
            <a:xfrm>
              <a:off x="2710381" y="5596475"/>
              <a:ext cx="7859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8" name="rc888"/>
            <p:cNvSpPr/>
            <p:nvPr/>
          </p:nvSpPr>
          <p:spPr>
            <a:xfrm>
              <a:off x="2718241" y="5596475"/>
              <a:ext cx="5704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9" name="rc889"/>
            <p:cNvSpPr/>
            <p:nvPr/>
          </p:nvSpPr>
          <p:spPr>
            <a:xfrm>
              <a:off x="2723945" y="5596475"/>
              <a:ext cx="1721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0" name="rc890"/>
            <p:cNvSpPr/>
            <p:nvPr/>
          </p:nvSpPr>
          <p:spPr>
            <a:xfrm>
              <a:off x="2725666" y="5596475"/>
              <a:ext cx="2411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1" name="rc891"/>
            <p:cNvSpPr/>
            <p:nvPr/>
          </p:nvSpPr>
          <p:spPr>
            <a:xfrm>
              <a:off x="2728078" y="5596475"/>
              <a:ext cx="82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2" name="rc892"/>
            <p:cNvSpPr/>
            <p:nvPr/>
          </p:nvSpPr>
          <p:spPr>
            <a:xfrm>
              <a:off x="2728160" y="5596475"/>
              <a:ext cx="3352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3" name="rc893"/>
            <p:cNvSpPr/>
            <p:nvPr/>
          </p:nvSpPr>
          <p:spPr>
            <a:xfrm>
              <a:off x="2731513" y="5596475"/>
              <a:ext cx="1763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4" name="rc894"/>
            <p:cNvSpPr/>
            <p:nvPr/>
          </p:nvSpPr>
          <p:spPr>
            <a:xfrm>
              <a:off x="2733276" y="5596475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5" name="rc895"/>
            <p:cNvSpPr/>
            <p:nvPr/>
          </p:nvSpPr>
          <p:spPr>
            <a:xfrm>
              <a:off x="2733276" y="5596475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6" name="rc896"/>
            <p:cNvSpPr/>
            <p:nvPr/>
          </p:nvSpPr>
          <p:spPr>
            <a:xfrm>
              <a:off x="2733276" y="5596475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7" name="rc897"/>
            <p:cNvSpPr/>
            <p:nvPr/>
          </p:nvSpPr>
          <p:spPr>
            <a:xfrm>
              <a:off x="2733276" y="5596475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8" name="rc898"/>
            <p:cNvSpPr/>
            <p:nvPr/>
          </p:nvSpPr>
          <p:spPr>
            <a:xfrm>
              <a:off x="2733276" y="5596475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9" name="rc899"/>
            <p:cNvSpPr/>
            <p:nvPr/>
          </p:nvSpPr>
          <p:spPr>
            <a:xfrm>
              <a:off x="2733276" y="5596475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0" name="rc900"/>
            <p:cNvSpPr/>
            <p:nvPr/>
          </p:nvSpPr>
          <p:spPr>
            <a:xfrm>
              <a:off x="2733276" y="5596475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1" name="rc901"/>
            <p:cNvSpPr/>
            <p:nvPr/>
          </p:nvSpPr>
          <p:spPr>
            <a:xfrm>
              <a:off x="2733276" y="5596475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2" name="rc902"/>
            <p:cNvSpPr/>
            <p:nvPr/>
          </p:nvSpPr>
          <p:spPr>
            <a:xfrm>
              <a:off x="1872268" y="5566655"/>
              <a:ext cx="902008" cy="83494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rc903"/>
            <p:cNvSpPr/>
            <p:nvPr/>
          </p:nvSpPr>
          <p:spPr>
            <a:xfrm>
              <a:off x="3030807" y="1692737"/>
              <a:ext cx="902008" cy="8349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4" name="pl904"/>
            <p:cNvSpPr/>
            <p:nvPr/>
          </p:nvSpPr>
          <p:spPr>
            <a:xfrm>
              <a:off x="3174308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5"/>
            <p:cNvSpPr/>
            <p:nvPr/>
          </p:nvSpPr>
          <p:spPr>
            <a:xfrm>
              <a:off x="3379310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6"/>
            <p:cNvSpPr/>
            <p:nvPr/>
          </p:nvSpPr>
          <p:spPr>
            <a:xfrm>
              <a:off x="3584312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7"/>
            <p:cNvSpPr/>
            <p:nvPr/>
          </p:nvSpPr>
          <p:spPr>
            <a:xfrm>
              <a:off x="3789314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l908"/>
            <p:cNvSpPr/>
            <p:nvPr/>
          </p:nvSpPr>
          <p:spPr>
            <a:xfrm>
              <a:off x="3030807" y="2431346"/>
              <a:ext cx="902008" cy="0"/>
            </a:xfrm>
            <a:custGeom>
              <a:avLst/>
              <a:pathLst>
                <a:path w="902008" h="0">
                  <a:moveTo>
                    <a:pt x="0" y="0"/>
                  </a:moveTo>
                  <a:lnTo>
                    <a:pt x="902008" y="0"/>
                  </a:lnTo>
                  <a:lnTo>
                    <a:pt x="90200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l909"/>
            <p:cNvSpPr/>
            <p:nvPr/>
          </p:nvSpPr>
          <p:spPr>
            <a:xfrm>
              <a:off x="3030807" y="2270779"/>
              <a:ext cx="902008" cy="0"/>
            </a:xfrm>
            <a:custGeom>
              <a:avLst/>
              <a:pathLst>
                <a:path w="902008" h="0">
                  <a:moveTo>
                    <a:pt x="0" y="0"/>
                  </a:moveTo>
                  <a:lnTo>
                    <a:pt x="902008" y="0"/>
                  </a:lnTo>
                  <a:lnTo>
                    <a:pt x="90200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l910"/>
            <p:cNvSpPr/>
            <p:nvPr/>
          </p:nvSpPr>
          <p:spPr>
            <a:xfrm>
              <a:off x="3030807" y="2110212"/>
              <a:ext cx="902008" cy="0"/>
            </a:xfrm>
            <a:custGeom>
              <a:avLst/>
              <a:pathLst>
                <a:path w="902008" h="0">
                  <a:moveTo>
                    <a:pt x="0" y="0"/>
                  </a:moveTo>
                  <a:lnTo>
                    <a:pt x="902008" y="0"/>
                  </a:lnTo>
                  <a:lnTo>
                    <a:pt x="90200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l911"/>
            <p:cNvSpPr/>
            <p:nvPr/>
          </p:nvSpPr>
          <p:spPr>
            <a:xfrm>
              <a:off x="3030807" y="1949645"/>
              <a:ext cx="902008" cy="0"/>
            </a:xfrm>
            <a:custGeom>
              <a:avLst/>
              <a:pathLst>
                <a:path w="902008" h="0">
                  <a:moveTo>
                    <a:pt x="0" y="0"/>
                  </a:moveTo>
                  <a:lnTo>
                    <a:pt x="902008" y="0"/>
                  </a:lnTo>
                  <a:lnTo>
                    <a:pt x="90200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l912"/>
            <p:cNvSpPr/>
            <p:nvPr/>
          </p:nvSpPr>
          <p:spPr>
            <a:xfrm>
              <a:off x="3030807" y="1789077"/>
              <a:ext cx="902008" cy="0"/>
            </a:xfrm>
            <a:custGeom>
              <a:avLst/>
              <a:pathLst>
                <a:path w="902008" h="0">
                  <a:moveTo>
                    <a:pt x="0" y="0"/>
                  </a:moveTo>
                  <a:lnTo>
                    <a:pt x="902008" y="0"/>
                  </a:lnTo>
                  <a:lnTo>
                    <a:pt x="90200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l913"/>
            <p:cNvSpPr/>
            <p:nvPr/>
          </p:nvSpPr>
          <p:spPr>
            <a:xfrm>
              <a:off x="3071807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4"/>
            <p:cNvSpPr/>
            <p:nvPr/>
          </p:nvSpPr>
          <p:spPr>
            <a:xfrm>
              <a:off x="3276809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5"/>
            <p:cNvSpPr/>
            <p:nvPr/>
          </p:nvSpPr>
          <p:spPr>
            <a:xfrm>
              <a:off x="3481811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l916"/>
            <p:cNvSpPr/>
            <p:nvPr/>
          </p:nvSpPr>
          <p:spPr>
            <a:xfrm>
              <a:off x="3686813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l917"/>
            <p:cNvSpPr/>
            <p:nvPr/>
          </p:nvSpPr>
          <p:spPr>
            <a:xfrm>
              <a:off x="3891815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rc918"/>
            <p:cNvSpPr/>
            <p:nvPr/>
          </p:nvSpPr>
          <p:spPr>
            <a:xfrm>
              <a:off x="3071807" y="2359091"/>
              <a:ext cx="360839" cy="144510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9" name="rc919"/>
            <p:cNvSpPr/>
            <p:nvPr/>
          </p:nvSpPr>
          <p:spPr>
            <a:xfrm>
              <a:off x="3432647" y="2359091"/>
              <a:ext cx="92883" cy="144510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0" name="rc920"/>
            <p:cNvSpPr/>
            <p:nvPr/>
          </p:nvSpPr>
          <p:spPr>
            <a:xfrm>
              <a:off x="3525531" y="2359091"/>
              <a:ext cx="74593" cy="144510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1" name="rc921"/>
            <p:cNvSpPr/>
            <p:nvPr/>
          </p:nvSpPr>
          <p:spPr>
            <a:xfrm>
              <a:off x="3600124" y="2359091"/>
              <a:ext cx="60189" cy="144510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2" name="rc922"/>
            <p:cNvSpPr/>
            <p:nvPr/>
          </p:nvSpPr>
          <p:spPr>
            <a:xfrm>
              <a:off x="3660313" y="2359091"/>
              <a:ext cx="35213" cy="144510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3" name="rc923"/>
            <p:cNvSpPr/>
            <p:nvPr/>
          </p:nvSpPr>
          <p:spPr>
            <a:xfrm>
              <a:off x="3695526" y="2359091"/>
              <a:ext cx="36086" cy="144510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4" name="rc924"/>
            <p:cNvSpPr/>
            <p:nvPr/>
          </p:nvSpPr>
          <p:spPr>
            <a:xfrm>
              <a:off x="3731613" y="2359091"/>
              <a:ext cx="49558" cy="144510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5" name="rc925"/>
            <p:cNvSpPr/>
            <p:nvPr/>
          </p:nvSpPr>
          <p:spPr>
            <a:xfrm>
              <a:off x="3781172" y="2359091"/>
              <a:ext cx="31690" cy="144510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6" name="rc926"/>
            <p:cNvSpPr/>
            <p:nvPr/>
          </p:nvSpPr>
          <p:spPr>
            <a:xfrm>
              <a:off x="3812863" y="2359091"/>
              <a:ext cx="14203" cy="144510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7" name="rc927"/>
            <p:cNvSpPr/>
            <p:nvPr/>
          </p:nvSpPr>
          <p:spPr>
            <a:xfrm>
              <a:off x="3827066" y="2359091"/>
              <a:ext cx="8256" cy="144510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8" name="rc928"/>
            <p:cNvSpPr/>
            <p:nvPr/>
          </p:nvSpPr>
          <p:spPr>
            <a:xfrm>
              <a:off x="3835323" y="2359091"/>
              <a:ext cx="179" cy="144510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9" name="rc929"/>
            <p:cNvSpPr/>
            <p:nvPr/>
          </p:nvSpPr>
          <p:spPr>
            <a:xfrm>
              <a:off x="3835502" y="2359091"/>
              <a:ext cx="12063" cy="144510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0" name="rc930"/>
            <p:cNvSpPr/>
            <p:nvPr/>
          </p:nvSpPr>
          <p:spPr>
            <a:xfrm>
              <a:off x="3847566" y="2359091"/>
              <a:ext cx="17972" cy="144510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1" name="rc931"/>
            <p:cNvSpPr/>
            <p:nvPr/>
          </p:nvSpPr>
          <p:spPr>
            <a:xfrm>
              <a:off x="3865538" y="2359091"/>
              <a:ext cx="8609" cy="144510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2" name="rc932"/>
            <p:cNvSpPr/>
            <p:nvPr/>
          </p:nvSpPr>
          <p:spPr>
            <a:xfrm>
              <a:off x="3874147" y="2359091"/>
              <a:ext cx="1316" cy="144510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3" name="rc933"/>
            <p:cNvSpPr/>
            <p:nvPr/>
          </p:nvSpPr>
          <p:spPr>
            <a:xfrm>
              <a:off x="3875464" y="2359091"/>
              <a:ext cx="292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4" name="rc934"/>
            <p:cNvSpPr/>
            <p:nvPr/>
          </p:nvSpPr>
          <p:spPr>
            <a:xfrm>
              <a:off x="3875757" y="2359091"/>
              <a:ext cx="203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5" name="rc935"/>
            <p:cNvSpPr/>
            <p:nvPr/>
          </p:nvSpPr>
          <p:spPr>
            <a:xfrm>
              <a:off x="3875961" y="2359091"/>
              <a:ext cx="46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6" name="rc936"/>
            <p:cNvSpPr/>
            <p:nvPr/>
          </p:nvSpPr>
          <p:spPr>
            <a:xfrm>
              <a:off x="3876008" y="2359091"/>
              <a:ext cx="8049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7" name="rc937"/>
            <p:cNvSpPr/>
            <p:nvPr/>
          </p:nvSpPr>
          <p:spPr>
            <a:xfrm>
              <a:off x="3884057" y="2359091"/>
              <a:ext cx="892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8" name="rc938"/>
            <p:cNvSpPr/>
            <p:nvPr/>
          </p:nvSpPr>
          <p:spPr>
            <a:xfrm>
              <a:off x="3884950" y="2359091"/>
              <a:ext cx="1224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9" name="rc939"/>
            <p:cNvSpPr/>
            <p:nvPr/>
          </p:nvSpPr>
          <p:spPr>
            <a:xfrm>
              <a:off x="3886174" y="2359091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0" name="rc940"/>
            <p:cNvSpPr/>
            <p:nvPr/>
          </p:nvSpPr>
          <p:spPr>
            <a:xfrm>
              <a:off x="3886174" y="2359091"/>
              <a:ext cx="4595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1" name="rc941"/>
            <p:cNvSpPr/>
            <p:nvPr/>
          </p:nvSpPr>
          <p:spPr>
            <a:xfrm>
              <a:off x="3890770" y="2359091"/>
              <a:ext cx="585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2" name="rc942"/>
            <p:cNvSpPr/>
            <p:nvPr/>
          </p:nvSpPr>
          <p:spPr>
            <a:xfrm>
              <a:off x="3891356" y="2359091"/>
              <a:ext cx="215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3" name="rc943"/>
            <p:cNvSpPr/>
            <p:nvPr/>
          </p:nvSpPr>
          <p:spPr>
            <a:xfrm>
              <a:off x="3891571" y="2359091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4" name="rc944"/>
            <p:cNvSpPr/>
            <p:nvPr/>
          </p:nvSpPr>
          <p:spPr>
            <a:xfrm>
              <a:off x="3891571" y="2359091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5" name="rc945"/>
            <p:cNvSpPr/>
            <p:nvPr/>
          </p:nvSpPr>
          <p:spPr>
            <a:xfrm>
              <a:off x="3891571" y="2359091"/>
              <a:ext cx="2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6" name="rc946"/>
            <p:cNvSpPr/>
            <p:nvPr/>
          </p:nvSpPr>
          <p:spPr>
            <a:xfrm>
              <a:off x="3891592" y="2359091"/>
              <a:ext cx="222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7" name="rc947"/>
            <p:cNvSpPr/>
            <p:nvPr/>
          </p:nvSpPr>
          <p:spPr>
            <a:xfrm>
              <a:off x="3891815" y="2359091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8" name="rc948"/>
            <p:cNvSpPr/>
            <p:nvPr/>
          </p:nvSpPr>
          <p:spPr>
            <a:xfrm>
              <a:off x="3891815" y="2359091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9" name="rc949"/>
            <p:cNvSpPr/>
            <p:nvPr/>
          </p:nvSpPr>
          <p:spPr>
            <a:xfrm>
              <a:off x="3071807" y="2198524"/>
              <a:ext cx="366415" cy="144510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0" name="rc950"/>
            <p:cNvSpPr/>
            <p:nvPr/>
          </p:nvSpPr>
          <p:spPr>
            <a:xfrm>
              <a:off x="3438223" y="2198524"/>
              <a:ext cx="87880" cy="144510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1" name="rc951"/>
            <p:cNvSpPr/>
            <p:nvPr/>
          </p:nvSpPr>
          <p:spPr>
            <a:xfrm>
              <a:off x="3526103" y="2198524"/>
              <a:ext cx="62228" cy="144510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2" name="rc952"/>
            <p:cNvSpPr/>
            <p:nvPr/>
          </p:nvSpPr>
          <p:spPr>
            <a:xfrm>
              <a:off x="3588331" y="2198524"/>
              <a:ext cx="61564" cy="144510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3" name="rc953"/>
            <p:cNvSpPr/>
            <p:nvPr/>
          </p:nvSpPr>
          <p:spPr>
            <a:xfrm>
              <a:off x="3649895" y="2198524"/>
              <a:ext cx="26414" cy="144510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4" name="rc954"/>
            <p:cNvSpPr/>
            <p:nvPr/>
          </p:nvSpPr>
          <p:spPr>
            <a:xfrm>
              <a:off x="3676310" y="2198524"/>
              <a:ext cx="41089" cy="144510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5" name="rc955"/>
            <p:cNvSpPr/>
            <p:nvPr/>
          </p:nvSpPr>
          <p:spPr>
            <a:xfrm>
              <a:off x="3717399" y="2198524"/>
              <a:ext cx="54589" cy="144510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6" name="rc956"/>
            <p:cNvSpPr/>
            <p:nvPr/>
          </p:nvSpPr>
          <p:spPr>
            <a:xfrm>
              <a:off x="3771988" y="2198524"/>
              <a:ext cx="35888" cy="144510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7" name="rc957"/>
            <p:cNvSpPr/>
            <p:nvPr/>
          </p:nvSpPr>
          <p:spPr>
            <a:xfrm>
              <a:off x="3807877" y="2198524"/>
              <a:ext cx="14543" cy="144510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8" name="rc958"/>
            <p:cNvSpPr/>
            <p:nvPr/>
          </p:nvSpPr>
          <p:spPr>
            <a:xfrm>
              <a:off x="3822420" y="2198524"/>
              <a:ext cx="9543" cy="144510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9" name="rc959"/>
            <p:cNvSpPr/>
            <p:nvPr/>
          </p:nvSpPr>
          <p:spPr>
            <a:xfrm>
              <a:off x="3831963" y="2198524"/>
              <a:ext cx="83" cy="144510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0" name="rc960"/>
            <p:cNvSpPr/>
            <p:nvPr/>
          </p:nvSpPr>
          <p:spPr>
            <a:xfrm>
              <a:off x="3832047" y="2198524"/>
              <a:ext cx="9713" cy="144510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1" name="rc961"/>
            <p:cNvSpPr/>
            <p:nvPr/>
          </p:nvSpPr>
          <p:spPr>
            <a:xfrm>
              <a:off x="3841760" y="2198524"/>
              <a:ext cx="18904" cy="144510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2" name="rc962"/>
            <p:cNvSpPr/>
            <p:nvPr/>
          </p:nvSpPr>
          <p:spPr>
            <a:xfrm>
              <a:off x="3860664" y="2198524"/>
              <a:ext cx="10251" cy="144510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3" name="rc963"/>
            <p:cNvSpPr/>
            <p:nvPr/>
          </p:nvSpPr>
          <p:spPr>
            <a:xfrm>
              <a:off x="3870915" y="2198524"/>
              <a:ext cx="1268" cy="144510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4" name="rc964"/>
            <p:cNvSpPr/>
            <p:nvPr/>
          </p:nvSpPr>
          <p:spPr>
            <a:xfrm>
              <a:off x="3872184" y="2198524"/>
              <a:ext cx="424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5" name="rc965"/>
            <p:cNvSpPr/>
            <p:nvPr/>
          </p:nvSpPr>
          <p:spPr>
            <a:xfrm>
              <a:off x="3872608" y="2198524"/>
              <a:ext cx="71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6" name="rc966"/>
            <p:cNvSpPr/>
            <p:nvPr/>
          </p:nvSpPr>
          <p:spPr>
            <a:xfrm>
              <a:off x="3872679" y="2198524"/>
              <a:ext cx="126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7" name="rc967"/>
            <p:cNvSpPr/>
            <p:nvPr/>
          </p:nvSpPr>
          <p:spPr>
            <a:xfrm>
              <a:off x="3872806" y="2198524"/>
              <a:ext cx="9825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8" name="rc968"/>
            <p:cNvSpPr/>
            <p:nvPr/>
          </p:nvSpPr>
          <p:spPr>
            <a:xfrm>
              <a:off x="3882632" y="2198524"/>
              <a:ext cx="2047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9" name="rc969"/>
            <p:cNvSpPr/>
            <p:nvPr/>
          </p:nvSpPr>
          <p:spPr>
            <a:xfrm>
              <a:off x="3884680" y="2198524"/>
              <a:ext cx="1071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0" name="rc970"/>
            <p:cNvSpPr/>
            <p:nvPr/>
          </p:nvSpPr>
          <p:spPr>
            <a:xfrm>
              <a:off x="3885751" y="2198524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1" name="rc971"/>
            <p:cNvSpPr/>
            <p:nvPr/>
          </p:nvSpPr>
          <p:spPr>
            <a:xfrm>
              <a:off x="3885751" y="2198524"/>
              <a:ext cx="3757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2" name="rc972"/>
            <p:cNvSpPr/>
            <p:nvPr/>
          </p:nvSpPr>
          <p:spPr>
            <a:xfrm>
              <a:off x="3889508" y="2198524"/>
              <a:ext cx="1388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3" name="rc973"/>
            <p:cNvSpPr/>
            <p:nvPr/>
          </p:nvSpPr>
          <p:spPr>
            <a:xfrm>
              <a:off x="3890897" y="2198524"/>
              <a:ext cx="128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4" name="rc974"/>
            <p:cNvSpPr/>
            <p:nvPr/>
          </p:nvSpPr>
          <p:spPr>
            <a:xfrm>
              <a:off x="3891025" y="2198524"/>
              <a:ext cx="638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5" name="rc975"/>
            <p:cNvSpPr/>
            <p:nvPr/>
          </p:nvSpPr>
          <p:spPr>
            <a:xfrm>
              <a:off x="3891664" y="2198524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6" name="rc976"/>
            <p:cNvSpPr/>
            <p:nvPr/>
          </p:nvSpPr>
          <p:spPr>
            <a:xfrm>
              <a:off x="3891664" y="2198524"/>
              <a:ext cx="46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7" name="rc977"/>
            <p:cNvSpPr/>
            <p:nvPr/>
          </p:nvSpPr>
          <p:spPr>
            <a:xfrm>
              <a:off x="3891710" y="2198524"/>
              <a:ext cx="104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8" name="rc978"/>
            <p:cNvSpPr/>
            <p:nvPr/>
          </p:nvSpPr>
          <p:spPr>
            <a:xfrm>
              <a:off x="3891815" y="2198524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9" name="rc979"/>
            <p:cNvSpPr/>
            <p:nvPr/>
          </p:nvSpPr>
          <p:spPr>
            <a:xfrm>
              <a:off x="3891815" y="2198524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0" name="rc980"/>
            <p:cNvSpPr/>
            <p:nvPr/>
          </p:nvSpPr>
          <p:spPr>
            <a:xfrm>
              <a:off x="3071807" y="2037957"/>
              <a:ext cx="336052" cy="144510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1" name="rc981"/>
            <p:cNvSpPr/>
            <p:nvPr/>
          </p:nvSpPr>
          <p:spPr>
            <a:xfrm>
              <a:off x="3407860" y="2037957"/>
              <a:ext cx="96725" cy="144510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2" name="rc982"/>
            <p:cNvSpPr/>
            <p:nvPr/>
          </p:nvSpPr>
          <p:spPr>
            <a:xfrm>
              <a:off x="3504586" y="2037957"/>
              <a:ext cx="87715" cy="144510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3" name="rc983"/>
            <p:cNvSpPr/>
            <p:nvPr/>
          </p:nvSpPr>
          <p:spPr>
            <a:xfrm>
              <a:off x="3592301" y="2037957"/>
              <a:ext cx="66421" cy="144510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4" name="rc984"/>
            <p:cNvSpPr/>
            <p:nvPr/>
          </p:nvSpPr>
          <p:spPr>
            <a:xfrm>
              <a:off x="3658723" y="2037957"/>
              <a:ext cx="38361" cy="144510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5" name="rc985"/>
            <p:cNvSpPr/>
            <p:nvPr/>
          </p:nvSpPr>
          <p:spPr>
            <a:xfrm>
              <a:off x="3697085" y="2037957"/>
              <a:ext cx="39455" cy="144510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6" name="rc986"/>
            <p:cNvSpPr/>
            <p:nvPr/>
          </p:nvSpPr>
          <p:spPr>
            <a:xfrm>
              <a:off x="3736541" y="2037957"/>
              <a:ext cx="45284" cy="144510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7" name="rc987"/>
            <p:cNvSpPr/>
            <p:nvPr/>
          </p:nvSpPr>
          <p:spPr>
            <a:xfrm>
              <a:off x="3781825" y="2037957"/>
              <a:ext cx="31230" cy="144510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8" name="rc988"/>
            <p:cNvSpPr/>
            <p:nvPr/>
          </p:nvSpPr>
          <p:spPr>
            <a:xfrm>
              <a:off x="3813055" y="2037957"/>
              <a:ext cx="11750" cy="144510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9" name="rc989"/>
            <p:cNvSpPr/>
            <p:nvPr/>
          </p:nvSpPr>
          <p:spPr>
            <a:xfrm>
              <a:off x="3824806" y="2037957"/>
              <a:ext cx="7836" cy="144510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0" name="rc990"/>
            <p:cNvSpPr/>
            <p:nvPr/>
          </p:nvSpPr>
          <p:spPr>
            <a:xfrm>
              <a:off x="3832643" y="2037957"/>
              <a:ext cx="83" cy="144510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1" name="rc991"/>
            <p:cNvSpPr/>
            <p:nvPr/>
          </p:nvSpPr>
          <p:spPr>
            <a:xfrm>
              <a:off x="3832727" y="2037957"/>
              <a:ext cx="15366" cy="144510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2" name="rc992"/>
            <p:cNvSpPr/>
            <p:nvPr/>
          </p:nvSpPr>
          <p:spPr>
            <a:xfrm>
              <a:off x="3848094" y="2037957"/>
              <a:ext cx="17409" cy="144510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3" name="rc993"/>
            <p:cNvSpPr/>
            <p:nvPr/>
          </p:nvSpPr>
          <p:spPr>
            <a:xfrm>
              <a:off x="3865503" y="2037957"/>
              <a:ext cx="7939" cy="144510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4" name="rc994"/>
            <p:cNvSpPr/>
            <p:nvPr/>
          </p:nvSpPr>
          <p:spPr>
            <a:xfrm>
              <a:off x="3873443" y="2037957"/>
              <a:ext cx="1391" cy="144510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5" name="rc995"/>
            <p:cNvSpPr/>
            <p:nvPr/>
          </p:nvSpPr>
          <p:spPr>
            <a:xfrm>
              <a:off x="3874835" y="2037957"/>
              <a:ext cx="848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6" name="rc996"/>
            <p:cNvSpPr/>
            <p:nvPr/>
          </p:nvSpPr>
          <p:spPr>
            <a:xfrm>
              <a:off x="3875684" y="2037957"/>
              <a:ext cx="142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7" name="rc997"/>
            <p:cNvSpPr/>
            <p:nvPr/>
          </p:nvSpPr>
          <p:spPr>
            <a:xfrm>
              <a:off x="3875826" y="2037957"/>
              <a:ext cx="8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8" name="rc998"/>
            <p:cNvSpPr/>
            <p:nvPr/>
          </p:nvSpPr>
          <p:spPr>
            <a:xfrm>
              <a:off x="3875907" y="2037957"/>
              <a:ext cx="7885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9" name="rc999"/>
            <p:cNvSpPr/>
            <p:nvPr/>
          </p:nvSpPr>
          <p:spPr>
            <a:xfrm>
              <a:off x="3883792" y="2037957"/>
              <a:ext cx="881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0" name="rc1000"/>
            <p:cNvSpPr/>
            <p:nvPr/>
          </p:nvSpPr>
          <p:spPr>
            <a:xfrm>
              <a:off x="3884674" y="2037957"/>
              <a:ext cx="2018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1" name="rc1001"/>
            <p:cNvSpPr/>
            <p:nvPr/>
          </p:nvSpPr>
          <p:spPr>
            <a:xfrm>
              <a:off x="3886692" y="2037957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2" name="rc1002"/>
            <p:cNvSpPr/>
            <p:nvPr/>
          </p:nvSpPr>
          <p:spPr>
            <a:xfrm>
              <a:off x="3886692" y="2037957"/>
              <a:ext cx="3496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3" name="rc1003"/>
            <p:cNvSpPr/>
            <p:nvPr/>
          </p:nvSpPr>
          <p:spPr>
            <a:xfrm>
              <a:off x="3890189" y="2037957"/>
              <a:ext cx="49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4" name="rc1004"/>
            <p:cNvSpPr/>
            <p:nvPr/>
          </p:nvSpPr>
          <p:spPr>
            <a:xfrm>
              <a:off x="3890679" y="2037957"/>
              <a:ext cx="54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5" name="rc1005"/>
            <p:cNvSpPr/>
            <p:nvPr/>
          </p:nvSpPr>
          <p:spPr>
            <a:xfrm>
              <a:off x="3890733" y="2037957"/>
              <a:ext cx="812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6" name="rc1006"/>
            <p:cNvSpPr/>
            <p:nvPr/>
          </p:nvSpPr>
          <p:spPr>
            <a:xfrm>
              <a:off x="3891545" y="2037957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7" name="rc1007"/>
            <p:cNvSpPr/>
            <p:nvPr/>
          </p:nvSpPr>
          <p:spPr>
            <a:xfrm>
              <a:off x="3891545" y="2037957"/>
              <a:ext cx="106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8" name="rc1008"/>
            <p:cNvSpPr/>
            <p:nvPr/>
          </p:nvSpPr>
          <p:spPr>
            <a:xfrm>
              <a:off x="3891652" y="2037957"/>
              <a:ext cx="162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9" name="rc1009"/>
            <p:cNvSpPr/>
            <p:nvPr/>
          </p:nvSpPr>
          <p:spPr>
            <a:xfrm>
              <a:off x="3891815" y="2037957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0" name="rc1010"/>
            <p:cNvSpPr/>
            <p:nvPr/>
          </p:nvSpPr>
          <p:spPr>
            <a:xfrm>
              <a:off x="3891815" y="2037957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1" name="rc1011"/>
            <p:cNvSpPr/>
            <p:nvPr/>
          </p:nvSpPr>
          <p:spPr>
            <a:xfrm>
              <a:off x="3071807" y="1877389"/>
              <a:ext cx="323709" cy="144510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2" name="rc1012"/>
            <p:cNvSpPr/>
            <p:nvPr/>
          </p:nvSpPr>
          <p:spPr>
            <a:xfrm>
              <a:off x="3395517" y="1877389"/>
              <a:ext cx="106931" cy="144510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3" name="rc1013"/>
            <p:cNvSpPr/>
            <p:nvPr/>
          </p:nvSpPr>
          <p:spPr>
            <a:xfrm>
              <a:off x="3502448" y="1877389"/>
              <a:ext cx="99341" cy="144510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4" name="rc1014"/>
            <p:cNvSpPr/>
            <p:nvPr/>
          </p:nvSpPr>
          <p:spPr>
            <a:xfrm>
              <a:off x="3601790" y="1877389"/>
              <a:ext cx="70898" cy="144510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5" name="rc1015"/>
            <p:cNvSpPr/>
            <p:nvPr/>
          </p:nvSpPr>
          <p:spPr>
            <a:xfrm>
              <a:off x="3672688" y="1877389"/>
              <a:ext cx="43076" cy="144510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6" name="rc1016"/>
            <p:cNvSpPr/>
            <p:nvPr/>
          </p:nvSpPr>
          <p:spPr>
            <a:xfrm>
              <a:off x="3715765" y="1877389"/>
              <a:ext cx="38145" cy="144510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7" name="rc1017"/>
            <p:cNvSpPr/>
            <p:nvPr/>
          </p:nvSpPr>
          <p:spPr>
            <a:xfrm>
              <a:off x="3753910" y="1877389"/>
              <a:ext cx="39365" cy="144510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8" name="rc1018"/>
            <p:cNvSpPr/>
            <p:nvPr/>
          </p:nvSpPr>
          <p:spPr>
            <a:xfrm>
              <a:off x="3793276" y="1877389"/>
              <a:ext cx="25994" cy="144510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9" name="rc1019"/>
            <p:cNvSpPr/>
            <p:nvPr/>
          </p:nvSpPr>
          <p:spPr>
            <a:xfrm>
              <a:off x="3819270" y="1877389"/>
              <a:ext cx="10437" cy="144510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0" name="rc1020"/>
            <p:cNvSpPr/>
            <p:nvPr/>
          </p:nvSpPr>
          <p:spPr>
            <a:xfrm>
              <a:off x="3829707" y="1877389"/>
              <a:ext cx="7424" cy="144510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1" name="rc1021"/>
            <p:cNvSpPr/>
            <p:nvPr/>
          </p:nvSpPr>
          <p:spPr>
            <a:xfrm>
              <a:off x="3837132" y="1877389"/>
              <a:ext cx="82" cy="144510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2" name="rc1022"/>
            <p:cNvSpPr/>
            <p:nvPr/>
          </p:nvSpPr>
          <p:spPr>
            <a:xfrm>
              <a:off x="3837215" y="1877389"/>
              <a:ext cx="15105" cy="144510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3" name="rc1023"/>
            <p:cNvSpPr/>
            <p:nvPr/>
          </p:nvSpPr>
          <p:spPr>
            <a:xfrm>
              <a:off x="3852320" y="1877389"/>
              <a:ext cx="14540" cy="144510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4" name="rc1024"/>
            <p:cNvSpPr/>
            <p:nvPr/>
          </p:nvSpPr>
          <p:spPr>
            <a:xfrm>
              <a:off x="3866861" y="1877389"/>
              <a:ext cx="6895" cy="144510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5" name="rc1025"/>
            <p:cNvSpPr/>
            <p:nvPr/>
          </p:nvSpPr>
          <p:spPr>
            <a:xfrm>
              <a:off x="3873756" y="1877389"/>
              <a:ext cx="3154" cy="144510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6" name="rc1026"/>
            <p:cNvSpPr/>
            <p:nvPr/>
          </p:nvSpPr>
          <p:spPr>
            <a:xfrm>
              <a:off x="3876911" y="1877389"/>
              <a:ext cx="678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7" name="rc1027"/>
            <p:cNvSpPr/>
            <p:nvPr/>
          </p:nvSpPr>
          <p:spPr>
            <a:xfrm>
              <a:off x="3877590" y="1877389"/>
              <a:ext cx="118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8" name="rc1028"/>
            <p:cNvSpPr/>
            <p:nvPr/>
          </p:nvSpPr>
          <p:spPr>
            <a:xfrm>
              <a:off x="3877709" y="1877389"/>
              <a:ext cx="23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9" name="rc1029"/>
            <p:cNvSpPr/>
            <p:nvPr/>
          </p:nvSpPr>
          <p:spPr>
            <a:xfrm>
              <a:off x="3877732" y="1877389"/>
              <a:ext cx="6872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0" name="rc1030"/>
            <p:cNvSpPr/>
            <p:nvPr/>
          </p:nvSpPr>
          <p:spPr>
            <a:xfrm>
              <a:off x="3884605" y="1877389"/>
              <a:ext cx="718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1" name="rc1031"/>
            <p:cNvSpPr/>
            <p:nvPr/>
          </p:nvSpPr>
          <p:spPr>
            <a:xfrm>
              <a:off x="3885323" y="1877389"/>
              <a:ext cx="2299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2" name="rc1032"/>
            <p:cNvSpPr/>
            <p:nvPr/>
          </p:nvSpPr>
          <p:spPr>
            <a:xfrm>
              <a:off x="3887623" y="1877389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3" name="rc1033"/>
            <p:cNvSpPr/>
            <p:nvPr/>
          </p:nvSpPr>
          <p:spPr>
            <a:xfrm>
              <a:off x="3887623" y="1877389"/>
              <a:ext cx="2837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4" name="rc1034"/>
            <p:cNvSpPr/>
            <p:nvPr/>
          </p:nvSpPr>
          <p:spPr>
            <a:xfrm>
              <a:off x="3890460" y="1877389"/>
              <a:ext cx="281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5" name="rc1035"/>
            <p:cNvSpPr/>
            <p:nvPr/>
          </p:nvSpPr>
          <p:spPr>
            <a:xfrm>
              <a:off x="3890742" y="1877389"/>
              <a:ext cx="153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6" name="rc1036"/>
            <p:cNvSpPr/>
            <p:nvPr/>
          </p:nvSpPr>
          <p:spPr>
            <a:xfrm>
              <a:off x="3890896" y="1877389"/>
              <a:ext cx="789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7" name="rc1037"/>
            <p:cNvSpPr/>
            <p:nvPr/>
          </p:nvSpPr>
          <p:spPr>
            <a:xfrm>
              <a:off x="3891685" y="1877389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8" name="rc1038"/>
            <p:cNvSpPr/>
            <p:nvPr/>
          </p:nvSpPr>
          <p:spPr>
            <a:xfrm>
              <a:off x="3891685" y="1877389"/>
              <a:ext cx="31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9" name="rc1039"/>
            <p:cNvSpPr/>
            <p:nvPr/>
          </p:nvSpPr>
          <p:spPr>
            <a:xfrm>
              <a:off x="3891716" y="1877389"/>
              <a:ext cx="98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0" name="rc1040"/>
            <p:cNvSpPr/>
            <p:nvPr/>
          </p:nvSpPr>
          <p:spPr>
            <a:xfrm>
              <a:off x="3891815" y="1877389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1" name="rc1041"/>
            <p:cNvSpPr/>
            <p:nvPr/>
          </p:nvSpPr>
          <p:spPr>
            <a:xfrm>
              <a:off x="3891815" y="1877389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2" name="rc1042"/>
            <p:cNvSpPr/>
            <p:nvPr/>
          </p:nvSpPr>
          <p:spPr>
            <a:xfrm>
              <a:off x="3071807" y="1716822"/>
              <a:ext cx="319491" cy="144510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3" name="rc1043"/>
            <p:cNvSpPr/>
            <p:nvPr/>
          </p:nvSpPr>
          <p:spPr>
            <a:xfrm>
              <a:off x="3391299" y="1716822"/>
              <a:ext cx="101731" cy="144510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4" name="rc1044"/>
            <p:cNvSpPr/>
            <p:nvPr/>
          </p:nvSpPr>
          <p:spPr>
            <a:xfrm>
              <a:off x="3493030" y="1716822"/>
              <a:ext cx="101946" cy="144510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5" name="rc1045"/>
            <p:cNvSpPr/>
            <p:nvPr/>
          </p:nvSpPr>
          <p:spPr>
            <a:xfrm>
              <a:off x="3594976" y="1716822"/>
              <a:ext cx="71888" cy="144510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6" name="rc1046"/>
            <p:cNvSpPr/>
            <p:nvPr/>
          </p:nvSpPr>
          <p:spPr>
            <a:xfrm>
              <a:off x="3666865" y="1716822"/>
              <a:ext cx="44233" cy="144510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7" name="rc1047"/>
            <p:cNvSpPr/>
            <p:nvPr/>
          </p:nvSpPr>
          <p:spPr>
            <a:xfrm>
              <a:off x="3711098" y="1716822"/>
              <a:ext cx="38803" cy="144510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8" name="rc1048"/>
            <p:cNvSpPr/>
            <p:nvPr/>
          </p:nvSpPr>
          <p:spPr>
            <a:xfrm>
              <a:off x="3749902" y="1716822"/>
              <a:ext cx="38780" cy="144510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9" name="rc1049"/>
            <p:cNvSpPr/>
            <p:nvPr/>
          </p:nvSpPr>
          <p:spPr>
            <a:xfrm>
              <a:off x="3788682" y="1716822"/>
              <a:ext cx="26391" cy="144510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0" name="rc1050"/>
            <p:cNvSpPr/>
            <p:nvPr/>
          </p:nvSpPr>
          <p:spPr>
            <a:xfrm>
              <a:off x="3815073" y="1716822"/>
              <a:ext cx="11270" cy="144510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1" name="rc1051"/>
            <p:cNvSpPr/>
            <p:nvPr/>
          </p:nvSpPr>
          <p:spPr>
            <a:xfrm>
              <a:off x="3826343" y="1716822"/>
              <a:ext cx="7679" cy="144510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2" name="rc1052"/>
            <p:cNvSpPr/>
            <p:nvPr/>
          </p:nvSpPr>
          <p:spPr>
            <a:xfrm>
              <a:off x="3834023" y="1716822"/>
              <a:ext cx="63" cy="144510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3" name="rc1053"/>
            <p:cNvSpPr/>
            <p:nvPr/>
          </p:nvSpPr>
          <p:spPr>
            <a:xfrm>
              <a:off x="3834087" y="1716822"/>
              <a:ext cx="19407" cy="144510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4" name="rc1054"/>
            <p:cNvSpPr/>
            <p:nvPr/>
          </p:nvSpPr>
          <p:spPr>
            <a:xfrm>
              <a:off x="3853494" y="1716822"/>
              <a:ext cx="13592" cy="144510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5" name="rc1055"/>
            <p:cNvSpPr/>
            <p:nvPr/>
          </p:nvSpPr>
          <p:spPr>
            <a:xfrm>
              <a:off x="3867086" y="1716822"/>
              <a:ext cx="6818" cy="144510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6" name="rc1056"/>
            <p:cNvSpPr/>
            <p:nvPr/>
          </p:nvSpPr>
          <p:spPr>
            <a:xfrm>
              <a:off x="3873904" y="1716822"/>
              <a:ext cx="2105" cy="144510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7" name="rc1057"/>
            <p:cNvSpPr/>
            <p:nvPr/>
          </p:nvSpPr>
          <p:spPr>
            <a:xfrm>
              <a:off x="3876010" y="1716822"/>
              <a:ext cx="842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8" name="rc1058"/>
            <p:cNvSpPr/>
            <p:nvPr/>
          </p:nvSpPr>
          <p:spPr>
            <a:xfrm>
              <a:off x="3876852" y="1716822"/>
              <a:ext cx="57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9" name="rc1059"/>
            <p:cNvSpPr/>
            <p:nvPr/>
          </p:nvSpPr>
          <p:spPr>
            <a:xfrm>
              <a:off x="3876910" y="1716822"/>
              <a:ext cx="19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0" name="rc1060"/>
            <p:cNvSpPr/>
            <p:nvPr/>
          </p:nvSpPr>
          <p:spPr>
            <a:xfrm>
              <a:off x="3876930" y="1716822"/>
              <a:ext cx="6275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1" name="rc1061"/>
            <p:cNvSpPr/>
            <p:nvPr/>
          </p:nvSpPr>
          <p:spPr>
            <a:xfrm>
              <a:off x="3883206" y="1716822"/>
              <a:ext cx="1311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2" name="rc1062"/>
            <p:cNvSpPr/>
            <p:nvPr/>
          </p:nvSpPr>
          <p:spPr>
            <a:xfrm>
              <a:off x="3884517" y="1716822"/>
              <a:ext cx="2471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3" name="rc1063"/>
            <p:cNvSpPr/>
            <p:nvPr/>
          </p:nvSpPr>
          <p:spPr>
            <a:xfrm>
              <a:off x="3886988" y="1716822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4" name="rc1064"/>
            <p:cNvSpPr/>
            <p:nvPr/>
          </p:nvSpPr>
          <p:spPr>
            <a:xfrm>
              <a:off x="3886988" y="1716822"/>
              <a:ext cx="2971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5" name="rc1065"/>
            <p:cNvSpPr/>
            <p:nvPr/>
          </p:nvSpPr>
          <p:spPr>
            <a:xfrm>
              <a:off x="3889959" y="1716822"/>
              <a:ext cx="804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6" name="rc1066"/>
            <p:cNvSpPr/>
            <p:nvPr/>
          </p:nvSpPr>
          <p:spPr>
            <a:xfrm>
              <a:off x="3890763" y="1716822"/>
              <a:ext cx="86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7" name="rc1067"/>
            <p:cNvSpPr/>
            <p:nvPr/>
          </p:nvSpPr>
          <p:spPr>
            <a:xfrm>
              <a:off x="3890850" y="1716822"/>
              <a:ext cx="813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8" name="rc1068"/>
            <p:cNvSpPr/>
            <p:nvPr/>
          </p:nvSpPr>
          <p:spPr>
            <a:xfrm>
              <a:off x="3891663" y="1716822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9" name="rc1069"/>
            <p:cNvSpPr/>
            <p:nvPr/>
          </p:nvSpPr>
          <p:spPr>
            <a:xfrm>
              <a:off x="3891663" y="1716822"/>
              <a:ext cx="115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0" name="rc1070"/>
            <p:cNvSpPr/>
            <p:nvPr/>
          </p:nvSpPr>
          <p:spPr>
            <a:xfrm>
              <a:off x="3891779" y="1716822"/>
              <a:ext cx="35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1" name="rc1071"/>
            <p:cNvSpPr/>
            <p:nvPr/>
          </p:nvSpPr>
          <p:spPr>
            <a:xfrm>
              <a:off x="3891815" y="1716822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2" name="rc1072"/>
            <p:cNvSpPr/>
            <p:nvPr/>
          </p:nvSpPr>
          <p:spPr>
            <a:xfrm>
              <a:off x="3891815" y="1716822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3" name="rc1073"/>
            <p:cNvSpPr/>
            <p:nvPr/>
          </p:nvSpPr>
          <p:spPr>
            <a:xfrm>
              <a:off x="3030807" y="1692737"/>
              <a:ext cx="902008" cy="83494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rc1074"/>
            <p:cNvSpPr/>
            <p:nvPr/>
          </p:nvSpPr>
          <p:spPr>
            <a:xfrm>
              <a:off x="3030807" y="3629696"/>
              <a:ext cx="902008" cy="8349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5" name="pl1075"/>
            <p:cNvSpPr/>
            <p:nvPr/>
          </p:nvSpPr>
          <p:spPr>
            <a:xfrm>
              <a:off x="3174308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l1076"/>
            <p:cNvSpPr/>
            <p:nvPr/>
          </p:nvSpPr>
          <p:spPr>
            <a:xfrm>
              <a:off x="3379310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l1077"/>
            <p:cNvSpPr/>
            <p:nvPr/>
          </p:nvSpPr>
          <p:spPr>
            <a:xfrm>
              <a:off x="3584312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l1078"/>
            <p:cNvSpPr/>
            <p:nvPr/>
          </p:nvSpPr>
          <p:spPr>
            <a:xfrm>
              <a:off x="3789314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l1079"/>
            <p:cNvSpPr/>
            <p:nvPr/>
          </p:nvSpPr>
          <p:spPr>
            <a:xfrm>
              <a:off x="3030807" y="4345367"/>
              <a:ext cx="902008" cy="0"/>
            </a:xfrm>
            <a:custGeom>
              <a:avLst/>
              <a:pathLst>
                <a:path w="902008" h="0">
                  <a:moveTo>
                    <a:pt x="0" y="0"/>
                  </a:moveTo>
                  <a:lnTo>
                    <a:pt x="902008" y="0"/>
                  </a:lnTo>
                  <a:lnTo>
                    <a:pt x="90200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l1080"/>
            <p:cNvSpPr/>
            <p:nvPr/>
          </p:nvSpPr>
          <p:spPr>
            <a:xfrm>
              <a:off x="3030807" y="4146569"/>
              <a:ext cx="902008" cy="0"/>
            </a:xfrm>
            <a:custGeom>
              <a:avLst/>
              <a:pathLst>
                <a:path w="902008" h="0">
                  <a:moveTo>
                    <a:pt x="0" y="0"/>
                  </a:moveTo>
                  <a:lnTo>
                    <a:pt x="902008" y="0"/>
                  </a:lnTo>
                  <a:lnTo>
                    <a:pt x="90200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l1081"/>
            <p:cNvSpPr/>
            <p:nvPr/>
          </p:nvSpPr>
          <p:spPr>
            <a:xfrm>
              <a:off x="3030807" y="3947772"/>
              <a:ext cx="902008" cy="0"/>
            </a:xfrm>
            <a:custGeom>
              <a:avLst/>
              <a:pathLst>
                <a:path w="902008" h="0">
                  <a:moveTo>
                    <a:pt x="0" y="0"/>
                  </a:moveTo>
                  <a:lnTo>
                    <a:pt x="902008" y="0"/>
                  </a:lnTo>
                  <a:lnTo>
                    <a:pt x="90200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l1082"/>
            <p:cNvSpPr/>
            <p:nvPr/>
          </p:nvSpPr>
          <p:spPr>
            <a:xfrm>
              <a:off x="3030807" y="3748975"/>
              <a:ext cx="902008" cy="0"/>
            </a:xfrm>
            <a:custGeom>
              <a:avLst/>
              <a:pathLst>
                <a:path w="902008" h="0">
                  <a:moveTo>
                    <a:pt x="0" y="0"/>
                  </a:moveTo>
                  <a:lnTo>
                    <a:pt x="902008" y="0"/>
                  </a:lnTo>
                  <a:lnTo>
                    <a:pt x="90200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l1083"/>
            <p:cNvSpPr/>
            <p:nvPr/>
          </p:nvSpPr>
          <p:spPr>
            <a:xfrm>
              <a:off x="3071807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l1084"/>
            <p:cNvSpPr/>
            <p:nvPr/>
          </p:nvSpPr>
          <p:spPr>
            <a:xfrm>
              <a:off x="3276809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l1085"/>
            <p:cNvSpPr/>
            <p:nvPr/>
          </p:nvSpPr>
          <p:spPr>
            <a:xfrm>
              <a:off x="3481811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l1086"/>
            <p:cNvSpPr/>
            <p:nvPr/>
          </p:nvSpPr>
          <p:spPr>
            <a:xfrm>
              <a:off x="3686813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l1087"/>
            <p:cNvSpPr/>
            <p:nvPr/>
          </p:nvSpPr>
          <p:spPr>
            <a:xfrm>
              <a:off x="3891815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rc1088"/>
            <p:cNvSpPr/>
            <p:nvPr/>
          </p:nvSpPr>
          <p:spPr>
            <a:xfrm>
              <a:off x="3071807" y="4255908"/>
              <a:ext cx="229063" cy="178917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9" name="rc1089"/>
            <p:cNvSpPr/>
            <p:nvPr/>
          </p:nvSpPr>
          <p:spPr>
            <a:xfrm>
              <a:off x="3300871" y="4255908"/>
              <a:ext cx="149521" cy="178917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0" name="rc1090"/>
            <p:cNvSpPr/>
            <p:nvPr/>
          </p:nvSpPr>
          <p:spPr>
            <a:xfrm>
              <a:off x="3450393" y="4255908"/>
              <a:ext cx="64527" cy="178917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1" name="rc1091"/>
            <p:cNvSpPr/>
            <p:nvPr/>
          </p:nvSpPr>
          <p:spPr>
            <a:xfrm>
              <a:off x="3514920" y="4255908"/>
              <a:ext cx="100931" cy="178917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2" name="rc1092"/>
            <p:cNvSpPr/>
            <p:nvPr/>
          </p:nvSpPr>
          <p:spPr>
            <a:xfrm>
              <a:off x="3615852" y="4255908"/>
              <a:ext cx="54210" cy="178917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3" name="rc1093"/>
            <p:cNvSpPr/>
            <p:nvPr/>
          </p:nvSpPr>
          <p:spPr>
            <a:xfrm>
              <a:off x="3670062" y="4255908"/>
              <a:ext cx="80281" cy="178917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4" name="rc1094"/>
            <p:cNvSpPr/>
            <p:nvPr/>
          </p:nvSpPr>
          <p:spPr>
            <a:xfrm>
              <a:off x="3750344" y="4255908"/>
              <a:ext cx="35908" cy="178917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5" name="rc1095"/>
            <p:cNvSpPr/>
            <p:nvPr/>
          </p:nvSpPr>
          <p:spPr>
            <a:xfrm>
              <a:off x="3786253" y="4255908"/>
              <a:ext cx="13291" cy="178917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6" name="rc1096"/>
            <p:cNvSpPr/>
            <p:nvPr/>
          </p:nvSpPr>
          <p:spPr>
            <a:xfrm>
              <a:off x="3799544" y="4255908"/>
              <a:ext cx="14565" cy="178917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7" name="rc1097"/>
            <p:cNvSpPr/>
            <p:nvPr/>
          </p:nvSpPr>
          <p:spPr>
            <a:xfrm>
              <a:off x="3814110" y="4255908"/>
              <a:ext cx="2559" cy="178917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8" name="rc1098"/>
            <p:cNvSpPr/>
            <p:nvPr/>
          </p:nvSpPr>
          <p:spPr>
            <a:xfrm>
              <a:off x="3816669" y="4255908"/>
              <a:ext cx="24092" cy="178917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9" name="rc1099"/>
            <p:cNvSpPr/>
            <p:nvPr/>
          </p:nvSpPr>
          <p:spPr>
            <a:xfrm>
              <a:off x="3840761" y="4255908"/>
              <a:ext cx="1672" cy="178917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0" name="rc1100"/>
            <p:cNvSpPr/>
            <p:nvPr/>
          </p:nvSpPr>
          <p:spPr>
            <a:xfrm>
              <a:off x="3842434" y="4255908"/>
              <a:ext cx="11" cy="178917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1" name="rc1101"/>
            <p:cNvSpPr/>
            <p:nvPr/>
          </p:nvSpPr>
          <p:spPr>
            <a:xfrm>
              <a:off x="3842446" y="4255908"/>
              <a:ext cx="18875" cy="17891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2" name="rc1102"/>
            <p:cNvSpPr/>
            <p:nvPr/>
          </p:nvSpPr>
          <p:spPr>
            <a:xfrm>
              <a:off x="3861322" y="4255908"/>
              <a:ext cx="4556" cy="17891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3" name="rc1103"/>
            <p:cNvSpPr/>
            <p:nvPr/>
          </p:nvSpPr>
          <p:spPr>
            <a:xfrm>
              <a:off x="3865878" y="4255908"/>
              <a:ext cx="19826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4" name="rc1104"/>
            <p:cNvSpPr/>
            <p:nvPr/>
          </p:nvSpPr>
          <p:spPr>
            <a:xfrm>
              <a:off x="3885704" y="4255908"/>
              <a:ext cx="4298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5" name="rc1105"/>
            <p:cNvSpPr/>
            <p:nvPr/>
          </p:nvSpPr>
          <p:spPr>
            <a:xfrm>
              <a:off x="3890003" y="4255908"/>
              <a:ext cx="22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6" name="rc1106"/>
            <p:cNvSpPr/>
            <p:nvPr/>
          </p:nvSpPr>
          <p:spPr>
            <a:xfrm>
              <a:off x="3890025" y="4255908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7" name="rc1107"/>
            <p:cNvSpPr/>
            <p:nvPr/>
          </p:nvSpPr>
          <p:spPr>
            <a:xfrm>
              <a:off x="3890025" y="4255908"/>
              <a:ext cx="858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8" name="rc1108"/>
            <p:cNvSpPr/>
            <p:nvPr/>
          </p:nvSpPr>
          <p:spPr>
            <a:xfrm>
              <a:off x="3890884" y="4255908"/>
              <a:ext cx="178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9" name="rc1109"/>
            <p:cNvSpPr/>
            <p:nvPr/>
          </p:nvSpPr>
          <p:spPr>
            <a:xfrm>
              <a:off x="3891062" y="4255908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0" name="rc1110"/>
            <p:cNvSpPr/>
            <p:nvPr/>
          </p:nvSpPr>
          <p:spPr>
            <a:xfrm>
              <a:off x="3891062" y="4255908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1" name="rc1111"/>
            <p:cNvSpPr/>
            <p:nvPr/>
          </p:nvSpPr>
          <p:spPr>
            <a:xfrm>
              <a:off x="3891062" y="4255908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2" name="rc1112"/>
            <p:cNvSpPr/>
            <p:nvPr/>
          </p:nvSpPr>
          <p:spPr>
            <a:xfrm>
              <a:off x="3891062" y="4255908"/>
              <a:ext cx="293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3" name="rc1113"/>
            <p:cNvSpPr/>
            <p:nvPr/>
          </p:nvSpPr>
          <p:spPr>
            <a:xfrm>
              <a:off x="3891355" y="4255908"/>
              <a:ext cx="38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4" name="rc1114"/>
            <p:cNvSpPr/>
            <p:nvPr/>
          </p:nvSpPr>
          <p:spPr>
            <a:xfrm>
              <a:off x="3891393" y="4255908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5" name="rc1115"/>
            <p:cNvSpPr/>
            <p:nvPr/>
          </p:nvSpPr>
          <p:spPr>
            <a:xfrm>
              <a:off x="3891393" y="4255908"/>
              <a:ext cx="421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6" name="rc1116"/>
            <p:cNvSpPr/>
            <p:nvPr/>
          </p:nvSpPr>
          <p:spPr>
            <a:xfrm>
              <a:off x="3891815" y="4255908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7" name="rc1117"/>
            <p:cNvSpPr/>
            <p:nvPr/>
          </p:nvSpPr>
          <p:spPr>
            <a:xfrm>
              <a:off x="3891815" y="4255908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8" name="rc1118"/>
            <p:cNvSpPr/>
            <p:nvPr/>
          </p:nvSpPr>
          <p:spPr>
            <a:xfrm>
              <a:off x="3891815" y="4255908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9" name="rc1119"/>
            <p:cNvSpPr/>
            <p:nvPr/>
          </p:nvSpPr>
          <p:spPr>
            <a:xfrm>
              <a:off x="3071807" y="4057111"/>
              <a:ext cx="234779" cy="178917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0" name="rc1120"/>
            <p:cNvSpPr/>
            <p:nvPr/>
          </p:nvSpPr>
          <p:spPr>
            <a:xfrm>
              <a:off x="3306587" y="4057111"/>
              <a:ext cx="162595" cy="178917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1" name="rc1121"/>
            <p:cNvSpPr/>
            <p:nvPr/>
          </p:nvSpPr>
          <p:spPr>
            <a:xfrm>
              <a:off x="3469183" y="4057111"/>
              <a:ext cx="48967" cy="178917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2" name="rc1122"/>
            <p:cNvSpPr/>
            <p:nvPr/>
          </p:nvSpPr>
          <p:spPr>
            <a:xfrm>
              <a:off x="3518151" y="4057111"/>
              <a:ext cx="126403" cy="178917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3" name="rc1123"/>
            <p:cNvSpPr/>
            <p:nvPr/>
          </p:nvSpPr>
          <p:spPr>
            <a:xfrm>
              <a:off x="3644554" y="4057111"/>
              <a:ext cx="34862" cy="178917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4" name="rc1124"/>
            <p:cNvSpPr/>
            <p:nvPr/>
          </p:nvSpPr>
          <p:spPr>
            <a:xfrm>
              <a:off x="3679417" y="4057111"/>
              <a:ext cx="76738" cy="178917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5" name="rc1125"/>
            <p:cNvSpPr/>
            <p:nvPr/>
          </p:nvSpPr>
          <p:spPr>
            <a:xfrm>
              <a:off x="3756155" y="4057111"/>
              <a:ext cx="18289" cy="178917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6" name="rc1126"/>
            <p:cNvSpPr/>
            <p:nvPr/>
          </p:nvSpPr>
          <p:spPr>
            <a:xfrm>
              <a:off x="3774444" y="4057111"/>
              <a:ext cx="21619" cy="178917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7" name="rc1127"/>
            <p:cNvSpPr/>
            <p:nvPr/>
          </p:nvSpPr>
          <p:spPr>
            <a:xfrm>
              <a:off x="3796064" y="4057111"/>
              <a:ext cx="7064" cy="178917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8" name="rc1128"/>
            <p:cNvSpPr/>
            <p:nvPr/>
          </p:nvSpPr>
          <p:spPr>
            <a:xfrm>
              <a:off x="3803129" y="4057111"/>
              <a:ext cx="5323" cy="178917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9" name="rc1129"/>
            <p:cNvSpPr/>
            <p:nvPr/>
          </p:nvSpPr>
          <p:spPr>
            <a:xfrm>
              <a:off x="3808452" y="4057111"/>
              <a:ext cx="31572" cy="178917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0" name="rc1130"/>
            <p:cNvSpPr/>
            <p:nvPr/>
          </p:nvSpPr>
          <p:spPr>
            <a:xfrm>
              <a:off x="3840024" y="4057111"/>
              <a:ext cx="1530" cy="178917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1" name="rc1131"/>
            <p:cNvSpPr/>
            <p:nvPr/>
          </p:nvSpPr>
          <p:spPr>
            <a:xfrm>
              <a:off x="3841555" y="4057111"/>
              <a:ext cx="804" cy="178917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2" name="rc1132"/>
            <p:cNvSpPr/>
            <p:nvPr/>
          </p:nvSpPr>
          <p:spPr>
            <a:xfrm>
              <a:off x="3842359" y="4057111"/>
              <a:ext cx="11232" cy="17891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3" name="rc1133"/>
            <p:cNvSpPr/>
            <p:nvPr/>
          </p:nvSpPr>
          <p:spPr>
            <a:xfrm>
              <a:off x="3853592" y="4057111"/>
              <a:ext cx="6915" cy="17891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4" name="rc1134"/>
            <p:cNvSpPr/>
            <p:nvPr/>
          </p:nvSpPr>
          <p:spPr>
            <a:xfrm>
              <a:off x="3860507" y="4057111"/>
              <a:ext cx="22682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5" name="rc1135"/>
            <p:cNvSpPr/>
            <p:nvPr/>
          </p:nvSpPr>
          <p:spPr>
            <a:xfrm>
              <a:off x="3883190" y="4057111"/>
              <a:ext cx="5397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6" name="rc1136"/>
            <p:cNvSpPr/>
            <p:nvPr/>
          </p:nvSpPr>
          <p:spPr>
            <a:xfrm>
              <a:off x="3888587" y="4057111"/>
              <a:ext cx="2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7" name="rc1137"/>
            <p:cNvSpPr/>
            <p:nvPr/>
          </p:nvSpPr>
          <p:spPr>
            <a:xfrm>
              <a:off x="3888590" y="4057111"/>
              <a:ext cx="794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8" name="rc1138"/>
            <p:cNvSpPr/>
            <p:nvPr/>
          </p:nvSpPr>
          <p:spPr>
            <a:xfrm>
              <a:off x="3889385" y="4057111"/>
              <a:ext cx="301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9" name="rc1139"/>
            <p:cNvSpPr/>
            <p:nvPr/>
          </p:nvSpPr>
          <p:spPr>
            <a:xfrm>
              <a:off x="3889686" y="4057111"/>
              <a:ext cx="311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0" name="rc1140"/>
            <p:cNvSpPr/>
            <p:nvPr/>
          </p:nvSpPr>
          <p:spPr>
            <a:xfrm>
              <a:off x="3889998" y="4057111"/>
              <a:ext cx="1371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1" name="rc1141"/>
            <p:cNvSpPr/>
            <p:nvPr/>
          </p:nvSpPr>
          <p:spPr>
            <a:xfrm>
              <a:off x="3891369" y="4057111"/>
              <a:ext cx="146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2" name="rc1142"/>
            <p:cNvSpPr/>
            <p:nvPr/>
          </p:nvSpPr>
          <p:spPr>
            <a:xfrm>
              <a:off x="3891516" y="4057111"/>
              <a:ext cx="21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3" name="rc1143"/>
            <p:cNvSpPr/>
            <p:nvPr/>
          </p:nvSpPr>
          <p:spPr>
            <a:xfrm>
              <a:off x="3891538" y="4057111"/>
              <a:ext cx="277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4" name="rc1144"/>
            <p:cNvSpPr/>
            <p:nvPr/>
          </p:nvSpPr>
          <p:spPr>
            <a:xfrm>
              <a:off x="3891815" y="4057111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5" name="rc1145"/>
            <p:cNvSpPr/>
            <p:nvPr/>
          </p:nvSpPr>
          <p:spPr>
            <a:xfrm>
              <a:off x="3891815" y="4057111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6" name="rc1146"/>
            <p:cNvSpPr/>
            <p:nvPr/>
          </p:nvSpPr>
          <p:spPr>
            <a:xfrm>
              <a:off x="3891815" y="4057111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7" name="rc1147"/>
            <p:cNvSpPr/>
            <p:nvPr/>
          </p:nvSpPr>
          <p:spPr>
            <a:xfrm>
              <a:off x="3891815" y="4057111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8" name="rc1148"/>
            <p:cNvSpPr/>
            <p:nvPr/>
          </p:nvSpPr>
          <p:spPr>
            <a:xfrm>
              <a:off x="3891815" y="4057111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9" name="rc1149"/>
            <p:cNvSpPr/>
            <p:nvPr/>
          </p:nvSpPr>
          <p:spPr>
            <a:xfrm>
              <a:off x="3891815" y="4057111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0" name="rc1150"/>
            <p:cNvSpPr/>
            <p:nvPr/>
          </p:nvSpPr>
          <p:spPr>
            <a:xfrm>
              <a:off x="3071807" y="3858313"/>
              <a:ext cx="272737" cy="178917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1" name="rc1151"/>
            <p:cNvSpPr/>
            <p:nvPr/>
          </p:nvSpPr>
          <p:spPr>
            <a:xfrm>
              <a:off x="3344545" y="3858313"/>
              <a:ext cx="109911" cy="178917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2" name="rc1152"/>
            <p:cNvSpPr/>
            <p:nvPr/>
          </p:nvSpPr>
          <p:spPr>
            <a:xfrm>
              <a:off x="3454457" y="3858313"/>
              <a:ext cx="48490" cy="178917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3" name="rc1153"/>
            <p:cNvSpPr/>
            <p:nvPr/>
          </p:nvSpPr>
          <p:spPr>
            <a:xfrm>
              <a:off x="3502947" y="3858313"/>
              <a:ext cx="103804" cy="178917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4" name="rc1154"/>
            <p:cNvSpPr/>
            <p:nvPr/>
          </p:nvSpPr>
          <p:spPr>
            <a:xfrm>
              <a:off x="3606751" y="3858313"/>
              <a:ext cx="46612" cy="178917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5" name="rc1155"/>
            <p:cNvSpPr/>
            <p:nvPr/>
          </p:nvSpPr>
          <p:spPr>
            <a:xfrm>
              <a:off x="3653364" y="3858313"/>
              <a:ext cx="57655" cy="178917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6" name="rc1156"/>
            <p:cNvSpPr/>
            <p:nvPr/>
          </p:nvSpPr>
          <p:spPr>
            <a:xfrm>
              <a:off x="3711019" y="3858313"/>
              <a:ext cx="31991" cy="178917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7" name="rc1157"/>
            <p:cNvSpPr/>
            <p:nvPr/>
          </p:nvSpPr>
          <p:spPr>
            <a:xfrm>
              <a:off x="3743011" y="3858313"/>
              <a:ext cx="43089" cy="178917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8" name="rc1158"/>
            <p:cNvSpPr/>
            <p:nvPr/>
          </p:nvSpPr>
          <p:spPr>
            <a:xfrm>
              <a:off x="3786100" y="3858313"/>
              <a:ext cx="13369" cy="178917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9" name="rc1159"/>
            <p:cNvSpPr/>
            <p:nvPr/>
          </p:nvSpPr>
          <p:spPr>
            <a:xfrm>
              <a:off x="3799470" y="3858313"/>
              <a:ext cx="20928" cy="178917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0" name="rc1160"/>
            <p:cNvSpPr/>
            <p:nvPr/>
          </p:nvSpPr>
          <p:spPr>
            <a:xfrm>
              <a:off x="3820399" y="3858313"/>
              <a:ext cx="26703" cy="178917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1" name="rc1161"/>
            <p:cNvSpPr/>
            <p:nvPr/>
          </p:nvSpPr>
          <p:spPr>
            <a:xfrm>
              <a:off x="3847102" y="3858313"/>
              <a:ext cx="2277" cy="178917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2" name="rc1162"/>
            <p:cNvSpPr/>
            <p:nvPr/>
          </p:nvSpPr>
          <p:spPr>
            <a:xfrm>
              <a:off x="3849380" y="3858313"/>
              <a:ext cx="356" cy="178917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3" name="rc1163"/>
            <p:cNvSpPr/>
            <p:nvPr/>
          </p:nvSpPr>
          <p:spPr>
            <a:xfrm>
              <a:off x="3849736" y="3858313"/>
              <a:ext cx="366" cy="17891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4" name="rc1164"/>
            <p:cNvSpPr/>
            <p:nvPr/>
          </p:nvSpPr>
          <p:spPr>
            <a:xfrm>
              <a:off x="3850103" y="3858313"/>
              <a:ext cx="5949" cy="17891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5" name="rc1165"/>
            <p:cNvSpPr/>
            <p:nvPr/>
          </p:nvSpPr>
          <p:spPr>
            <a:xfrm>
              <a:off x="3856052" y="3858313"/>
              <a:ext cx="10273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6" name="rc1166"/>
            <p:cNvSpPr/>
            <p:nvPr/>
          </p:nvSpPr>
          <p:spPr>
            <a:xfrm>
              <a:off x="3866326" y="3858313"/>
              <a:ext cx="20425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7" name="rc1167"/>
            <p:cNvSpPr/>
            <p:nvPr/>
          </p:nvSpPr>
          <p:spPr>
            <a:xfrm>
              <a:off x="3886751" y="3858313"/>
              <a:ext cx="19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8" name="rc1168"/>
            <p:cNvSpPr/>
            <p:nvPr/>
          </p:nvSpPr>
          <p:spPr>
            <a:xfrm>
              <a:off x="3886771" y="3858313"/>
              <a:ext cx="164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9" name="rc1169"/>
            <p:cNvSpPr/>
            <p:nvPr/>
          </p:nvSpPr>
          <p:spPr>
            <a:xfrm>
              <a:off x="3886935" y="3858313"/>
              <a:ext cx="223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0" name="rc1170"/>
            <p:cNvSpPr/>
            <p:nvPr/>
          </p:nvSpPr>
          <p:spPr>
            <a:xfrm>
              <a:off x="3887159" y="3858313"/>
              <a:ext cx="282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1" name="rc1171"/>
            <p:cNvSpPr/>
            <p:nvPr/>
          </p:nvSpPr>
          <p:spPr>
            <a:xfrm>
              <a:off x="3887441" y="3858313"/>
              <a:ext cx="397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2" name="rc1172"/>
            <p:cNvSpPr/>
            <p:nvPr/>
          </p:nvSpPr>
          <p:spPr>
            <a:xfrm>
              <a:off x="3887839" y="3858313"/>
              <a:ext cx="95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3" name="rc1173"/>
            <p:cNvSpPr/>
            <p:nvPr/>
          </p:nvSpPr>
          <p:spPr>
            <a:xfrm>
              <a:off x="3887934" y="3858313"/>
              <a:ext cx="33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4" name="rc1174"/>
            <p:cNvSpPr/>
            <p:nvPr/>
          </p:nvSpPr>
          <p:spPr>
            <a:xfrm>
              <a:off x="3887967" y="3858313"/>
              <a:ext cx="3785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5" name="rc1175"/>
            <p:cNvSpPr/>
            <p:nvPr/>
          </p:nvSpPr>
          <p:spPr>
            <a:xfrm>
              <a:off x="3891753" y="3858313"/>
              <a:ext cx="43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6" name="rc1176"/>
            <p:cNvSpPr/>
            <p:nvPr/>
          </p:nvSpPr>
          <p:spPr>
            <a:xfrm>
              <a:off x="3891797" y="3858313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7" name="rc1177"/>
            <p:cNvSpPr/>
            <p:nvPr/>
          </p:nvSpPr>
          <p:spPr>
            <a:xfrm>
              <a:off x="3891797" y="3858313"/>
              <a:ext cx="17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8" name="rc1178"/>
            <p:cNvSpPr/>
            <p:nvPr/>
          </p:nvSpPr>
          <p:spPr>
            <a:xfrm>
              <a:off x="3891815" y="3858313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9" name="rc1179"/>
            <p:cNvSpPr/>
            <p:nvPr/>
          </p:nvSpPr>
          <p:spPr>
            <a:xfrm>
              <a:off x="3891815" y="3858313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0" name="rc1180"/>
            <p:cNvSpPr/>
            <p:nvPr/>
          </p:nvSpPr>
          <p:spPr>
            <a:xfrm>
              <a:off x="3891815" y="3858313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1" name="rc1181"/>
            <p:cNvSpPr/>
            <p:nvPr/>
          </p:nvSpPr>
          <p:spPr>
            <a:xfrm>
              <a:off x="3071807" y="3659516"/>
              <a:ext cx="247599" cy="178917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2" name="rc1182"/>
            <p:cNvSpPr/>
            <p:nvPr/>
          </p:nvSpPr>
          <p:spPr>
            <a:xfrm>
              <a:off x="3319407" y="3659516"/>
              <a:ext cx="142717" cy="178917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3" name="rc1183"/>
            <p:cNvSpPr/>
            <p:nvPr/>
          </p:nvSpPr>
          <p:spPr>
            <a:xfrm>
              <a:off x="3462125" y="3659516"/>
              <a:ext cx="63655" cy="178917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4" name="rc1184"/>
            <p:cNvSpPr/>
            <p:nvPr/>
          </p:nvSpPr>
          <p:spPr>
            <a:xfrm>
              <a:off x="3525781" y="3659516"/>
              <a:ext cx="83262" cy="178917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5" name="rc1185"/>
            <p:cNvSpPr/>
            <p:nvPr/>
          </p:nvSpPr>
          <p:spPr>
            <a:xfrm>
              <a:off x="3609043" y="3659516"/>
              <a:ext cx="77075" cy="178917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6" name="rc1186"/>
            <p:cNvSpPr/>
            <p:nvPr/>
          </p:nvSpPr>
          <p:spPr>
            <a:xfrm>
              <a:off x="3686119" y="3659516"/>
              <a:ext cx="62985" cy="178917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7" name="rc1187"/>
            <p:cNvSpPr/>
            <p:nvPr/>
          </p:nvSpPr>
          <p:spPr>
            <a:xfrm>
              <a:off x="3749105" y="3659516"/>
              <a:ext cx="14409" cy="178917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8" name="rc1188"/>
            <p:cNvSpPr/>
            <p:nvPr/>
          </p:nvSpPr>
          <p:spPr>
            <a:xfrm>
              <a:off x="3763514" y="3659516"/>
              <a:ext cx="27959" cy="178917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9" name="rc1189"/>
            <p:cNvSpPr/>
            <p:nvPr/>
          </p:nvSpPr>
          <p:spPr>
            <a:xfrm>
              <a:off x="3791474" y="3659516"/>
              <a:ext cx="14844" cy="178917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0" name="rc1190"/>
            <p:cNvSpPr/>
            <p:nvPr/>
          </p:nvSpPr>
          <p:spPr>
            <a:xfrm>
              <a:off x="3806318" y="3659516"/>
              <a:ext cx="17334" cy="178917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1" name="rc1191"/>
            <p:cNvSpPr/>
            <p:nvPr/>
          </p:nvSpPr>
          <p:spPr>
            <a:xfrm>
              <a:off x="3823653" y="3659516"/>
              <a:ext cx="18704" cy="178917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2" name="rc1192"/>
            <p:cNvSpPr/>
            <p:nvPr/>
          </p:nvSpPr>
          <p:spPr>
            <a:xfrm>
              <a:off x="3842357" y="3659516"/>
              <a:ext cx="1909" cy="178917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3" name="rc1193"/>
            <p:cNvSpPr/>
            <p:nvPr/>
          </p:nvSpPr>
          <p:spPr>
            <a:xfrm>
              <a:off x="3844267" y="3659516"/>
              <a:ext cx="1726" cy="178917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4" name="rc1194"/>
            <p:cNvSpPr/>
            <p:nvPr/>
          </p:nvSpPr>
          <p:spPr>
            <a:xfrm>
              <a:off x="3845993" y="3659516"/>
              <a:ext cx="5159" cy="17891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5" name="rc1195"/>
            <p:cNvSpPr/>
            <p:nvPr/>
          </p:nvSpPr>
          <p:spPr>
            <a:xfrm>
              <a:off x="3851153" y="3659516"/>
              <a:ext cx="7178" cy="17891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6" name="rc1196"/>
            <p:cNvSpPr/>
            <p:nvPr/>
          </p:nvSpPr>
          <p:spPr>
            <a:xfrm>
              <a:off x="3858331" y="3659516"/>
              <a:ext cx="12516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7" name="rc1197"/>
            <p:cNvSpPr/>
            <p:nvPr/>
          </p:nvSpPr>
          <p:spPr>
            <a:xfrm>
              <a:off x="3870848" y="3659516"/>
              <a:ext cx="10766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8" name="rc1198"/>
            <p:cNvSpPr/>
            <p:nvPr/>
          </p:nvSpPr>
          <p:spPr>
            <a:xfrm>
              <a:off x="3881614" y="3659516"/>
              <a:ext cx="2579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9" name="rc1199"/>
            <p:cNvSpPr/>
            <p:nvPr/>
          </p:nvSpPr>
          <p:spPr>
            <a:xfrm>
              <a:off x="3884193" y="3659516"/>
              <a:ext cx="1198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0" name="rc1200"/>
            <p:cNvSpPr/>
            <p:nvPr/>
          </p:nvSpPr>
          <p:spPr>
            <a:xfrm>
              <a:off x="3885391" y="3659516"/>
              <a:ext cx="2734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1" name="rc1201"/>
            <p:cNvSpPr/>
            <p:nvPr/>
          </p:nvSpPr>
          <p:spPr>
            <a:xfrm>
              <a:off x="3888126" y="3659516"/>
              <a:ext cx="939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2" name="rc1202"/>
            <p:cNvSpPr/>
            <p:nvPr/>
          </p:nvSpPr>
          <p:spPr>
            <a:xfrm>
              <a:off x="3889066" y="3659516"/>
              <a:ext cx="1922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3" name="rc1203"/>
            <p:cNvSpPr/>
            <p:nvPr/>
          </p:nvSpPr>
          <p:spPr>
            <a:xfrm>
              <a:off x="3890988" y="3659516"/>
              <a:ext cx="169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4" name="rc1204"/>
            <p:cNvSpPr/>
            <p:nvPr/>
          </p:nvSpPr>
          <p:spPr>
            <a:xfrm>
              <a:off x="3891158" y="3659516"/>
              <a:ext cx="338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5" name="rc1205"/>
            <p:cNvSpPr/>
            <p:nvPr/>
          </p:nvSpPr>
          <p:spPr>
            <a:xfrm>
              <a:off x="3891497" y="3659516"/>
              <a:ext cx="307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6" name="rc1206"/>
            <p:cNvSpPr/>
            <p:nvPr/>
          </p:nvSpPr>
          <p:spPr>
            <a:xfrm>
              <a:off x="3891804" y="3659516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7" name="rc1207"/>
            <p:cNvSpPr/>
            <p:nvPr/>
          </p:nvSpPr>
          <p:spPr>
            <a:xfrm>
              <a:off x="3891804" y="3659516"/>
              <a:ext cx="1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8" name="rc1208"/>
            <p:cNvSpPr/>
            <p:nvPr/>
          </p:nvSpPr>
          <p:spPr>
            <a:xfrm>
              <a:off x="3891815" y="3659516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9" name="rc1209"/>
            <p:cNvSpPr/>
            <p:nvPr/>
          </p:nvSpPr>
          <p:spPr>
            <a:xfrm>
              <a:off x="3891815" y="3659516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0" name="rc1210"/>
            <p:cNvSpPr/>
            <p:nvPr/>
          </p:nvSpPr>
          <p:spPr>
            <a:xfrm>
              <a:off x="3891815" y="3659516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1" name="rc1211"/>
            <p:cNvSpPr/>
            <p:nvPr/>
          </p:nvSpPr>
          <p:spPr>
            <a:xfrm>
              <a:off x="3891815" y="3659516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2" name="rc1212"/>
            <p:cNvSpPr/>
            <p:nvPr/>
          </p:nvSpPr>
          <p:spPr>
            <a:xfrm>
              <a:off x="3030807" y="3629696"/>
              <a:ext cx="902008" cy="83494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rc1213"/>
            <p:cNvSpPr/>
            <p:nvPr/>
          </p:nvSpPr>
          <p:spPr>
            <a:xfrm>
              <a:off x="3030807" y="5566655"/>
              <a:ext cx="902008" cy="8349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4" name="pl1214"/>
            <p:cNvSpPr/>
            <p:nvPr/>
          </p:nvSpPr>
          <p:spPr>
            <a:xfrm>
              <a:off x="3174308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l1215"/>
            <p:cNvSpPr/>
            <p:nvPr/>
          </p:nvSpPr>
          <p:spPr>
            <a:xfrm>
              <a:off x="3379310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l1216"/>
            <p:cNvSpPr/>
            <p:nvPr/>
          </p:nvSpPr>
          <p:spPr>
            <a:xfrm>
              <a:off x="3584312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l1217"/>
            <p:cNvSpPr/>
            <p:nvPr/>
          </p:nvSpPr>
          <p:spPr>
            <a:xfrm>
              <a:off x="3789314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l1218"/>
            <p:cNvSpPr/>
            <p:nvPr/>
          </p:nvSpPr>
          <p:spPr>
            <a:xfrm>
              <a:off x="3030807" y="6282326"/>
              <a:ext cx="902008" cy="0"/>
            </a:xfrm>
            <a:custGeom>
              <a:avLst/>
              <a:pathLst>
                <a:path w="902008" h="0">
                  <a:moveTo>
                    <a:pt x="0" y="0"/>
                  </a:moveTo>
                  <a:lnTo>
                    <a:pt x="902008" y="0"/>
                  </a:lnTo>
                  <a:lnTo>
                    <a:pt x="90200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l1219"/>
            <p:cNvSpPr/>
            <p:nvPr/>
          </p:nvSpPr>
          <p:spPr>
            <a:xfrm>
              <a:off x="3030807" y="6083528"/>
              <a:ext cx="902008" cy="0"/>
            </a:xfrm>
            <a:custGeom>
              <a:avLst/>
              <a:pathLst>
                <a:path w="902008" h="0">
                  <a:moveTo>
                    <a:pt x="0" y="0"/>
                  </a:moveTo>
                  <a:lnTo>
                    <a:pt x="902008" y="0"/>
                  </a:lnTo>
                  <a:lnTo>
                    <a:pt x="90200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l1220"/>
            <p:cNvSpPr/>
            <p:nvPr/>
          </p:nvSpPr>
          <p:spPr>
            <a:xfrm>
              <a:off x="3030807" y="5884731"/>
              <a:ext cx="902008" cy="0"/>
            </a:xfrm>
            <a:custGeom>
              <a:avLst/>
              <a:pathLst>
                <a:path w="902008" h="0">
                  <a:moveTo>
                    <a:pt x="0" y="0"/>
                  </a:moveTo>
                  <a:lnTo>
                    <a:pt x="902008" y="0"/>
                  </a:lnTo>
                  <a:lnTo>
                    <a:pt x="90200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l1221"/>
            <p:cNvSpPr/>
            <p:nvPr/>
          </p:nvSpPr>
          <p:spPr>
            <a:xfrm>
              <a:off x="3030807" y="5685934"/>
              <a:ext cx="902008" cy="0"/>
            </a:xfrm>
            <a:custGeom>
              <a:avLst/>
              <a:pathLst>
                <a:path w="902008" h="0">
                  <a:moveTo>
                    <a:pt x="0" y="0"/>
                  </a:moveTo>
                  <a:lnTo>
                    <a:pt x="902008" y="0"/>
                  </a:lnTo>
                  <a:lnTo>
                    <a:pt x="90200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l1222"/>
            <p:cNvSpPr/>
            <p:nvPr/>
          </p:nvSpPr>
          <p:spPr>
            <a:xfrm>
              <a:off x="3071807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l1223"/>
            <p:cNvSpPr/>
            <p:nvPr/>
          </p:nvSpPr>
          <p:spPr>
            <a:xfrm>
              <a:off x="3276809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l1224"/>
            <p:cNvSpPr/>
            <p:nvPr/>
          </p:nvSpPr>
          <p:spPr>
            <a:xfrm>
              <a:off x="3481811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l1225"/>
            <p:cNvSpPr/>
            <p:nvPr/>
          </p:nvSpPr>
          <p:spPr>
            <a:xfrm>
              <a:off x="3686813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l1226"/>
            <p:cNvSpPr/>
            <p:nvPr/>
          </p:nvSpPr>
          <p:spPr>
            <a:xfrm>
              <a:off x="3891815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rc1227"/>
            <p:cNvSpPr/>
            <p:nvPr/>
          </p:nvSpPr>
          <p:spPr>
            <a:xfrm>
              <a:off x="3071807" y="6192867"/>
              <a:ext cx="449684" cy="178917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8" name="rc1228"/>
            <p:cNvSpPr/>
            <p:nvPr/>
          </p:nvSpPr>
          <p:spPr>
            <a:xfrm>
              <a:off x="3521492" y="6192867"/>
              <a:ext cx="61275" cy="178917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9" name="rc1229"/>
            <p:cNvSpPr/>
            <p:nvPr/>
          </p:nvSpPr>
          <p:spPr>
            <a:xfrm>
              <a:off x="3582767" y="6192867"/>
              <a:ext cx="5729" cy="178917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0" name="rc1230"/>
            <p:cNvSpPr/>
            <p:nvPr/>
          </p:nvSpPr>
          <p:spPr>
            <a:xfrm>
              <a:off x="3588497" y="6192867"/>
              <a:ext cx="24442" cy="178917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1" name="rc1231"/>
            <p:cNvSpPr/>
            <p:nvPr/>
          </p:nvSpPr>
          <p:spPr>
            <a:xfrm>
              <a:off x="3612940" y="6192867"/>
              <a:ext cx="117" cy="178917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2" name="rc1232"/>
            <p:cNvSpPr/>
            <p:nvPr/>
          </p:nvSpPr>
          <p:spPr>
            <a:xfrm>
              <a:off x="3613058" y="6192867"/>
              <a:ext cx="64007" cy="178917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3" name="rc1233"/>
            <p:cNvSpPr/>
            <p:nvPr/>
          </p:nvSpPr>
          <p:spPr>
            <a:xfrm>
              <a:off x="3677065" y="6192867"/>
              <a:ext cx="75908" cy="178917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4" name="rc1234"/>
            <p:cNvSpPr/>
            <p:nvPr/>
          </p:nvSpPr>
          <p:spPr>
            <a:xfrm>
              <a:off x="3752973" y="6192867"/>
              <a:ext cx="31958" cy="178917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5" name="rc1235"/>
            <p:cNvSpPr/>
            <p:nvPr/>
          </p:nvSpPr>
          <p:spPr>
            <a:xfrm>
              <a:off x="3784931" y="6192867"/>
              <a:ext cx="16874" cy="178917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6" name="rc1236"/>
            <p:cNvSpPr/>
            <p:nvPr/>
          </p:nvSpPr>
          <p:spPr>
            <a:xfrm>
              <a:off x="3801806" y="6192867"/>
              <a:ext cx="11013" cy="178917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7" name="rc1237"/>
            <p:cNvSpPr/>
            <p:nvPr/>
          </p:nvSpPr>
          <p:spPr>
            <a:xfrm>
              <a:off x="3812819" y="6192867"/>
              <a:ext cx="0" cy="178917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8" name="rc1238"/>
            <p:cNvSpPr/>
            <p:nvPr/>
          </p:nvSpPr>
          <p:spPr>
            <a:xfrm>
              <a:off x="3812819" y="6192867"/>
              <a:ext cx="0" cy="178917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9" name="rc1239"/>
            <p:cNvSpPr/>
            <p:nvPr/>
          </p:nvSpPr>
          <p:spPr>
            <a:xfrm>
              <a:off x="3812819" y="6192867"/>
              <a:ext cx="17882" cy="178917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0" name="rc1240"/>
            <p:cNvSpPr/>
            <p:nvPr/>
          </p:nvSpPr>
          <p:spPr>
            <a:xfrm>
              <a:off x="3830701" y="6192867"/>
              <a:ext cx="7421" cy="17891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1" name="rc1241"/>
            <p:cNvSpPr/>
            <p:nvPr/>
          </p:nvSpPr>
          <p:spPr>
            <a:xfrm>
              <a:off x="3838123" y="6192867"/>
              <a:ext cx="2879" cy="17891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2" name="rc1242"/>
            <p:cNvSpPr/>
            <p:nvPr/>
          </p:nvSpPr>
          <p:spPr>
            <a:xfrm>
              <a:off x="3841003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3" name="rc1243"/>
            <p:cNvSpPr/>
            <p:nvPr/>
          </p:nvSpPr>
          <p:spPr>
            <a:xfrm>
              <a:off x="3841003" y="6192867"/>
              <a:ext cx="6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4" name="rc1244"/>
            <p:cNvSpPr/>
            <p:nvPr/>
          </p:nvSpPr>
          <p:spPr>
            <a:xfrm>
              <a:off x="3841009" y="6192867"/>
              <a:ext cx="15947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5" name="rc1245"/>
            <p:cNvSpPr/>
            <p:nvPr/>
          </p:nvSpPr>
          <p:spPr>
            <a:xfrm>
              <a:off x="3856957" y="6192867"/>
              <a:ext cx="7264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6" name="rc1246"/>
            <p:cNvSpPr/>
            <p:nvPr/>
          </p:nvSpPr>
          <p:spPr>
            <a:xfrm>
              <a:off x="3864221" y="6192867"/>
              <a:ext cx="5364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7" name="rc1247"/>
            <p:cNvSpPr/>
            <p:nvPr/>
          </p:nvSpPr>
          <p:spPr>
            <a:xfrm>
              <a:off x="3869585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8" name="rc1248"/>
            <p:cNvSpPr/>
            <p:nvPr/>
          </p:nvSpPr>
          <p:spPr>
            <a:xfrm>
              <a:off x="3869585" y="6192867"/>
              <a:ext cx="14996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9" name="rc1249"/>
            <p:cNvSpPr/>
            <p:nvPr/>
          </p:nvSpPr>
          <p:spPr>
            <a:xfrm>
              <a:off x="3884582" y="6192867"/>
              <a:ext cx="4512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0" name="rc1250"/>
            <p:cNvSpPr/>
            <p:nvPr/>
          </p:nvSpPr>
          <p:spPr>
            <a:xfrm>
              <a:off x="3889095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1" name="rc1251"/>
            <p:cNvSpPr/>
            <p:nvPr/>
          </p:nvSpPr>
          <p:spPr>
            <a:xfrm>
              <a:off x="3889095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2" name="rc1252"/>
            <p:cNvSpPr/>
            <p:nvPr/>
          </p:nvSpPr>
          <p:spPr>
            <a:xfrm>
              <a:off x="3889095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3" name="rc1253"/>
            <p:cNvSpPr/>
            <p:nvPr/>
          </p:nvSpPr>
          <p:spPr>
            <a:xfrm>
              <a:off x="3889095" y="6192867"/>
              <a:ext cx="2719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4" name="rc1254"/>
            <p:cNvSpPr/>
            <p:nvPr/>
          </p:nvSpPr>
          <p:spPr>
            <a:xfrm>
              <a:off x="3891815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5" name="rc1255"/>
            <p:cNvSpPr/>
            <p:nvPr/>
          </p:nvSpPr>
          <p:spPr>
            <a:xfrm>
              <a:off x="3891815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6" name="rc1256"/>
            <p:cNvSpPr/>
            <p:nvPr/>
          </p:nvSpPr>
          <p:spPr>
            <a:xfrm>
              <a:off x="3891815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7" name="rc1257"/>
            <p:cNvSpPr/>
            <p:nvPr/>
          </p:nvSpPr>
          <p:spPr>
            <a:xfrm>
              <a:off x="3891815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8" name="rc1258"/>
            <p:cNvSpPr/>
            <p:nvPr/>
          </p:nvSpPr>
          <p:spPr>
            <a:xfrm>
              <a:off x="3071807" y="5994070"/>
              <a:ext cx="392050" cy="178917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9" name="rc1259"/>
            <p:cNvSpPr/>
            <p:nvPr/>
          </p:nvSpPr>
          <p:spPr>
            <a:xfrm>
              <a:off x="3463858" y="5994070"/>
              <a:ext cx="79072" cy="178917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0" name="rc1260"/>
            <p:cNvSpPr/>
            <p:nvPr/>
          </p:nvSpPr>
          <p:spPr>
            <a:xfrm>
              <a:off x="3542931" y="5994070"/>
              <a:ext cx="14229" cy="178917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1" name="rc1261"/>
            <p:cNvSpPr/>
            <p:nvPr/>
          </p:nvSpPr>
          <p:spPr>
            <a:xfrm>
              <a:off x="3557160" y="5994070"/>
              <a:ext cx="19504" cy="178917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2" name="rc1262"/>
            <p:cNvSpPr/>
            <p:nvPr/>
          </p:nvSpPr>
          <p:spPr>
            <a:xfrm>
              <a:off x="3576665" y="5994070"/>
              <a:ext cx="756" cy="178917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3" name="rc1263"/>
            <p:cNvSpPr/>
            <p:nvPr/>
          </p:nvSpPr>
          <p:spPr>
            <a:xfrm>
              <a:off x="3577422" y="5994070"/>
              <a:ext cx="67500" cy="178917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4" name="rc1264"/>
            <p:cNvSpPr/>
            <p:nvPr/>
          </p:nvSpPr>
          <p:spPr>
            <a:xfrm>
              <a:off x="3644922" y="5994070"/>
              <a:ext cx="106321" cy="178917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5" name="rc1265"/>
            <p:cNvSpPr/>
            <p:nvPr/>
          </p:nvSpPr>
          <p:spPr>
            <a:xfrm>
              <a:off x="3751244" y="5994070"/>
              <a:ext cx="29806" cy="178917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6" name="rc1266"/>
            <p:cNvSpPr/>
            <p:nvPr/>
          </p:nvSpPr>
          <p:spPr>
            <a:xfrm>
              <a:off x="3781050" y="5994070"/>
              <a:ext cx="14708" cy="178917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7" name="rc1267"/>
            <p:cNvSpPr/>
            <p:nvPr/>
          </p:nvSpPr>
          <p:spPr>
            <a:xfrm>
              <a:off x="3795759" y="5994070"/>
              <a:ext cx="22590" cy="178917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8" name="rc1268"/>
            <p:cNvSpPr/>
            <p:nvPr/>
          </p:nvSpPr>
          <p:spPr>
            <a:xfrm>
              <a:off x="3818349" y="5994070"/>
              <a:ext cx="13" cy="178917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9" name="rc1269"/>
            <p:cNvSpPr/>
            <p:nvPr/>
          </p:nvSpPr>
          <p:spPr>
            <a:xfrm>
              <a:off x="3818362" y="5994070"/>
              <a:ext cx="15" cy="178917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0" name="rc1270"/>
            <p:cNvSpPr/>
            <p:nvPr/>
          </p:nvSpPr>
          <p:spPr>
            <a:xfrm>
              <a:off x="3818378" y="5994070"/>
              <a:ext cx="6693" cy="178917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1" name="rc1271"/>
            <p:cNvSpPr/>
            <p:nvPr/>
          </p:nvSpPr>
          <p:spPr>
            <a:xfrm>
              <a:off x="3825071" y="5994070"/>
              <a:ext cx="6169" cy="17891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2" name="rc1272"/>
            <p:cNvSpPr/>
            <p:nvPr/>
          </p:nvSpPr>
          <p:spPr>
            <a:xfrm>
              <a:off x="3831241" y="5994070"/>
              <a:ext cx="25" cy="17891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3" name="rc1273"/>
            <p:cNvSpPr/>
            <p:nvPr/>
          </p:nvSpPr>
          <p:spPr>
            <a:xfrm>
              <a:off x="3831266" y="5994070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4" name="rc1274"/>
            <p:cNvSpPr/>
            <p:nvPr/>
          </p:nvSpPr>
          <p:spPr>
            <a:xfrm>
              <a:off x="3831266" y="5994070"/>
              <a:ext cx="4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5" name="rc1275"/>
            <p:cNvSpPr/>
            <p:nvPr/>
          </p:nvSpPr>
          <p:spPr>
            <a:xfrm>
              <a:off x="3831306" y="5994070"/>
              <a:ext cx="3403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6" name="rc1276"/>
            <p:cNvSpPr/>
            <p:nvPr/>
          </p:nvSpPr>
          <p:spPr>
            <a:xfrm>
              <a:off x="3865337" y="5994070"/>
              <a:ext cx="6405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7" name="rc1277"/>
            <p:cNvSpPr/>
            <p:nvPr/>
          </p:nvSpPr>
          <p:spPr>
            <a:xfrm>
              <a:off x="3871743" y="5994070"/>
              <a:ext cx="8979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8" name="rc1278"/>
            <p:cNvSpPr/>
            <p:nvPr/>
          </p:nvSpPr>
          <p:spPr>
            <a:xfrm>
              <a:off x="3880722" y="5994070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9" name="rc1279"/>
            <p:cNvSpPr/>
            <p:nvPr/>
          </p:nvSpPr>
          <p:spPr>
            <a:xfrm>
              <a:off x="3880722" y="5994070"/>
              <a:ext cx="10619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0" name="rc1280"/>
            <p:cNvSpPr/>
            <p:nvPr/>
          </p:nvSpPr>
          <p:spPr>
            <a:xfrm>
              <a:off x="3891342" y="5994070"/>
              <a:ext cx="473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1" name="rc1281"/>
            <p:cNvSpPr/>
            <p:nvPr/>
          </p:nvSpPr>
          <p:spPr>
            <a:xfrm>
              <a:off x="3891815" y="5994070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2" name="rc1282"/>
            <p:cNvSpPr/>
            <p:nvPr/>
          </p:nvSpPr>
          <p:spPr>
            <a:xfrm>
              <a:off x="3891815" y="5994070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3" name="rc1283"/>
            <p:cNvSpPr/>
            <p:nvPr/>
          </p:nvSpPr>
          <p:spPr>
            <a:xfrm>
              <a:off x="3891815" y="5994070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4" name="rc1284"/>
            <p:cNvSpPr/>
            <p:nvPr/>
          </p:nvSpPr>
          <p:spPr>
            <a:xfrm>
              <a:off x="3891815" y="5994070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5" name="rc1285"/>
            <p:cNvSpPr/>
            <p:nvPr/>
          </p:nvSpPr>
          <p:spPr>
            <a:xfrm>
              <a:off x="3891815" y="5994070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6" name="rc1286"/>
            <p:cNvSpPr/>
            <p:nvPr/>
          </p:nvSpPr>
          <p:spPr>
            <a:xfrm>
              <a:off x="3891815" y="5994070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7" name="rc1287"/>
            <p:cNvSpPr/>
            <p:nvPr/>
          </p:nvSpPr>
          <p:spPr>
            <a:xfrm>
              <a:off x="3891815" y="5994070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8" name="rc1288"/>
            <p:cNvSpPr/>
            <p:nvPr/>
          </p:nvSpPr>
          <p:spPr>
            <a:xfrm>
              <a:off x="3891815" y="5994070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9" name="rc1289"/>
            <p:cNvSpPr/>
            <p:nvPr/>
          </p:nvSpPr>
          <p:spPr>
            <a:xfrm>
              <a:off x="3071807" y="5795272"/>
              <a:ext cx="307975" cy="178917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0" name="rc1290"/>
            <p:cNvSpPr/>
            <p:nvPr/>
          </p:nvSpPr>
          <p:spPr>
            <a:xfrm>
              <a:off x="3379783" y="5795272"/>
              <a:ext cx="75136" cy="178917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1" name="rc1291"/>
            <p:cNvSpPr/>
            <p:nvPr/>
          </p:nvSpPr>
          <p:spPr>
            <a:xfrm>
              <a:off x="3454919" y="5795272"/>
              <a:ext cx="65817" cy="178917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2" name="rc1292"/>
            <p:cNvSpPr/>
            <p:nvPr/>
          </p:nvSpPr>
          <p:spPr>
            <a:xfrm>
              <a:off x="3520737" y="5795272"/>
              <a:ext cx="61888" cy="178917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3" name="rc1293"/>
            <p:cNvSpPr/>
            <p:nvPr/>
          </p:nvSpPr>
          <p:spPr>
            <a:xfrm>
              <a:off x="3582625" y="5795272"/>
              <a:ext cx="39520" cy="178917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4" name="rc1294"/>
            <p:cNvSpPr/>
            <p:nvPr/>
          </p:nvSpPr>
          <p:spPr>
            <a:xfrm>
              <a:off x="3622146" y="5795272"/>
              <a:ext cx="65667" cy="178917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5" name="rc1295"/>
            <p:cNvSpPr/>
            <p:nvPr/>
          </p:nvSpPr>
          <p:spPr>
            <a:xfrm>
              <a:off x="3687813" y="5795272"/>
              <a:ext cx="54840" cy="178917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6" name="rc1296"/>
            <p:cNvSpPr/>
            <p:nvPr/>
          </p:nvSpPr>
          <p:spPr>
            <a:xfrm>
              <a:off x="3742654" y="5795272"/>
              <a:ext cx="31305" cy="178917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7" name="rc1297"/>
            <p:cNvSpPr/>
            <p:nvPr/>
          </p:nvSpPr>
          <p:spPr>
            <a:xfrm>
              <a:off x="3773959" y="5795272"/>
              <a:ext cx="9585" cy="178917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8" name="rc1298"/>
            <p:cNvSpPr/>
            <p:nvPr/>
          </p:nvSpPr>
          <p:spPr>
            <a:xfrm>
              <a:off x="3783545" y="5795272"/>
              <a:ext cx="33484" cy="178917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9" name="rc1299"/>
            <p:cNvSpPr/>
            <p:nvPr/>
          </p:nvSpPr>
          <p:spPr>
            <a:xfrm>
              <a:off x="3817029" y="5795272"/>
              <a:ext cx="5457" cy="178917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0" name="rc1300"/>
            <p:cNvSpPr/>
            <p:nvPr/>
          </p:nvSpPr>
          <p:spPr>
            <a:xfrm>
              <a:off x="3822487" y="5795272"/>
              <a:ext cx="5635" cy="178917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1" name="rc1301"/>
            <p:cNvSpPr/>
            <p:nvPr/>
          </p:nvSpPr>
          <p:spPr>
            <a:xfrm>
              <a:off x="3828122" y="5795272"/>
              <a:ext cx="1334" cy="178917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2" name="rc1302"/>
            <p:cNvSpPr/>
            <p:nvPr/>
          </p:nvSpPr>
          <p:spPr>
            <a:xfrm>
              <a:off x="3829457" y="5795272"/>
              <a:ext cx="3018" cy="17891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3" name="rc1303"/>
            <p:cNvSpPr/>
            <p:nvPr/>
          </p:nvSpPr>
          <p:spPr>
            <a:xfrm>
              <a:off x="3832475" y="5795272"/>
              <a:ext cx="5487" cy="17891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4" name="rc1304"/>
            <p:cNvSpPr/>
            <p:nvPr/>
          </p:nvSpPr>
          <p:spPr>
            <a:xfrm>
              <a:off x="3837962" y="5795272"/>
              <a:ext cx="577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5" name="rc1305"/>
            <p:cNvSpPr/>
            <p:nvPr/>
          </p:nvSpPr>
          <p:spPr>
            <a:xfrm>
              <a:off x="3838539" y="5795272"/>
              <a:ext cx="7355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6" name="rc1306"/>
            <p:cNvSpPr/>
            <p:nvPr/>
          </p:nvSpPr>
          <p:spPr>
            <a:xfrm>
              <a:off x="3845895" y="5795272"/>
              <a:ext cx="26515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7" name="rc1307"/>
            <p:cNvSpPr/>
            <p:nvPr/>
          </p:nvSpPr>
          <p:spPr>
            <a:xfrm>
              <a:off x="3872411" y="5795272"/>
              <a:ext cx="1459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8" name="rc1308"/>
            <p:cNvSpPr/>
            <p:nvPr/>
          </p:nvSpPr>
          <p:spPr>
            <a:xfrm>
              <a:off x="3873870" y="5795272"/>
              <a:ext cx="8576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9" name="rc1309"/>
            <p:cNvSpPr/>
            <p:nvPr/>
          </p:nvSpPr>
          <p:spPr>
            <a:xfrm>
              <a:off x="3882447" y="5795272"/>
              <a:ext cx="29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0" name="rc1310"/>
            <p:cNvSpPr/>
            <p:nvPr/>
          </p:nvSpPr>
          <p:spPr>
            <a:xfrm>
              <a:off x="3882737" y="5795272"/>
              <a:ext cx="3206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1" name="rc1311"/>
            <p:cNvSpPr/>
            <p:nvPr/>
          </p:nvSpPr>
          <p:spPr>
            <a:xfrm>
              <a:off x="3885944" y="5795272"/>
              <a:ext cx="3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2" name="rc1312"/>
            <p:cNvSpPr/>
            <p:nvPr/>
          </p:nvSpPr>
          <p:spPr>
            <a:xfrm>
              <a:off x="3885947" y="5795272"/>
              <a:ext cx="5849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3" name="rc1313"/>
            <p:cNvSpPr/>
            <p:nvPr/>
          </p:nvSpPr>
          <p:spPr>
            <a:xfrm>
              <a:off x="3891797" y="5795272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4" name="rc1314"/>
            <p:cNvSpPr/>
            <p:nvPr/>
          </p:nvSpPr>
          <p:spPr>
            <a:xfrm>
              <a:off x="3891797" y="5795272"/>
              <a:ext cx="17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5" name="rc1315"/>
            <p:cNvSpPr/>
            <p:nvPr/>
          </p:nvSpPr>
          <p:spPr>
            <a:xfrm>
              <a:off x="3891815" y="5795272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6" name="rc1316"/>
            <p:cNvSpPr/>
            <p:nvPr/>
          </p:nvSpPr>
          <p:spPr>
            <a:xfrm>
              <a:off x="3891815" y="5795272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7" name="rc1317"/>
            <p:cNvSpPr/>
            <p:nvPr/>
          </p:nvSpPr>
          <p:spPr>
            <a:xfrm>
              <a:off x="3891815" y="5795272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8" name="rc1318"/>
            <p:cNvSpPr/>
            <p:nvPr/>
          </p:nvSpPr>
          <p:spPr>
            <a:xfrm>
              <a:off x="3891815" y="5795272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9" name="rc1319"/>
            <p:cNvSpPr/>
            <p:nvPr/>
          </p:nvSpPr>
          <p:spPr>
            <a:xfrm>
              <a:off x="3891815" y="5795272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0" name="rc1320"/>
            <p:cNvSpPr/>
            <p:nvPr/>
          </p:nvSpPr>
          <p:spPr>
            <a:xfrm>
              <a:off x="3071807" y="5596475"/>
              <a:ext cx="218806" cy="178917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1" name="rc1321"/>
            <p:cNvSpPr/>
            <p:nvPr/>
          </p:nvSpPr>
          <p:spPr>
            <a:xfrm>
              <a:off x="3290614" y="5596475"/>
              <a:ext cx="94388" cy="178917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2" name="rc1322"/>
            <p:cNvSpPr/>
            <p:nvPr/>
          </p:nvSpPr>
          <p:spPr>
            <a:xfrm>
              <a:off x="3385002" y="5596475"/>
              <a:ext cx="136324" cy="178917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3" name="rc1323"/>
            <p:cNvSpPr/>
            <p:nvPr/>
          </p:nvSpPr>
          <p:spPr>
            <a:xfrm>
              <a:off x="3521327" y="5596475"/>
              <a:ext cx="74297" cy="178917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4" name="rc1324"/>
            <p:cNvSpPr/>
            <p:nvPr/>
          </p:nvSpPr>
          <p:spPr>
            <a:xfrm>
              <a:off x="3595624" y="5596475"/>
              <a:ext cx="108583" cy="178917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5" name="rc1325"/>
            <p:cNvSpPr/>
            <p:nvPr/>
          </p:nvSpPr>
          <p:spPr>
            <a:xfrm>
              <a:off x="3704208" y="5596475"/>
              <a:ext cx="41240" cy="178917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6" name="rc1326"/>
            <p:cNvSpPr/>
            <p:nvPr/>
          </p:nvSpPr>
          <p:spPr>
            <a:xfrm>
              <a:off x="3745448" y="5596475"/>
              <a:ext cx="2133" cy="178917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7" name="rc1327"/>
            <p:cNvSpPr/>
            <p:nvPr/>
          </p:nvSpPr>
          <p:spPr>
            <a:xfrm>
              <a:off x="3747581" y="5596475"/>
              <a:ext cx="39223" cy="178917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8" name="rc1328"/>
            <p:cNvSpPr/>
            <p:nvPr/>
          </p:nvSpPr>
          <p:spPr>
            <a:xfrm>
              <a:off x="3786805" y="5596475"/>
              <a:ext cx="43099" cy="178917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9" name="rc1329"/>
            <p:cNvSpPr/>
            <p:nvPr/>
          </p:nvSpPr>
          <p:spPr>
            <a:xfrm>
              <a:off x="3829904" y="5596475"/>
              <a:ext cx="17801" cy="178917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0" name="rc1330"/>
            <p:cNvSpPr/>
            <p:nvPr/>
          </p:nvSpPr>
          <p:spPr>
            <a:xfrm>
              <a:off x="3847706" y="5596475"/>
              <a:ext cx="11539" cy="178917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1" name="rc1331"/>
            <p:cNvSpPr/>
            <p:nvPr/>
          </p:nvSpPr>
          <p:spPr>
            <a:xfrm>
              <a:off x="3859245" y="5596475"/>
              <a:ext cx="3142" cy="178917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2" name="rc1332"/>
            <p:cNvSpPr/>
            <p:nvPr/>
          </p:nvSpPr>
          <p:spPr>
            <a:xfrm>
              <a:off x="3862388" y="5596475"/>
              <a:ext cx="82" cy="178917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3" name="rc1333"/>
            <p:cNvSpPr/>
            <p:nvPr/>
          </p:nvSpPr>
          <p:spPr>
            <a:xfrm>
              <a:off x="3862471" y="5596475"/>
              <a:ext cx="525" cy="17891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4" name="rc1334"/>
            <p:cNvSpPr/>
            <p:nvPr/>
          </p:nvSpPr>
          <p:spPr>
            <a:xfrm>
              <a:off x="3862996" y="5596475"/>
              <a:ext cx="14978" cy="17891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5" name="rc1335"/>
            <p:cNvSpPr/>
            <p:nvPr/>
          </p:nvSpPr>
          <p:spPr>
            <a:xfrm>
              <a:off x="3877975" y="5596475"/>
              <a:ext cx="1668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6" name="rc1336"/>
            <p:cNvSpPr/>
            <p:nvPr/>
          </p:nvSpPr>
          <p:spPr>
            <a:xfrm>
              <a:off x="3879643" y="5596475"/>
              <a:ext cx="7812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7" name="rc1337"/>
            <p:cNvSpPr/>
            <p:nvPr/>
          </p:nvSpPr>
          <p:spPr>
            <a:xfrm>
              <a:off x="3887456" y="5596475"/>
              <a:ext cx="699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8" name="rc1338"/>
            <p:cNvSpPr/>
            <p:nvPr/>
          </p:nvSpPr>
          <p:spPr>
            <a:xfrm>
              <a:off x="3888156" y="5596475"/>
              <a:ext cx="95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9" name="rc1339"/>
            <p:cNvSpPr/>
            <p:nvPr/>
          </p:nvSpPr>
          <p:spPr>
            <a:xfrm>
              <a:off x="3888251" y="5596475"/>
              <a:ext cx="1309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0" name="rc1340"/>
            <p:cNvSpPr/>
            <p:nvPr/>
          </p:nvSpPr>
          <p:spPr>
            <a:xfrm>
              <a:off x="3889561" y="5596475"/>
              <a:ext cx="301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1" name="rc1341"/>
            <p:cNvSpPr/>
            <p:nvPr/>
          </p:nvSpPr>
          <p:spPr>
            <a:xfrm>
              <a:off x="3889862" y="5596475"/>
              <a:ext cx="58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2" name="rc1342"/>
            <p:cNvSpPr/>
            <p:nvPr/>
          </p:nvSpPr>
          <p:spPr>
            <a:xfrm>
              <a:off x="3889921" y="5596475"/>
              <a:ext cx="38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3" name="rc1343"/>
            <p:cNvSpPr/>
            <p:nvPr/>
          </p:nvSpPr>
          <p:spPr>
            <a:xfrm>
              <a:off x="3889959" y="5596475"/>
              <a:ext cx="1855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4" name="rc1344"/>
            <p:cNvSpPr/>
            <p:nvPr/>
          </p:nvSpPr>
          <p:spPr>
            <a:xfrm>
              <a:off x="3891815" y="5596475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5" name="rc1345"/>
            <p:cNvSpPr/>
            <p:nvPr/>
          </p:nvSpPr>
          <p:spPr>
            <a:xfrm>
              <a:off x="3891815" y="5596475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6" name="rc1346"/>
            <p:cNvSpPr/>
            <p:nvPr/>
          </p:nvSpPr>
          <p:spPr>
            <a:xfrm>
              <a:off x="3891815" y="5596475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7" name="rc1347"/>
            <p:cNvSpPr/>
            <p:nvPr/>
          </p:nvSpPr>
          <p:spPr>
            <a:xfrm>
              <a:off x="3891815" y="5596475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8" name="rc1348"/>
            <p:cNvSpPr/>
            <p:nvPr/>
          </p:nvSpPr>
          <p:spPr>
            <a:xfrm>
              <a:off x="3891815" y="5596475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9" name="rc1349"/>
            <p:cNvSpPr/>
            <p:nvPr/>
          </p:nvSpPr>
          <p:spPr>
            <a:xfrm>
              <a:off x="3891815" y="5596475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0" name="rc1350"/>
            <p:cNvSpPr/>
            <p:nvPr/>
          </p:nvSpPr>
          <p:spPr>
            <a:xfrm>
              <a:off x="3891815" y="5596475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1" name="rc1351"/>
            <p:cNvSpPr/>
            <p:nvPr/>
          </p:nvSpPr>
          <p:spPr>
            <a:xfrm>
              <a:off x="3030807" y="5566655"/>
              <a:ext cx="902008" cy="83494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" name="rc1352"/>
            <p:cNvSpPr/>
            <p:nvPr/>
          </p:nvSpPr>
          <p:spPr>
            <a:xfrm>
              <a:off x="4189346" y="1692737"/>
              <a:ext cx="902008" cy="8349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3" name="pl1353"/>
            <p:cNvSpPr/>
            <p:nvPr/>
          </p:nvSpPr>
          <p:spPr>
            <a:xfrm>
              <a:off x="4332847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pl1354"/>
            <p:cNvSpPr/>
            <p:nvPr/>
          </p:nvSpPr>
          <p:spPr>
            <a:xfrm>
              <a:off x="4537849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pl1355"/>
            <p:cNvSpPr/>
            <p:nvPr/>
          </p:nvSpPr>
          <p:spPr>
            <a:xfrm>
              <a:off x="4742851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" name="pl1356"/>
            <p:cNvSpPr/>
            <p:nvPr/>
          </p:nvSpPr>
          <p:spPr>
            <a:xfrm>
              <a:off x="4947853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pl1357"/>
            <p:cNvSpPr/>
            <p:nvPr/>
          </p:nvSpPr>
          <p:spPr>
            <a:xfrm>
              <a:off x="4189346" y="2431346"/>
              <a:ext cx="902008" cy="0"/>
            </a:xfrm>
            <a:custGeom>
              <a:avLst/>
              <a:pathLst>
                <a:path w="902008" h="0">
                  <a:moveTo>
                    <a:pt x="0" y="0"/>
                  </a:moveTo>
                  <a:lnTo>
                    <a:pt x="902008" y="0"/>
                  </a:lnTo>
                  <a:lnTo>
                    <a:pt x="90200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8" name="pl1358"/>
            <p:cNvSpPr/>
            <p:nvPr/>
          </p:nvSpPr>
          <p:spPr>
            <a:xfrm>
              <a:off x="4189346" y="2270779"/>
              <a:ext cx="902008" cy="0"/>
            </a:xfrm>
            <a:custGeom>
              <a:avLst/>
              <a:pathLst>
                <a:path w="902008" h="0">
                  <a:moveTo>
                    <a:pt x="0" y="0"/>
                  </a:moveTo>
                  <a:lnTo>
                    <a:pt x="902008" y="0"/>
                  </a:lnTo>
                  <a:lnTo>
                    <a:pt x="90200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9" name="pl1359"/>
            <p:cNvSpPr/>
            <p:nvPr/>
          </p:nvSpPr>
          <p:spPr>
            <a:xfrm>
              <a:off x="4189346" y="2110212"/>
              <a:ext cx="902008" cy="0"/>
            </a:xfrm>
            <a:custGeom>
              <a:avLst/>
              <a:pathLst>
                <a:path w="902008" h="0">
                  <a:moveTo>
                    <a:pt x="0" y="0"/>
                  </a:moveTo>
                  <a:lnTo>
                    <a:pt x="902008" y="0"/>
                  </a:lnTo>
                  <a:lnTo>
                    <a:pt x="90200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0" name="pl1360"/>
            <p:cNvSpPr/>
            <p:nvPr/>
          </p:nvSpPr>
          <p:spPr>
            <a:xfrm>
              <a:off x="4189346" y="1949645"/>
              <a:ext cx="902008" cy="0"/>
            </a:xfrm>
            <a:custGeom>
              <a:avLst/>
              <a:pathLst>
                <a:path w="902008" h="0">
                  <a:moveTo>
                    <a:pt x="0" y="0"/>
                  </a:moveTo>
                  <a:lnTo>
                    <a:pt x="902008" y="0"/>
                  </a:lnTo>
                  <a:lnTo>
                    <a:pt x="90200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1" name="pl1361"/>
            <p:cNvSpPr/>
            <p:nvPr/>
          </p:nvSpPr>
          <p:spPr>
            <a:xfrm>
              <a:off x="4189346" y="1789077"/>
              <a:ext cx="902008" cy="0"/>
            </a:xfrm>
            <a:custGeom>
              <a:avLst/>
              <a:pathLst>
                <a:path w="902008" h="0">
                  <a:moveTo>
                    <a:pt x="0" y="0"/>
                  </a:moveTo>
                  <a:lnTo>
                    <a:pt x="902008" y="0"/>
                  </a:lnTo>
                  <a:lnTo>
                    <a:pt x="90200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2" name="pl1362"/>
            <p:cNvSpPr/>
            <p:nvPr/>
          </p:nvSpPr>
          <p:spPr>
            <a:xfrm>
              <a:off x="4230346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3" name="pl1363"/>
            <p:cNvSpPr/>
            <p:nvPr/>
          </p:nvSpPr>
          <p:spPr>
            <a:xfrm>
              <a:off x="4435348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4" name="pl1364"/>
            <p:cNvSpPr/>
            <p:nvPr/>
          </p:nvSpPr>
          <p:spPr>
            <a:xfrm>
              <a:off x="4640350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5" name="pl1365"/>
            <p:cNvSpPr/>
            <p:nvPr/>
          </p:nvSpPr>
          <p:spPr>
            <a:xfrm>
              <a:off x="4845352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6" name="pl1366"/>
            <p:cNvSpPr/>
            <p:nvPr/>
          </p:nvSpPr>
          <p:spPr>
            <a:xfrm>
              <a:off x="5050353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7" name="rc1367"/>
            <p:cNvSpPr/>
            <p:nvPr/>
          </p:nvSpPr>
          <p:spPr>
            <a:xfrm>
              <a:off x="4230346" y="2359091"/>
              <a:ext cx="437644" cy="144510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8" name="rc1368"/>
            <p:cNvSpPr/>
            <p:nvPr/>
          </p:nvSpPr>
          <p:spPr>
            <a:xfrm>
              <a:off x="4667990" y="2359091"/>
              <a:ext cx="72974" cy="144510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9" name="rc1369"/>
            <p:cNvSpPr/>
            <p:nvPr/>
          </p:nvSpPr>
          <p:spPr>
            <a:xfrm>
              <a:off x="4740965" y="2359091"/>
              <a:ext cx="21158" cy="144510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0" name="rc1370"/>
            <p:cNvSpPr/>
            <p:nvPr/>
          </p:nvSpPr>
          <p:spPr>
            <a:xfrm>
              <a:off x="4762123" y="2359091"/>
              <a:ext cx="44230" cy="144510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1" name="rc1371"/>
            <p:cNvSpPr/>
            <p:nvPr/>
          </p:nvSpPr>
          <p:spPr>
            <a:xfrm>
              <a:off x="4806354" y="2359091"/>
              <a:ext cx="14385" cy="144510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2" name="rc1372"/>
            <p:cNvSpPr/>
            <p:nvPr/>
          </p:nvSpPr>
          <p:spPr>
            <a:xfrm>
              <a:off x="4820739" y="2359091"/>
              <a:ext cx="37867" cy="144510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3" name="rc1373"/>
            <p:cNvSpPr/>
            <p:nvPr/>
          </p:nvSpPr>
          <p:spPr>
            <a:xfrm>
              <a:off x="4858606" y="2359091"/>
              <a:ext cx="58919" cy="144510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4" name="rc1374"/>
            <p:cNvSpPr/>
            <p:nvPr/>
          </p:nvSpPr>
          <p:spPr>
            <a:xfrm>
              <a:off x="4917526" y="2359091"/>
              <a:ext cx="44446" cy="144510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5" name="rc1375"/>
            <p:cNvSpPr/>
            <p:nvPr/>
          </p:nvSpPr>
          <p:spPr>
            <a:xfrm>
              <a:off x="4961972" y="2359091"/>
              <a:ext cx="14485" cy="144510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6" name="rc1376"/>
            <p:cNvSpPr/>
            <p:nvPr/>
          </p:nvSpPr>
          <p:spPr>
            <a:xfrm>
              <a:off x="4976457" y="2359091"/>
              <a:ext cx="6029" cy="144510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7" name="rc1377"/>
            <p:cNvSpPr/>
            <p:nvPr/>
          </p:nvSpPr>
          <p:spPr>
            <a:xfrm>
              <a:off x="4982487" y="2359091"/>
              <a:ext cx="0" cy="144510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8" name="rc1378"/>
            <p:cNvSpPr/>
            <p:nvPr/>
          </p:nvSpPr>
          <p:spPr>
            <a:xfrm>
              <a:off x="4982487" y="2359091"/>
              <a:ext cx="12508" cy="144510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9" name="rc1379"/>
            <p:cNvSpPr/>
            <p:nvPr/>
          </p:nvSpPr>
          <p:spPr>
            <a:xfrm>
              <a:off x="4994996" y="2359091"/>
              <a:ext cx="21099" cy="144510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0" name="rc1380"/>
            <p:cNvSpPr/>
            <p:nvPr/>
          </p:nvSpPr>
          <p:spPr>
            <a:xfrm>
              <a:off x="5016095" y="2359091"/>
              <a:ext cx="10442" cy="144510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1" name="rc1381"/>
            <p:cNvSpPr/>
            <p:nvPr/>
          </p:nvSpPr>
          <p:spPr>
            <a:xfrm>
              <a:off x="5026537" y="2359091"/>
              <a:ext cx="1303" cy="144510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2" name="rc1382"/>
            <p:cNvSpPr/>
            <p:nvPr/>
          </p:nvSpPr>
          <p:spPr>
            <a:xfrm>
              <a:off x="5027840" y="2359091"/>
              <a:ext cx="1601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3" name="rc1383"/>
            <p:cNvSpPr/>
            <p:nvPr/>
          </p:nvSpPr>
          <p:spPr>
            <a:xfrm>
              <a:off x="5029442" y="2359091"/>
              <a:ext cx="1517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4" name="rc1384"/>
            <p:cNvSpPr/>
            <p:nvPr/>
          </p:nvSpPr>
          <p:spPr>
            <a:xfrm>
              <a:off x="5030959" y="2359091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5" name="rc1385"/>
            <p:cNvSpPr/>
            <p:nvPr/>
          </p:nvSpPr>
          <p:spPr>
            <a:xfrm>
              <a:off x="5030959" y="2359091"/>
              <a:ext cx="9515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6" name="rc1386"/>
            <p:cNvSpPr/>
            <p:nvPr/>
          </p:nvSpPr>
          <p:spPr>
            <a:xfrm>
              <a:off x="5040475" y="2359091"/>
              <a:ext cx="2514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7" name="rc1387"/>
            <p:cNvSpPr/>
            <p:nvPr/>
          </p:nvSpPr>
          <p:spPr>
            <a:xfrm>
              <a:off x="5042989" y="2359091"/>
              <a:ext cx="6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8" name="rc1388"/>
            <p:cNvSpPr/>
            <p:nvPr/>
          </p:nvSpPr>
          <p:spPr>
            <a:xfrm>
              <a:off x="5042995" y="2359091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9" name="rc1389"/>
            <p:cNvSpPr/>
            <p:nvPr/>
          </p:nvSpPr>
          <p:spPr>
            <a:xfrm>
              <a:off x="5042995" y="2359091"/>
              <a:ext cx="5751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0" name="rc1390"/>
            <p:cNvSpPr/>
            <p:nvPr/>
          </p:nvSpPr>
          <p:spPr>
            <a:xfrm>
              <a:off x="5048747" y="2359091"/>
              <a:ext cx="4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1" name="rc1391"/>
            <p:cNvSpPr/>
            <p:nvPr/>
          </p:nvSpPr>
          <p:spPr>
            <a:xfrm>
              <a:off x="5048751" y="2359091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2" name="rc1392"/>
            <p:cNvSpPr/>
            <p:nvPr/>
          </p:nvSpPr>
          <p:spPr>
            <a:xfrm>
              <a:off x="5048751" y="2359091"/>
              <a:ext cx="1602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3" name="rc1393"/>
            <p:cNvSpPr/>
            <p:nvPr/>
          </p:nvSpPr>
          <p:spPr>
            <a:xfrm>
              <a:off x="5050353" y="2359091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4" name="rc1394"/>
            <p:cNvSpPr/>
            <p:nvPr/>
          </p:nvSpPr>
          <p:spPr>
            <a:xfrm>
              <a:off x="5050353" y="2359091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5" name="rc1395"/>
            <p:cNvSpPr/>
            <p:nvPr/>
          </p:nvSpPr>
          <p:spPr>
            <a:xfrm>
              <a:off x="5050353" y="2359091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6" name="rc1396"/>
            <p:cNvSpPr/>
            <p:nvPr/>
          </p:nvSpPr>
          <p:spPr>
            <a:xfrm>
              <a:off x="5050353" y="2359091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7" name="rc1397"/>
            <p:cNvSpPr/>
            <p:nvPr/>
          </p:nvSpPr>
          <p:spPr>
            <a:xfrm>
              <a:off x="5050353" y="2359091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8" name="rc1398"/>
            <p:cNvSpPr/>
            <p:nvPr/>
          </p:nvSpPr>
          <p:spPr>
            <a:xfrm>
              <a:off x="4230346" y="2198524"/>
              <a:ext cx="392508" cy="144510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9" name="rc1399"/>
            <p:cNvSpPr/>
            <p:nvPr/>
          </p:nvSpPr>
          <p:spPr>
            <a:xfrm>
              <a:off x="4622855" y="2198524"/>
              <a:ext cx="68872" cy="144510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0" name="rc1400"/>
            <p:cNvSpPr/>
            <p:nvPr/>
          </p:nvSpPr>
          <p:spPr>
            <a:xfrm>
              <a:off x="4691727" y="2198524"/>
              <a:ext cx="33317" cy="144510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1" name="rc1401"/>
            <p:cNvSpPr/>
            <p:nvPr/>
          </p:nvSpPr>
          <p:spPr>
            <a:xfrm>
              <a:off x="4725045" y="2198524"/>
              <a:ext cx="58416" cy="144510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2" name="rc1402"/>
            <p:cNvSpPr/>
            <p:nvPr/>
          </p:nvSpPr>
          <p:spPr>
            <a:xfrm>
              <a:off x="4783462" y="2198524"/>
              <a:ext cx="8216" cy="144510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3" name="rc1403"/>
            <p:cNvSpPr/>
            <p:nvPr/>
          </p:nvSpPr>
          <p:spPr>
            <a:xfrm>
              <a:off x="4791679" y="2198524"/>
              <a:ext cx="40215" cy="144510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4" name="rc1404"/>
            <p:cNvSpPr/>
            <p:nvPr/>
          </p:nvSpPr>
          <p:spPr>
            <a:xfrm>
              <a:off x="4831894" y="2198524"/>
              <a:ext cx="73244" cy="144510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5" name="rc1405"/>
            <p:cNvSpPr/>
            <p:nvPr/>
          </p:nvSpPr>
          <p:spPr>
            <a:xfrm>
              <a:off x="4905138" y="2198524"/>
              <a:ext cx="42507" cy="144510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6" name="rc1406"/>
            <p:cNvSpPr/>
            <p:nvPr/>
          </p:nvSpPr>
          <p:spPr>
            <a:xfrm>
              <a:off x="4947646" y="2198524"/>
              <a:ext cx="16674" cy="144510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7" name="rc1407"/>
            <p:cNvSpPr/>
            <p:nvPr/>
          </p:nvSpPr>
          <p:spPr>
            <a:xfrm>
              <a:off x="4964320" y="2198524"/>
              <a:ext cx="18114" cy="144510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8" name="rc1408"/>
            <p:cNvSpPr/>
            <p:nvPr/>
          </p:nvSpPr>
          <p:spPr>
            <a:xfrm>
              <a:off x="4982434" y="2198524"/>
              <a:ext cx="0" cy="144510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9" name="rc1409"/>
            <p:cNvSpPr/>
            <p:nvPr/>
          </p:nvSpPr>
          <p:spPr>
            <a:xfrm>
              <a:off x="4982434" y="2198524"/>
              <a:ext cx="14729" cy="144510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0" name="rc1410"/>
            <p:cNvSpPr/>
            <p:nvPr/>
          </p:nvSpPr>
          <p:spPr>
            <a:xfrm>
              <a:off x="4997164" y="2198524"/>
              <a:ext cx="18923" cy="144510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1" name="rc1411"/>
            <p:cNvSpPr/>
            <p:nvPr/>
          </p:nvSpPr>
          <p:spPr>
            <a:xfrm>
              <a:off x="5016088" y="2198524"/>
              <a:ext cx="15736" cy="144510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2" name="rc1412"/>
            <p:cNvSpPr/>
            <p:nvPr/>
          </p:nvSpPr>
          <p:spPr>
            <a:xfrm>
              <a:off x="5031824" y="2198524"/>
              <a:ext cx="1558" cy="144510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3" name="rc1413"/>
            <p:cNvSpPr/>
            <p:nvPr/>
          </p:nvSpPr>
          <p:spPr>
            <a:xfrm>
              <a:off x="5033383" y="2198524"/>
              <a:ext cx="72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4" name="rc1414"/>
            <p:cNvSpPr/>
            <p:nvPr/>
          </p:nvSpPr>
          <p:spPr>
            <a:xfrm>
              <a:off x="5033455" y="2198524"/>
              <a:ext cx="36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5" name="rc1415"/>
            <p:cNvSpPr/>
            <p:nvPr/>
          </p:nvSpPr>
          <p:spPr>
            <a:xfrm>
              <a:off x="5033491" y="2198524"/>
              <a:ext cx="3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6" name="rc1416"/>
            <p:cNvSpPr/>
            <p:nvPr/>
          </p:nvSpPr>
          <p:spPr>
            <a:xfrm>
              <a:off x="5033495" y="2198524"/>
              <a:ext cx="14718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7" name="rc1417"/>
            <p:cNvSpPr/>
            <p:nvPr/>
          </p:nvSpPr>
          <p:spPr>
            <a:xfrm>
              <a:off x="5048213" y="2198524"/>
              <a:ext cx="95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8" name="rc1418"/>
            <p:cNvSpPr/>
            <p:nvPr/>
          </p:nvSpPr>
          <p:spPr>
            <a:xfrm>
              <a:off x="5048308" y="2198524"/>
              <a:ext cx="74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9" name="rc1419"/>
            <p:cNvSpPr/>
            <p:nvPr/>
          </p:nvSpPr>
          <p:spPr>
            <a:xfrm>
              <a:off x="5048383" y="2198524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0" name="rc1420"/>
            <p:cNvSpPr/>
            <p:nvPr/>
          </p:nvSpPr>
          <p:spPr>
            <a:xfrm>
              <a:off x="5048383" y="2198524"/>
              <a:ext cx="1832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1" name="rc1421"/>
            <p:cNvSpPr/>
            <p:nvPr/>
          </p:nvSpPr>
          <p:spPr>
            <a:xfrm>
              <a:off x="5050216" y="2198524"/>
              <a:ext cx="5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2" name="rc1422"/>
            <p:cNvSpPr/>
            <p:nvPr/>
          </p:nvSpPr>
          <p:spPr>
            <a:xfrm>
              <a:off x="5050221" y="2198524"/>
              <a:ext cx="3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3" name="rc1423"/>
            <p:cNvSpPr/>
            <p:nvPr/>
          </p:nvSpPr>
          <p:spPr>
            <a:xfrm>
              <a:off x="5050224" y="2198524"/>
              <a:ext cx="129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4" name="rc1424"/>
            <p:cNvSpPr/>
            <p:nvPr/>
          </p:nvSpPr>
          <p:spPr>
            <a:xfrm>
              <a:off x="5050353" y="2198524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5" name="rc1425"/>
            <p:cNvSpPr/>
            <p:nvPr/>
          </p:nvSpPr>
          <p:spPr>
            <a:xfrm>
              <a:off x="5050353" y="2198524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6" name="rc1426"/>
            <p:cNvSpPr/>
            <p:nvPr/>
          </p:nvSpPr>
          <p:spPr>
            <a:xfrm>
              <a:off x="5050353" y="2198524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7" name="rc1427"/>
            <p:cNvSpPr/>
            <p:nvPr/>
          </p:nvSpPr>
          <p:spPr>
            <a:xfrm>
              <a:off x="5050353" y="2198524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8" name="rc1428"/>
            <p:cNvSpPr/>
            <p:nvPr/>
          </p:nvSpPr>
          <p:spPr>
            <a:xfrm>
              <a:off x="5050353" y="2198524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9" name="rc1429"/>
            <p:cNvSpPr/>
            <p:nvPr/>
          </p:nvSpPr>
          <p:spPr>
            <a:xfrm>
              <a:off x="4230346" y="2037957"/>
              <a:ext cx="378706" cy="144510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0" name="rc1430"/>
            <p:cNvSpPr/>
            <p:nvPr/>
          </p:nvSpPr>
          <p:spPr>
            <a:xfrm>
              <a:off x="4609052" y="2037957"/>
              <a:ext cx="69231" cy="144510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1" name="rc1431"/>
            <p:cNvSpPr/>
            <p:nvPr/>
          </p:nvSpPr>
          <p:spPr>
            <a:xfrm>
              <a:off x="4678283" y="2037957"/>
              <a:ext cx="28631" cy="144510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2" name="rc1432"/>
            <p:cNvSpPr/>
            <p:nvPr/>
          </p:nvSpPr>
          <p:spPr>
            <a:xfrm>
              <a:off x="4706915" y="2037957"/>
              <a:ext cx="63896" cy="144510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3" name="rc1433"/>
            <p:cNvSpPr/>
            <p:nvPr/>
          </p:nvSpPr>
          <p:spPr>
            <a:xfrm>
              <a:off x="4770812" y="2037957"/>
              <a:ext cx="15168" cy="144510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4" name="rc1434"/>
            <p:cNvSpPr/>
            <p:nvPr/>
          </p:nvSpPr>
          <p:spPr>
            <a:xfrm>
              <a:off x="4785981" y="2037957"/>
              <a:ext cx="37895" cy="144510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5" name="rc1435"/>
            <p:cNvSpPr/>
            <p:nvPr/>
          </p:nvSpPr>
          <p:spPr>
            <a:xfrm>
              <a:off x="4823876" y="2037957"/>
              <a:ext cx="74018" cy="144510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6" name="rc1436"/>
            <p:cNvSpPr/>
            <p:nvPr/>
          </p:nvSpPr>
          <p:spPr>
            <a:xfrm>
              <a:off x="4897894" y="2037957"/>
              <a:ext cx="39159" cy="144510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7" name="rc1437"/>
            <p:cNvSpPr/>
            <p:nvPr/>
          </p:nvSpPr>
          <p:spPr>
            <a:xfrm>
              <a:off x="4937053" y="2037957"/>
              <a:ext cx="16921" cy="144510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8" name="rc1438"/>
            <p:cNvSpPr/>
            <p:nvPr/>
          </p:nvSpPr>
          <p:spPr>
            <a:xfrm>
              <a:off x="4953975" y="2037957"/>
              <a:ext cx="20440" cy="144510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9" name="rc1439"/>
            <p:cNvSpPr/>
            <p:nvPr/>
          </p:nvSpPr>
          <p:spPr>
            <a:xfrm>
              <a:off x="4974415" y="2037957"/>
              <a:ext cx="0" cy="144510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0" name="rc1440"/>
            <p:cNvSpPr/>
            <p:nvPr/>
          </p:nvSpPr>
          <p:spPr>
            <a:xfrm>
              <a:off x="4974415" y="2037957"/>
              <a:ext cx="22970" cy="144510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1" name="rc1441"/>
            <p:cNvSpPr/>
            <p:nvPr/>
          </p:nvSpPr>
          <p:spPr>
            <a:xfrm>
              <a:off x="4997385" y="2037957"/>
              <a:ext cx="17773" cy="144510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2" name="rc1442"/>
            <p:cNvSpPr/>
            <p:nvPr/>
          </p:nvSpPr>
          <p:spPr>
            <a:xfrm>
              <a:off x="5015159" y="2037957"/>
              <a:ext cx="16795" cy="144510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3" name="rc1443"/>
            <p:cNvSpPr/>
            <p:nvPr/>
          </p:nvSpPr>
          <p:spPr>
            <a:xfrm>
              <a:off x="5031955" y="2037957"/>
              <a:ext cx="769" cy="144510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4" name="rc1444"/>
            <p:cNvSpPr/>
            <p:nvPr/>
          </p:nvSpPr>
          <p:spPr>
            <a:xfrm>
              <a:off x="5032725" y="2037957"/>
              <a:ext cx="35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5" name="rc1445"/>
            <p:cNvSpPr/>
            <p:nvPr/>
          </p:nvSpPr>
          <p:spPr>
            <a:xfrm>
              <a:off x="5032760" y="2037957"/>
              <a:ext cx="21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6" name="rc1446"/>
            <p:cNvSpPr/>
            <p:nvPr/>
          </p:nvSpPr>
          <p:spPr>
            <a:xfrm>
              <a:off x="5032781" y="2037957"/>
              <a:ext cx="2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7" name="rc1447"/>
            <p:cNvSpPr/>
            <p:nvPr/>
          </p:nvSpPr>
          <p:spPr>
            <a:xfrm>
              <a:off x="5032783" y="2037957"/>
              <a:ext cx="16128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8" name="rc1448"/>
            <p:cNvSpPr/>
            <p:nvPr/>
          </p:nvSpPr>
          <p:spPr>
            <a:xfrm>
              <a:off x="5048911" y="2037957"/>
              <a:ext cx="55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9" name="rc1449"/>
            <p:cNvSpPr/>
            <p:nvPr/>
          </p:nvSpPr>
          <p:spPr>
            <a:xfrm>
              <a:off x="5048967" y="2037957"/>
              <a:ext cx="44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0" name="rc1450"/>
            <p:cNvSpPr/>
            <p:nvPr/>
          </p:nvSpPr>
          <p:spPr>
            <a:xfrm>
              <a:off x="5049011" y="2037957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1" name="rc1451"/>
            <p:cNvSpPr/>
            <p:nvPr/>
          </p:nvSpPr>
          <p:spPr>
            <a:xfrm>
              <a:off x="5049011" y="2037957"/>
              <a:ext cx="1213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2" name="rc1452"/>
            <p:cNvSpPr/>
            <p:nvPr/>
          </p:nvSpPr>
          <p:spPr>
            <a:xfrm>
              <a:off x="5050225" y="2037957"/>
              <a:ext cx="56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3" name="rc1453"/>
            <p:cNvSpPr/>
            <p:nvPr/>
          </p:nvSpPr>
          <p:spPr>
            <a:xfrm>
              <a:off x="5050281" y="2037957"/>
              <a:ext cx="18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4" name="rc1454"/>
            <p:cNvSpPr/>
            <p:nvPr/>
          </p:nvSpPr>
          <p:spPr>
            <a:xfrm>
              <a:off x="5050299" y="2037957"/>
              <a:ext cx="32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5" name="rc1455"/>
            <p:cNvSpPr/>
            <p:nvPr/>
          </p:nvSpPr>
          <p:spPr>
            <a:xfrm>
              <a:off x="5050332" y="2037957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6" name="rc1456"/>
            <p:cNvSpPr/>
            <p:nvPr/>
          </p:nvSpPr>
          <p:spPr>
            <a:xfrm>
              <a:off x="5050332" y="2037957"/>
              <a:ext cx="21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7" name="rc1457"/>
            <p:cNvSpPr/>
            <p:nvPr/>
          </p:nvSpPr>
          <p:spPr>
            <a:xfrm>
              <a:off x="5050353" y="2037957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8" name="rc1458"/>
            <p:cNvSpPr/>
            <p:nvPr/>
          </p:nvSpPr>
          <p:spPr>
            <a:xfrm>
              <a:off x="5050353" y="2037957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9" name="rc1459"/>
            <p:cNvSpPr/>
            <p:nvPr/>
          </p:nvSpPr>
          <p:spPr>
            <a:xfrm>
              <a:off x="5050353" y="2037957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0" name="rc1460"/>
            <p:cNvSpPr/>
            <p:nvPr/>
          </p:nvSpPr>
          <p:spPr>
            <a:xfrm>
              <a:off x="4230346" y="1877389"/>
              <a:ext cx="376924" cy="144510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1" name="rc1461"/>
            <p:cNvSpPr/>
            <p:nvPr/>
          </p:nvSpPr>
          <p:spPr>
            <a:xfrm>
              <a:off x="4607270" y="1877389"/>
              <a:ext cx="77485" cy="144510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2" name="rc1462"/>
            <p:cNvSpPr/>
            <p:nvPr/>
          </p:nvSpPr>
          <p:spPr>
            <a:xfrm>
              <a:off x="4684756" y="1877389"/>
              <a:ext cx="43663" cy="144510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3" name="rc1463"/>
            <p:cNvSpPr/>
            <p:nvPr/>
          </p:nvSpPr>
          <p:spPr>
            <a:xfrm>
              <a:off x="4728420" y="1877389"/>
              <a:ext cx="68610" cy="144510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4" name="rc1464"/>
            <p:cNvSpPr/>
            <p:nvPr/>
          </p:nvSpPr>
          <p:spPr>
            <a:xfrm>
              <a:off x="4797030" y="1877389"/>
              <a:ext cx="17675" cy="144510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5" name="rc1465"/>
            <p:cNvSpPr/>
            <p:nvPr/>
          </p:nvSpPr>
          <p:spPr>
            <a:xfrm>
              <a:off x="4814706" y="1877389"/>
              <a:ext cx="40292" cy="144510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6" name="rc1466"/>
            <p:cNvSpPr/>
            <p:nvPr/>
          </p:nvSpPr>
          <p:spPr>
            <a:xfrm>
              <a:off x="4854998" y="1877389"/>
              <a:ext cx="64112" cy="144510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7" name="rc1467"/>
            <p:cNvSpPr/>
            <p:nvPr/>
          </p:nvSpPr>
          <p:spPr>
            <a:xfrm>
              <a:off x="4919111" y="1877389"/>
              <a:ext cx="35664" cy="144510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8" name="rc1468"/>
            <p:cNvSpPr/>
            <p:nvPr/>
          </p:nvSpPr>
          <p:spPr>
            <a:xfrm>
              <a:off x="4954775" y="1877389"/>
              <a:ext cx="16467" cy="144510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9" name="rc1469"/>
            <p:cNvSpPr/>
            <p:nvPr/>
          </p:nvSpPr>
          <p:spPr>
            <a:xfrm>
              <a:off x="4971243" y="1877389"/>
              <a:ext cx="16221" cy="144510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0" name="rc1470"/>
            <p:cNvSpPr/>
            <p:nvPr/>
          </p:nvSpPr>
          <p:spPr>
            <a:xfrm>
              <a:off x="4987465" y="1877389"/>
              <a:ext cx="0" cy="144510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1" name="rc1471"/>
            <p:cNvSpPr/>
            <p:nvPr/>
          </p:nvSpPr>
          <p:spPr>
            <a:xfrm>
              <a:off x="4987465" y="1877389"/>
              <a:ext cx="9256" cy="144510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2" name="rc1472"/>
            <p:cNvSpPr/>
            <p:nvPr/>
          </p:nvSpPr>
          <p:spPr>
            <a:xfrm>
              <a:off x="4996721" y="1877389"/>
              <a:ext cx="17958" cy="144510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3" name="rc1473"/>
            <p:cNvSpPr/>
            <p:nvPr/>
          </p:nvSpPr>
          <p:spPr>
            <a:xfrm>
              <a:off x="5014680" y="1877389"/>
              <a:ext cx="14508" cy="144510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4" name="rc1474"/>
            <p:cNvSpPr/>
            <p:nvPr/>
          </p:nvSpPr>
          <p:spPr>
            <a:xfrm>
              <a:off x="5029189" y="1877389"/>
              <a:ext cx="2989" cy="144510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5" name="rc1475"/>
            <p:cNvSpPr/>
            <p:nvPr/>
          </p:nvSpPr>
          <p:spPr>
            <a:xfrm>
              <a:off x="5032178" y="1877389"/>
              <a:ext cx="37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6" name="rc1476"/>
            <p:cNvSpPr/>
            <p:nvPr/>
          </p:nvSpPr>
          <p:spPr>
            <a:xfrm>
              <a:off x="5032549" y="1877389"/>
              <a:ext cx="1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7" name="rc1477"/>
            <p:cNvSpPr/>
            <p:nvPr/>
          </p:nvSpPr>
          <p:spPr>
            <a:xfrm>
              <a:off x="5032560" y="1877389"/>
              <a:ext cx="33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8" name="rc1478"/>
            <p:cNvSpPr/>
            <p:nvPr/>
          </p:nvSpPr>
          <p:spPr>
            <a:xfrm>
              <a:off x="5032593" y="1877389"/>
              <a:ext cx="13609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9" name="rc1479"/>
            <p:cNvSpPr/>
            <p:nvPr/>
          </p:nvSpPr>
          <p:spPr>
            <a:xfrm>
              <a:off x="5046202" y="1877389"/>
              <a:ext cx="154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0" name="rc1480"/>
            <p:cNvSpPr/>
            <p:nvPr/>
          </p:nvSpPr>
          <p:spPr>
            <a:xfrm>
              <a:off x="5046357" y="1877389"/>
              <a:ext cx="854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1" name="rc1481"/>
            <p:cNvSpPr/>
            <p:nvPr/>
          </p:nvSpPr>
          <p:spPr>
            <a:xfrm>
              <a:off x="5047212" y="1877389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2" name="rc1482"/>
            <p:cNvSpPr/>
            <p:nvPr/>
          </p:nvSpPr>
          <p:spPr>
            <a:xfrm>
              <a:off x="5047212" y="1877389"/>
              <a:ext cx="2049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3" name="rc1483"/>
            <p:cNvSpPr/>
            <p:nvPr/>
          </p:nvSpPr>
          <p:spPr>
            <a:xfrm>
              <a:off x="5049261" y="1877389"/>
              <a:ext cx="19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4" name="rc1484"/>
            <p:cNvSpPr/>
            <p:nvPr/>
          </p:nvSpPr>
          <p:spPr>
            <a:xfrm>
              <a:off x="5049280" y="1877389"/>
              <a:ext cx="256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5" name="rc1485"/>
            <p:cNvSpPr/>
            <p:nvPr/>
          </p:nvSpPr>
          <p:spPr>
            <a:xfrm>
              <a:off x="5049537" y="1877389"/>
              <a:ext cx="763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6" name="rc1486"/>
            <p:cNvSpPr/>
            <p:nvPr/>
          </p:nvSpPr>
          <p:spPr>
            <a:xfrm>
              <a:off x="5050300" y="1877389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7" name="rc1487"/>
            <p:cNvSpPr/>
            <p:nvPr/>
          </p:nvSpPr>
          <p:spPr>
            <a:xfrm>
              <a:off x="5050300" y="1877389"/>
              <a:ext cx="53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8" name="rc1488"/>
            <p:cNvSpPr/>
            <p:nvPr/>
          </p:nvSpPr>
          <p:spPr>
            <a:xfrm>
              <a:off x="5050353" y="1877389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9" name="rc1489"/>
            <p:cNvSpPr/>
            <p:nvPr/>
          </p:nvSpPr>
          <p:spPr>
            <a:xfrm>
              <a:off x="5050353" y="1877389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0" name="rc1490"/>
            <p:cNvSpPr/>
            <p:nvPr/>
          </p:nvSpPr>
          <p:spPr>
            <a:xfrm>
              <a:off x="5050353" y="1877389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1" name="rc1491"/>
            <p:cNvSpPr/>
            <p:nvPr/>
          </p:nvSpPr>
          <p:spPr>
            <a:xfrm>
              <a:off x="4230346" y="1716822"/>
              <a:ext cx="358241" cy="144510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2" name="rc1492"/>
            <p:cNvSpPr/>
            <p:nvPr/>
          </p:nvSpPr>
          <p:spPr>
            <a:xfrm>
              <a:off x="4588587" y="1716822"/>
              <a:ext cx="93162" cy="144510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3" name="rc1493"/>
            <p:cNvSpPr/>
            <p:nvPr/>
          </p:nvSpPr>
          <p:spPr>
            <a:xfrm>
              <a:off x="4681750" y="1716822"/>
              <a:ext cx="61719" cy="144510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4" name="rc1494"/>
            <p:cNvSpPr/>
            <p:nvPr/>
          </p:nvSpPr>
          <p:spPr>
            <a:xfrm>
              <a:off x="4743470" y="1716822"/>
              <a:ext cx="69085" cy="144510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5" name="rc1495"/>
            <p:cNvSpPr/>
            <p:nvPr/>
          </p:nvSpPr>
          <p:spPr>
            <a:xfrm>
              <a:off x="4812556" y="1716822"/>
              <a:ext cx="27545" cy="144510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6" name="rc1496"/>
            <p:cNvSpPr/>
            <p:nvPr/>
          </p:nvSpPr>
          <p:spPr>
            <a:xfrm>
              <a:off x="4840101" y="1716822"/>
              <a:ext cx="40162" cy="144510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7" name="rc1497"/>
            <p:cNvSpPr/>
            <p:nvPr/>
          </p:nvSpPr>
          <p:spPr>
            <a:xfrm>
              <a:off x="4880263" y="1716822"/>
              <a:ext cx="54609" cy="144510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8" name="rc1498"/>
            <p:cNvSpPr/>
            <p:nvPr/>
          </p:nvSpPr>
          <p:spPr>
            <a:xfrm>
              <a:off x="4934873" y="1716822"/>
              <a:ext cx="31880" cy="144510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9" name="rc1499"/>
            <p:cNvSpPr/>
            <p:nvPr/>
          </p:nvSpPr>
          <p:spPr>
            <a:xfrm>
              <a:off x="4966753" y="1716822"/>
              <a:ext cx="14040" cy="144510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0" name="rc1500"/>
            <p:cNvSpPr/>
            <p:nvPr/>
          </p:nvSpPr>
          <p:spPr>
            <a:xfrm>
              <a:off x="4980793" y="1716822"/>
              <a:ext cx="11001" cy="144510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1" name="rc1501"/>
            <p:cNvSpPr/>
            <p:nvPr/>
          </p:nvSpPr>
          <p:spPr>
            <a:xfrm>
              <a:off x="4991795" y="1716822"/>
              <a:ext cx="0" cy="144510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2" name="rc1502"/>
            <p:cNvSpPr/>
            <p:nvPr/>
          </p:nvSpPr>
          <p:spPr>
            <a:xfrm>
              <a:off x="4991795" y="1716822"/>
              <a:ext cx="10202" cy="144510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3" name="rc1503"/>
            <p:cNvSpPr/>
            <p:nvPr/>
          </p:nvSpPr>
          <p:spPr>
            <a:xfrm>
              <a:off x="5001997" y="1716822"/>
              <a:ext cx="16690" cy="144510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4" name="rc1504"/>
            <p:cNvSpPr/>
            <p:nvPr/>
          </p:nvSpPr>
          <p:spPr>
            <a:xfrm>
              <a:off x="5018688" y="1716822"/>
              <a:ext cx="12238" cy="144510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5" name="rc1505"/>
            <p:cNvSpPr/>
            <p:nvPr/>
          </p:nvSpPr>
          <p:spPr>
            <a:xfrm>
              <a:off x="5030927" y="1716822"/>
              <a:ext cx="2208" cy="144510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6" name="rc1506"/>
            <p:cNvSpPr/>
            <p:nvPr/>
          </p:nvSpPr>
          <p:spPr>
            <a:xfrm>
              <a:off x="5033135" y="1716822"/>
              <a:ext cx="214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7" name="rc1507"/>
            <p:cNvSpPr/>
            <p:nvPr/>
          </p:nvSpPr>
          <p:spPr>
            <a:xfrm>
              <a:off x="5033350" y="1716822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8" name="rc1508"/>
            <p:cNvSpPr/>
            <p:nvPr/>
          </p:nvSpPr>
          <p:spPr>
            <a:xfrm>
              <a:off x="5033350" y="1716822"/>
              <a:ext cx="65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9" name="rc1509"/>
            <p:cNvSpPr/>
            <p:nvPr/>
          </p:nvSpPr>
          <p:spPr>
            <a:xfrm>
              <a:off x="5033416" y="1716822"/>
              <a:ext cx="10902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0" name="rc1510"/>
            <p:cNvSpPr/>
            <p:nvPr/>
          </p:nvSpPr>
          <p:spPr>
            <a:xfrm>
              <a:off x="5044318" y="1716822"/>
              <a:ext cx="587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1" name="rc1511"/>
            <p:cNvSpPr/>
            <p:nvPr/>
          </p:nvSpPr>
          <p:spPr>
            <a:xfrm>
              <a:off x="5044906" y="1716822"/>
              <a:ext cx="1735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2" name="rc1512"/>
            <p:cNvSpPr/>
            <p:nvPr/>
          </p:nvSpPr>
          <p:spPr>
            <a:xfrm>
              <a:off x="5046642" y="1716822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3" name="rc1513"/>
            <p:cNvSpPr/>
            <p:nvPr/>
          </p:nvSpPr>
          <p:spPr>
            <a:xfrm>
              <a:off x="5046642" y="1716822"/>
              <a:ext cx="2619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4" name="rc1514"/>
            <p:cNvSpPr/>
            <p:nvPr/>
          </p:nvSpPr>
          <p:spPr>
            <a:xfrm>
              <a:off x="5049261" y="1716822"/>
              <a:ext cx="277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5" name="rc1515"/>
            <p:cNvSpPr/>
            <p:nvPr/>
          </p:nvSpPr>
          <p:spPr>
            <a:xfrm>
              <a:off x="5049538" y="1716822"/>
              <a:ext cx="139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6" name="rc1516"/>
            <p:cNvSpPr/>
            <p:nvPr/>
          </p:nvSpPr>
          <p:spPr>
            <a:xfrm>
              <a:off x="5049678" y="1716822"/>
              <a:ext cx="621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7" name="rc1517"/>
            <p:cNvSpPr/>
            <p:nvPr/>
          </p:nvSpPr>
          <p:spPr>
            <a:xfrm>
              <a:off x="5050299" y="1716822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8" name="rc1518"/>
            <p:cNvSpPr/>
            <p:nvPr/>
          </p:nvSpPr>
          <p:spPr>
            <a:xfrm>
              <a:off x="5050299" y="1716822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9" name="rc1519"/>
            <p:cNvSpPr/>
            <p:nvPr/>
          </p:nvSpPr>
          <p:spPr>
            <a:xfrm>
              <a:off x="5050299" y="1716822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0" name="rc1520"/>
            <p:cNvSpPr/>
            <p:nvPr/>
          </p:nvSpPr>
          <p:spPr>
            <a:xfrm>
              <a:off x="5050299" y="1716822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1" name="rc1521"/>
            <p:cNvSpPr/>
            <p:nvPr/>
          </p:nvSpPr>
          <p:spPr>
            <a:xfrm>
              <a:off x="5050299" y="1716822"/>
              <a:ext cx="54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2" name="rc1522"/>
            <p:cNvSpPr/>
            <p:nvPr/>
          </p:nvSpPr>
          <p:spPr>
            <a:xfrm>
              <a:off x="4189346" y="1692737"/>
              <a:ext cx="902008" cy="83494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3" name="rc1523"/>
            <p:cNvSpPr/>
            <p:nvPr/>
          </p:nvSpPr>
          <p:spPr>
            <a:xfrm>
              <a:off x="4189346" y="3629696"/>
              <a:ext cx="902008" cy="8349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4" name="pl1524"/>
            <p:cNvSpPr/>
            <p:nvPr/>
          </p:nvSpPr>
          <p:spPr>
            <a:xfrm>
              <a:off x="4332847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5" name="pl1525"/>
            <p:cNvSpPr/>
            <p:nvPr/>
          </p:nvSpPr>
          <p:spPr>
            <a:xfrm>
              <a:off x="4537849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6" name="pl1526"/>
            <p:cNvSpPr/>
            <p:nvPr/>
          </p:nvSpPr>
          <p:spPr>
            <a:xfrm>
              <a:off x="4742851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7" name="pl1527"/>
            <p:cNvSpPr/>
            <p:nvPr/>
          </p:nvSpPr>
          <p:spPr>
            <a:xfrm>
              <a:off x="4947853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8" name="pl1528"/>
            <p:cNvSpPr/>
            <p:nvPr/>
          </p:nvSpPr>
          <p:spPr>
            <a:xfrm>
              <a:off x="4189346" y="4345367"/>
              <a:ext cx="902008" cy="0"/>
            </a:xfrm>
            <a:custGeom>
              <a:avLst/>
              <a:pathLst>
                <a:path w="902008" h="0">
                  <a:moveTo>
                    <a:pt x="0" y="0"/>
                  </a:moveTo>
                  <a:lnTo>
                    <a:pt x="902008" y="0"/>
                  </a:lnTo>
                  <a:lnTo>
                    <a:pt x="90200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9" name="pl1529"/>
            <p:cNvSpPr/>
            <p:nvPr/>
          </p:nvSpPr>
          <p:spPr>
            <a:xfrm>
              <a:off x="4189346" y="4146569"/>
              <a:ext cx="902008" cy="0"/>
            </a:xfrm>
            <a:custGeom>
              <a:avLst/>
              <a:pathLst>
                <a:path w="902008" h="0">
                  <a:moveTo>
                    <a:pt x="0" y="0"/>
                  </a:moveTo>
                  <a:lnTo>
                    <a:pt x="902008" y="0"/>
                  </a:lnTo>
                  <a:lnTo>
                    <a:pt x="90200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0" name="pl1530"/>
            <p:cNvSpPr/>
            <p:nvPr/>
          </p:nvSpPr>
          <p:spPr>
            <a:xfrm>
              <a:off x="4189346" y="3947772"/>
              <a:ext cx="902008" cy="0"/>
            </a:xfrm>
            <a:custGeom>
              <a:avLst/>
              <a:pathLst>
                <a:path w="902008" h="0">
                  <a:moveTo>
                    <a:pt x="0" y="0"/>
                  </a:moveTo>
                  <a:lnTo>
                    <a:pt x="902008" y="0"/>
                  </a:lnTo>
                  <a:lnTo>
                    <a:pt x="90200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1" name="pl1531"/>
            <p:cNvSpPr/>
            <p:nvPr/>
          </p:nvSpPr>
          <p:spPr>
            <a:xfrm>
              <a:off x="4189346" y="3748975"/>
              <a:ext cx="902008" cy="0"/>
            </a:xfrm>
            <a:custGeom>
              <a:avLst/>
              <a:pathLst>
                <a:path w="902008" h="0">
                  <a:moveTo>
                    <a:pt x="0" y="0"/>
                  </a:moveTo>
                  <a:lnTo>
                    <a:pt x="902008" y="0"/>
                  </a:lnTo>
                  <a:lnTo>
                    <a:pt x="90200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2" name="pl1532"/>
            <p:cNvSpPr/>
            <p:nvPr/>
          </p:nvSpPr>
          <p:spPr>
            <a:xfrm>
              <a:off x="4230346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3" name="pl1533"/>
            <p:cNvSpPr/>
            <p:nvPr/>
          </p:nvSpPr>
          <p:spPr>
            <a:xfrm>
              <a:off x="4435348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4" name="pl1534"/>
            <p:cNvSpPr/>
            <p:nvPr/>
          </p:nvSpPr>
          <p:spPr>
            <a:xfrm>
              <a:off x="4640350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5" name="pl1535"/>
            <p:cNvSpPr/>
            <p:nvPr/>
          </p:nvSpPr>
          <p:spPr>
            <a:xfrm>
              <a:off x="4845352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6" name="pl1536"/>
            <p:cNvSpPr/>
            <p:nvPr/>
          </p:nvSpPr>
          <p:spPr>
            <a:xfrm>
              <a:off x="5050353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7" name="rc1537"/>
            <p:cNvSpPr/>
            <p:nvPr/>
          </p:nvSpPr>
          <p:spPr>
            <a:xfrm>
              <a:off x="4230346" y="4255908"/>
              <a:ext cx="279414" cy="178917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8" name="rc1538"/>
            <p:cNvSpPr/>
            <p:nvPr/>
          </p:nvSpPr>
          <p:spPr>
            <a:xfrm>
              <a:off x="4509760" y="4255908"/>
              <a:ext cx="93540" cy="178917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9" name="rc1539"/>
            <p:cNvSpPr/>
            <p:nvPr/>
          </p:nvSpPr>
          <p:spPr>
            <a:xfrm>
              <a:off x="4603301" y="4255908"/>
              <a:ext cx="53129" cy="178917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0" name="rc1540"/>
            <p:cNvSpPr/>
            <p:nvPr/>
          </p:nvSpPr>
          <p:spPr>
            <a:xfrm>
              <a:off x="4656430" y="4255908"/>
              <a:ext cx="90878" cy="178917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1" name="rc1541"/>
            <p:cNvSpPr/>
            <p:nvPr/>
          </p:nvSpPr>
          <p:spPr>
            <a:xfrm>
              <a:off x="4747309" y="4255908"/>
              <a:ext cx="88842" cy="178917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2" name="rc1542"/>
            <p:cNvSpPr/>
            <p:nvPr/>
          </p:nvSpPr>
          <p:spPr>
            <a:xfrm>
              <a:off x="4836152" y="4255908"/>
              <a:ext cx="57019" cy="178917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3" name="rc1543"/>
            <p:cNvSpPr/>
            <p:nvPr/>
          </p:nvSpPr>
          <p:spPr>
            <a:xfrm>
              <a:off x="4893171" y="4255908"/>
              <a:ext cx="55764" cy="178917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4" name="rc1544"/>
            <p:cNvSpPr/>
            <p:nvPr/>
          </p:nvSpPr>
          <p:spPr>
            <a:xfrm>
              <a:off x="4948935" y="4255908"/>
              <a:ext cx="24326" cy="178917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5" name="rc1545"/>
            <p:cNvSpPr/>
            <p:nvPr/>
          </p:nvSpPr>
          <p:spPr>
            <a:xfrm>
              <a:off x="4973262" y="4255908"/>
              <a:ext cx="21293" cy="178917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6" name="rc1546"/>
            <p:cNvSpPr/>
            <p:nvPr/>
          </p:nvSpPr>
          <p:spPr>
            <a:xfrm>
              <a:off x="4994556" y="4255908"/>
              <a:ext cx="4209" cy="178917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7" name="rc1547"/>
            <p:cNvSpPr/>
            <p:nvPr/>
          </p:nvSpPr>
          <p:spPr>
            <a:xfrm>
              <a:off x="4998765" y="4255908"/>
              <a:ext cx="14988" cy="178917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8" name="rc1548"/>
            <p:cNvSpPr/>
            <p:nvPr/>
          </p:nvSpPr>
          <p:spPr>
            <a:xfrm>
              <a:off x="5013753" y="4255908"/>
              <a:ext cx="1271" cy="178917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9" name="rc1549"/>
            <p:cNvSpPr/>
            <p:nvPr/>
          </p:nvSpPr>
          <p:spPr>
            <a:xfrm>
              <a:off x="5015025" y="4255908"/>
              <a:ext cx="130" cy="178917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0" name="rc1550"/>
            <p:cNvSpPr/>
            <p:nvPr/>
          </p:nvSpPr>
          <p:spPr>
            <a:xfrm>
              <a:off x="5015155" y="4255908"/>
              <a:ext cx="14106" cy="17891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1" name="rc1551"/>
            <p:cNvSpPr/>
            <p:nvPr/>
          </p:nvSpPr>
          <p:spPr>
            <a:xfrm>
              <a:off x="5029262" y="4255908"/>
              <a:ext cx="4222" cy="17891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2" name="rc1552"/>
            <p:cNvSpPr/>
            <p:nvPr/>
          </p:nvSpPr>
          <p:spPr>
            <a:xfrm>
              <a:off x="5033485" y="4255908"/>
              <a:ext cx="10451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3" name="rc1553"/>
            <p:cNvSpPr/>
            <p:nvPr/>
          </p:nvSpPr>
          <p:spPr>
            <a:xfrm>
              <a:off x="5043936" y="4255908"/>
              <a:ext cx="4453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4" name="rc1554"/>
            <p:cNvSpPr/>
            <p:nvPr/>
          </p:nvSpPr>
          <p:spPr>
            <a:xfrm>
              <a:off x="5048390" y="4255908"/>
              <a:ext cx="142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5" name="rc1555"/>
            <p:cNvSpPr/>
            <p:nvPr/>
          </p:nvSpPr>
          <p:spPr>
            <a:xfrm>
              <a:off x="5048532" y="4255908"/>
              <a:ext cx="92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6" name="rc1556"/>
            <p:cNvSpPr/>
            <p:nvPr/>
          </p:nvSpPr>
          <p:spPr>
            <a:xfrm>
              <a:off x="5048624" y="4255908"/>
              <a:ext cx="287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7" name="rc1557"/>
            <p:cNvSpPr/>
            <p:nvPr/>
          </p:nvSpPr>
          <p:spPr>
            <a:xfrm>
              <a:off x="5048912" y="4255908"/>
              <a:ext cx="468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8" name="rc1558"/>
            <p:cNvSpPr/>
            <p:nvPr/>
          </p:nvSpPr>
          <p:spPr>
            <a:xfrm>
              <a:off x="5049380" y="4255908"/>
              <a:ext cx="195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9" name="rc1559"/>
            <p:cNvSpPr/>
            <p:nvPr/>
          </p:nvSpPr>
          <p:spPr>
            <a:xfrm>
              <a:off x="5049575" y="4255908"/>
              <a:ext cx="13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0" name="rc1560"/>
            <p:cNvSpPr/>
            <p:nvPr/>
          </p:nvSpPr>
          <p:spPr>
            <a:xfrm>
              <a:off x="5049589" y="4255908"/>
              <a:ext cx="11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1" name="rc1561"/>
            <p:cNvSpPr/>
            <p:nvPr/>
          </p:nvSpPr>
          <p:spPr>
            <a:xfrm>
              <a:off x="5049699" y="4255908"/>
              <a:ext cx="415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2" name="rc1562"/>
            <p:cNvSpPr/>
            <p:nvPr/>
          </p:nvSpPr>
          <p:spPr>
            <a:xfrm>
              <a:off x="5050114" y="4255908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3" name="rc1563"/>
            <p:cNvSpPr/>
            <p:nvPr/>
          </p:nvSpPr>
          <p:spPr>
            <a:xfrm>
              <a:off x="5050114" y="4255908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4" name="rc1564"/>
            <p:cNvSpPr/>
            <p:nvPr/>
          </p:nvSpPr>
          <p:spPr>
            <a:xfrm>
              <a:off x="5050114" y="4255908"/>
              <a:ext cx="239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5" name="rc1565"/>
            <p:cNvSpPr/>
            <p:nvPr/>
          </p:nvSpPr>
          <p:spPr>
            <a:xfrm>
              <a:off x="5050353" y="4255908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6" name="rc1566"/>
            <p:cNvSpPr/>
            <p:nvPr/>
          </p:nvSpPr>
          <p:spPr>
            <a:xfrm>
              <a:off x="5050353" y="4255908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7" name="rc1567"/>
            <p:cNvSpPr/>
            <p:nvPr/>
          </p:nvSpPr>
          <p:spPr>
            <a:xfrm>
              <a:off x="5050353" y="4255908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8" name="rc1568"/>
            <p:cNvSpPr/>
            <p:nvPr/>
          </p:nvSpPr>
          <p:spPr>
            <a:xfrm>
              <a:off x="4230346" y="4057111"/>
              <a:ext cx="234049" cy="178917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9" name="rc1569"/>
            <p:cNvSpPr/>
            <p:nvPr/>
          </p:nvSpPr>
          <p:spPr>
            <a:xfrm>
              <a:off x="4464395" y="4057111"/>
              <a:ext cx="117763" cy="178917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0" name="rc1570"/>
            <p:cNvSpPr/>
            <p:nvPr/>
          </p:nvSpPr>
          <p:spPr>
            <a:xfrm>
              <a:off x="4582159" y="4057111"/>
              <a:ext cx="96357" cy="178917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1" name="rc1571"/>
            <p:cNvSpPr/>
            <p:nvPr/>
          </p:nvSpPr>
          <p:spPr>
            <a:xfrm>
              <a:off x="4678516" y="4057111"/>
              <a:ext cx="109918" cy="178917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2" name="rc1572"/>
            <p:cNvSpPr/>
            <p:nvPr/>
          </p:nvSpPr>
          <p:spPr>
            <a:xfrm>
              <a:off x="4788434" y="4057111"/>
              <a:ext cx="83971" cy="178917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3" name="rc1573"/>
            <p:cNvSpPr/>
            <p:nvPr/>
          </p:nvSpPr>
          <p:spPr>
            <a:xfrm>
              <a:off x="4872405" y="4057111"/>
              <a:ext cx="57357" cy="178917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4" name="rc1574"/>
            <p:cNvSpPr/>
            <p:nvPr/>
          </p:nvSpPr>
          <p:spPr>
            <a:xfrm>
              <a:off x="4929763" y="4057111"/>
              <a:ext cx="12842" cy="178917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5" name="rc1575"/>
            <p:cNvSpPr/>
            <p:nvPr/>
          </p:nvSpPr>
          <p:spPr>
            <a:xfrm>
              <a:off x="4942605" y="4057111"/>
              <a:ext cx="20414" cy="178917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6" name="rc1576"/>
            <p:cNvSpPr/>
            <p:nvPr/>
          </p:nvSpPr>
          <p:spPr>
            <a:xfrm>
              <a:off x="4963019" y="4057111"/>
              <a:ext cx="4160" cy="178917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7" name="rc1577"/>
            <p:cNvSpPr/>
            <p:nvPr/>
          </p:nvSpPr>
          <p:spPr>
            <a:xfrm>
              <a:off x="4967179" y="4057111"/>
              <a:ext cx="9746" cy="178917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8" name="rc1578"/>
            <p:cNvSpPr/>
            <p:nvPr/>
          </p:nvSpPr>
          <p:spPr>
            <a:xfrm>
              <a:off x="4976925" y="4057111"/>
              <a:ext cx="21290" cy="178917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9" name="rc1579"/>
            <p:cNvSpPr/>
            <p:nvPr/>
          </p:nvSpPr>
          <p:spPr>
            <a:xfrm>
              <a:off x="4998216" y="4057111"/>
              <a:ext cx="1543" cy="178917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0" name="rc1580"/>
            <p:cNvSpPr/>
            <p:nvPr/>
          </p:nvSpPr>
          <p:spPr>
            <a:xfrm>
              <a:off x="4999759" y="4057111"/>
              <a:ext cx="153" cy="178917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1" name="rc1581"/>
            <p:cNvSpPr/>
            <p:nvPr/>
          </p:nvSpPr>
          <p:spPr>
            <a:xfrm>
              <a:off x="4999913" y="4057111"/>
              <a:ext cx="9596" cy="17891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2" name="rc1582"/>
            <p:cNvSpPr/>
            <p:nvPr/>
          </p:nvSpPr>
          <p:spPr>
            <a:xfrm>
              <a:off x="5009509" y="4057111"/>
              <a:ext cx="17216" cy="17891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3" name="rc1583"/>
            <p:cNvSpPr/>
            <p:nvPr/>
          </p:nvSpPr>
          <p:spPr>
            <a:xfrm>
              <a:off x="5026726" y="4057111"/>
              <a:ext cx="14212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4" name="rc1584"/>
            <p:cNvSpPr/>
            <p:nvPr/>
          </p:nvSpPr>
          <p:spPr>
            <a:xfrm>
              <a:off x="5040938" y="4057111"/>
              <a:ext cx="3935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5" name="rc1585"/>
            <p:cNvSpPr/>
            <p:nvPr/>
          </p:nvSpPr>
          <p:spPr>
            <a:xfrm>
              <a:off x="5044874" y="4057111"/>
              <a:ext cx="3475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6" name="rc1586"/>
            <p:cNvSpPr/>
            <p:nvPr/>
          </p:nvSpPr>
          <p:spPr>
            <a:xfrm>
              <a:off x="5048349" y="4057111"/>
              <a:ext cx="194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7" name="rc1587"/>
            <p:cNvSpPr/>
            <p:nvPr/>
          </p:nvSpPr>
          <p:spPr>
            <a:xfrm>
              <a:off x="5048543" y="4057111"/>
              <a:ext cx="647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8" name="rc1588"/>
            <p:cNvSpPr/>
            <p:nvPr/>
          </p:nvSpPr>
          <p:spPr>
            <a:xfrm>
              <a:off x="5049191" y="4057111"/>
              <a:ext cx="145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9" name="rc1589"/>
            <p:cNvSpPr/>
            <p:nvPr/>
          </p:nvSpPr>
          <p:spPr>
            <a:xfrm>
              <a:off x="5049336" y="4057111"/>
              <a:ext cx="353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0" name="rc1590"/>
            <p:cNvSpPr/>
            <p:nvPr/>
          </p:nvSpPr>
          <p:spPr>
            <a:xfrm>
              <a:off x="5049689" y="4057111"/>
              <a:ext cx="71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1" name="rc1591"/>
            <p:cNvSpPr/>
            <p:nvPr/>
          </p:nvSpPr>
          <p:spPr>
            <a:xfrm>
              <a:off x="5049761" y="4057111"/>
              <a:ext cx="62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2" name="rc1592"/>
            <p:cNvSpPr/>
            <p:nvPr/>
          </p:nvSpPr>
          <p:spPr>
            <a:xfrm>
              <a:off x="5049824" y="4057111"/>
              <a:ext cx="495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3" name="rc1593"/>
            <p:cNvSpPr/>
            <p:nvPr/>
          </p:nvSpPr>
          <p:spPr>
            <a:xfrm>
              <a:off x="5050319" y="4057111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4" name="rc1594"/>
            <p:cNvSpPr/>
            <p:nvPr/>
          </p:nvSpPr>
          <p:spPr>
            <a:xfrm>
              <a:off x="5050319" y="4057111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5" name="rc1595"/>
            <p:cNvSpPr/>
            <p:nvPr/>
          </p:nvSpPr>
          <p:spPr>
            <a:xfrm>
              <a:off x="5050319" y="4057111"/>
              <a:ext cx="34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6" name="rc1596"/>
            <p:cNvSpPr/>
            <p:nvPr/>
          </p:nvSpPr>
          <p:spPr>
            <a:xfrm>
              <a:off x="5050353" y="4057111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7" name="rc1597"/>
            <p:cNvSpPr/>
            <p:nvPr/>
          </p:nvSpPr>
          <p:spPr>
            <a:xfrm>
              <a:off x="5050353" y="4057111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8" name="rc1598"/>
            <p:cNvSpPr/>
            <p:nvPr/>
          </p:nvSpPr>
          <p:spPr>
            <a:xfrm>
              <a:off x="5050353" y="4057111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9" name="rc1599"/>
            <p:cNvSpPr/>
            <p:nvPr/>
          </p:nvSpPr>
          <p:spPr>
            <a:xfrm>
              <a:off x="4230346" y="3858313"/>
              <a:ext cx="233559" cy="178917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0" name="rc1600"/>
            <p:cNvSpPr/>
            <p:nvPr/>
          </p:nvSpPr>
          <p:spPr>
            <a:xfrm>
              <a:off x="4463906" y="3858313"/>
              <a:ext cx="138391" cy="178917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1" name="rc1601"/>
            <p:cNvSpPr/>
            <p:nvPr/>
          </p:nvSpPr>
          <p:spPr>
            <a:xfrm>
              <a:off x="4602298" y="3858313"/>
              <a:ext cx="74277" cy="178917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2" name="rc1602"/>
            <p:cNvSpPr/>
            <p:nvPr/>
          </p:nvSpPr>
          <p:spPr>
            <a:xfrm>
              <a:off x="4676575" y="3858313"/>
              <a:ext cx="114542" cy="178917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3" name="rc1603"/>
            <p:cNvSpPr/>
            <p:nvPr/>
          </p:nvSpPr>
          <p:spPr>
            <a:xfrm>
              <a:off x="4791117" y="3858313"/>
              <a:ext cx="65128" cy="178917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4" name="rc1604"/>
            <p:cNvSpPr/>
            <p:nvPr/>
          </p:nvSpPr>
          <p:spPr>
            <a:xfrm>
              <a:off x="4856246" y="3858313"/>
              <a:ext cx="68192" cy="178917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5" name="rc1605"/>
            <p:cNvSpPr/>
            <p:nvPr/>
          </p:nvSpPr>
          <p:spPr>
            <a:xfrm>
              <a:off x="4924439" y="3858313"/>
              <a:ext cx="7375" cy="178917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6" name="rc1606"/>
            <p:cNvSpPr/>
            <p:nvPr/>
          </p:nvSpPr>
          <p:spPr>
            <a:xfrm>
              <a:off x="4931815" y="3858313"/>
              <a:ext cx="26095" cy="178917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7" name="rc1607"/>
            <p:cNvSpPr/>
            <p:nvPr/>
          </p:nvSpPr>
          <p:spPr>
            <a:xfrm>
              <a:off x="4957910" y="3858313"/>
              <a:ext cx="2891" cy="178917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8" name="rc1608"/>
            <p:cNvSpPr/>
            <p:nvPr/>
          </p:nvSpPr>
          <p:spPr>
            <a:xfrm>
              <a:off x="4960802" y="3858313"/>
              <a:ext cx="14206" cy="178917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9" name="rc1609"/>
            <p:cNvSpPr/>
            <p:nvPr/>
          </p:nvSpPr>
          <p:spPr>
            <a:xfrm>
              <a:off x="4975009" y="3858313"/>
              <a:ext cx="29060" cy="178917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0" name="rc1610"/>
            <p:cNvSpPr/>
            <p:nvPr/>
          </p:nvSpPr>
          <p:spPr>
            <a:xfrm>
              <a:off x="5004070" y="3858313"/>
              <a:ext cx="2238" cy="178917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1" name="rc1611"/>
            <p:cNvSpPr/>
            <p:nvPr/>
          </p:nvSpPr>
          <p:spPr>
            <a:xfrm>
              <a:off x="5006309" y="3858313"/>
              <a:ext cx="84" cy="178917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2" name="rc1612"/>
            <p:cNvSpPr/>
            <p:nvPr/>
          </p:nvSpPr>
          <p:spPr>
            <a:xfrm>
              <a:off x="5006394" y="3858313"/>
              <a:ext cx="4866" cy="17891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3" name="rc1613"/>
            <p:cNvSpPr/>
            <p:nvPr/>
          </p:nvSpPr>
          <p:spPr>
            <a:xfrm>
              <a:off x="5011260" y="3858313"/>
              <a:ext cx="8057" cy="17891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4" name="rc1614"/>
            <p:cNvSpPr/>
            <p:nvPr/>
          </p:nvSpPr>
          <p:spPr>
            <a:xfrm>
              <a:off x="5019318" y="3858313"/>
              <a:ext cx="17273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5" name="rc1615"/>
            <p:cNvSpPr/>
            <p:nvPr/>
          </p:nvSpPr>
          <p:spPr>
            <a:xfrm>
              <a:off x="5036592" y="3858313"/>
              <a:ext cx="1044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6" name="rc1616"/>
            <p:cNvSpPr/>
            <p:nvPr/>
          </p:nvSpPr>
          <p:spPr>
            <a:xfrm>
              <a:off x="5047033" y="3858313"/>
              <a:ext cx="935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7" name="rc1617"/>
            <p:cNvSpPr/>
            <p:nvPr/>
          </p:nvSpPr>
          <p:spPr>
            <a:xfrm>
              <a:off x="5047968" y="3858313"/>
              <a:ext cx="129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8" name="rc1618"/>
            <p:cNvSpPr/>
            <p:nvPr/>
          </p:nvSpPr>
          <p:spPr>
            <a:xfrm>
              <a:off x="5048098" y="3858313"/>
              <a:ext cx="919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9" name="rc1619"/>
            <p:cNvSpPr/>
            <p:nvPr/>
          </p:nvSpPr>
          <p:spPr>
            <a:xfrm>
              <a:off x="5049018" y="3858313"/>
              <a:ext cx="67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0" name="rc1620"/>
            <p:cNvSpPr/>
            <p:nvPr/>
          </p:nvSpPr>
          <p:spPr>
            <a:xfrm>
              <a:off x="5049085" y="3858313"/>
              <a:ext cx="192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1" name="rc1621"/>
            <p:cNvSpPr/>
            <p:nvPr/>
          </p:nvSpPr>
          <p:spPr>
            <a:xfrm>
              <a:off x="5049278" y="3858313"/>
              <a:ext cx="25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2" name="rc1622"/>
            <p:cNvSpPr/>
            <p:nvPr/>
          </p:nvSpPr>
          <p:spPr>
            <a:xfrm>
              <a:off x="5049303" y="3858313"/>
              <a:ext cx="69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3" name="rc1623"/>
            <p:cNvSpPr/>
            <p:nvPr/>
          </p:nvSpPr>
          <p:spPr>
            <a:xfrm>
              <a:off x="5049372" y="3858313"/>
              <a:ext cx="792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4" name="rc1624"/>
            <p:cNvSpPr/>
            <p:nvPr/>
          </p:nvSpPr>
          <p:spPr>
            <a:xfrm>
              <a:off x="5050164" y="3858313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5" name="rc1625"/>
            <p:cNvSpPr/>
            <p:nvPr/>
          </p:nvSpPr>
          <p:spPr>
            <a:xfrm>
              <a:off x="5050164" y="3858313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6" name="rc1626"/>
            <p:cNvSpPr/>
            <p:nvPr/>
          </p:nvSpPr>
          <p:spPr>
            <a:xfrm>
              <a:off x="5050164" y="3858313"/>
              <a:ext cx="189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7" name="rc1627"/>
            <p:cNvSpPr/>
            <p:nvPr/>
          </p:nvSpPr>
          <p:spPr>
            <a:xfrm>
              <a:off x="5050353" y="3858313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8" name="rc1628"/>
            <p:cNvSpPr/>
            <p:nvPr/>
          </p:nvSpPr>
          <p:spPr>
            <a:xfrm>
              <a:off x="5050353" y="3858313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9" name="rc1629"/>
            <p:cNvSpPr/>
            <p:nvPr/>
          </p:nvSpPr>
          <p:spPr>
            <a:xfrm>
              <a:off x="5050353" y="3858313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0" name="rc1630"/>
            <p:cNvSpPr/>
            <p:nvPr/>
          </p:nvSpPr>
          <p:spPr>
            <a:xfrm>
              <a:off x="4230346" y="3659516"/>
              <a:ext cx="269074" cy="178917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1" name="rc1631"/>
            <p:cNvSpPr/>
            <p:nvPr/>
          </p:nvSpPr>
          <p:spPr>
            <a:xfrm>
              <a:off x="4499420" y="3659516"/>
              <a:ext cx="97310" cy="178917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2" name="rc1632"/>
            <p:cNvSpPr/>
            <p:nvPr/>
          </p:nvSpPr>
          <p:spPr>
            <a:xfrm>
              <a:off x="4596730" y="3659516"/>
              <a:ext cx="68636" cy="178917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3" name="rc1633"/>
            <p:cNvSpPr/>
            <p:nvPr/>
          </p:nvSpPr>
          <p:spPr>
            <a:xfrm>
              <a:off x="4665367" y="3659516"/>
              <a:ext cx="85806" cy="178917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4" name="rc1634"/>
            <p:cNvSpPr/>
            <p:nvPr/>
          </p:nvSpPr>
          <p:spPr>
            <a:xfrm>
              <a:off x="4751173" y="3659516"/>
              <a:ext cx="75043" cy="178917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5" name="rc1635"/>
            <p:cNvSpPr/>
            <p:nvPr/>
          </p:nvSpPr>
          <p:spPr>
            <a:xfrm>
              <a:off x="4826217" y="3659516"/>
              <a:ext cx="59191" cy="178917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6" name="rc1636"/>
            <p:cNvSpPr/>
            <p:nvPr/>
          </p:nvSpPr>
          <p:spPr>
            <a:xfrm>
              <a:off x="4885409" y="3659516"/>
              <a:ext cx="19982" cy="178917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7" name="rc1637"/>
            <p:cNvSpPr/>
            <p:nvPr/>
          </p:nvSpPr>
          <p:spPr>
            <a:xfrm>
              <a:off x="4905391" y="3659516"/>
              <a:ext cx="39956" cy="178917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8" name="rc1638"/>
            <p:cNvSpPr/>
            <p:nvPr/>
          </p:nvSpPr>
          <p:spPr>
            <a:xfrm>
              <a:off x="4945347" y="3659516"/>
              <a:ext cx="22620" cy="178917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9" name="rc1639"/>
            <p:cNvSpPr/>
            <p:nvPr/>
          </p:nvSpPr>
          <p:spPr>
            <a:xfrm>
              <a:off x="4967967" y="3659516"/>
              <a:ext cx="19718" cy="178917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0" name="rc1640"/>
            <p:cNvSpPr/>
            <p:nvPr/>
          </p:nvSpPr>
          <p:spPr>
            <a:xfrm>
              <a:off x="4987686" y="3659516"/>
              <a:ext cx="14881" cy="178917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1" name="rc1641"/>
            <p:cNvSpPr/>
            <p:nvPr/>
          </p:nvSpPr>
          <p:spPr>
            <a:xfrm>
              <a:off x="5002567" y="3659516"/>
              <a:ext cx="3547" cy="178917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2" name="rc1642"/>
            <p:cNvSpPr/>
            <p:nvPr/>
          </p:nvSpPr>
          <p:spPr>
            <a:xfrm>
              <a:off x="5006115" y="3659516"/>
              <a:ext cx="1488" cy="178917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3" name="rc1643"/>
            <p:cNvSpPr/>
            <p:nvPr/>
          </p:nvSpPr>
          <p:spPr>
            <a:xfrm>
              <a:off x="5007604" y="3659516"/>
              <a:ext cx="6430" cy="17891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4" name="rc1644"/>
            <p:cNvSpPr/>
            <p:nvPr/>
          </p:nvSpPr>
          <p:spPr>
            <a:xfrm>
              <a:off x="5014034" y="3659516"/>
              <a:ext cx="7485" cy="17891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5" name="rc1645"/>
            <p:cNvSpPr/>
            <p:nvPr/>
          </p:nvSpPr>
          <p:spPr>
            <a:xfrm>
              <a:off x="5021519" y="3659516"/>
              <a:ext cx="5345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6" name="rc1646"/>
            <p:cNvSpPr/>
            <p:nvPr/>
          </p:nvSpPr>
          <p:spPr>
            <a:xfrm>
              <a:off x="5026865" y="3659516"/>
              <a:ext cx="10416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7" name="rc1647"/>
            <p:cNvSpPr/>
            <p:nvPr/>
          </p:nvSpPr>
          <p:spPr>
            <a:xfrm>
              <a:off x="5037282" y="3659516"/>
              <a:ext cx="4979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8" name="rc1648"/>
            <p:cNvSpPr/>
            <p:nvPr/>
          </p:nvSpPr>
          <p:spPr>
            <a:xfrm>
              <a:off x="5042261" y="3659516"/>
              <a:ext cx="106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9" name="rc1649"/>
            <p:cNvSpPr/>
            <p:nvPr/>
          </p:nvSpPr>
          <p:spPr>
            <a:xfrm>
              <a:off x="5043321" y="3659516"/>
              <a:ext cx="1784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0" name="rc1650"/>
            <p:cNvSpPr/>
            <p:nvPr/>
          </p:nvSpPr>
          <p:spPr>
            <a:xfrm>
              <a:off x="5045106" y="3659516"/>
              <a:ext cx="948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1" name="rc1651"/>
            <p:cNvSpPr/>
            <p:nvPr/>
          </p:nvSpPr>
          <p:spPr>
            <a:xfrm>
              <a:off x="5046054" y="3659516"/>
              <a:ext cx="175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2" name="rc1652"/>
            <p:cNvSpPr/>
            <p:nvPr/>
          </p:nvSpPr>
          <p:spPr>
            <a:xfrm>
              <a:off x="5047804" y="3659516"/>
              <a:ext cx="221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3" name="rc1653"/>
            <p:cNvSpPr/>
            <p:nvPr/>
          </p:nvSpPr>
          <p:spPr>
            <a:xfrm>
              <a:off x="5048026" y="3659516"/>
              <a:ext cx="1089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4" name="rc1654"/>
            <p:cNvSpPr/>
            <p:nvPr/>
          </p:nvSpPr>
          <p:spPr>
            <a:xfrm>
              <a:off x="5049115" y="3659516"/>
              <a:ext cx="1238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5" name="rc1655"/>
            <p:cNvSpPr/>
            <p:nvPr/>
          </p:nvSpPr>
          <p:spPr>
            <a:xfrm>
              <a:off x="5050353" y="3659516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6" name="rc1656"/>
            <p:cNvSpPr/>
            <p:nvPr/>
          </p:nvSpPr>
          <p:spPr>
            <a:xfrm>
              <a:off x="5050353" y="3659516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7" name="rc1657"/>
            <p:cNvSpPr/>
            <p:nvPr/>
          </p:nvSpPr>
          <p:spPr>
            <a:xfrm>
              <a:off x="5050353" y="3659516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8" name="rc1658"/>
            <p:cNvSpPr/>
            <p:nvPr/>
          </p:nvSpPr>
          <p:spPr>
            <a:xfrm>
              <a:off x="5050353" y="3659516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9" name="rc1659"/>
            <p:cNvSpPr/>
            <p:nvPr/>
          </p:nvSpPr>
          <p:spPr>
            <a:xfrm>
              <a:off x="5050353" y="3659516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0" name="rc1660"/>
            <p:cNvSpPr/>
            <p:nvPr/>
          </p:nvSpPr>
          <p:spPr>
            <a:xfrm>
              <a:off x="5050353" y="3659516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1" name="rc1661"/>
            <p:cNvSpPr/>
            <p:nvPr/>
          </p:nvSpPr>
          <p:spPr>
            <a:xfrm>
              <a:off x="4189346" y="3629696"/>
              <a:ext cx="902008" cy="83494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2" name="rc1662"/>
            <p:cNvSpPr/>
            <p:nvPr/>
          </p:nvSpPr>
          <p:spPr>
            <a:xfrm>
              <a:off x="4189346" y="5566655"/>
              <a:ext cx="902008" cy="8349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3" name="pl1663"/>
            <p:cNvSpPr/>
            <p:nvPr/>
          </p:nvSpPr>
          <p:spPr>
            <a:xfrm>
              <a:off x="4332847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4" name="pl1664"/>
            <p:cNvSpPr/>
            <p:nvPr/>
          </p:nvSpPr>
          <p:spPr>
            <a:xfrm>
              <a:off x="4537849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5" name="pl1665"/>
            <p:cNvSpPr/>
            <p:nvPr/>
          </p:nvSpPr>
          <p:spPr>
            <a:xfrm>
              <a:off x="4742851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6" name="pl1666"/>
            <p:cNvSpPr/>
            <p:nvPr/>
          </p:nvSpPr>
          <p:spPr>
            <a:xfrm>
              <a:off x="4947853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7" name="pl1667"/>
            <p:cNvSpPr/>
            <p:nvPr/>
          </p:nvSpPr>
          <p:spPr>
            <a:xfrm>
              <a:off x="4189346" y="6282326"/>
              <a:ext cx="902008" cy="0"/>
            </a:xfrm>
            <a:custGeom>
              <a:avLst/>
              <a:pathLst>
                <a:path w="902008" h="0">
                  <a:moveTo>
                    <a:pt x="0" y="0"/>
                  </a:moveTo>
                  <a:lnTo>
                    <a:pt x="902008" y="0"/>
                  </a:lnTo>
                  <a:lnTo>
                    <a:pt x="90200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8" name="pl1668"/>
            <p:cNvSpPr/>
            <p:nvPr/>
          </p:nvSpPr>
          <p:spPr>
            <a:xfrm>
              <a:off x="4189346" y="6083528"/>
              <a:ext cx="902008" cy="0"/>
            </a:xfrm>
            <a:custGeom>
              <a:avLst/>
              <a:pathLst>
                <a:path w="902008" h="0">
                  <a:moveTo>
                    <a:pt x="0" y="0"/>
                  </a:moveTo>
                  <a:lnTo>
                    <a:pt x="902008" y="0"/>
                  </a:lnTo>
                  <a:lnTo>
                    <a:pt x="90200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9" name="pl1669"/>
            <p:cNvSpPr/>
            <p:nvPr/>
          </p:nvSpPr>
          <p:spPr>
            <a:xfrm>
              <a:off x="4189346" y="5884731"/>
              <a:ext cx="902008" cy="0"/>
            </a:xfrm>
            <a:custGeom>
              <a:avLst/>
              <a:pathLst>
                <a:path w="902008" h="0">
                  <a:moveTo>
                    <a:pt x="0" y="0"/>
                  </a:moveTo>
                  <a:lnTo>
                    <a:pt x="902008" y="0"/>
                  </a:lnTo>
                  <a:lnTo>
                    <a:pt x="90200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0" name="pl1670"/>
            <p:cNvSpPr/>
            <p:nvPr/>
          </p:nvSpPr>
          <p:spPr>
            <a:xfrm>
              <a:off x="4189346" y="5685934"/>
              <a:ext cx="902008" cy="0"/>
            </a:xfrm>
            <a:custGeom>
              <a:avLst/>
              <a:pathLst>
                <a:path w="902008" h="0">
                  <a:moveTo>
                    <a:pt x="0" y="0"/>
                  </a:moveTo>
                  <a:lnTo>
                    <a:pt x="902008" y="0"/>
                  </a:lnTo>
                  <a:lnTo>
                    <a:pt x="90200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1" name="pl1671"/>
            <p:cNvSpPr/>
            <p:nvPr/>
          </p:nvSpPr>
          <p:spPr>
            <a:xfrm>
              <a:off x="4230346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2" name="pl1672"/>
            <p:cNvSpPr/>
            <p:nvPr/>
          </p:nvSpPr>
          <p:spPr>
            <a:xfrm>
              <a:off x="4435348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3" name="pl1673"/>
            <p:cNvSpPr/>
            <p:nvPr/>
          </p:nvSpPr>
          <p:spPr>
            <a:xfrm>
              <a:off x="4640350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4" name="pl1674"/>
            <p:cNvSpPr/>
            <p:nvPr/>
          </p:nvSpPr>
          <p:spPr>
            <a:xfrm>
              <a:off x="4845352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5" name="pl1675"/>
            <p:cNvSpPr/>
            <p:nvPr/>
          </p:nvSpPr>
          <p:spPr>
            <a:xfrm>
              <a:off x="5050353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6" name="rc1676"/>
            <p:cNvSpPr/>
            <p:nvPr/>
          </p:nvSpPr>
          <p:spPr>
            <a:xfrm>
              <a:off x="4230346" y="6192867"/>
              <a:ext cx="362428" cy="178917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7" name="rc1677"/>
            <p:cNvSpPr/>
            <p:nvPr/>
          </p:nvSpPr>
          <p:spPr>
            <a:xfrm>
              <a:off x="4592774" y="6192867"/>
              <a:ext cx="43803" cy="178917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8" name="rc1678"/>
            <p:cNvSpPr/>
            <p:nvPr/>
          </p:nvSpPr>
          <p:spPr>
            <a:xfrm>
              <a:off x="4636578" y="6192867"/>
              <a:ext cx="119418" cy="178917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9" name="rc1679"/>
            <p:cNvSpPr/>
            <p:nvPr/>
          </p:nvSpPr>
          <p:spPr>
            <a:xfrm>
              <a:off x="4755997" y="6192867"/>
              <a:ext cx="24859" cy="178917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0" name="rc1680"/>
            <p:cNvSpPr/>
            <p:nvPr/>
          </p:nvSpPr>
          <p:spPr>
            <a:xfrm>
              <a:off x="4780856" y="6192867"/>
              <a:ext cx="3781" cy="178917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1" name="rc1681"/>
            <p:cNvSpPr/>
            <p:nvPr/>
          </p:nvSpPr>
          <p:spPr>
            <a:xfrm>
              <a:off x="4784637" y="6192867"/>
              <a:ext cx="52200" cy="178917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2" name="rc1682"/>
            <p:cNvSpPr/>
            <p:nvPr/>
          </p:nvSpPr>
          <p:spPr>
            <a:xfrm>
              <a:off x="4836837" y="6192867"/>
              <a:ext cx="93472" cy="178917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3" name="rc1683"/>
            <p:cNvSpPr/>
            <p:nvPr/>
          </p:nvSpPr>
          <p:spPr>
            <a:xfrm>
              <a:off x="4930310" y="6192867"/>
              <a:ext cx="25697" cy="178917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4" name="rc1684"/>
            <p:cNvSpPr/>
            <p:nvPr/>
          </p:nvSpPr>
          <p:spPr>
            <a:xfrm>
              <a:off x="4956007" y="6192867"/>
              <a:ext cx="17498" cy="178917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5" name="rc1685"/>
            <p:cNvSpPr/>
            <p:nvPr/>
          </p:nvSpPr>
          <p:spPr>
            <a:xfrm>
              <a:off x="4973506" y="6192867"/>
              <a:ext cx="11395" cy="178917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6" name="rc1686"/>
            <p:cNvSpPr/>
            <p:nvPr/>
          </p:nvSpPr>
          <p:spPr>
            <a:xfrm>
              <a:off x="4984902" y="6192867"/>
              <a:ext cx="0" cy="178917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7" name="rc1687"/>
            <p:cNvSpPr/>
            <p:nvPr/>
          </p:nvSpPr>
          <p:spPr>
            <a:xfrm>
              <a:off x="4984902" y="6192867"/>
              <a:ext cx="0" cy="178917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8" name="rc1688"/>
            <p:cNvSpPr/>
            <p:nvPr/>
          </p:nvSpPr>
          <p:spPr>
            <a:xfrm>
              <a:off x="4984902" y="6192867"/>
              <a:ext cx="18950" cy="178917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9" name="rc1689"/>
            <p:cNvSpPr/>
            <p:nvPr/>
          </p:nvSpPr>
          <p:spPr>
            <a:xfrm>
              <a:off x="5003852" y="6192867"/>
              <a:ext cx="5153" cy="17891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0" name="rc1690"/>
            <p:cNvSpPr/>
            <p:nvPr/>
          </p:nvSpPr>
          <p:spPr>
            <a:xfrm>
              <a:off x="5009006" y="6192867"/>
              <a:ext cx="0" cy="17891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1" name="rc1691"/>
            <p:cNvSpPr/>
            <p:nvPr/>
          </p:nvSpPr>
          <p:spPr>
            <a:xfrm>
              <a:off x="5009006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2" name="rc1692"/>
            <p:cNvSpPr/>
            <p:nvPr/>
          </p:nvSpPr>
          <p:spPr>
            <a:xfrm>
              <a:off x="5009006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3" name="rc1693"/>
            <p:cNvSpPr/>
            <p:nvPr/>
          </p:nvSpPr>
          <p:spPr>
            <a:xfrm>
              <a:off x="5009006" y="6192867"/>
              <a:ext cx="16908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4" name="rc1694"/>
            <p:cNvSpPr/>
            <p:nvPr/>
          </p:nvSpPr>
          <p:spPr>
            <a:xfrm>
              <a:off x="5025914" y="6192867"/>
              <a:ext cx="4911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5" name="rc1695"/>
            <p:cNvSpPr/>
            <p:nvPr/>
          </p:nvSpPr>
          <p:spPr>
            <a:xfrm>
              <a:off x="5030825" y="6192867"/>
              <a:ext cx="5995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6" name="rc1696"/>
            <p:cNvSpPr/>
            <p:nvPr/>
          </p:nvSpPr>
          <p:spPr>
            <a:xfrm>
              <a:off x="5036821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7" name="rc1697"/>
            <p:cNvSpPr/>
            <p:nvPr/>
          </p:nvSpPr>
          <p:spPr>
            <a:xfrm>
              <a:off x="5036821" y="6192867"/>
              <a:ext cx="9486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8" name="rc1698"/>
            <p:cNvSpPr/>
            <p:nvPr/>
          </p:nvSpPr>
          <p:spPr>
            <a:xfrm>
              <a:off x="5046308" y="6192867"/>
              <a:ext cx="4045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9" name="rc1699"/>
            <p:cNvSpPr/>
            <p:nvPr/>
          </p:nvSpPr>
          <p:spPr>
            <a:xfrm>
              <a:off x="5050353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0" name="rc1700"/>
            <p:cNvSpPr/>
            <p:nvPr/>
          </p:nvSpPr>
          <p:spPr>
            <a:xfrm>
              <a:off x="5050353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1" name="rc1701"/>
            <p:cNvSpPr/>
            <p:nvPr/>
          </p:nvSpPr>
          <p:spPr>
            <a:xfrm>
              <a:off x="5050353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2" name="rc1702"/>
            <p:cNvSpPr/>
            <p:nvPr/>
          </p:nvSpPr>
          <p:spPr>
            <a:xfrm>
              <a:off x="5050353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3" name="rc1703"/>
            <p:cNvSpPr/>
            <p:nvPr/>
          </p:nvSpPr>
          <p:spPr>
            <a:xfrm>
              <a:off x="5050353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4" name="rc1704"/>
            <p:cNvSpPr/>
            <p:nvPr/>
          </p:nvSpPr>
          <p:spPr>
            <a:xfrm>
              <a:off x="5050353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5" name="rc1705"/>
            <p:cNvSpPr/>
            <p:nvPr/>
          </p:nvSpPr>
          <p:spPr>
            <a:xfrm>
              <a:off x="5050353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6" name="rc1706"/>
            <p:cNvSpPr/>
            <p:nvPr/>
          </p:nvSpPr>
          <p:spPr>
            <a:xfrm>
              <a:off x="5050353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7" name="rc1707"/>
            <p:cNvSpPr/>
            <p:nvPr/>
          </p:nvSpPr>
          <p:spPr>
            <a:xfrm>
              <a:off x="4230346" y="5994070"/>
              <a:ext cx="247296" cy="178917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8" name="rc1708"/>
            <p:cNvSpPr/>
            <p:nvPr/>
          </p:nvSpPr>
          <p:spPr>
            <a:xfrm>
              <a:off x="4477643" y="5994070"/>
              <a:ext cx="21669" cy="178917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9" name="rc1709"/>
            <p:cNvSpPr/>
            <p:nvPr/>
          </p:nvSpPr>
          <p:spPr>
            <a:xfrm>
              <a:off x="4499313" y="5994070"/>
              <a:ext cx="252857" cy="178917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0" name="rc1710"/>
            <p:cNvSpPr/>
            <p:nvPr/>
          </p:nvSpPr>
          <p:spPr>
            <a:xfrm>
              <a:off x="4752170" y="5994070"/>
              <a:ext cx="37325" cy="178917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1" name="rc1711"/>
            <p:cNvSpPr/>
            <p:nvPr/>
          </p:nvSpPr>
          <p:spPr>
            <a:xfrm>
              <a:off x="4789496" y="5994070"/>
              <a:ext cx="12581" cy="178917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2" name="rc1712"/>
            <p:cNvSpPr/>
            <p:nvPr/>
          </p:nvSpPr>
          <p:spPr>
            <a:xfrm>
              <a:off x="4802077" y="5994070"/>
              <a:ext cx="42444" cy="178917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3" name="rc1713"/>
            <p:cNvSpPr/>
            <p:nvPr/>
          </p:nvSpPr>
          <p:spPr>
            <a:xfrm>
              <a:off x="4844522" y="5994070"/>
              <a:ext cx="124421" cy="178917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4" name="rc1714"/>
            <p:cNvSpPr/>
            <p:nvPr/>
          </p:nvSpPr>
          <p:spPr>
            <a:xfrm>
              <a:off x="4968943" y="5994070"/>
              <a:ext cx="11769" cy="178917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5" name="rc1715"/>
            <p:cNvSpPr/>
            <p:nvPr/>
          </p:nvSpPr>
          <p:spPr>
            <a:xfrm>
              <a:off x="4980712" y="5994070"/>
              <a:ext cx="26745" cy="178917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6" name="rc1716"/>
            <p:cNvSpPr/>
            <p:nvPr/>
          </p:nvSpPr>
          <p:spPr>
            <a:xfrm>
              <a:off x="5007458" y="5994070"/>
              <a:ext cx="10516" cy="178917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7" name="rc1717"/>
            <p:cNvSpPr/>
            <p:nvPr/>
          </p:nvSpPr>
          <p:spPr>
            <a:xfrm>
              <a:off x="5017975" y="5994070"/>
              <a:ext cx="42" cy="178917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8" name="rc1718"/>
            <p:cNvSpPr/>
            <p:nvPr/>
          </p:nvSpPr>
          <p:spPr>
            <a:xfrm>
              <a:off x="5018018" y="5994070"/>
              <a:ext cx="0" cy="178917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9" name="rc1719"/>
            <p:cNvSpPr/>
            <p:nvPr/>
          </p:nvSpPr>
          <p:spPr>
            <a:xfrm>
              <a:off x="5018018" y="5994070"/>
              <a:ext cx="3975" cy="178917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0" name="rc1720"/>
            <p:cNvSpPr/>
            <p:nvPr/>
          </p:nvSpPr>
          <p:spPr>
            <a:xfrm>
              <a:off x="5021993" y="5994070"/>
              <a:ext cx="1448" cy="17891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1" name="rc1721"/>
            <p:cNvSpPr/>
            <p:nvPr/>
          </p:nvSpPr>
          <p:spPr>
            <a:xfrm>
              <a:off x="5023441" y="5994070"/>
              <a:ext cx="17" cy="17891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2" name="rc1722"/>
            <p:cNvSpPr/>
            <p:nvPr/>
          </p:nvSpPr>
          <p:spPr>
            <a:xfrm>
              <a:off x="5023459" y="5994070"/>
              <a:ext cx="18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3" name="rc1723"/>
            <p:cNvSpPr/>
            <p:nvPr/>
          </p:nvSpPr>
          <p:spPr>
            <a:xfrm>
              <a:off x="5023477" y="5994070"/>
              <a:ext cx="79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4" name="rc1724"/>
            <p:cNvSpPr/>
            <p:nvPr/>
          </p:nvSpPr>
          <p:spPr>
            <a:xfrm>
              <a:off x="5023557" y="5994070"/>
              <a:ext cx="17816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5" name="rc1725"/>
            <p:cNvSpPr/>
            <p:nvPr/>
          </p:nvSpPr>
          <p:spPr>
            <a:xfrm>
              <a:off x="5041374" y="5994070"/>
              <a:ext cx="1434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6" name="rc1726"/>
            <p:cNvSpPr/>
            <p:nvPr/>
          </p:nvSpPr>
          <p:spPr>
            <a:xfrm>
              <a:off x="5042808" y="5994070"/>
              <a:ext cx="4258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7" name="rc1727"/>
            <p:cNvSpPr/>
            <p:nvPr/>
          </p:nvSpPr>
          <p:spPr>
            <a:xfrm>
              <a:off x="5047066" y="5994070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8" name="rc1728"/>
            <p:cNvSpPr/>
            <p:nvPr/>
          </p:nvSpPr>
          <p:spPr>
            <a:xfrm>
              <a:off x="5047066" y="5994070"/>
              <a:ext cx="2539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9" name="rc1729"/>
            <p:cNvSpPr/>
            <p:nvPr/>
          </p:nvSpPr>
          <p:spPr>
            <a:xfrm>
              <a:off x="5049606" y="5994070"/>
              <a:ext cx="74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0" name="rc1730"/>
            <p:cNvSpPr/>
            <p:nvPr/>
          </p:nvSpPr>
          <p:spPr>
            <a:xfrm>
              <a:off x="5050346" y="5994070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1" name="rc1731"/>
            <p:cNvSpPr/>
            <p:nvPr/>
          </p:nvSpPr>
          <p:spPr>
            <a:xfrm>
              <a:off x="5050346" y="5994070"/>
              <a:ext cx="7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2" name="rc1732"/>
            <p:cNvSpPr/>
            <p:nvPr/>
          </p:nvSpPr>
          <p:spPr>
            <a:xfrm>
              <a:off x="5050353" y="5994070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3" name="rc1733"/>
            <p:cNvSpPr/>
            <p:nvPr/>
          </p:nvSpPr>
          <p:spPr>
            <a:xfrm>
              <a:off x="5050353" y="5994070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4" name="rc1734"/>
            <p:cNvSpPr/>
            <p:nvPr/>
          </p:nvSpPr>
          <p:spPr>
            <a:xfrm>
              <a:off x="5050353" y="5994070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5" name="rc1735"/>
            <p:cNvSpPr/>
            <p:nvPr/>
          </p:nvSpPr>
          <p:spPr>
            <a:xfrm>
              <a:off x="5050353" y="5994070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6" name="rc1736"/>
            <p:cNvSpPr/>
            <p:nvPr/>
          </p:nvSpPr>
          <p:spPr>
            <a:xfrm>
              <a:off x="5050353" y="5994070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7" name="rc1737"/>
            <p:cNvSpPr/>
            <p:nvPr/>
          </p:nvSpPr>
          <p:spPr>
            <a:xfrm>
              <a:off x="5050353" y="5994070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8" name="rc1738"/>
            <p:cNvSpPr/>
            <p:nvPr/>
          </p:nvSpPr>
          <p:spPr>
            <a:xfrm>
              <a:off x="4230346" y="5795272"/>
              <a:ext cx="263330" cy="178917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9" name="rc1739"/>
            <p:cNvSpPr/>
            <p:nvPr/>
          </p:nvSpPr>
          <p:spPr>
            <a:xfrm>
              <a:off x="4493677" y="5795272"/>
              <a:ext cx="67826" cy="178917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0" name="rc1740"/>
            <p:cNvSpPr/>
            <p:nvPr/>
          </p:nvSpPr>
          <p:spPr>
            <a:xfrm>
              <a:off x="4561504" y="5795272"/>
              <a:ext cx="146599" cy="178917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1" name="rc1741"/>
            <p:cNvSpPr/>
            <p:nvPr/>
          </p:nvSpPr>
          <p:spPr>
            <a:xfrm>
              <a:off x="4708103" y="5795272"/>
              <a:ext cx="59782" cy="178917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2" name="rc1742"/>
            <p:cNvSpPr/>
            <p:nvPr/>
          </p:nvSpPr>
          <p:spPr>
            <a:xfrm>
              <a:off x="4767886" y="5795272"/>
              <a:ext cx="22965" cy="178917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3" name="rc1743"/>
            <p:cNvSpPr/>
            <p:nvPr/>
          </p:nvSpPr>
          <p:spPr>
            <a:xfrm>
              <a:off x="4790851" y="5795272"/>
              <a:ext cx="47734" cy="178917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4" name="rc1744"/>
            <p:cNvSpPr/>
            <p:nvPr/>
          </p:nvSpPr>
          <p:spPr>
            <a:xfrm>
              <a:off x="4838586" y="5795272"/>
              <a:ext cx="120407" cy="178917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5" name="rc1745"/>
            <p:cNvSpPr/>
            <p:nvPr/>
          </p:nvSpPr>
          <p:spPr>
            <a:xfrm>
              <a:off x="4958994" y="5795272"/>
              <a:ext cx="18556" cy="178917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6" name="rc1746"/>
            <p:cNvSpPr/>
            <p:nvPr/>
          </p:nvSpPr>
          <p:spPr>
            <a:xfrm>
              <a:off x="4977550" y="5795272"/>
              <a:ext cx="20821" cy="178917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7" name="rc1747"/>
            <p:cNvSpPr/>
            <p:nvPr/>
          </p:nvSpPr>
          <p:spPr>
            <a:xfrm>
              <a:off x="4998372" y="5795272"/>
              <a:ext cx="9526" cy="178917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8" name="rc1748"/>
            <p:cNvSpPr/>
            <p:nvPr/>
          </p:nvSpPr>
          <p:spPr>
            <a:xfrm>
              <a:off x="5007899" y="5795272"/>
              <a:ext cx="9255" cy="178917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9" name="rc1749"/>
            <p:cNvSpPr/>
            <p:nvPr/>
          </p:nvSpPr>
          <p:spPr>
            <a:xfrm>
              <a:off x="5017154" y="5795272"/>
              <a:ext cx="246" cy="178917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0" name="rc1750"/>
            <p:cNvSpPr/>
            <p:nvPr/>
          </p:nvSpPr>
          <p:spPr>
            <a:xfrm>
              <a:off x="5017401" y="5795272"/>
              <a:ext cx="3641" cy="178917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1" name="rc1751"/>
            <p:cNvSpPr/>
            <p:nvPr/>
          </p:nvSpPr>
          <p:spPr>
            <a:xfrm>
              <a:off x="5021042" y="5795272"/>
              <a:ext cx="1923" cy="17891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2" name="rc1752"/>
            <p:cNvSpPr/>
            <p:nvPr/>
          </p:nvSpPr>
          <p:spPr>
            <a:xfrm>
              <a:off x="5022966" y="5795272"/>
              <a:ext cx="158" cy="17891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3" name="rc1753"/>
            <p:cNvSpPr/>
            <p:nvPr/>
          </p:nvSpPr>
          <p:spPr>
            <a:xfrm>
              <a:off x="5023124" y="5795272"/>
              <a:ext cx="7167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4" name="rc1754"/>
            <p:cNvSpPr/>
            <p:nvPr/>
          </p:nvSpPr>
          <p:spPr>
            <a:xfrm>
              <a:off x="5030291" y="5795272"/>
              <a:ext cx="5388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5" name="rc1755"/>
            <p:cNvSpPr/>
            <p:nvPr/>
          </p:nvSpPr>
          <p:spPr>
            <a:xfrm>
              <a:off x="5035680" y="5795272"/>
              <a:ext cx="7268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6" name="rc1756"/>
            <p:cNvSpPr/>
            <p:nvPr/>
          </p:nvSpPr>
          <p:spPr>
            <a:xfrm>
              <a:off x="5042948" y="5795272"/>
              <a:ext cx="1454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7" name="rc1757"/>
            <p:cNvSpPr/>
            <p:nvPr/>
          </p:nvSpPr>
          <p:spPr>
            <a:xfrm>
              <a:off x="5044403" y="5795272"/>
              <a:ext cx="2227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8" name="rc1758"/>
            <p:cNvSpPr/>
            <p:nvPr/>
          </p:nvSpPr>
          <p:spPr>
            <a:xfrm>
              <a:off x="5046631" y="5795272"/>
              <a:ext cx="177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9" name="rc1759"/>
            <p:cNvSpPr/>
            <p:nvPr/>
          </p:nvSpPr>
          <p:spPr>
            <a:xfrm>
              <a:off x="5046808" y="5795272"/>
              <a:ext cx="2572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0" name="rc1760"/>
            <p:cNvSpPr/>
            <p:nvPr/>
          </p:nvSpPr>
          <p:spPr>
            <a:xfrm>
              <a:off x="5049381" y="5795272"/>
              <a:ext cx="931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1" name="rc1761"/>
            <p:cNvSpPr/>
            <p:nvPr/>
          </p:nvSpPr>
          <p:spPr>
            <a:xfrm>
              <a:off x="5050312" y="5795272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2" name="rc1762"/>
            <p:cNvSpPr/>
            <p:nvPr/>
          </p:nvSpPr>
          <p:spPr>
            <a:xfrm>
              <a:off x="5050312" y="5795272"/>
              <a:ext cx="41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3" name="rc1763"/>
            <p:cNvSpPr/>
            <p:nvPr/>
          </p:nvSpPr>
          <p:spPr>
            <a:xfrm>
              <a:off x="5050353" y="5795272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4" name="rc1764"/>
            <p:cNvSpPr/>
            <p:nvPr/>
          </p:nvSpPr>
          <p:spPr>
            <a:xfrm>
              <a:off x="5050353" y="5795272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5" name="rc1765"/>
            <p:cNvSpPr/>
            <p:nvPr/>
          </p:nvSpPr>
          <p:spPr>
            <a:xfrm>
              <a:off x="5050353" y="5795272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6" name="rc1766"/>
            <p:cNvSpPr/>
            <p:nvPr/>
          </p:nvSpPr>
          <p:spPr>
            <a:xfrm>
              <a:off x="5050353" y="5795272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7" name="rc1767"/>
            <p:cNvSpPr/>
            <p:nvPr/>
          </p:nvSpPr>
          <p:spPr>
            <a:xfrm>
              <a:off x="5050353" y="5795272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8" name="rc1768"/>
            <p:cNvSpPr/>
            <p:nvPr/>
          </p:nvSpPr>
          <p:spPr>
            <a:xfrm>
              <a:off x="5050353" y="5795272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9" name="rc1769"/>
            <p:cNvSpPr/>
            <p:nvPr/>
          </p:nvSpPr>
          <p:spPr>
            <a:xfrm>
              <a:off x="4230346" y="5596475"/>
              <a:ext cx="259260" cy="178917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0" name="rc1770"/>
            <p:cNvSpPr/>
            <p:nvPr/>
          </p:nvSpPr>
          <p:spPr>
            <a:xfrm>
              <a:off x="4489606" y="5596475"/>
              <a:ext cx="118813" cy="178917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1" name="rc1771"/>
            <p:cNvSpPr/>
            <p:nvPr/>
          </p:nvSpPr>
          <p:spPr>
            <a:xfrm>
              <a:off x="4608420" y="5596475"/>
              <a:ext cx="64012" cy="178917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2" name="rc1772"/>
            <p:cNvSpPr/>
            <p:nvPr/>
          </p:nvSpPr>
          <p:spPr>
            <a:xfrm>
              <a:off x="4672433" y="5596475"/>
              <a:ext cx="83935" cy="178917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3" name="rc1773"/>
            <p:cNvSpPr/>
            <p:nvPr/>
          </p:nvSpPr>
          <p:spPr>
            <a:xfrm>
              <a:off x="4756368" y="5596475"/>
              <a:ext cx="69263" cy="178917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4" name="rc1774"/>
            <p:cNvSpPr/>
            <p:nvPr/>
          </p:nvSpPr>
          <p:spPr>
            <a:xfrm>
              <a:off x="4825632" y="5596475"/>
              <a:ext cx="80454" cy="178917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5" name="rc1775"/>
            <p:cNvSpPr/>
            <p:nvPr/>
          </p:nvSpPr>
          <p:spPr>
            <a:xfrm>
              <a:off x="4906086" y="5596475"/>
              <a:ext cx="15517" cy="178917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6" name="rc1776"/>
            <p:cNvSpPr/>
            <p:nvPr/>
          </p:nvSpPr>
          <p:spPr>
            <a:xfrm>
              <a:off x="4921603" y="5596475"/>
              <a:ext cx="37604" cy="178917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7" name="rc1777"/>
            <p:cNvSpPr/>
            <p:nvPr/>
          </p:nvSpPr>
          <p:spPr>
            <a:xfrm>
              <a:off x="4959208" y="5596475"/>
              <a:ext cx="10953" cy="178917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8" name="rc1778"/>
            <p:cNvSpPr/>
            <p:nvPr/>
          </p:nvSpPr>
          <p:spPr>
            <a:xfrm>
              <a:off x="4970161" y="5596475"/>
              <a:ext cx="12242" cy="178917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9" name="rc1779"/>
            <p:cNvSpPr/>
            <p:nvPr/>
          </p:nvSpPr>
          <p:spPr>
            <a:xfrm>
              <a:off x="4982404" y="5596475"/>
              <a:ext cx="24708" cy="178917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0" name="rc1780"/>
            <p:cNvSpPr/>
            <p:nvPr/>
          </p:nvSpPr>
          <p:spPr>
            <a:xfrm>
              <a:off x="5007112" y="5596475"/>
              <a:ext cx="1813" cy="178917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1" name="rc1781"/>
            <p:cNvSpPr/>
            <p:nvPr/>
          </p:nvSpPr>
          <p:spPr>
            <a:xfrm>
              <a:off x="5008926" y="5596475"/>
              <a:ext cx="1526" cy="178917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2" name="rc1782"/>
            <p:cNvSpPr/>
            <p:nvPr/>
          </p:nvSpPr>
          <p:spPr>
            <a:xfrm>
              <a:off x="5010452" y="5596475"/>
              <a:ext cx="3921" cy="17891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3" name="rc1783"/>
            <p:cNvSpPr/>
            <p:nvPr/>
          </p:nvSpPr>
          <p:spPr>
            <a:xfrm>
              <a:off x="5014374" y="5596475"/>
              <a:ext cx="3587" cy="17891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4" name="rc1784"/>
            <p:cNvSpPr/>
            <p:nvPr/>
          </p:nvSpPr>
          <p:spPr>
            <a:xfrm>
              <a:off x="5017961" y="5596475"/>
              <a:ext cx="15419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5" name="rc1785"/>
            <p:cNvSpPr/>
            <p:nvPr/>
          </p:nvSpPr>
          <p:spPr>
            <a:xfrm>
              <a:off x="5033380" y="5596475"/>
              <a:ext cx="9946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6" name="rc1786"/>
            <p:cNvSpPr/>
            <p:nvPr/>
          </p:nvSpPr>
          <p:spPr>
            <a:xfrm>
              <a:off x="5043326" y="5596475"/>
              <a:ext cx="1568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7" name="rc1787"/>
            <p:cNvSpPr/>
            <p:nvPr/>
          </p:nvSpPr>
          <p:spPr>
            <a:xfrm>
              <a:off x="5044895" y="5596475"/>
              <a:ext cx="603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8" name="rc1788"/>
            <p:cNvSpPr/>
            <p:nvPr/>
          </p:nvSpPr>
          <p:spPr>
            <a:xfrm>
              <a:off x="5045498" y="5596475"/>
              <a:ext cx="1413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9" name="rc1789"/>
            <p:cNvSpPr/>
            <p:nvPr/>
          </p:nvSpPr>
          <p:spPr>
            <a:xfrm>
              <a:off x="5046912" y="5596475"/>
              <a:ext cx="1812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0" name="rc1790"/>
            <p:cNvSpPr/>
            <p:nvPr/>
          </p:nvSpPr>
          <p:spPr>
            <a:xfrm>
              <a:off x="5048725" y="5596475"/>
              <a:ext cx="1295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1" name="rc1791"/>
            <p:cNvSpPr/>
            <p:nvPr/>
          </p:nvSpPr>
          <p:spPr>
            <a:xfrm>
              <a:off x="5050021" y="5596475"/>
              <a:ext cx="258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2" name="rc1792"/>
            <p:cNvSpPr/>
            <p:nvPr/>
          </p:nvSpPr>
          <p:spPr>
            <a:xfrm>
              <a:off x="5050279" y="5596475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3" name="rc1793"/>
            <p:cNvSpPr/>
            <p:nvPr/>
          </p:nvSpPr>
          <p:spPr>
            <a:xfrm>
              <a:off x="5050279" y="5596475"/>
              <a:ext cx="23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4" name="rc1794"/>
            <p:cNvSpPr/>
            <p:nvPr/>
          </p:nvSpPr>
          <p:spPr>
            <a:xfrm>
              <a:off x="5050302" y="5596475"/>
              <a:ext cx="51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5" name="rc1795"/>
            <p:cNvSpPr/>
            <p:nvPr/>
          </p:nvSpPr>
          <p:spPr>
            <a:xfrm>
              <a:off x="5050353" y="5596475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6" name="rc1796"/>
            <p:cNvSpPr/>
            <p:nvPr/>
          </p:nvSpPr>
          <p:spPr>
            <a:xfrm>
              <a:off x="5050353" y="5596475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7" name="rc1797"/>
            <p:cNvSpPr/>
            <p:nvPr/>
          </p:nvSpPr>
          <p:spPr>
            <a:xfrm>
              <a:off x="5050353" y="5596475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8" name="rc1798"/>
            <p:cNvSpPr/>
            <p:nvPr/>
          </p:nvSpPr>
          <p:spPr>
            <a:xfrm>
              <a:off x="5050353" y="5596475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9" name="rc1799"/>
            <p:cNvSpPr/>
            <p:nvPr/>
          </p:nvSpPr>
          <p:spPr>
            <a:xfrm>
              <a:off x="5050353" y="5596475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0" name="rc1800"/>
            <p:cNvSpPr/>
            <p:nvPr/>
          </p:nvSpPr>
          <p:spPr>
            <a:xfrm>
              <a:off x="4189346" y="5566655"/>
              <a:ext cx="902008" cy="83494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1" name="rc1801"/>
            <p:cNvSpPr/>
            <p:nvPr/>
          </p:nvSpPr>
          <p:spPr>
            <a:xfrm>
              <a:off x="5347884" y="1692737"/>
              <a:ext cx="902008" cy="8349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2" name="pl1802"/>
            <p:cNvSpPr/>
            <p:nvPr/>
          </p:nvSpPr>
          <p:spPr>
            <a:xfrm>
              <a:off x="5491385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3" name="pl1803"/>
            <p:cNvSpPr/>
            <p:nvPr/>
          </p:nvSpPr>
          <p:spPr>
            <a:xfrm>
              <a:off x="5696387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4" name="pl1804"/>
            <p:cNvSpPr/>
            <p:nvPr/>
          </p:nvSpPr>
          <p:spPr>
            <a:xfrm>
              <a:off x="5901389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5" name="pl1805"/>
            <p:cNvSpPr/>
            <p:nvPr/>
          </p:nvSpPr>
          <p:spPr>
            <a:xfrm>
              <a:off x="6106391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6" name="pl1806"/>
            <p:cNvSpPr/>
            <p:nvPr/>
          </p:nvSpPr>
          <p:spPr>
            <a:xfrm>
              <a:off x="5347884" y="2431346"/>
              <a:ext cx="902008" cy="0"/>
            </a:xfrm>
            <a:custGeom>
              <a:avLst/>
              <a:pathLst>
                <a:path w="902008" h="0">
                  <a:moveTo>
                    <a:pt x="0" y="0"/>
                  </a:moveTo>
                  <a:lnTo>
                    <a:pt x="902008" y="0"/>
                  </a:lnTo>
                  <a:lnTo>
                    <a:pt x="90200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7" name="pl1807"/>
            <p:cNvSpPr/>
            <p:nvPr/>
          </p:nvSpPr>
          <p:spPr>
            <a:xfrm>
              <a:off x="5347884" y="2270779"/>
              <a:ext cx="902008" cy="0"/>
            </a:xfrm>
            <a:custGeom>
              <a:avLst/>
              <a:pathLst>
                <a:path w="902008" h="0">
                  <a:moveTo>
                    <a:pt x="0" y="0"/>
                  </a:moveTo>
                  <a:lnTo>
                    <a:pt x="902008" y="0"/>
                  </a:lnTo>
                  <a:lnTo>
                    <a:pt x="90200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8" name="pl1808"/>
            <p:cNvSpPr/>
            <p:nvPr/>
          </p:nvSpPr>
          <p:spPr>
            <a:xfrm>
              <a:off x="5347884" y="2110212"/>
              <a:ext cx="902008" cy="0"/>
            </a:xfrm>
            <a:custGeom>
              <a:avLst/>
              <a:pathLst>
                <a:path w="902008" h="0">
                  <a:moveTo>
                    <a:pt x="0" y="0"/>
                  </a:moveTo>
                  <a:lnTo>
                    <a:pt x="902008" y="0"/>
                  </a:lnTo>
                  <a:lnTo>
                    <a:pt x="90200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9" name="pl1809"/>
            <p:cNvSpPr/>
            <p:nvPr/>
          </p:nvSpPr>
          <p:spPr>
            <a:xfrm>
              <a:off x="5347884" y="1949645"/>
              <a:ext cx="902008" cy="0"/>
            </a:xfrm>
            <a:custGeom>
              <a:avLst/>
              <a:pathLst>
                <a:path w="902008" h="0">
                  <a:moveTo>
                    <a:pt x="0" y="0"/>
                  </a:moveTo>
                  <a:lnTo>
                    <a:pt x="902008" y="0"/>
                  </a:lnTo>
                  <a:lnTo>
                    <a:pt x="90200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0" name="pl1810"/>
            <p:cNvSpPr/>
            <p:nvPr/>
          </p:nvSpPr>
          <p:spPr>
            <a:xfrm>
              <a:off x="5347884" y="1789077"/>
              <a:ext cx="902008" cy="0"/>
            </a:xfrm>
            <a:custGeom>
              <a:avLst/>
              <a:pathLst>
                <a:path w="902008" h="0">
                  <a:moveTo>
                    <a:pt x="0" y="0"/>
                  </a:moveTo>
                  <a:lnTo>
                    <a:pt x="902008" y="0"/>
                  </a:lnTo>
                  <a:lnTo>
                    <a:pt x="90200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1" name="pl1811"/>
            <p:cNvSpPr/>
            <p:nvPr/>
          </p:nvSpPr>
          <p:spPr>
            <a:xfrm>
              <a:off x="5388885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2" name="pl1812"/>
            <p:cNvSpPr/>
            <p:nvPr/>
          </p:nvSpPr>
          <p:spPr>
            <a:xfrm>
              <a:off x="5593886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3" name="pl1813"/>
            <p:cNvSpPr/>
            <p:nvPr/>
          </p:nvSpPr>
          <p:spPr>
            <a:xfrm>
              <a:off x="5798888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4" name="pl1814"/>
            <p:cNvSpPr/>
            <p:nvPr/>
          </p:nvSpPr>
          <p:spPr>
            <a:xfrm>
              <a:off x="6003890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5" name="pl1815"/>
            <p:cNvSpPr/>
            <p:nvPr/>
          </p:nvSpPr>
          <p:spPr>
            <a:xfrm>
              <a:off x="6208892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6" name="rc1816"/>
            <p:cNvSpPr/>
            <p:nvPr/>
          </p:nvSpPr>
          <p:spPr>
            <a:xfrm>
              <a:off x="5388885" y="2359091"/>
              <a:ext cx="436091" cy="144510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7" name="rc1817"/>
            <p:cNvSpPr/>
            <p:nvPr/>
          </p:nvSpPr>
          <p:spPr>
            <a:xfrm>
              <a:off x="5824976" y="2359091"/>
              <a:ext cx="67513" cy="144510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8" name="rc1818"/>
            <p:cNvSpPr/>
            <p:nvPr/>
          </p:nvSpPr>
          <p:spPr>
            <a:xfrm>
              <a:off x="5892489" y="2359091"/>
              <a:ext cx="31637" cy="144510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9" name="rc1819"/>
            <p:cNvSpPr/>
            <p:nvPr/>
          </p:nvSpPr>
          <p:spPr>
            <a:xfrm>
              <a:off x="5924126" y="2359091"/>
              <a:ext cx="41927" cy="144510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0" name="rc1820"/>
            <p:cNvSpPr/>
            <p:nvPr/>
          </p:nvSpPr>
          <p:spPr>
            <a:xfrm>
              <a:off x="5966054" y="2359091"/>
              <a:ext cx="15228" cy="144510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1" name="rc1821"/>
            <p:cNvSpPr/>
            <p:nvPr/>
          </p:nvSpPr>
          <p:spPr>
            <a:xfrm>
              <a:off x="5981282" y="2359091"/>
              <a:ext cx="39002" cy="144510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2" name="rc1822"/>
            <p:cNvSpPr/>
            <p:nvPr/>
          </p:nvSpPr>
          <p:spPr>
            <a:xfrm>
              <a:off x="6020285" y="2359091"/>
              <a:ext cx="58601" cy="144510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3" name="rc1823"/>
            <p:cNvSpPr/>
            <p:nvPr/>
          </p:nvSpPr>
          <p:spPr>
            <a:xfrm>
              <a:off x="6078887" y="2359091"/>
              <a:ext cx="40589" cy="144510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4" name="rc1824"/>
            <p:cNvSpPr/>
            <p:nvPr/>
          </p:nvSpPr>
          <p:spPr>
            <a:xfrm>
              <a:off x="6119476" y="2359091"/>
              <a:ext cx="14724" cy="144510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5" name="rc1825"/>
            <p:cNvSpPr/>
            <p:nvPr/>
          </p:nvSpPr>
          <p:spPr>
            <a:xfrm>
              <a:off x="6134200" y="2359091"/>
              <a:ext cx="6725" cy="144510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6" name="rc1826"/>
            <p:cNvSpPr/>
            <p:nvPr/>
          </p:nvSpPr>
          <p:spPr>
            <a:xfrm>
              <a:off x="6140925" y="2359091"/>
              <a:ext cx="3486" cy="144510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7" name="rc1827"/>
            <p:cNvSpPr/>
            <p:nvPr/>
          </p:nvSpPr>
          <p:spPr>
            <a:xfrm>
              <a:off x="6144412" y="2359091"/>
              <a:ext cx="9407" cy="144510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8" name="rc1828"/>
            <p:cNvSpPr/>
            <p:nvPr/>
          </p:nvSpPr>
          <p:spPr>
            <a:xfrm>
              <a:off x="6153820" y="2359091"/>
              <a:ext cx="21055" cy="144510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9" name="rc1829"/>
            <p:cNvSpPr/>
            <p:nvPr/>
          </p:nvSpPr>
          <p:spPr>
            <a:xfrm>
              <a:off x="6174875" y="2359091"/>
              <a:ext cx="10181" cy="144510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0" name="rc1830"/>
            <p:cNvSpPr/>
            <p:nvPr/>
          </p:nvSpPr>
          <p:spPr>
            <a:xfrm>
              <a:off x="6185057" y="2359091"/>
              <a:ext cx="1402" cy="144510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1" name="rc1831"/>
            <p:cNvSpPr/>
            <p:nvPr/>
          </p:nvSpPr>
          <p:spPr>
            <a:xfrm>
              <a:off x="6186459" y="2359091"/>
              <a:ext cx="100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2" name="rc1832"/>
            <p:cNvSpPr/>
            <p:nvPr/>
          </p:nvSpPr>
          <p:spPr>
            <a:xfrm>
              <a:off x="6187460" y="2359091"/>
              <a:ext cx="252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3" name="rc1833"/>
            <p:cNvSpPr/>
            <p:nvPr/>
          </p:nvSpPr>
          <p:spPr>
            <a:xfrm>
              <a:off x="6189980" y="2359091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4" name="rc1834"/>
            <p:cNvSpPr/>
            <p:nvPr/>
          </p:nvSpPr>
          <p:spPr>
            <a:xfrm>
              <a:off x="6189980" y="2359091"/>
              <a:ext cx="9201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5" name="rc1835"/>
            <p:cNvSpPr/>
            <p:nvPr/>
          </p:nvSpPr>
          <p:spPr>
            <a:xfrm>
              <a:off x="6199181" y="2359091"/>
              <a:ext cx="3289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6" name="rc1836"/>
            <p:cNvSpPr/>
            <p:nvPr/>
          </p:nvSpPr>
          <p:spPr>
            <a:xfrm>
              <a:off x="6202471" y="2359091"/>
              <a:ext cx="5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7" name="rc1837"/>
            <p:cNvSpPr/>
            <p:nvPr/>
          </p:nvSpPr>
          <p:spPr>
            <a:xfrm>
              <a:off x="6202477" y="2359091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8" name="rc1838"/>
            <p:cNvSpPr/>
            <p:nvPr/>
          </p:nvSpPr>
          <p:spPr>
            <a:xfrm>
              <a:off x="6202477" y="2359091"/>
              <a:ext cx="5432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9" name="rc1839"/>
            <p:cNvSpPr/>
            <p:nvPr/>
          </p:nvSpPr>
          <p:spPr>
            <a:xfrm>
              <a:off x="6207909" y="2359091"/>
              <a:ext cx="7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0" name="rc1840"/>
            <p:cNvSpPr/>
            <p:nvPr/>
          </p:nvSpPr>
          <p:spPr>
            <a:xfrm>
              <a:off x="6207917" y="2359091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1" name="rc1841"/>
            <p:cNvSpPr/>
            <p:nvPr/>
          </p:nvSpPr>
          <p:spPr>
            <a:xfrm>
              <a:off x="6207917" y="2359091"/>
              <a:ext cx="975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2" name="rc1842"/>
            <p:cNvSpPr/>
            <p:nvPr/>
          </p:nvSpPr>
          <p:spPr>
            <a:xfrm>
              <a:off x="6208892" y="2359091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3" name="rc1843"/>
            <p:cNvSpPr/>
            <p:nvPr/>
          </p:nvSpPr>
          <p:spPr>
            <a:xfrm>
              <a:off x="6208892" y="2359091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4" name="rc1844"/>
            <p:cNvSpPr/>
            <p:nvPr/>
          </p:nvSpPr>
          <p:spPr>
            <a:xfrm>
              <a:off x="6208892" y="2359091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5" name="rc1845"/>
            <p:cNvSpPr/>
            <p:nvPr/>
          </p:nvSpPr>
          <p:spPr>
            <a:xfrm>
              <a:off x="6208892" y="2359091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6" name="rc1846"/>
            <p:cNvSpPr/>
            <p:nvPr/>
          </p:nvSpPr>
          <p:spPr>
            <a:xfrm>
              <a:off x="6208892" y="2359091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7" name="rc1847"/>
            <p:cNvSpPr/>
            <p:nvPr/>
          </p:nvSpPr>
          <p:spPr>
            <a:xfrm>
              <a:off x="5388885" y="2198524"/>
              <a:ext cx="380302" cy="144510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8" name="rc1848"/>
            <p:cNvSpPr/>
            <p:nvPr/>
          </p:nvSpPr>
          <p:spPr>
            <a:xfrm>
              <a:off x="5769187" y="2198524"/>
              <a:ext cx="66398" cy="144510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9" name="rc1849"/>
            <p:cNvSpPr/>
            <p:nvPr/>
          </p:nvSpPr>
          <p:spPr>
            <a:xfrm>
              <a:off x="5835586" y="2198524"/>
              <a:ext cx="52238" cy="144510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0" name="rc1850"/>
            <p:cNvSpPr/>
            <p:nvPr/>
          </p:nvSpPr>
          <p:spPr>
            <a:xfrm>
              <a:off x="5887824" y="2198524"/>
              <a:ext cx="60720" cy="144510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1" name="rc1851"/>
            <p:cNvSpPr/>
            <p:nvPr/>
          </p:nvSpPr>
          <p:spPr>
            <a:xfrm>
              <a:off x="5948544" y="2198524"/>
              <a:ext cx="7705" cy="144510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2" name="rc1852"/>
            <p:cNvSpPr/>
            <p:nvPr/>
          </p:nvSpPr>
          <p:spPr>
            <a:xfrm>
              <a:off x="5956250" y="2198524"/>
              <a:ext cx="40412" cy="144510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3" name="rc1853"/>
            <p:cNvSpPr/>
            <p:nvPr/>
          </p:nvSpPr>
          <p:spPr>
            <a:xfrm>
              <a:off x="5996662" y="2198524"/>
              <a:ext cx="71220" cy="144510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4" name="rc1854"/>
            <p:cNvSpPr/>
            <p:nvPr/>
          </p:nvSpPr>
          <p:spPr>
            <a:xfrm>
              <a:off x="6067882" y="2198524"/>
              <a:ext cx="40816" cy="144510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5" name="rc1855"/>
            <p:cNvSpPr/>
            <p:nvPr/>
          </p:nvSpPr>
          <p:spPr>
            <a:xfrm>
              <a:off x="6108699" y="2198524"/>
              <a:ext cx="16868" cy="144510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6" name="rc1856"/>
            <p:cNvSpPr/>
            <p:nvPr/>
          </p:nvSpPr>
          <p:spPr>
            <a:xfrm>
              <a:off x="6125568" y="2198524"/>
              <a:ext cx="19366" cy="144510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7" name="rc1857"/>
            <p:cNvSpPr/>
            <p:nvPr/>
          </p:nvSpPr>
          <p:spPr>
            <a:xfrm>
              <a:off x="6144934" y="2198524"/>
              <a:ext cx="0" cy="144510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8" name="rc1858"/>
            <p:cNvSpPr/>
            <p:nvPr/>
          </p:nvSpPr>
          <p:spPr>
            <a:xfrm>
              <a:off x="6144934" y="2198524"/>
              <a:ext cx="12736" cy="144510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9" name="rc1859"/>
            <p:cNvSpPr/>
            <p:nvPr/>
          </p:nvSpPr>
          <p:spPr>
            <a:xfrm>
              <a:off x="6157671" y="2198524"/>
              <a:ext cx="17096" cy="144510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0" name="rc1860"/>
            <p:cNvSpPr/>
            <p:nvPr/>
          </p:nvSpPr>
          <p:spPr>
            <a:xfrm>
              <a:off x="6174767" y="2198524"/>
              <a:ext cx="15876" cy="144510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1" name="rc1861"/>
            <p:cNvSpPr/>
            <p:nvPr/>
          </p:nvSpPr>
          <p:spPr>
            <a:xfrm>
              <a:off x="6190643" y="2198524"/>
              <a:ext cx="1313" cy="144510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2" name="rc1862"/>
            <p:cNvSpPr/>
            <p:nvPr/>
          </p:nvSpPr>
          <p:spPr>
            <a:xfrm>
              <a:off x="6191957" y="2198524"/>
              <a:ext cx="406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3" name="rc1863"/>
            <p:cNvSpPr/>
            <p:nvPr/>
          </p:nvSpPr>
          <p:spPr>
            <a:xfrm>
              <a:off x="6192363" y="2198524"/>
              <a:ext cx="7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4" name="rc1864"/>
            <p:cNvSpPr/>
            <p:nvPr/>
          </p:nvSpPr>
          <p:spPr>
            <a:xfrm>
              <a:off x="6192434" y="2198524"/>
              <a:ext cx="5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5" name="rc1865"/>
            <p:cNvSpPr/>
            <p:nvPr/>
          </p:nvSpPr>
          <p:spPr>
            <a:xfrm>
              <a:off x="6192439" y="2198524"/>
              <a:ext cx="14649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6" name="rc1866"/>
            <p:cNvSpPr/>
            <p:nvPr/>
          </p:nvSpPr>
          <p:spPr>
            <a:xfrm>
              <a:off x="6207088" y="2198524"/>
              <a:ext cx="74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7" name="rc1867"/>
            <p:cNvSpPr/>
            <p:nvPr/>
          </p:nvSpPr>
          <p:spPr>
            <a:xfrm>
              <a:off x="6207163" y="2198524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8" name="rc1868"/>
            <p:cNvSpPr/>
            <p:nvPr/>
          </p:nvSpPr>
          <p:spPr>
            <a:xfrm>
              <a:off x="6207163" y="2198524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9" name="rc1869"/>
            <p:cNvSpPr/>
            <p:nvPr/>
          </p:nvSpPr>
          <p:spPr>
            <a:xfrm>
              <a:off x="6207163" y="2198524"/>
              <a:ext cx="1185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0" name="rc1870"/>
            <p:cNvSpPr/>
            <p:nvPr/>
          </p:nvSpPr>
          <p:spPr>
            <a:xfrm>
              <a:off x="6208348" y="2198524"/>
              <a:ext cx="45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1" name="rc1871"/>
            <p:cNvSpPr/>
            <p:nvPr/>
          </p:nvSpPr>
          <p:spPr>
            <a:xfrm>
              <a:off x="6208394" y="2198524"/>
              <a:ext cx="3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2" name="rc1872"/>
            <p:cNvSpPr/>
            <p:nvPr/>
          </p:nvSpPr>
          <p:spPr>
            <a:xfrm>
              <a:off x="6208398" y="2198524"/>
              <a:ext cx="452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3" name="rc1873"/>
            <p:cNvSpPr/>
            <p:nvPr/>
          </p:nvSpPr>
          <p:spPr>
            <a:xfrm>
              <a:off x="6208850" y="2198524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4" name="rc1874"/>
            <p:cNvSpPr/>
            <p:nvPr/>
          </p:nvSpPr>
          <p:spPr>
            <a:xfrm>
              <a:off x="6208850" y="2198524"/>
              <a:ext cx="37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5" name="rc1875"/>
            <p:cNvSpPr/>
            <p:nvPr/>
          </p:nvSpPr>
          <p:spPr>
            <a:xfrm>
              <a:off x="6208888" y="2198524"/>
              <a:ext cx="4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6" name="rc1876"/>
            <p:cNvSpPr/>
            <p:nvPr/>
          </p:nvSpPr>
          <p:spPr>
            <a:xfrm>
              <a:off x="6208892" y="2198524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7" name="rc1877"/>
            <p:cNvSpPr/>
            <p:nvPr/>
          </p:nvSpPr>
          <p:spPr>
            <a:xfrm>
              <a:off x="6208892" y="2198524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8" name="rc1878"/>
            <p:cNvSpPr/>
            <p:nvPr/>
          </p:nvSpPr>
          <p:spPr>
            <a:xfrm>
              <a:off x="5388885" y="2037957"/>
              <a:ext cx="390397" cy="144510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9" name="rc1879"/>
            <p:cNvSpPr/>
            <p:nvPr/>
          </p:nvSpPr>
          <p:spPr>
            <a:xfrm>
              <a:off x="5779282" y="2037957"/>
              <a:ext cx="63802" cy="144510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0" name="rc1880"/>
            <p:cNvSpPr/>
            <p:nvPr/>
          </p:nvSpPr>
          <p:spPr>
            <a:xfrm>
              <a:off x="5843084" y="2037957"/>
              <a:ext cx="45339" cy="144510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1" name="rc1881"/>
            <p:cNvSpPr/>
            <p:nvPr/>
          </p:nvSpPr>
          <p:spPr>
            <a:xfrm>
              <a:off x="5888424" y="2037957"/>
              <a:ext cx="59387" cy="144510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2" name="rc1882"/>
            <p:cNvSpPr/>
            <p:nvPr/>
          </p:nvSpPr>
          <p:spPr>
            <a:xfrm>
              <a:off x="5947811" y="2037957"/>
              <a:ext cx="5237" cy="144510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3" name="rc1883"/>
            <p:cNvSpPr/>
            <p:nvPr/>
          </p:nvSpPr>
          <p:spPr>
            <a:xfrm>
              <a:off x="5953049" y="2037957"/>
              <a:ext cx="40453" cy="144510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4" name="rc1884"/>
            <p:cNvSpPr/>
            <p:nvPr/>
          </p:nvSpPr>
          <p:spPr>
            <a:xfrm>
              <a:off x="5993502" y="2037957"/>
              <a:ext cx="75584" cy="144510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5" name="rc1885"/>
            <p:cNvSpPr/>
            <p:nvPr/>
          </p:nvSpPr>
          <p:spPr>
            <a:xfrm>
              <a:off x="6069087" y="2037957"/>
              <a:ext cx="44523" cy="144510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6" name="rc1886"/>
            <p:cNvSpPr/>
            <p:nvPr/>
          </p:nvSpPr>
          <p:spPr>
            <a:xfrm>
              <a:off x="6113611" y="2037957"/>
              <a:ext cx="17128" cy="144510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7" name="rc1887"/>
            <p:cNvSpPr/>
            <p:nvPr/>
          </p:nvSpPr>
          <p:spPr>
            <a:xfrm>
              <a:off x="6130739" y="2037957"/>
              <a:ext cx="19086" cy="144510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8" name="rc1888"/>
            <p:cNvSpPr/>
            <p:nvPr/>
          </p:nvSpPr>
          <p:spPr>
            <a:xfrm>
              <a:off x="6149826" y="2037957"/>
              <a:ext cx="0" cy="144510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9" name="rc1889"/>
            <p:cNvSpPr/>
            <p:nvPr/>
          </p:nvSpPr>
          <p:spPr>
            <a:xfrm>
              <a:off x="6149826" y="2037957"/>
              <a:ext cx="6097" cy="144510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0" name="rc1890"/>
            <p:cNvSpPr/>
            <p:nvPr/>
          </p:nvSpPr>
          <p:spPr>
            <a:xfrm>
              <a:off x="6155924" y="2037957"/>
              <a:ext cx="18485" cy="144510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1" name="rc1891"/>
            <p:cNvSpPr/>
            <p:nvPr/>
          </p:nvSpPr>
          <p:spPr>
            <a:xfrm>
              <a:off x="6174409" y="2037957"/>
              <a:ext cx="15832" cy="144510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2" name="rc1892"/>
            <p:cNvSpPr/>
            <p:nvPr/>
          </p:nvSpPr>
          <p:spPr>
            <a:xfrm>
              <a:off x="6190241" y="2037957"/>
              <a:ext cx="1819" cy="144510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3" name="rc1893"/>
            <p:cNvSpPr/>
            <p:nvPr/>
          </p:nvSpPr>
          <p:spPr>
            <a:xfrm>
              <a:off x="6192061" y="2037957"/>
              <a:ext cx="314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4" name="rc1894"/>
            <p:cNvSpPr/>
            <p:nvPr/>
          </p:nvSpPr>
          <p:spPr>
            <a:xfrm>
              <a:off x="6192375" y="2037957"/>
              <a:ext cx="14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5" name="rc1895"/>
            <p:cNvSpPr/>
            <p:nvPr/>
          </p:nvSpPr>
          <p:spPr>
            <a:xfrm>
              <a:off x="6192390" y="2037957"/>
              <a:ext cx="6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6" name="rc1896"/>
            <p:cNvSpPr/>
            <p:nvPr/>
          </p:nvSpPr>
          <p:spPr>
            <a:xfrm>
              <a:off x="6192396" y="2037957"/>
              <a:ext cx="14071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7" name="rc1897"/>
            <p:cNvSpPr/>
            <p:nvPr/>
          </p:nvSpPr>
          <p:spPr>
            <a:xfrm>
              <a:off x="6206468" y="2037957"/>
              <a:ext cx="53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8" name="rc1898"/>
            <p:cNvSpPr/>
            <p:nvPr/>
          </p:nvSpPr>
          <p:spPr>
            <a:xfrm>
              <a:off x="6206521" y="2037957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9" name="rc1899"/>
            <p:cNvSpPr/>
            <p:nvPr/>
          </p:nvSpPr>
          <p:spPr>
            <a:xfrm>
              <a:off x="6206521" y="2037957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0" name="rc1900"/>
            <p:cNvSpPr/>
            <p:nvPr/>
          </p:nvSpPr>
          <p:spPr>
            <a:xfrm>
              <a:off x="6206521" y="2037957"/>
              <a:ext cx="188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1" name="rc1901"/>
            <p:cNvSpPr/>
            <p:nvPr/>
          </p:nvSpPr>
          <p:spPr>
            <a:xfrm>
              <a:off x="6208401" y="2037957"/>
              <a:ext cx="44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2" name="rc1902"/>
            <p:cNvSpPr/>
            <p:nvPr/>
          </p:nvSpPr>
          <p:spPr>
            <a:xfrm>
              <a:off x="6208445" y="2037957"/>
              <a:ext cx="12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3" name="rc1903"/>
            <p:cNvSpPr/>
            <p:nvPr/>
          </p:nvSpPr>
          <p:spPr>
            <a:xfrm>
              <a:off x="6208458" y="2037957"/>
              <a:ext cx="433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4" name="rc1904"/>
            <p:cNvSpPr/>
            <p:nvPr/>
          </p:nvSpPr>
          <p:spPr>
            <a:xfrm>
              <a:off x="6208892" y="2037957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5" name="rc1905"/>
            <p:cNvSpPr/>
            <p:nvPr/>
          </p:nvSpPr>
          <p:spPr>
            <a:xfrm>
              <a:off x="6208892" y="2037957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6" name="rc1906"/>
            <p:cNvSpPr/>
            <p:nvPr/>
          </p:nvSpPr>
          <p:spPr>
            <a:xfrm>
              <a:off x="6208892" y="2037957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7" name="rc1907"/>
            <p:cNvSpPr/>
            <p:nvPr/>
          </p:nvSpPr>
          <p:spPr>
            <a:xfrm>
              <a:off x="6208892" y="2037957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8" name="rc1908"/>
            <p:cNvSpPr/>
            <p:nvPr/>
          </p:nvSpPr>
          <p:spPr>
            <a:xfrm>
              <a:off x="6208892" y="2037957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9" name="rc1909"/>
            <p:cNvSpPr/>
            <p:nvPr/>
          </p:nvSpPr>
          <p:spPr>
            <a:xfrm>
              <a:off x="5388885" y="1877389"/>
              <a:ext cx="352272" cy="144510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0" name="rc1910"/>
            <p:cNvSpPr/>
            <p:nvPr/>
          </p:nvSpPr>
          <p:spPr>
            <a:xfrm>
              <a:off x="5741157" y="1877389"/>
              <a:ext cx="77015" cy="144510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1" name="rc1911"/>
            <p:cNvSpPr/>
            <p:nvPr/>
          </p:nvSpPr>
          <p:spPr>
            <a:xfrm>
              <a:off x="5818172" y="1877389"/>
              <a:ext cx="91506" cy="144510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2" name="rc1912"/>
            <p:cNvSpPr/>
            <p:nvPr/>
          </p:nvSpPr>
          <p:spPr>
            <a:xfrm>
              <a:off x="5909679" y="1877389"/>
              <a:ext cx="62498" cy="144510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3" name="rc1913"/>
            <p:cNvSpPr/>
            <p:nvPr/>
          </p:nvSpPr>
          <p:spPr>
            <a:xfrm>
              <a:off x="5972177" y="1877389"/>
              <a:ext cx="24975" cy="144510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4" name="rc1914"/>
            <p:cNvSpPr/>
            <p:nvPr/>
          </p:nvSpPr>
          <p:spPr>
            <a:xfrm>
              <a:off x="5997153" y="1877389"/>
              <a:ext cx="36701" cy="144510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5" name="rc1915"/>
            <p:cNvSpPr/>
            <p:nvPr/>
          </p:nvSpPr>
          <p:spPr>
            <a:xfrm>
              <a:off x="6033854" y="1877389"/>
              <a:ext cx="55071" cy="144510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6" name="rc1916"/>
            <p:cNvSpPr/>
            <p:nvPr/>
          </p:nvSpPr>
          <p:spPr>
            <a:xfrm>
              <a:off x="6088925" y="1877389"/>
              <a:ext cx="30560" cy="144510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7" name="rc1917"/>
            <p:cNvSpPr/>
            <p:nvPr/>
          </p:nvSpPr>
          <p:spPr>
            <a:xfrm>
              <a:off x="6119486" y="1877389"/>
              <a:ext cx="15522" cy="144510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8" name="rc1918"/>
            <p:cNvSpPr/>
            <p:nvPr/>
          </p:nvSpPr>
          <p:spPr>
            <a:xfrm>
              <a:off x="6135008" y="1877389"/>
              <a:ext cx="14808" cy="144510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9" name="rc1919"/>
            <p:cNvSpPr/>
            <p:nvPr/>
          </p:nvSpPr>
          <p:spPr>
            <a:xfrm>
              <a:off x="6149817" y="1877389"/>
              <a:ext cx="0" cy="144510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0" name="rc1920"/>
            <p:cNvSpPr/>
            <p:nvPr/>
          </p:nvSpPr>
          <p:spPr>
            <a:xfrm>
              <a:off x="6149817" y="1877389"/>
              <a:ext cx="13113" cy="144510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1" name="rc1921"/>
            <p:cNvSpPr/>
            <p:nvPr/>
          </p:nvSpPr>
          <p:spPr>
            <a:xfrm>
              <a:off x="6162930" y="1877389"/>
              <a:ext cx="13705" cy="144510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2" name="rc1922"/>
            <p:cNvSpPr/>
            <p:nvPr/>
          </p:nvSpPr>
          <p:spPr>
            <a:xfrm>
              <a:off x="6176635" y="1877389"/>
              <a:ext cx="10739" cy="144510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3" name="rc1923"/>
            <p:cNvSpPr/>
            <p:nvPr/>
          </p:nvSpPr>
          <p:spPr>
            <a:xfrm>
              <a:off x="6187374" y="1877389"/>
              <a:ext cx="4346" cy="144510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4" name="rc1924"/>
            <p:cNvSpPr/>
            <p:nvPr/>
          </p:nvSpPr>
          <p:spPr>
            <a:xfrm>
              <a:off x="6191721" y="1877389"/>
              <a:ext cx="954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5" name="rc1925"/>
            <p:cNvSpPr/>
            <p:nvPr/>
          </p:nvSpPr>
          <p:spPr>
            <a:xfrm>
              <a:off x="6192676" y="1877389"/>
              <a:ext cx="986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6" name="rc1926"/>
            <p:cNvSpPr/>
            <p:nvPr/>
          </p:nvSpPr>
          <p:spPr>
            <a:xfrm>
              <a:off x="6193662" y="1877389"/>
              <a:ext cx="11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7" name="rc1927"/>
            <p:cNvSpPr/>
            <p:nvPr/>
          </p:nvSpPr>
          <p:spPr>
            <a:xfrm>
              <a:off x="6193673" y="1877389"/>
              <a:ext cx="9329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8" name="rc1928"/>
            <p:cNvSpPr/>
            <p:nvPr/>
          </p:nvSpPr>
          <p:spPr>
            <a:xfrm>
              <a:off x="6203003" y="1877389"/>
              <a:ext cx="1466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9" name="rc1929"/>
            <p:cNvSpPr/>
            <p:nvPr/>
          </p:nvSpPr>
          <p:spPr>
            <a:xfrm>
              <a:off x="6204469" y="1877389"/>
              <a:ext cx="94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0" name="rc1930"/>
            <p:cNvSpPr/>
            <p:nvPr/>
          </p:nvSpPr>
          <p:spPr>
            <a:xfrm>
              <a:off x="6205410" y="1877389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1" name="rc1931"/>
            <p:cNvSpPr/>
            <p:nvPr/>
          </p:nvSpPr>
          <p:spPr>
            <a:xfrm>
              <a:off x="6205410" y="1877389"/>
              <a:ext cx="1784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2" name="rc1932"/>
            <p:cNvSpPr/>
            <p:nvPr/>
          </p:nvSpPr>
          <p:spPr>
            <a:xfrm>
              <a:off x="6207194" y="1877389"/>
              <a:ext cx="169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3" name="rc1933"/>
            <p:cNvSpPr/>
            <p:nvPr/>
          </p:nvSpPr>
          <p:spPr>
            <a:xfrm>
              <a:off x="6207363" y="1877389"/>
              <a:ext cx="242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4" name="rc1934"/>
            <p:cNvSpPr/>
            <p:nvPr/>
          </p:nvSpPr>
          <p:spPr>
            <a:xfrm>
              <a:off x="6207606" y="1877389"/>
              <a:ext cx="1123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5" name="rc1935"/>
            <p:cNvSpPr/>
            <p:nvPr/>
          </p:nvSpPr>
          <p:spPr>
            <a:xfrm>
              <a:off x="6208730" y="1877389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6" name="rc1936"/>
            <p:cNvSpPr/>
            <p:nvPr/>
          </p:nvSpPr>
          <p:spPr>
            <a:xfrm>
              <a:off x="6208730" y="1877389"/>
              <a:ext cx="122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7" name="rc1937"/>
            <p:cNvSpPr/>
            <p:nvPr/>
          </p:nvSpPr>
          <p:spPr>
            <a:xfrm>
              <a:off x="6208853" y="1877389"/>
              <a:ext cx="38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8" name="rc1938"/>
            <p:cNvSpPr/>
            <p:nvPr/>
          </p:nvSpPr>
          <p:spPr>
            <a:xfrm>
              <a:off x="6208892" y="1877389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9" name="rc1939"/>
            <p:cNvSpPr/>
            <p:nvPr/>
          </p:nvSpPr>
          <p:spPr>
            <a:xfrm>
              <a:off x="6208892" y="1877389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0" name="rc1940"/>
            <p:cNvSpPr/>
            <p:nvPr/>
          </p:nvSpPr>
          <p:spPr>
            <a:xfrm>
              <a:off x="5388885" y="1716822"/>
              <a:ext cx="289990" cy="144510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1" name="rc1941"/>
            <p:cNvSpPr/>
            <p:nvPr/>
          </p:nvSpPr>
          <p:spPr>
            <a:xfrm>
              <a:off x="5678875" y="1716822"/>
              <a:ext cx="115509" cy="144510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2" name="rc1942"/>
            <p:cNvSpPr/>
            <p:nvPr/>
          </p:nvSpPr>
          <p:spPr>
            <a:xfrm>
              <a:off x="5794384" y="1716822"/>
              <a:ext cx="115234" cy="144510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3" name="rc1943"/>
            <p:cNvSpPr/>
            <p:nvPr/>
          </p:nvSpPr>
          <p:spPr>
            <a:xfrm>
              <a:off x="5909619" y="1716822"/>
              <a:ext cx="79438" cy="144510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4" name="rc1944"/>
            <p:cNvSpPr/>
            <p:nvPr/>
          </p:nvSpPr>
          <p:spPr>
            <a:xfrm>
              <a:off x="5989057" y="1716822"/>
              <a:ext cx="48687" cy="144510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5" name="rc1945"/>
            <p:cNvSpPr/>
            <p:nvPr/>
          </p:nvSpPr>
          <p:spPr>
            <a:xfrm>
              <a:off x="6037745" y="1716822"/>
              <a:ext cx="41592" cy="144510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6" name="rc1946"/>
            <p:cNvSpPr/>
            <p:nvPr/>
          </p:nvSpPr>
          <p:spPr>
            <a:xfrm>
              <a:off x="6079337" y="1716822"/>
              <a:ext cx="35701" cy="144510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7" name="rc1947"/>
            <p:cNvSpPr/>
            <p:nvPr/>
          </p:nvSpPr>
          <p:spPr>
            <a:xfrm>
              <a:off x="6115039" y="1716822"/>
              <a:ext cx="19613" cy="144510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8" name="rc1948"/>
            <p:cNvSpPr/>
            <p:nvPr/>
          </p:nvSpPr>
          <p:spPr>
            <a:xfrm>
              <a:off x="6134653" y="1716822"/>
              <a:ext cx="9681" cy="144510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9" name="rc1949"/>
            <p:cNvSpPr/>
            <p:nvPr/>
          </p:nvSpPr>
          <p:spPr>
            <a:xfrm>
              <a:off x="6144334" y="1716822"/>
              <a:ext cx="9167" cy="144510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0" name="rc1950"/>
            <p:cNvSpPr/>
            <p:nvPr/>
          </p:nvSpPr>
          <p:spPr>
            <a:xfrm>
              <a:off x="6153502" y="1716822"/>
              <a:ext cx="0" cy="144510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1" name="rc1951"/>
            <p:cNvSpPr/>
            <p:nvPr/>
          </p:nvSpPr>
          <p:spPr>
            <a:xfrm>
              <a:off x="6153502" y="1716822"/>
              <a:ext cx="18994" cy="144510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2" name="rc1952"/>
            <p:cNvSpPr/>
            <p:nvPr/>
          </p:nvSpPr>
          <p:spPr>
            <a:xfrm>
              <a:off x="6172497" y="1716822"/>
              <a:ext cx="9153" cy="144510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3" name="rc1953"/>
            <p:cNvSpPr/>
            <p:nvPr/>
          </p:nvSpPr>
          <p:spPr>
            <a:xfrm>
              <a:off x="6181650" y="1716822"/>
              <a:ext cx="7426" cy="144510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4" name="rc1954"/>
            <p:cNvSpPr/>
            <p:nvPr/>
          </p:nvSpPr>
          <p:spPr>
            <a:xfrm>
              <a:off x="6189076" y="1716822"/>
              <a:ext cx="5897" cy="144510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5" name="rc1955"/>
            <p:cNvSpPr/>
            <p:nvPr/>
          </p:nvSpPr>
          <p:spPr>
            <a:xfrm>
              <a:off x="6194973" y="1716822"/>
              <a:ext cx="509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6" name="rc1956"/>
            <p:cNvSpPr/>
            <p:nvPr/>
          </p:nvSpPr>
          <p:spPr>
            <a:xfrm>
              <a:off x="6195483" y="1716822"/>
              <a:ext cx="237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7" name="rc1957"/>
            <p:cNvSpPr/>
            <p:nvPr/>
          </p:nvSpPr>
          <p:spPr>
            <a:xfrm>
              <a:off x="6195720" y="1716822"/>
              <a:ext cx="125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8" name="rc1958"/>
            <p:cNvSpPr/>
            <p:nvPr/>
          </p:nvSpPr>
          <p:spPr>
            <a:xfrm>
              <a:off x="6195846" y="1716822"/>
              <a:ext cx="6663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9" name="rc1959"/>
            <p:cNvSpPr/>
            <p:nvPr/>
          </p:nvSpPr>
          <p:spPr>
            <a:xfrm>
              <a:off x="6202509" y="1716822"/>
              <a:ext cx="719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0" name="rc1960"/>
            <p:cNvSpPr/>
            <p:nvPr/>
          </p:nvSpPr>
          <p:spPr>
            <a:xfrm>
              <a:off x="6203228" y="1716822"/>
              <a:ext cx="3065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1" name="rc1961"/>
            <p:cNvSpPr/>
            <p:nvPr/>
          </p:nvSpPr>
          <p:spPr>
            <a:xfrm>
              <a:off x="6206293" y="1716822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2" name="rc1962"/>
            <p:cNvSpPr/>
            <p:nvPr/>
          </p:nvSpPr>
          <p:spPr>
            <a:xfrm>
              <a:off x="6206293" y="1716822"/>
              <a:ext cx="102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3" name="rc1963"/>
            <p:cNvSpPr/>
            <p:nvPr/>
          </p:nvSpPr>
          <p:spPr>
            <a:xfrm>
              <a:off x="6207314" y="1716822"/>
              <a:ext cx="13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4" name="rc1964"/>
            <p:cNvSpPr/>
            <p:nvPr/>
          </p:nvSpPr>
          <p:spPr>
            <a:xfrm>
              <a:off x="6207444" y="1716822"/>
              <a:ext cx="55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5" name="rc1965"/>
            <p:cNvSpPr/>
            <p:nvPr/>
          </p:nvSpPr>
          <p:spPr>
            <a:xfrm>
              <a:off x="6207995" y="1716822"/>
              <a:ext cx="816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6" name="rc1966"/>
            <p:cNvSpPr/>
            <p:nvPr/>
          </p:nvSpPr>
          <p:spPr>
            <a:xfrm>
              <a:off x="6208812" y="1716822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7" name="rc1967"/>
            <p:cNvSpPr/>
            <p:nvPr/>
          </p:nvSpPr>
          <p:spPr>
            <a:xfrm>
              <a:off x="6208812" y="1716822"/>
              <a:ext cx="68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8" name="rc1968"/>
            <p:cNvSpPr/>
            <p:nvPr/>
          </p:nvSpPr>
          <p:spPr>
            <a:xfrm>
              <a:off x="6208880" y="1716822"/>
              <a:ext cx="11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9" name="rc1969"/>
            <p:cNvSpPr/>
            <p:nvPr/>
          </p:nvSpPr>
          <p:spPr>
            <a:xfrm>
              <a:off x="6208892" y="1716822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0" name="rc1970"/>
            <p:cNvSpPr/>
            <p:nvPr/>
          </p:nvSpPr>
          <p:spPr>
            <a:xfrm>
              <a:off x="6208892" y="1716822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1" name="rc1971"/>
            <p:cNvSpPr/>
            <p:nvPr/>
          </p:nvSpPr>
          <p:spPr>
            <a:xfrm>
              <a:off x="5347884" y="1692737"/>
              <a:ext cx="902008" cy="83494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2" name="rc1972"/>
            <p:cNvSpPr/>
            <p:nvPr/>
          </p:nvSpPr>
          <p:spPr>
            <a:xfrm>
              <a:off x="5347884" y="3629696"/>
              <a:ext cx="902008" cy="8349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3" name="pl1973"/>
            <p:cNvSpPr/>
            <p:nvPr/>
          </p:nvSpPr>
          <p:spPr>
            <a:xfrm>
              <a:off x="5491385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4" name="pl1974"/>
            <p:cNvSpPr/>
            <p:nvPr/>
          </p:nvSpPr>
          <p:spPr>
            <a:xfrm>
              <a:off x="5696387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5" name="pl1975"/>
            <p:cNvSpPr/>
            <p:nvPr/>
          </p:nvSpPr>
          <p:spPr>
            <a:xfrm>
              <a:off x="5901389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6" name="pl1976"/>
            <p:cNvSpPr/>
            <p:nvPr/>
          </p:nvSpPr>
          <p:spPr>
            <a:xfrm>
              <a:off x="6106391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7" name="pl1977"/>
            <p:cNvSpPr/>
            <p:nvPr/>
          </p:nvSpPr>
          <p:spPr>
            <a:xfrm>
              <a:off x="5347884" y="4345367"/>
              <a:ext cx="902008" cy="0"/>
            </a:xfrm>
            <a:custGeom>
              <a:avLst/>
              <a:pathLst>
                <a:path w="902008" h="0">
                  <a:moveTo>
                    <a:pt x="0" y="0"/>
                  </a:moveTo>
                  <a:lnTo>
                    <a:pt x="902008" y="0"/>
                  </a:lnTo>
                  <a:lnTo>
                    <a:pt x="90200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8" name="pl1978"/>
            <p:cNvSpPr/>
            <p:nvPr/>
          </p:nvSpPr>
          <p:spPr>
            <a:xfrm>
              <a:off x="5347884" y="4146569"/>
              <a:ext cx="902008" cy="0"/>
            </a:xfrm>
            <a:custGeom>
              <a:avLst/>
              <a:pathLst>
                <a:path w="902008" h="0">
                  <a:moveTo>
                    <a:pt x="0" y="0"/>
                  </a:moveTo>
                  <a:lnTo>
                    <a:pt x="902008" y="0"/>
                  </a:lnTo>
                  <a:lnTo>
                    <a:pt x="90200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9" name="pl1979"/>
            <p:cNvSpPr/>
            <p:nvPr/>
          </p:nvSpPr>
          <p:spPr>
            <a:xfrm>
              <a:off x="5347884" y="3947772"/>
              <a:ext cx="902008" cy="0"/>
            </a:xfrm>
            <a:custGeom>
              <a:avLst/>
              <a:pathLst>
                <a:path w="902008" h="0">
                  <a:moveTo>
                    <a:pt x="0" y="0"/>
                  </a:moveTo>
                  <a:lnTo>
                    <a:pt x="902008" y="0"/>
                  </a:lnTo>
                  <a:lnTo>
                    <a:pt x="90200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0" name="pl1980"/>
            <p:cNvSpPr/>
            <p:nvPr/>
          </p:nvSpPr>
          <p:spPr>
            <a:xfrm>
              <a:off x="5347884" y="3748975"/>
              <a:ext cx="902008" cy="0"/>
            </a:xfrm>
            <a:custGeom>
              <a:avLst/>
              <a:pathLst>
                <a:path w="902008" h="0">
                  <a:moveTo>
                    <a:pt x="0" y="0"/>
                  </a:moveTo>
                  <a:lnTo>
                    <a:pt x="902008" y="0"/>
                  </a:lnTo>
                  <a:lnTo>
                    <a:pt x="90200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1" name="pl1981"/>
            <p:cNvSpPr/>
            <p:nvPr/>
          </p:nvSpPr>
          <p:spPr>
            <a:xfrm>
              <a:off x="5388885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2" name="pl1982"/>
            <p:cNvSpPr/>
            <p:nvPr/>
          </p:nvSpPr>
          <p:spPr>
            <a:xfrm>
              <a:off x="5593886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3" name="pl1983"/>
            <p:cNvSpPr/>
            <p:nvPr/>
          </p:nvSpPr>
          <p:spPr>
            <a:xfrm>
              <a:off x="5798888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4" name="pl1984"/>
            <p:cNvSpPr/>
            <p:nvPr/>
          </p:nvSpPr>
          <p:spPr>
            <a:xfrm>
              <a:off x="6003890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5" name="pl1985"/>
            <p:cNvSpPr/>
            <p:nvPr/>
          </p:nvSpPr>
          <p:spPr>
            <a:xfrm>
              <a:off x="6208892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6" name="rc1986"/>
            <p:cNvSpPr/>
            <p:nvPr/>
          </p:nvSpPr>
          <p:spPr>
            <a:xfrm>
              <a:off x="5388885" y="4255908"/>
              <a:ext cx="281236" cy="178917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7" name="rc1987"/>
            <p:cNvSpPr/>
            <p:nvPr/>
          </p:nvSpPr>
          <p:spPr>
            <a:xfrm>
              <a:off x="5670121" y="4255908"/>
              <a:ext cx="78710" cy="178917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8" name="rc1988"/>
            <p:cNvSpPr/>
            <p:nvPr/>
          </p:nvSpPr>
          <p:spPr>
            <a:xfrm>
              <a:off x="5748831" y="4255908"/>
              <a:ext cx="72712" cy="178917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9" name="rc1989"/>
            <p:cNvSpPr/>
            <p:nvPr/>
          </p:nvSpPr>
          <p:spPr>
            <a:xfrm>
              <a:off x="5821544" y="4255908"/>
              <a:ext cx="82043" cy="178917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0" name="rc1990"/>
            <p:cNvSpPr/>
            <p:nvPr/>
          </p:nvSpPr>
          <p:spPr>
            <a:xfrm>
              <a:off x="5903588" y="4255908"/>
              <a:ext cx="71308" cy="178917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1" name="rc1991"/>
            <p:cNvSpPr/>
            <p:nvPr/>
          </p:nvSpPr>
          <p:spPr>
            <a:xfrm>
              <a:off x="5974896" y="4255908"/>
              <a:ext cx="48410" cy="178917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2" name="rc1992"/>
            <p:cNvSpPr/>
            <p:nvPr/>
          </p:nvSpPr>
          <p:spPr>
            <a:xfrm>
              <a:off x="6023306" y="4255908"/>
              <a:ext cx="65615" cy="178917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3" name="rc1993"/>
            <p:cNvSpPr/>
            <p:nvPr/>
          </p:nvSpPr>
          <p:spPr>
            <a:xfrm>
              <a:off x="6088921" y="4255908"/>
              <a:ext cx="20340" cy="178917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4" name="rc1994"/>
            <p:cNvSpPr/>
            <p:nvPr/>
          </p:nvSpPr>
          <p:spPr>
            <a:xfrm>
              <a:off x="6109261" y="4255908"/>
              <a:ext cx="38057" cy="178917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5" name="rc1995"/>
            <p:cNvSpPr/>
            <p:nvPr/>
          </p:nvSpPr>
          <p:spPr>
            <a:xfrm>
              <a:off x="6147318" y="4255908"/>
              <a:ext cx="9704" cy="178917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6" name="rc1996"/>
            <p:cNvSpPr/>
            <p:nvPr/>
          </p:nvSpPr>
          <p:spPr>
            <a:xfrm>
              <a:off x="6157023" y="4255908"/>
              <a:ext cx="10037" cy="178917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7" name="rc1997"/>
            <p:cNvSpPr/>
            <p:nvPr/>
          </p:nvSpPr>
          <p:spPr>
            <a:xfrm>
              <a:off x="6167061" y="4255908"/>
              <a:ext cx="2565" cy="178917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8" name="rc1998"/>
            <p:cNvSpPr/>
            <p:nvPr/>
          </p:nvSpPr>
          <p:spPr>
            <a:xfrm>
              <a:off x="6169626" y="4255908"/>
              <a:ext cx="3497" cy="178917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9" name="rc1999"/>
            <p:cNvSpPr/>
            <p:nvPr/>
          </p:nvSpPr>
          <p:spPr>
            <a:xfrm>
              <a:off x="6173123" y="4255908"/>
              <a:ext cx="3684" cy="17891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0" name="rc2000"/>
            <p:cNvSpPr/>
            <p:nvPr/>
          </p:nvSpPr>
          <p:spPr>
            <a:xfrm>
              <a:off x="6176807" y="4255908"/>
              <a:ext cx="9170" cy="17891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1" name="rc2001"/>
            <p:cNvSpPr/>
            <p:nvPr/>
          </p:nvSpPr>
          <p:spPr>
            <a:xfrm>
              <a:off x="6185978" y="4255908"/>
              <a:ext cx="4241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2" name="rc2002"/>
            <p:cNvSpPr/>
            <p:nvPr/>
          </p:nvSpPr>
          <p:spPr>
            <a:xfrm>
              <a:off x="6190220" y="4255908"/>
              <a:ext cx="863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3" name="rc2003"/>
            <p:cNvSpPr/>
            <p:nvPr/>
          </p:nvSpPr>
          <p:spPr>
            <a:xfrm>
              <a:off x="6198850" y="4255908"/>
              <a:ext cx="3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4" name="rc2004"/>
            <p:cNvSpPr/>
            <p:nvPr/>
          </p:nvSpPr>
          <p:spPr>
            <a:xfrm>
              <a:off x="6198881" y="4255908"/>
              <a:ext cx="1225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5" name="rc2005"/>
            <p:cNvSpPr/>
            <p:nvPr/>
          </p:nvSpPr>
          <p:spPr>
            <a:xfrm>
              <a:off x="6200107" y="4255908"/>
              <a:ext cx="408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6" name="rc2006"/>
            <p:cNvSpPr/>
            <p:nvPr/>
          </p:nvSpPr>
          <p:spPr>
            <a:xfrm>
              <a:off x="6200516" y="4255908"/>
              <a:ext cx="1268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7" name="rc2007"/>
            <p:cNvSpPr/>
            <p:nvPr/>
          </p:nvSpPr>
          <p:spPr>
            <a:xfrm>
              <a:off x="6201785" y="4255908"/>
              <a:ext cx="3277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8" name="rc2008"/>
            <p:cNvSpPr/>
            <p:nvPr/>
          </p:nvSpPr>
          <p:spPr>
            <a:xfrm>
              <a:off x="6205062" y="4255908"/>
              <a:ext cx="1294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9" name="rc2009"/>
            <p:cNvSpPr/>
            <p:nvPr/>
          </p:nvSpPr>
          <p:spPr>
            <a:xfrm>
              <a:off x="6206357" y="4255908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0" name="rc2010"/>
            <p:cNvSpPr/>
            <p:nvPr/>
          </p:nvSpPr>
          <p:spPr>
            <a:xfrm>
              <a:off x="6206357" y="4255908"/>
              <a:ext cx="2495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1" name="rc2011"/>
            <p:cNvSpPr/>
            <p:nvPr/>
          </p:nvSpPr>
          <p:spPr>
            <a:xfrm>
              <a:off x="6208853" y="4255908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2" name="rc2012"/>
            <p:cNvSpPr/>
            <p:nvPr/>
          </p:nvSpPr>
          <p:spPr>
            <a:xfrm>
              <a:off x="6208853" y="4255908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3" name="rc2013"/>
            <p:cNvSpPr/>
            <p:nvPr/>
          </p:nvSpPr>
          <p:spPr>
            <a:xfrm>
              <a:off x="6208853" y="4255908"/>
              <a:ext cx="39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4" name="rc2014"/>
            <p:cNvSpPr/>
            <p:nvPr/>
          </p:nvSpPr>
          <p:spPr>
            <a:xfrm>
              <a:off x="6208892" y="4255908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5" name="rc2015"/>
            <p:cNvSpPr/>
            <p:nvPr/>
          </p:nvSpPr>
          <p:spPr>
            <a:xfrm>
              <a:off x="6208892" y="4255908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6" name="rc2016"/>
            <p:cNvSpPr/>
            <p:nvPr/>
          </p:nvSpPr>
          <p:spPr>
            <a:xfrm>
              <a:off x="6208892" y="4255908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7" name="rc2017"/>
            <p:cNvSpPr/>
            <p:nvPr/>
          </p:nvSpPr>
          <p:spPr>
            <a:xfrm>
              <a:off x="5388885" y="4057111"/>
              <a:ext cx="249563" cy="178917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8" name="rc2018"/>
            <p:cNvSpPr/>
            <p:nvPr/>
          </p:nvSpPr>
          <p:spPr>
            <a:xfrm>
              <a:off x="5638448" y="4057111"/>
              <a:ext cx="129826" cy="178917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9" name="rc2019"/>
            <p:cNvSpPr/>
            <p:nvPr/>
          </p:nvSpPr>
          <p:spPr>
            <a:xfrm>
              <a:off x="5768274" y="4057111"/>
              <a:ext cx="47971" cy="178917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0" name="rc2020"/>
            <p:cNvSpPr/>
            <p:nvPr/>
          </p:nvSpPr>
          <p:spPr>
            <a:xfrm>
              <a:off x="5816246" y="4057111"/>
              <a:ext cx="87816" cy="178917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1" name="rc2021"/>
            <p:cNvSpPr/>
            <p:nvPr/>
          </p:nvSpPr>
          <p:spPr>
            <a:xfrm>
              <a:off x="5904062" y="4057111"/>
              <a:ext cx="60773" cy="178917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2" name="rc2022"/>
            <p:cNvSpPr/>
            <p:nvPr/>
          </p:nvSpPr>
          <p:spPr>
            <a:xfrm>
              <a:off x="5964836" y="4057111"/>
              <a:ext cx="76884" cy="178917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3" name="rc2023"/>
            <p:cNvSpPr/>
            <p:nvPr/>
          </p:nvSpPr>
          <p:spPr>
            <a:xfrm>
              <a:off x="6041721" y="4057111"/>
              <a:ext cx="51747" cy="178917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4" name="rc2024"/>
            <p:cNvSpPr/>
            <p:nvPr/>
          </p:nvSpPr>
          <p:spPr>
            <a:xfrm>
              <a:off x="6093468" y="4057111"/>
              <a:ext cx="19165" cy="178917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5" name="rc2025"/>
            <p:cNvSpPr/>
            <p:nvPr/>
          </p:nvSpPr>
          <p:spPr>
            <a:xfrm>
              <a:off x="6112634" y="4057111"/>
              <a:ext cx="31472" cy="178917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6" name="rc2026"/>
            <p:cNvSpPr/>
            <p:nvPr/>
          </p:nvSpPr>
          <p:spPr>
            <a:xfrm>
              <a:off x="6144106" y="4057111"/>
              <a:ext cx="11064" cy="178917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7" name="rc2027"/>
            <p:cNvSpPr/>
            <p:nvPr/>
          </p:nvSpPr>
          <p:spPr>
            <a:xfrm>
              <a:off x="6155170" y="4057111"/>
              <a:ext cx="21650" cy="178917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8" name="rc2028"/>
            <p:cNvSpPr/>
            <p:nvPr/>
          </p:nvSpPr>
          <p:spPr>
            <a:xfrm>
              <a:off x="6176821" y="4057111"/>
              <a:ext cx="1690" cy="178917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9" name="rc2029"/>
            <p:cNvSpPr/>
            <p:nvPr/>
          </p:nvSpPr>
          <p:spPr>
            <a:xfrm>
              <a:off x="6178512" y="4057111"/>
              <a:ext cx="410" cy="178917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0" name="rc2030"/>
            <p:cNvSpPr/>
            <p:nvPr/>
          </p:nvSpPr>
          <p:spPr>
            <a:xfrm>
              <a:off x="6178923" y="4057111"/>
              <a:ext cx="3193" cy="17891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1" name="rc2031"/>
            <p:cNvSpPr/>
            <p:nvPr/>
          </p:nvSpPr>
          <p:spPr>
            <a:xfrm>
              <a:off x="6182117" y="4057111"/>
              <a:ext cx="2826" cy="17891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2" name="rc2032"/>
            <p:cNvSpPr/>
            <p:nvPr/>
          </p:nvSpPr>
          <p:spPr>
            <a:xfrm>
              <a:off x="6184943" y="4057111"/>
              <a:ext cx="13528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3" name="rc2033"/>
            <p:cNvSpPr/>
            <p:nvPr/>
          </p:nvSpPr>
          <p:spPr>
            <a:xfrm>
              <a:off x="6198472" y="4057111"/>
              <a:ext cx="7226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4" name="rc2034"/>
            <p:cNvSpPr/>
            <p:nvPr/>
          </p:nvSpPr>
          <p:spPr>
            <a:xfrm>
              <a:off x="6205698" y="4057111"/>
              <a:ext cx="8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5" name="rc2035"/>
            <p:cNvSpPr/>
            <p:nvPr/>
          </p:nvSpPr>
          <p:spPr>
            <a:xfrm>
              <a:off x="6205707" y="4057111"/>
              <a:ext cx="215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6" name="rc2036"/>
            <p:cNvSpPr/>
            <p:nvPr/>
          </p:nvSpPr>
          <p:spPr>
            <a:xfrm>
              <a:off x="6205922" y="4057111"/>
              <a:ext cx="331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7" name="rc2037"/>
            <p:cNvSpPr/>
            <p:nvPr/>
          </p:nvSpPr>
          <p:spPr>
            <a:xfrm>
              <a:off x="6206254" y="4057111"/>
              <a:ext cx="1149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8" name="rc2038"/>
            <p:cNvSpPr/>
            <p:nvPr/>
          </p:nvSpPr>
          <p:spPr>
            <a:xfrm>
              <a:off x="6207404" y="4057111"/>
              <a:ext cx="478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9" name="rc2039"/>
            <p:cNvSpPr/>
            <p:nvPr/>
          </p:nvSpPr>
          <p:spPr>
            <a:xfrm>
              <a:off x="6207882" y="4057111"/>
              <a:ext cx="184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0" name="rc2040"/>
            <p:cNvSpPr/>
            <p:nvPr/>
          </p:nvSpPr>
          <p:spPr>
            <a:xfrm>
              <a:off x="6208067" y="4057111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1" name="rc2041"/>
            <p:cNvSpPr/>
            <p:nvPr/>
          </p:nvSpPr>
          <p:spPr>
            <a:xfrm>
              <a:off x="6208067" y="4057111"/>
              <a:ext cx="796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2" name="rc2042"/>
            <p:cNvSpPr/>
            <p:nvPr/>
          </p:nvSpPr>
          <p:spPr>
            <a:xfrm>
              <a:off x="6208863" y="4057111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3" name="rc2043"/>
            <p:cNvSpPr/>
            <p:nvPr/>
          </p:nvSpPr>
          <p:spPr>
            <a:xfrm>
              <a:off x="6208863" y="4057111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4" name="rc2044"/>
            <p:cNvSpPr/>
            <p:nvPr/>
          </p:nvSpPr>
          <p:spPr>
            <a:xfrm>
              <a:off x="6208863" y="4057111"/>
              <a:ext cx="28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5" name="rc2045"/>
            <p:cNvSpPr/>
            <p:nvPr/>
          </p:nvSpPr>
          <p:spPr>
            <a:xfrm>
              <a:off x="6208892" y="4057111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6" name="rc2046"/>
            <p:cNvSpPr/>
            <p:nvPr/>
          </p:nvSpPr>
          <p:spPr>
            <a:xfrm>
              <a:off x="6208892" y="4057111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7" name="rc2047"/>
            <p:cNvSpPr/>
            <p:nvPr/>
          </p:nvSpPr>
          <p:spPr>
            <a:xfrm>
              <a:off x="6208892" y="4057111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8" name="rc2048"/>
            <p:cNvSpPr/>
            <p:nvPr/>
          </p:nvSpPr>
          <p:spPr>
            <a:xfrm>
              <a:off x="5388885" y="3858313"/>
              <a:ext cx="254257" cy="178917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9" name="rc2049"/>
            <p:cNvSpPr/>
            <p:nvPr/>
          </p:nvSpPr>
          <p:spPr>
            <a:xfrm>
              <a:off x="5643142" y="3858313"/>
              <a:ext cx="133719" cy="178917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0" name="rc2050"/>
            <p:cNvSpPr/>
            <p:nvPr/>
          </p:nvSpPr>
          <p:spPr>
            <a:xfrm>
              <a:off x="5776861" y="3858313"/>
              <a:ext cx="27713" cy="178917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1" name="rc2051"/>
            <p:cNvSpPr/>
            <p:nvPr/>
          </p:nvSpPr>
          <p:spPr>
            <a:xfrm>
              <a:off x="5804575" y="3858313"/>
              <a:ext cx="84730" cy="178917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2" name="rc2052"/>
            <p:cNvSpPr/>
            <p:nvPr/>
          </p:nvSpPr>
          <p:spPr>
            <a:xfrm>
              <a:off x="5889306" y="3858313"/>
              <a:ext cx="55467" cy="178917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3" name="rc2053"/>
            <p:cNvSpPr/>
            <p:nvPr/>
          </p:nvSpPr>
          <p:spPr>
            <a:xfrm>
              <a:off x="5944773" y="3858313"/>
              <a:ext cx="86781" cy="178917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4" name="rc2054"/>
            <p:cNvSpPr/>
            <p:nvPr/>
          </p:nvSpPr>
          <p:spPr>
            <a:xfrm>
              <a:off x="6031554" y="3858313"/>
              <a:ext cx="30272" cy="178917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5" name="rc2055"/>
            <p:cNvSpPr/>
            <p:nvPr/>
          </p:nvSpPr>
          <p:spPr>
            <a:xfrm>
              <a:off x="6061826" y="3858313"/>
              <a:ext cx="46815" cy="178917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6" name="rc2056"/>
            <p:cNvSpPr/>
            <p:nvPr/>
          </p:nvSpPr>
          <p:spPr>
            <a:xfrm>
              <a:off x="6108642" y="3858313"/>
              <a:ext cx="20734" cy="178917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7" name="rc2057"/>
            <p:cNvSpPr/>
            <p:nvPr/>
          </p:nvSpPr>
          <p:spPr>
            <a:xfrm>
              <a:off x="6129377" y="3858313"/>
              <a:ext cx="11442" cy="178917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8" name="rc2058"/>
            <p:cNvSpPr/>
            <p:nvPr/>
          </p:nvSpPr>
          <p:spPr>
            <a:xfrm>
              <a:off x="6140819" y="3858313"/>
              <a:ext cx="30007" cy="178917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9" name="rc2059"/>
            <p:cNvSpPr/>
            <p:nvPr/>
          </p:nvSpPr>
          <p:spPr>
            <a:xfrm>
              <a:off x="6170826" y="3858313"/>
              <a:ext cx="3133" cy="178917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0" name="rc2060"/>
            <p:cNvSpPr/>
            <p:nvPr/>
          </p:nvSpPr>
          <p:spPr>
            <a:xfrm>
              <a:off x="6173960" y="3858313"/>
              <a:ext cx="343" cy="178917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1" name="rc2061"/>
            <p:cNvSpPr/>
            <p:nvPr/>
          </p:nvSpPr>
          <p:spPr>
            <a:xfrm>
              <a:off x="6174303" y="3858313"/>
              <a:ext cx="1504" cy="17891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2" name="rc2062"/>
            <p:cNvSpPr/>
            <p:nvPr/>
          </p:nvSpPr>
          <p:spPr>
            <a:xfrm>
              <a:off x="6175807" y="3858313"/>
              <a:ext cx="3087" cy="17891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3" name="rc2063"/>
            <p:cNvSpPr/>
            <p:nvPr/>
          </p:nvSpPr>
          <p:spPr>
            <a:xfrm>
              <a:off x="6178895" y="3858313"/>
              <a:ext cx="18097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4" name="rc2064"/>
            <p:cNvSpPr/>
            <p:nvPr/>
          </p:nvSpPr>
          <p:spPr>
            <a:xfrm>
              <a:off x="6196992" y="3858313"/>
              <a:ext cx="9265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5" name="rc2065"/>
            <p:cNvSpPr/>
            <p:nvPr/>
          </p:nvSpPr>
          <p:spPr>
            <a:xfrm>
              <a:off x="6206258" y="3858313"/>
              <a:ext cx="442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6" name="rc2066"/>
            <p:cNvSpPr/>
            <p:nvPr/>
          </p:nvSpPr>
          <p:spPr>
            <a:xfrm>
              <a:off x="6206700" y="3858313"/>
              <a:ext cx="165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7" name="rc2067"/>
            <p:cNvSpPr/>
            <p:nvPr/>
          </p:nvSpPr>
          <p:spPr>
            <a:xfrm>
              <a:off x="6206866" y="3858313"/>
              <a:ext cx="662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8" name="rc2068"/>
            <p:cNvSpPr/>
            <p:nvPr/>
          </p:nvSpPr>
          <p:spPr>
            <a:xfrm>
              <a:off x="6207528" y="3858313"/>
              <a:ext cx="748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9" name="rc2069"/>
            <p:cNvSpPr/>
            <p:nvPr/>
          </p:nvSpPr>
          <p:spPr>
            <a:xfrm>
              <a:off x="6208277" y="3858313"/>
              <a:ext cx="307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0" name="rc2070"/>
            <p:cNvSpPr/>
            <p:nvPr/>
          </p:nvSpPr>
          <p:spPr>
            <a:xfrm>
              <a:off x="6208585" y="3858313"/>
              <a:ext cx="117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1" name="rc2071"/>
            <p:cNvSpPr/>
            <p:nvPr/>
          </p:nvSpPr>
          <p:spPr>
            <a:xfrm>
              <a:off x="6208703" y="3858313"/>
              <a:ext cx="136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2" name="rc2072"/>
            <p:cNvSpPr/>
            <p:nvPr/>
          </p:nvSpPr>
          <p:spPr>
            <a:xfrm>
              <a:off x="6208840" y="3858313"/>
              <a:ext cx="37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3" name="rc2073"/>
            <p:cNvSpPr/>
            <p:nvPr/>
          </p:nvSpPr>
          <p:spPr>
            <a:xfrm>
              <a:off x="6208877" y="3858313"/>
              <a:ext cx="15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4" name="rc2074"/>
            <p:cNvSpPr/>
            <p:nvPr/>
          </p:nvSpPr>
          <p:spPr>
            <a:xfrm>
              <a:off x="6208892" y="3858313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5" name="rc2075"/>
            <p:cNvSpPr/>
            <p:nvPr/>
          </p:nvSpPr>
          <p:spPr>
            <a:xfrm>
              <a:off x="6208892" y="3858313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6" name="rc2076"/>
            <p:cNvSpPr/>
            <p:nvPr/>
          </p:nvSpPr>
          <p:spPr>
            <a:xfrm>
              <a:off x="6208892" y="3858313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7" name="rc2077"/>
            <p:cNvSpPr/>
            <p:nvPr/>
          </p:nvSpPr>
          <p:spPr>
            <a:xfrm>
              <a:off x="6208892" y="3858313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8" name="rc2078"/>
            <p:cNvSpPr/>
            <p:nvPr/>
          </p:nvSpPr>
          <p:spPr>
            <a:xfrm>
              <a:off x="6208892" y="3858313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9" name="rc2079"/>
            <p:cNvSpPr/>
            <p:nvPr/>
          </p:nvSpPr>
          <p:spPr>
            <a:xfrm>
              <a:off x="5388885" y="3659516"/>
              <a:ext cx="268556" cy="178917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0" name="rc2080"/>
            <p:cNvSpPr/>
            <p:nvPr/>
          </p:nvSpPr>
          <p:spPr>
            <a:xfrm>
              <a:off x="5657441" y="3659516"/>
              <a:ext cx="113185" cy="178917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1" name="rc2081"/>
            <p:cNvSpPr/>
            <p:nvPr/>
          </p:nvSpPr>
          <p:spPr>
            <a:xfrm>
              <a:off x="5770627" y="3659516"/>
              <a:ext cx="38152" cy="178917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2" name="rc2082"/>
            <p:cNvSpPr/>
            <p:nvPr/>
          </p:nvSpPr>
          <p:spPr>
            <a:xfrm>
              <a:off x="5808779" y="3659516"/>
              <a:ext cx="82930" cy="178917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3" name="rc2083"/>
            <p:cNvSpPr/>
            <p:nvPr/>
          </p:nvSpPr>
          <p:spPr>
            <a:xfrm>
              <a:off x="5891710" y="3659516"/>
              <a:ext cx="65176" cy="178917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4" name="rc2084"/>
            <p:cNvSpPr/>
            <p:nvPr/>
          </p:nvSpPr>
          <p:spPr>
            <a:xfrm>
              <a:off x="5956886" y="3659516"/>
              <a:ext cx="82079" cy="178917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5" name="rc2085"/>
            <p:cNvSpPr/>
            <p:nvPr/>
          </p:nvSpPr>
          <p:spPr>
            <a:xfrm>
              <a:off x="6038965" y="3659516"/>
              <a:ext cx="24525" cy="178917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6" name="rc2086"/>
            <p:cNvSpPr/>
            <p:nvPr/>
          </p:nvSpPr>
          <p:spPr>
            <a:xfrm>
              <a:off x="6063491" y="3659516"/>
              <a:ext cx="49598" cy="178917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7" name="rc2087"/>
            <p:cNvSpPr/>
            <p:nvPr/>
          </p:nvSpPr>
          <p:spPr>
            <a:xfrm>
              <a:off x="6113090" y="3659516"/>
              <a:ext cx="19351" cy="178917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8" name="rc2088"/>
            <p:cNvSpPr/>
            <p:nvPr/>
          </p:nvSpPr>
          <p:spPr>
            <a:xfrm>
              <a:off x="6132441" y="3659516"/>
              <a:ext cx="15462" cy="178917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9" name="rc2089"/>
            <p:cNvSpPr/>
            <p:nvPr/>
          </p:nvSpPr>
          <p:spPr>
            <a:xfrm>
              <a:off x="6147903" y="3659516"/>
              <a:ext cx="26578" cy="178917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0" name="rc2090"/>
            <p:cNvSpPr/>
            <p:nvPr/>
          </p:nvSpPr>
          <p:spPr>
            <a:xfrm>
              <a:off x="6174482" y="3659516"/>
              <a:ext cx="3401" cy="178917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1" name="rc2091"/>
            <p:cNvSpPr/>
            <p:nvPr/>
          </p:nvSpPr>
          <p:spPr>
            <a:xfrm>
              <a:off x="6177883" y="3659516"/>
              <a:ext cx="150" cy="178917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2" name="rc2092"/>
            <p:cNvSpPr/>
            <p:nvPr/>
          </p:nvSpPr>
          <p:spPr>
            <a:xfrm>
              <a:off x="6178033" y="3659516"/>
              <a:ext cx="1909" cy="17891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3" name="rc2093"/>
            <p:cNvSpPr/>
            <p:nvPr/>
          </p:nvSpPr>
          <p:spPr>
            <a:xfrm>
              <a:off x="6179943" y="3659516"/>
              <a:ext cx="2916" cy="17891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4" name="rc2094"/>
            <p:cNvSpPr/>
            <p:nvPr/>
          </p:nvSpPr>
          <p:spPr>
            <a:xfrm>
              <a:off x="6182859" y="3659516"/>
              <a:ext cx="13947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5" name="rc2095"/>
            <p:cNvSpPr/>
            <p:nvPr/>
          </p:nvSpPr>
          <p:spPr>
            <a:xfrm>
              <a:off x="6196806" y="3659516"/>
              <a:ext cx="9735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6" name="rc2096"/>
            <p:cNvSpPr/>
            <p:nvPr/>
          </p:nvSpPr>
          <p:spPr>
            <a:xfrm>
              <a:off x="6206542" y="3659516"/>
              <a:ext cx="472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7" name="rc2097"/>
            <p:cNvSpPr/>
            <p:nvPr/>
          </p:nvSpPr>
          <p:spPr>
            <a:xfrm>
              <a:off x="6207014" y="3659516"/>
              <a:ext cx="54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8" name="rc2098"/>
            <p:cNvSpPr/>
            <p:nvPr/>
          </p:nvSpPr>
          <p:spPr>
            <a:xfrm>
              <a:off x="6207068" y="3659516"/>
              <a:ext cx="992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9" name="rc2099"/>
            <p:cNvSpPr/>
            <p:nvPr/>
          </p:nvSpPr>
          <p:spPr>
            <a:xfrm>
              <a:off x="6208061" y="3659516"/>
              <a:ext cx="412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0" name="rc2100"/>
            <p:cNvSpPr/>
            <p:nvPr/>
          </p:nvSpPr>
          <p:spPr>
            <a:xfrm>
              <a:off x="6208473" y="3659516"/>
              <a:ext cx="118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1" name="rc2101"/>
            <p:cNvSpPr/>
            <p:nvPr/>
          </p:nvSpPr>
          <p:spPr>
            <a:xfrm>
              <a:off x="6208592" y="3659516"/>
              <a:ext cx="4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2" name="rc2102"/>
            <p:cNvSpPr/>
            <p:nvPr/>
          </p:nvSpPr>
          <p:spPr>
            <a:xfrm>
              <a:off x="6208632" y="3659516"/>
              <a:ext cx="168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3" name="rc2103"/>
            <p:cNvSpPr/>
            <p:nvPr/>
          </p:nvSpPr>
          <p:spPr>
            <a:xfrm>
              <a:off x="6208801" y="3659516"/>
              <a:ext cx="35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4" name="rc2104"/>
            <p:cNvSpPr/>
            <p:nvPr/>
          </p:nvSpPr>
          <p:spPr>
            <a:xfrm>
              <a:off x="6208836" y="3659516"/>
              <a:ext cx="55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5" name="rc2105"/>
            <p:cNvSpPr/>
            <p:nvPr/>
          </p:nvSpPr>
          <p:spPr>
            <a:xfrm>
              <a:off x="6208892" y="3659516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6" name="rc2106"/>
            <p:cNvSpPr/>
            <p:nvPr/>
          </p:nvSpPr>
          <p:spPr>
            <a:xfrm>
              <a:off x="6208892" y="3659516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7" name="rc2107"/>
            <p:cNvSpPr/>
            <p:nvPr/>
          </p:nvSpPr>
          <p:spPr>
            <a:xfrm>
              <a:off x="6208892" y="3659516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8" name="rc2108"/>
            <p:cNvSpPr/>
            <p:nvPr/>
          </p:nvSpPr>
          <p:spPr>
            <a:xfrm>
              <a:off x="6208892" y="3659516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9" name="rc2109"/>
            <p:cNvSpPr/>
            <p:nvPr/>
          </p:nvSpPr>
          <p:spPr>
            <a:xfrm>
              <a:off x="6208892" y="3659516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0" name="rc2110"/>
            <p:cNvSpPr/>
            <p:nvPr/>
          </p:nvSpPr>
          <p:spPr>
            <a:xfrm>
              <a:off x="5347884" y="3629696"/>
              <a:ext cx="902008" cy="83494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1" name="rc2111"/>
            <p:cNvSpPr/>
            <p:nvPr/>
          </p:nvSpPr>
          <p:spPr>
            <a:xfrm>
              <a:off x="5347884" y="5566655"/>
              <a:ext cx="902008" cy="8349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2" name="pl2112"/>
            <p:cNvSpPr/>
            <p:nvPr/>
          </p:nvSpPr>
          <p:spPr>
            <a:xfrm>
              <a:off x="5491385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3" name="pl2113"/>
            <p:cNvSpPr/>
            <p:nvPr/>
          </p:nvSpPr>
          <p:spPr>
            <a:xfrm>
              <a:off x="5696387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4" name="pl2114"/>
            <p:cNvSpPr/>
            <p:nvPr/>
          </p:nvSpPr>
          <p:spPr>
            <a:xfrm>
              <a:off x="5901389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5" name="pl2115"/>
            <p:cNvSpPr/>
            <p:nvPr/>
          </p:nvSpPr>
          <p:spPr>
            <a:xfrm>
              <a:off x="6106391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6" name="pl2116"/>
            <p:cNvSpPr/>
            <p:nvPr/>
          </p:nvSpPr>
          <p:spPr>
            <a:xfrm>
              <a:off x="5347884" y="6282326"/>
              <a:ext cx="902008" cy="0"/>
            </a:xfrm>
            <a:custGeom>
              <a:avLst/>
              <a:pathLst>
                <a:path w="902008" h="0">
                  <a:moveTo>
                    <a:pt x="0" y="0"/>
                  </a:moveTo>
                  <a:lnTo>
                    <a:pt x="902008" y="0"/>
                  </a:lnTo>
                  <a:lnTo>
                    <a:pt x="90200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7" name="pl2117"/>
            <p:cNvSpPr/>
            <p:nvPr/>
          </p:nvSpPr>
          <p:spPr>
            <a:xfrm>
              <a:off x="5347884" y="6083528"/>
              <a:ext cx="902008" cy="0"/>
            </a:xfrm>
            <a:custGeom>
              <a:avLst/>
              <a:pathLst>
                <a:path w="902008" h="0">
                  <a:moveTo>
                    <a:pt x="0" y="0"/>
                  </a:moveTo>
                  <a:lnTo>
                    <a:pt x="902008" y="0"/>
                  </a:lnTo>
                  <a:lnTo>
                    <a:pt x="90200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8" name="pl2118"/>
            <p:cNvSpPr/>
            <p:nvPr/>
          </p:nvSpPr>
          <p:spPr>
            <a:xfrm>
              <a:off x="5347884" y="5884731"/>
              <a:ext cx="902008" cy="0"/>
            </a:xfrm>
            <a:custGeom>
              <a:avLst/>
              <a:pathLst>
                <a:path w="902008" h="0">
                  <a:moveTo>
                    <a:pt x="0" y="0"/>
                  </a:moveTo>
                  <a:lnTo>
                    <a:pt x="902008" y="0"/>
                  </a:lnTo>
                  <a:lnTo>
                    <a:pt x="90200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9" name="pl2119"/>
            <p:cNvSpPr/>
            <p:nvPr/>
          </p:nvSpPr>
          <p:spPr>
            <a:xfrm>
              <a:off x="5347884" y="5685934"/>
              <a:ext cx="902008" cy="0"/>
            </a:xfrm>
            <a:custGeom>
              <a:avLst/>
              <a:pathLst>
                <a:path w="902008" h="0">
                  <a:moveTo>
                    <a:pt x="0" y="0"/>
                  </a:moveTo>
                  <a:lnTo>
                    <a:pt x="902008" y="0"/>
                  </a:lnTo>
                  <a:lnTo>
                    <a:pt x="90200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0" name="pl2120"/>
            <p:cNvSpPr/>
            <p:nvPr/>
          </p:nvSpPr>
          <p:spPr>
            <a:xfrm>
              <a:off x="5388885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1" name="pl2121"/>
            <p:cNvSpPr/>
            <p:nvPr/>
          </p:nvSpPr>
          <p:spPr>
            <a:xfrm>
              <a:off x="5593886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2" name="pl2122"/>
            <p:cNvSpPr/>
            <p:nvPr/>
          </p:nvSpPr>
          <p:spPr>
            <a:xfrm>
              <a:off x="5798888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3" name="pl2123"/>
            <p:cNvSpPr/>
            <p:nvPr/>
          </p:nvSpPr>
          <p:spPr>
            <a:xfrm>
              <a:off x="6003890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4" name="pl2124"/>
            <p:cNvSpPr/>
            <p:nvPr/>
          </p:nvSpPr>
          <p:spPr>
            <a:xfrm>
              <a:off x="6208892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5" name="rc2125"/>
            <p:cNvSpPr/>
            <p:nvPr/>
          </p:nvSpPr>
          <p:spPr>
            <a:xfrm>
              <a:off x="5388885" y="6192867"/>
              <a:ext cx="221632" cy="178917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6" name="rc2126"/>
            <p:cNvSpPr/>
            <p:nvPr/>
          </p:nvSpPr>
          <p:spPr>
            <a:xfrm>
              <a:off x="5610517" y="6192867"/>
              <a:ext cx="94740" cy="178917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7" name="rc2127"/>
            <p:cNvSpPr/>
            <p:nvPr/>
          </p:nvSpPr>
          <p:spPr>
            <a:xfrm>
              <a:off x="5705258" y="6192867"/>
              <a:ext cx="153415" cy="178917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8" name="rc2128"/>
            <p:cNvSpPr/>
            <p:nvPr/>
          </p:nvSpPr>
          <p:spPr>
            <a:xfrm>
              <a:off x="5858673" y="6192867"/>
              <a:ext cx="55988" cy="178917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9" name="rc2129"/>
            <p:cNvSpPr/>
            <p:nvPr/>
          </p:nvSpPr>
          <p:spPr>
            <a:xfrm>
              <a:off x="5914662" y="6192867"/>
              <a:ext cx="120093" cy="178917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0" name="rc2130"/>
            <p:cNvSpPr/>
            <p:nvPr/>
          </p:nvSpPr>
          <p:spPr>
            <a:xfrm>
              <a:off x="6034755" y="6192867"/>
              <a:ext cx="41946" cy="178917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1" name="rc2131"/>
            <p:cNvSpPr/>
            <p:nvPr/>
          </p:nvSpPr>
          <p:spPr>
            <a:xfrm>
              <a:off x="6076702" y="6192867"/>
              <a:ext cx="20602" cy="178917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2" name="rc2132"/>
            <p:cNvSpPr/>
            <p:nvPr/>
          </p:nvSpPr>
          <p:spPr>
            <a:xfrm>
              <a:off x="6097305" y="6192867"/>
              <a:ext cx="22585" cy="178917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3" name="rc2133"/>
            <p:cNvSpPr/>
            <p:nvPr/>
          </p:nvSpPr>
          <p:spPr>
            <a:xfrm>
              <a:off x="6119890" y="6192867"/>
              <a:ext cx="28513" cy="178917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4" name="rc2134"/>
            <p:cNvSpPr/>
            <p:nvPr/>
          </p:nvSpPr>
          <p:spPr>
            <a:xfrm>
              <a:off x="6148404" y="6192867"/>
              <a:ext cx="21380" cy="178917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5" name="rc2135"/>
            <p:cNvSpPr/>
            <p:nvPr/>
          </p:nvSpPr>
          <p:spPr>
            <a:xfrm>
              <a:off x="6169784" y="6192867"/>
              <a:ext cx="3462" cy="178917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6" name="rc2136"/>
            <p:cNvSpPr/>
            <p:nvPr/>
          </p:nvSpPr>
          <p:spPr>
            <a:xfrm>
              <a:off x="6173247" y="6192867"/>
              <a:ext cx="1411" cy="178917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7" name="rc2137"/>
            <p:cNvSpPr/>
            <p:nvPr/>
          </p:nvSpPr>
          <p:spPr>
            <a:xfrm>
              <a:off x="6174658" y="6192867"/>
              <a:ext cx="0" cy="178917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8" name="rc2138"/>
            <p:cNvSpPr/>
            <p:nvPr/>
          </p:nvSpPr>
          <p:spPr>
            <a:xfrm>
              <a:off x="6174658" y="6192867"/>
              <a:ext cx="1397" cy="17891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9" name="rc2139"/>
            <p:cNvSpPr/>
            <p:nvPr/>
          </p:nvSpPr>
          <p:spPr>
            <a:xfrm>
              <a:off x="6176056" y="6192867"/>
              <a:ext cx="7386" cy="17891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0" name="rc2140"/>
            <p:cNvSpPr/>
            <p:nvPr/>
          </p:nvSpPr>
          <p:spPr>
            <a:xfrm>
              <a:off x="6183442" y="6192867"/>
              <a:ext cx="822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1" name="rc2141"/>
            <p:cNvSpPr/>
            <p:nvPr/>
          </p:nvSpPr>
          <p:spPr>
            <a:xfrm>
              <a:off x="6184265" y="6192867"/>
              <a:ext cx="3481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2" name="rc2142"/>
            <p:cNvSpPr/>
            <p:nvPr/>
          </p:nvSpPr>
          <p:spPr>
            <a:xfrm>
              <a:off x="6187746" y="6192867"/>
              <a:ext cx="13504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3" name="rc2143"/>
            <p:cNvSpPr/>
            <p:nvPr/>
          </p:nvSpPr>
          <p:spPr>
            <a:xfrm>
              <a:off x="6201251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4" name="rc2144"/>
            <p:cNvSpPr/>
            <p:nvPr/>
          </p:nvSpPr>
          <p:spPr>
            <a:xfrm>
              <a:off x="6201251" y="6192867"/>
              <a:ext cx="532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5" name="rc2145"/>
            <p:cNvSpPr/>
            <p:nvPr/>
          </p:nvSpPr>
          <p:spPr>
            <a:xfrm>
              <a:off x="6206572" y="6192867"/>
              <a:ext cx="1862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6" name="rc2146"/>
            <p:cNvSpPr/>
            <p:nvPr/>
          </p:nvSpPr>
          <p:spPr>
            <a:xfrm>
              <a:off x="6208435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7" name="rc2147"/>
            <p:cNvSpPr/>
            <p:nvPr/>
          </p:nvSpPr>
          <p:spPr>
            <a:xfrm>
              <a:off x="6208435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8" name="rc2148"/>
            <p:cNvSpPr/>
            <p:nvPr/>
          </p:nvSpPr>
          <p:spPr>
            <a:xfrm>
              <a:off x="6208435" y="6192867"/>
              <a:ext cx="457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9" name="rc2149"/>
            <p:cNvSpPr/>
            <p:nvPr/>
          </p:nvSpPr>
          <p:spPr>
            <a:xfrm>
              <a:off x="6208892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0" name="rc2150"/>
            <p:cNvSpPr/>
            <p:nvPr/>
          </p:nvSpPr>
          <p:spPr>
            <a:xfrm>
              <a:off x="6208892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1" name="rc2151"/>
            <p:cNvSpPr/>
            <p:nvPr/>
          </p:nvSpPr>
          <p:spPr>
            <a:xfrm>
              <a:off x="6208892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2" name="rc2152"/>
            <p:cNvSpPr/>
            <p:nvPr/>
          </p:nvSpPr>
          <p:spPr>
            <a:xfrm>
              <a:off x="6208892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3" name="rc2153"/>
            <p:cNvSpPr/>
            <p:nvPr/>
          </p:nvSpPr>
          <p:spPr>
            <a:xfrm>
              <a:off x="6208892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4" name="rc2154"/>
            <p:cNvSpPr/>
            <p:nvPr/>
          </p:nvSpPr>
          <p:spPr>
            <a:xfrm>
              <a:off x="6208892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5" name="rc2155"/>
            <p:cNvSpPr/>
            <p:nvPr/>
          </p:nvSpPr>
          <p:spPr>
            <a:xfrm>
              <a:off x="6208892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6" name="rc2156"/>
            <p:cNvSpPr/>
            <p:nvPr/>
          </p:nvSpPr>
          <p:spPr>
            <a:xfrm>
              <a:off x="5388885" y="5994070"/>
              <a:ext cx="210451" cy="178917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7" name="rc2157"/>
            <p:cNvSpPr/>
            <p:nvPr/>
          </p:nvSpPr>
          <p:spPr>
            <a:xfrm>
              <a:off x="5599336" y="5994070"/>
              <a:ext cx="96337" cy="178917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8" name="rc2158"/>
            <p:cNvSpPr/>
            <p:nvPr/>
          </p:nvSpPr>
          <p:spPr>
            <a:xfrm>
              <a:off x="5695673" y="5994070"/>
              <a:ext cx="147851" cy="178917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9" name="rc2159"/>
            <p:cNvSpPr/>
            <p:nvPr/>
          </p:nvSpPr>
          <p:spPr>
            <a:xfrm>
              <a:off x="5843524" y="5994070"/>
              <a:ext cx="61587" cy="178917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0" name="rc2160"/>
            <p:cNvSpPr/>
            <p:nvPr/>
          </p:nvSpPr>
          <p:spPr>
            <a:xfrm>
              <a:off x="5905111" y="5994070"/>
              <a:ext cx="128431" cy="178917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1" name="rc2161"/>
            <p:cNvSpPr/>
            <p:nvPr/>
          </p:nvSpPr>
          <p:spPr>
            <a:xfrm>
              <a:off x="6033542" y="5994070"/>
              <a:ext cx="45612" cy="178917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2" name="rc2162"/>
            <p:cNvSpPr/>
            <p:nvPr/>
          </p:nvSpPr>
          <p:spPr>
            <a:xfrm>
              <a:off x="6079155" y="5994070"/>
              <a:ext cx="4913" cy="178917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3" name="rc2163"/>
            <p:cNvSpPr/>
            <p:nvPr/>
          </p:nvSpPr>
          <p:spPr>
            <a:xfrm>
              <a:off x="6084068" y="5994070"/>
              <a:ext cx="34211" cy="178917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4" name="rc2164"/>
            <p:cNvSpPr/>
            <p:nvPr/>
          </p:nvSpPr>
          <p:spPr>
            <a:xfrm>
              <a:off x="6118279" y="5994070"/>
              <a:ext cx="39702" cy="178917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5" name="rc2165"/>
            <p:cNvSpPr/>
            <p:nvPr/>
          </p:nvSpPr>
          <p:spPr>
            <a:xfrm>
              <a:off x="6157982" y="5994070"/>
              <a:ext cx="17492" cy="178917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6" name="rc2166"/>
            <p:cNvSpPr/>
            <p:nvPr/>
          </p:nvSpPr>
          <p:spPr>
            <a:xfrm>
              <a:off x="6175474" y="5994070"/>
              <a:ext cx="6169" cy="178917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7" name="rc2167"/>
            <p:cNvSpPr/>
            <p:nvPr/>
          </p:nvSpPr>
          <p:spPr>
            <a:xfrm>
              <a:off x="6181644" y="5994070"/>
              <a:ext cx="1325" cy="178917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8" name="rc2168"/>
            <p:cNvSpPr/>
            <p:nvPr/>
          </p:nvSpPr>
          <p:spPr>
            <a:xfrm>
              <a:off x="6182970" y="5994070"/>
              <a:ext cx="0" cy="178917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9" name="rc2169"/>
            <p:cNvSpPr/>
            <p:nvPr/>
          </p:nvSpPr>
          <p:spPr>
            <a:xfrm>
              <a:off x="6182970" y="5994070"/>
              <a:ext cx="23" cy="17891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0" name="rc2170"/>
            <p:cNvSpPr/>
            <p:nvPr/>
          </p:nvSpPr>
          <p:spPr>
            <a:xfrm>
              <a:off x="6182993" y="5994070"/>
              <a:ext cx="9073" cy="17891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1" name="rc2171"/>
            <p:cNvSpPr/>
            <p:nvPr/>
          </p:nvSpPr>
          <p:spPr>
            <a:xfrm>
              <a:off x="6192067" y="5994070"/>
              <a:ext cx="399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2" name="rc2172"/>
            <p:cNvSpPr/>
            <p:nvPr/>
          </p:nvSpPr>
          <p:spPr>
            <a:xfrm>
              <a:off x="6192467" y="5994070"/>
              <a:ext cx="7055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3" name="rc2173"/>
            <p:cNvSpPr/>
            <p:nvPr/>
          </p:nvSpPr>
          <p:spPr>
            <a:xfrm>
              <a:off x="6199522" y="5994070"/>
              <a:ext cx="2656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4" name="rc2174"/>
            <p:cNvSpPr/>
            <p:nvPr/>
          </p:nvSpPr>
          <p:spPr>
            <a:xfrm>
              <a:off x="6202178" y="5994070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5" name="rc2175"/>
            <p:cNvSpPr/>
            <p:nvPr/>
          </p:nvSpPr>
          <p:spPr>
            <a:xfrm>
              <a:off x="6202178" y="5994070"/>
              <a:ext cx="2095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6" name="rc2176"/>
            <p:cNvSpPr/>
            <p:nvPr/>
          </p:nvSpPr>
          <p:spPr>
            <a:xfrm>
              <a:off x="6204274" y="5994070"/>
              <a:ext cx="3658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7" name="rc2177"/>
            <p:cNvSpPr/>
            <p:nvPr/>
          </p:nvSpPr>
          <p:spPr>
            <a:xfrm>
              <a:off x="6207932" y="5994070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8" name="rc2178"/>
            <p:cNvSpPr/>
            <p:nvPr/>
          </p:nvSpPr>
          <p:spPr>
            <a:xfrm>
              <a:off x="6207932" y="5994070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9" name="rc2179"/>
            <p:cNvSpPr/>
            <p:nvPr/>
          </p:nvSpPr>
          <p:spPr>
            <a:xfrm>
              <a:off x="6207932" y="5994070"/>
              <a:ext cx="959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0" name="rc2180"/>
            <p:cNvSpPr/>
            <p:nvPr/>
          </p:nvSpPr>
          <p:spPr>
            <a:xfrm>
              <a:off x="6208892" y="5994070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1" name="rc2181"/>
            <p:cNvSpPr/>
            <p:nvPr/>
          </p:nvSpPr>
          <p:spPr>
            <a:xfrm>
              <a:off x="6208892" y="5994070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2" name="rc2182"/>
            <p:cNvSpPr/>
            <p:nvPr/>
          </p:nvSpPr>
          <p:spPr>
            <a:xfrm>
              <a:off x="6208892" y="5994070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3" name="rc2183"/>
            <p:cNvSpPr/>
            <p:nvPr/>
          </p:nvSpPr>
          <p:spPr>
            <a:xfrm>
              <a:off x="6208892" y="5994070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4" name="rc2184"/>
            <p:cNvSpPr/>
            <p:nvPr/>
          </p:nvSpPr>
          <p:spPr>
            <a:xfrm>
              <a:off x="6208892" y="5994070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5" name="rc2185"/>
            <p:cNvSpPr/>
            <p:nvPr/>
          </p:nvSpPr>
          <p:spPr>
            <a:xfrm>
              <a:off x="6208892" y="5994070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6" name="rc2186"/>
            <p:cNvSpPr/>
            <p:nvPr/>
          </p:nvSpPr>
          <p:spPr>
            <a:xfrm>
              <a:off x="6208892" y="5994070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7" name="rc2187"/>
            <p:cNvSpPr/>
            <p:nvPr/>
          </p:nvSpPr>
          <p:spPr>
            <a:xfrm>
              <a:off x="5388885" y="5795272"/>
              <a:ext cx="206935" cy="178917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8" name="rc2188"/>
            <p:cNvSpPr/>
            <p:nvPr/>
          </p:nvSpPr>
          <p:spPr>
            <a:xfrm>
              <a:off x="5595820" y="5795272"/>
              <a:ext cx="104430" cy="178917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9" name="rc2189"/>
            <p:cNvSpPr/>
            <p:nvPr/>
          </p:nvSpPr>
          <p:spPr>
            <a:xfrm>
              <a:off x="5700251" y="5795272"/>
              <a:ext cx="148309" cy="178917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0" name="rc2190"/>
            <p:cNvSpPr/>
            <p:nvPr/>
          </p:nvSpPr>
          <p:spPr>
            <a:xfrm>
              <a:off x="5848560" y="5795272"/>
              <a:ext cx="66408" cy="178917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1" name="rc2191"/>
            <p:cNvSpPr/>
            <p:nvPr/>
          </p:nvSpPr>
          <p:spPr>
            <a:xfrm>
              <a:off x="5914968" y="5795272"/>
              <a:ext cx="136415" cy="178917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2" name="rc2192"/>
            <p:cNvSpPr/>
            <p:nvPr/>
          </p:nvSpPr>
          <p:spPr>
            <a:xfrm>
              <a:off x="6051384" y="5795272"/>
              <a:ext cx="33979" cy="178917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3" name="rc2193"/>
            <p:cNvSpPr/>
            <p:nvPr/>
          </p:nvSpPr>
          <p:spPr>
            <a:xfrm>
              <a:off x="6085364" y="5795272"/>
              <a:ext cx="4704" cy="178917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4" name="rc2194"/>
            <p:cNvSpPr/>
            <p:nvPr/>
          </p:nvSpPr>
          <p:spPr>
            <a:xfrm>
              <a:off x="6090069" y="5795272"/>
              <a:ext cx="27331" cy="178917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5" name="rc2195"/>
            <p:cNvSpPr/>
            <p:nvPr/>
          </p:nvSpPr>
          <p:spPr>
            <a:xfrm>
              <a:off x="6117400" y="5795272"/>
              <a:ext cx="39285" cy="178917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6" name="rc2196"/>
            <p:cNvSpPr/>
            <p:nvPr/>
          </p:nvSpPr>
          <p:spPr>
            <a:xfrm>
              <a:off x="6156685" y="5795272"/>
              <a:ext cx="23632" cy="178917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7" name="rc2197"/>
            <p:cNvSpPr/>
            <p:nvPr/>
          </p:nvSpPr>
          <p:spPr>
            <a:xfrm>
              <a:off x="6180318" y="5795272"/>
              <a:ext cx="5455" cy="178917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8" name="rc2198"/>
            <p:cNvSpPr/>
            <p:nvPr/>
          </p:nvSpPr>
          <p:spPr>
            <a:xfrm>
              <a:off x="6185773" y="5795272"/>
              <a:ext cx="1047" cy="178917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9" name="rc2199"/>
            <p:cNvSpPr/>
            <p:nvPr/>
          </p:nvSpPr>
          <p:spPr>
            <a:xfrm>
              <a:off x="6186820" y="5795272"/>
              <a:ext cx="0" cy="178917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0" name="rc2200"/>
            <p:cNvSpPr/>
            <p:nvPr/>
          </p:nvSpPr>
          <p:spPr>
            <a:xfrm>
              <a:off x="6186820" y="5795272"/>
              <a:ext cx="1199" cy="17891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1" name="rc2201"/>
            <p:cNvSpPr/>
            <p:nvPr/>
          </p:nvSpPr>
          <p:spPr>
            <a:xfrm>
              <a:off x="6188019" y="5795272"/>
              <a:ext cx="6442" cy="17891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2" name="rc2202"/>
            <p:cNvSpPr/>
            <p:nvPr/>
          </p:nvSpPr>
          <p:spPr>
            <a:xfrm>
              <a:off x="6194462" y="5795272"/>
              <a:ext cx="413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3" name="rc2203"/>
            <p:cNvSpPr/>
            <p:nvPr/>
          </p:nvSpPr>
          <p:spPr>
            <a:xfrm>
              <a:off x="6194875" y="5795272"/>
              <a:ext cx="5533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4" name="rc2204"/>
            <p:cNvSpPr/>
            <p:nvPr/>
          </p:nvSpPr>
          <p:spPr>
            <a:xfrm>
              <a:off x="6200408" y="5795272"/>
              <a:ext cx="309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5" name="rc2205"/>
            <p:cNvSpPr/>
            <p:nvPr/>
          </p:nvSpPr>
          <p:spPr>
            <a:xfrm>
              <a:off x="6203498" y="5795272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6" name="rc2206"/>
            <p:cNvSpPr/>
            <p:nvPr/>
          </p:nvSpPr>
          <p:spPr>
            <a:xfrm>
              <a:off x="6203498" y="5795272"/>
              <a:ext cx="2129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7" name="rc2207"/>
            <p:cNvSpPr/>
            <p:nvPr/>
          </p:nvSpPr>
          <p:spPr>
            <a:xfrm>
              <a:off x="6205628" y="5795272"/>
              <a:ext cx="1914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8" name="rc2208"/>
            <p:cNvSpPr/>
            <p:nvPr/>
          </p:nvSpPr>
          <p:spPr>
            <a:xfrm>
              <a:off x="6207542" y="5795272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9" name="rc2209"/>
            <p:cNvSpPr/>
            <p:nvPr/>
          </p:nvSpPr>
          <p:spPr>
            <a:xfrm>
              <a:off x="6207542" y="5795272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0" name="rc2210"/>
            <p:cNvSpPr/>
            <p:nvPr/>
          </p:nvSpPr>
          <p:spPr>
            <a:xfrm>
              <a:off x="6207542" y="5795272"/>
              <a:ext cx="1349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1" name="rc2211"/>
            <p:cNvSpPr/>
            <p:nvPr/>
          </p:nvSpPr>
          <p:spPr>
            <a:xfrm>
              <a:off x="6208892" y="5795272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2" name="rc2212"/>
            <p:cNvSpPr/>
            <p:nvPr/>
          </p:nvSpPr>
          <p:spPr>
            <a:xfrm>
              <a:off x="6208892" y="5795272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3" name="rc2213"/>
            <p:cNvSpPr/>
            <p:nvPr/>
          </p:nvSpPr>
          <p:spPr>
            <a:xfrm>
              <a:off x="6208892" y="5795272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4" name="rc2214"/>
            <p:cNvSpPr/>
            <p:nvPr/>
          </p:nvSpPr>
          <p:spPr>
            <a:xfrm>
              <a:off x="6208892" y="5795272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5" name="rc2215"/>
            <p:cNvSpPr/>
            <p:nvPr/>
          </p:nvSpPr>
          <p:spPr>
            <a:xfrm>
              <a:off x="6208892" y="5795272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6" name="rc2216"/>
            <p:cNvSpPr/>
            <p:nvPr/>
          </p:nvSpPr>
          <p:spPr>
            <a:xfrm>
              <a:off x="6208892" y="5795272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7" name="rc2217"/>
            <p:cNvSpPr/>
            <p:nvPr/>
          </p:nvSpPr>
          <p:spPr>
            <a:xfrm>
              <a:off x="6208892" y="5795272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8" name="rc2218"/>
            <p:cNvSpPr/>
            <p:nvPr/>
          </p:nvSpPr>
          <p:spPr>
            <a:xfrm>
              <a:off x="5388885" y="5596475"/>
              <a:ext cx="285639" cy="178917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9" name="rc2219"/>
            <p:cNvSpPr/>
            <p:nvPr/>
          </p:nvSpPr>
          <p:spPr>
            <a:xfrm>
              <a:off x="5674524" y="5596475"/>
              <a:ext cx="93965" cy="178917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0" name="rc2220"/>
            <p:cNvSpPr/>
            <p:nvPr/>
          </p:nvSpPr>
          <p:spPr>
            <a:xfrm>
              <a:off x="5768490" y="5596475"/>
              <a:ext cx="67887" cy="178917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1" name="rc2221"/>
            <p:cNvSpPr/>
            <p:nvPr/>
          </p:nvSpPr>
          <p:spPr>
            <a:xfrm>
              <a:off x="5836377" y="5596475"/>
              <a:ext cx="45800" cy="178917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2" name="rc2222"/>
            <p:cNvSpPr/>
            <p:nvPr/>
          </p:nvSpPr>
          <p:spPr>
            <a:xfrm>
              <a:off x="5882178" y="5596475"/>
              <a:ext cx="68330" cy="178917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3" name="rc2223"/>
            <p:cNvSpPr/>
            <p:nvPr/>
          </p:nvSpPr>
          <p:spPr>
            <a:xfrm>
              <a:off x="5950508" y="5596475"/>
              <a:ext cx="74193" cy="178917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4" name="rc2224"/>
            <p:cNvSpPr/>
            <p:nvPr/>
          </p:nvSpPr>
          <p:spPr>
            <a:xfrm>
              <a:off x="6024702" y="5596475"/>
              <a:ext cx="41629" cy="178917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5" name="rc2225"/>
            <p:cNvSpPr/>
            <p:nvPr/>
          </p:nvSpPr>
          <p:spPr>
            <a:xfrm>
              <a:off x="6066331" y="5596475"/>
              <a:ext cx="28254" cy="178917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6" name="rc2226"/>
            <p:cNvSpPr/>
            <p:nvPr/>
          </p:nvSpPr>
          <p:spPr>
            <a:xfrm>
              <a:off x="6094586" y="5596475"/>
              <a:ext cx="16161" cy="178917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7" name="rc2227"/>
            <p:cNvSpPr/>
            <p:nvPr/>
          </p:nvSpPr>
          <p:spPr>
            <a:xfrm>
              <a:off x="6110747" y="5596475"/>
              <a:ext cx="31010" cy="178917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8" name="rc2228"/>
            <p:cNvSpPr/>
            <p:nvPr/>
          </p:nvSpPr>
          <p:spPr>
            <a:xfrm>
              <a:off x="6141758" y="5596475"/>
              <a:ext cx="4567" cy="178917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9" name="rc2229"/>
            <p:cNvSpPr/>
            <p:nvPr/>
          </p:nvSpPr>
          <p:spPr>
            <a:xfrm>
              <a:off x="6146325" y="5596475"/>
              <a:ext cx="1617" cy="178917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0" name="rc2230"/>
            <p:cNvSpPr/>
            <p:nvPr/>
          </p:nvSpPr>
          <p:spPr>
            <a:xfrm>
              <a:off x="6147943" y="5596475"/>
              <a:ext cx="16" cy="178917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1" name="rc2231"/>
            <p:cNvSpPr/>
            <p:nvPr/>
          </p:nvSpPr>
          <p:spPr>
            <a:xfrm>
              <a:off x="6147959" y="5596475"/>
              <a:ext cx="1709" cy="17891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2" name="rc2232"/>
            <p:cNvSpPr/>
            <p:nvPr/>
          </p:nvSpPr>
          <p:spPr>
            <a:xfrm>
              <a:off x="6149668" y="5596475"/>
              <a:ext cx="5130" cy="17891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3" name="rc2233"/>
            <p:cNvSpPr/>
            <p:nvPr/>
          </p:nvSpPr>
          <p:spPr>
            <a:xfrm>
              <a:off x="6154799" y="5596475"/>
              <a:ext cx="2139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4" name="rc2234"/>
            <p:cNvSpPr/>
            <p:nvPr/>
          </p:nvSpPr>
          <p:spPr>
            <a:xfrm>
              <a:off x="6156938" y="5596475"/>
              <a:ext cx="3269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5" name="rc2235"/>
            <p:cNvSpPr/>
            <p:nvPr/>
          </p:nvSpPr>
          <p:spPr>
            <a:xfrm>
              <a:off x="6160208" y="5596475"/>
              <a:ext cx="38951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6" name="rc2236"/>
            <p:cNvSpPr/>
            <p:nvPr/>
          </p:nvSpPr>
          <p:spPr>
            <a:xfrm>
              <a:off x="6199159" y="5596475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7" name="rc2237"/>
            <p:cNvSpPr/>
            <p:nvPr/>
          </p:nvSpPr>
          <p:spPr>
            <a:xfrm>
              <a:off x="6199159" y="5596475"/>
              <a:ext cx="8665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8" name="rc2238"/>
            <p:cNvSpPr/>
            <p:nvPr/>
          </p:nvSpPr>
          <p:spPr>
            <a:xfrm>
              <a:off x="6207824" y="5596475"/>
              <a:ext cx="80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9" name="rc2239"/>
            <p:cNvSpPr/>
            <p:nvPr/>
          </p:nvSpPr>
          <p:spPr>
            <a:xfrm>
              <a:off x="6208624" y="5596475"/>
              <a:ext cx="9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0" name="rc2240"/>
            <p:cNvSpPr/>
            <p:nvPr/>
          </p:nvSpPr>
          <p:spPr>
            <a:xfrm>
              <a:off x="6208634" y="5596475"/>
              <a:ext cx="11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1" name="rc2241"/>
            <p:cNvSpPr/>
            <p:nvPr/>
          </p:nvSpPr>
          <p:spPr>
            <a:xfrm>
              <a:off x="6208646" y="5596475"/>
              <a:ext cx="246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2" name="rc2242"/>
            <p:cNvSpPr/>
            <p:nvPr/>
          </p:nvSpPr>
          <p:spPr>
            <a:xfrm>
              <a:off x="6208892" y="5596475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3" name="rc2243"/>
            <p:cNvSpPr/>
            <p:nvPr/>
          </p:nvSpPr>
          <p:spPr>
            <a:xfrm>
              <a:off x="6208892" y="5596475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4" name="rc2244"/>
            <p:cNvSpPr/>
            <p:nvPr/>
          </p:nvSpPr>
          <p:spPr>
            <a:xfrm>
              <a:off x="6208892" y="5596475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5" name="rc2245"/>
            <p:cNvSpPr/>
            <p:nvPr/>
          </p:nvSpPr>
          <p:spPr>
            <a:xfrm>
              <a:off x="6208892" y="5596475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6" name="rc2246"/>
            <p:cNvSpPr/>
            <p:nvPr/>
          </p:nvSpPr>
          <p:spPr>
            <a:xfrm>
              <a:off x="6208892" y="5596475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7" name="rc2247"/>
            <p:cNvSpPr/>
            <p:nvPr/>
          </p:nvSpPr>
          <p:spPr>
            <a:xfrm>
              <a:off x="6208892" y="5596475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8" name="rc2248"/>
            <p:cNvSpPr/>
            <p:nvPr/>
          </p:nvSpPr>
          <p:spPr>
            <a:xfrm>
              <a:off x="6208892" y="5596475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9" name="rc2249"/>
            <p:cNvSpPr/>
            <p:nvPr/>
          </p:nvSpPr>
          <p:spPr>
            <a:xfrm>
              <a:off x="5347884" y="5566655"/>
              <a:ext cx="902008" cy="83494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0" name="rc2250"/>
            <p:cNvSpPr/>
            <p:nvPr/>
          </p:nvSpPr>
          <p:spPr>
            <a:xfrm>
              <a:off x="6506423" y="1692737"/>
              <a:ext cx="902008" cy="8349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1" name="pl2251"/>
            <p:cNvSpPr/>
            <p:nvPr/>
          </p:nvSpPr>
          <p:spPr>
            <a:xfrm>
              <a:off x="6649924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2" name="pl2252"/>
            <p:cNvSpPr/>
            <p:nvPr/>
          </p:nvSpPr>
          <p:spPr>
            <a:xfrm>
              <a:off x="6854926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3" name="pl2253"/>
            <p:cNvSpPr/>
            <p:nvPr/>
          </p:nvSpPr>
          <p:spPr>
            <a:xfrm>
              <a:off x="7059928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4" name="pl2254"/>
            <p:cNvSpPr/>
            <p:nvPr/>
          </p:nvSpPr>
          <p:spPr>
            <a:xfrm>
              <a:off x="7264930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5" name="pl2255"/>
            <p:cNvSpPr/>
            <p:nvPr/>
          </p:nvSpPr>
          <p:spPr>
            <a:xfrm>
              <a:off x="6506423" y="2431346"/>
              <a:ext cx="902008" cy="0"/>
            </a:xfrm>
            <a:custGeom>
              <a:avLst/>
              <a:pathLst>
                <a:path w="902008" h="0">
                  <a:moveTo>
                    <a:pt x="0" y="0"/>
                  </a:moveTo>
                  <a:lnTo>
                    <a:pt x="902008" y="0"/>
                  </a:lnTo>
                  <a:lnTo>
                    <a:pt x="90200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6" name="pl2256"/>
            <p:cNvSpPr/>
            <p:nvPr/>
          </p:nvSpPr>
          <p:spPr>
            <a:xfrm>
              <a:off x="6506423" y="2270779"/>
              <a:ext cx="902008" cy="0"/>
            </a:xfrm>
            <a:custGeom>
              <a:avLst/>
              <a:pathLst>
                <a:path w="902008" h="0">
                  <a:moveTo>
                    <a:pt x="0" y="0"/>
                  </a:moveTo>
                  <a:lnTo>
                    <a:pt x="902008" y="0"/>
                  </a:lnTo>
                  <a:lnTo>
                    <a:pt x="90200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7" name="pl2257"/>
            <p:cNvSpPr/>
            <p:nvPr/>
          </p:nvSpPr>
          <p:spPr>
            <a:xfrm>
              <a:off x="6506423" y="2110212"/>
              <a:ext cx="902008" cy="0"/>
            </a:xfrm>
            <a:custGeom>
              <a:avLst/>
              <a:pathLst>
                <a:path w="902008" h="0">
                  <a:moveTo>
                    <a:pt x="0" y="0"/>
                  </a:moveTo>
                  <a:lnTo>
                    <a:pt x="902008" y="0"/>
                  </a:lnTo>
                  <a:lnTo>
                    <a:pt x="90200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8" name="pl2258"/>
            <p:cNvSpPr/>
            <p:nvPr/>
          </p:nvSpPr>
          <p:spPr>
            <a:xfrm>
              <a:off x="6506423" y="1949645"/>
              <a:ext cx="902008" cy="0"/>
            </a:xfrm>
            <a:custGeom>
              <a:avLst/>
              <a:pathLst>
                <a:path w="902008" h="0">
                  <a:moveTo>
                    <a:pt x="0" y="0"/>
                  </a:moveTo>
                  <a:lnTo>
                    <a:pt x="902008" y="0"/>
                  </a:lnTo>
                  <a:lnTo>
                    <a:pt x="90200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9" name="pl2259"/>
            <p:cNvSpPr/>
            <p:nvPr/>
          </p:nvSpPr>
          <p:spPr>
            <a:xfrm>
              <a:off x="6506423" y="1789077"/>
              <a:ext cx="902008" cy="0"/>
            </a:xfrm>
            <a:custGeom>
              <a:avLst/>
              <a:pathLst>
                <a:path w="902008" h="0">
                  <a:moveTo>
                    <a:pt x="0" y="0"/>
                  </a:moveTo>
                  <a:lnTo>
                    <a:pt x="902008" y="0"/>
                  </a:lnTo>
                  <a:lnTo>
                    <a:pt x="90200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0" name="pl2260"/>
            <p:cNvSpPr/>
            <p:nvPr/>
          </p:nvSpPr>
          <p:spPr>
            <a:xfrm>
              <a:off x="6547423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1" name="pl2261"/>
            <p:cNvSpPr/>
            <p:nvPr/>
          </p:nvSpPr>
          <p:spPr>
            <a:xfrm>
              <a:off x="6752425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2" name="pl2262"/>
            <p:cNvSpPr/>
            <p:nvPr/>
          </p:nvSpPr>
          <p:spPr>
            <a:xfrm>
              <a:off x="6957427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3" name="pl2263"/>
            <p:cNvSpPr/>
            <p:nvPr/>
          </p:nvSpPr>
          <p:spPr>
            <a:xfrm>
              <a:off x="7162429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4" name="pl2264"/>
            <p:cNvSpPr/>
            <p:nvPr/>
          </p:nvSpPr>
          <p:spPr>
            <a:xfrm>
              <a:off x="7367431" y="1692737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5" name="rc2265"/>
            <p:cNvSpPr/>
            <p:nvPr/>
          </p:nvSpPr>
          <p:spPr>
            <a:xfrm>
              <a:off x="6547423" y="2359091"/>
              <a:ext cx="374427" cy="144510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6" name="rc2266"/>
            <p:cNvSpPr/>
            <p:nvPr/>
          </p:nvSpPr>
          <p:spPr>
            <a:xfrm>
              <a:off x="6921850" y="2359091"/>
              <a:ext cx="92313" cy="144510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7" name="rc2267"/>
            <p:cNvSpPr/>
            <p:nvPr/>
          </p:nvSpPr>
          <p:spPr>
            <a:xfrm>
              <a:off x="7014164" y="2359091"/>
              <a:ext cx="68861" cy="144510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8" name="rc2268"/>
            <p:cNvSpPr/>
            <p:nvPr/>
          </p:nvSpPr>
          <p:spPr>
            <a:xfrm>
              <a:off x="7083025" y="2359091"/>
              <a:ext cx="54491" cy="144510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9" name="rc2269"/>
            <p:cNvSpPr/>
            <p:nvPr/>
          </p:nvSpPr>
          <p:spPr>
            <a:xfrm>
              <a:off x="7137517" y="2359091"/>
              <a:ext cx="35720" cy="144510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0" name="rc2270"/>
            <p:cNvSpPr/>
            <p:nvPr/>
          </p:nvSpPr>
          <p:spPr>
            <a:xfrm>
              <a:off x="7173237" y="2359091"/>
              <a:ext cx="41931" cy="144510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1" name="rc2271"/>
            <p:cNvSpPr/>
            <p:nvPr/>
          </p:nvSpPr>
          <p:spPr>
            <a:xfrm>
              <a:off x="7215169" y="2359091"/>
              <a:ext cx="47299" cy="144510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2" name="rc2272"/>
            <p:cNvSpPr/>
            <p:nvPr/>
          </p:nvSpPr>
          <p:spPr>
            <a:xfrm>
              <a:off x="7262468" y="2359091"/>
              <a:ext cx="30622" cy="144510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3" name="rc2273"/>
            <p:cNvSpPr/>
            <p:nvPr/>
          </p:nvSpPr>
          <p:spPr>
            <a:xfrm>
              <a:off x="7293091" y="2359091"/>
              <a:ext cx="11985" cy="144510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4" name="rc2274"/>
            <p:cNvSpPr/>
            <p:nvPr/>
          </p:nvSpPr>
          <p:spPr>
            <a:xfrm>
              <a:off x="7305076" y="2359091"/>
              <a:ext cx="5310" cy="144510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5" name="rc2275"/>
            <p:cNvSpPr/>
            <p:nvPr/>
          </p:nvSpPr>
          <p:spPr>
            <a:xfrm>
              <a:off x="7310387" y="2359091"/>
              <a:ext cx="5" cy="144510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6" name="rc2276"/>
            <p:cNvSpPr/>
            <p:nvPr/>
          </p:nvSpPr>
          <p:spPr>
            <a:xfrm>
              <a:off x="7310392" y="2359091"/>
              <a:ext cx="12097" cy="144510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7" name="rc2277"/>
            <p:cNvSpPr/>
            <p:nvPr/>
          </p:nvSpPr>
          <p:spPr>
            <a:xfrm>
              <a:off x="7322490" y="2359091"/>
              <a:ext cx="17840" cy="144510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8" name="rc2278"/>
            <p:cNvSpPr/>
            <p:nvPr/>
          </p:nvSpPr>
          <p:spPr>
            <a:xfrm>
              <a:off x="7340330" y="2359091"/>
              <a:ext cx="6776" cy="144510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9" name="rc2279"/>
            <p:cNvSpPr/>
            <p:nvPr/>
          </p:nvSpPr>
          <p:spPr>
            <a:xfrm>
              <a:off x="7347107" y="2359091"/>
              <a:ext cx="1196" cy="144510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0" name="rc2280"/>
            <p:cNvSpPr/>
            <p:nvPr/>
          </p:nvSpPr>
          <p:spPr>
            <a:xfrm>
              <a:off x="7348303" y="2359091"/>
              <a:ext cx="1742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1" name="rc2281"/>
            <p:cNvSpPr/>
            <p:nvPr/>
          </p:nvSpPr>
          <p:spPr>
            <a:xfrm>
              <a:off x="7350045" y="2359091"/>
              <a:ext cx="508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2" name="rc2282"/>
            <p:cNvSpPr/>
            <p:nvPr/>
          </p:nvSpPr>
          <p:spPr>
            <a:xfrm>
              <a:off x="7350553" y="2359091"/>
              <a:ext cx="24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3" name="rc2283"/>
            <p:cNvSpPr/>
            <p:nvPr/>
          </p:nvSpPr>
          <p:spPr>
            <a:xfrm>
              <a:off x="7350578" y="2359091"/>
              <a:ext cx="5982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4" name="rc2284"/>
            <p:cNvSpPr/>
            <p:nvPr/>
          </p:nvSpPr>
          <p:spPr>
            <a:xfrm>
              <a:off x="7356560" y="2359091"/>
              <a:ext cx="1119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5" name="rc2285"/>
            <p:cNvSpPr/>
            <p:nvPr/>
          </p:nvSpPr>
          <p:spPr>
            <a:xfrm>
              <a:off x="7357679" y="2359091"/>
              <a:ext cx="2752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6" name="rc2286"/>
            <p:cNvSpPr/>
            <p:nvPr/>
          </p:nvSpPr>
          <p:spPr>
            <a:xfrm>
              <a:off x="7360431" y="2359091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7" name="rc2287"/>
            <p:cNvSpPr/>
            <p:nvPr/>
          </p:nvSpPr>
          <p:spPr>
            <a:xfrm>
              <a:off x="7360431" y="2359091"/>
              <a:ext cx="5015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8" name="rc2288"/>
            <p:cNvSpPr/>
            <p:nvPr/>
          </p:nvSpPr>
          <p:spPr>
            <a:xfrm>
              <a:off x="7365447" y="2359091"/>
              <a:ext cx="371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9" name="rc2289"/>
            <p:cNvSpPr/>
            <p:nvPr/>
          </p:nvSpPr>
          <p:spPr>
            <a:xfrm>
              <a:off x="7365818" y="2359091"/>
              <a:ext cx="259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0" name="rc2290"/>
            <p:cNvSpPr/>
            <p:nvPr/>
          </p:nvSpPr>
          <p:spPr>
            <a:xfrm>
              <a:off x="7366078" y="2359091"/>
              <a:ext cx="1237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1" name="rc2291"/>
            <p:cNvSpPr/>
            <p:nvPr/>
          </p:nvSpPr>
          <p:spPr>
            <a:xfrm>
              <a:off x="7367315" y="2359091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2" name="rc2292"/>
            <p:cNvSpPr/>
            <p:nvPr/>
          </p:nvSpPr>
          <p:spPr>
            <a:xfrm>
              <a:off x="7367315" y="2359091"/>
              <a:ext cx="42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3" name="rc2293"/>
            <p:cNvSpPr/>
            <p:nvPr/>
          </p:nvSpPr>
          <p:spPr>
            <a:xfrm>
              <a:off x="7367358" y="2359091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4" name="rc2294"/>
            <p:cNvSpPr/>
            <p:nvPr/>
          </p:nvSpPr>
          <p:spPr>
            <a:xfrm>
              <a:off x="7367358" y="2359091"/>
              <a:ext cx="72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5" name="rc2295"/>
            <p:cNvSpPr/>
            <p:nvPr/>
          </p:nvSpPr>
          <p:spPr>
            <a:xfrm>
              <a:off x="7367431" y="2359091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6" name="rc2296"/>
            <p:cNvSpPr/>
            <p:nvPr/>
          </p:nvSpPr>
          <p:spPr>
            <a:xfrm>
              <a:off x="6547423" y="2198524"/>
              <a:ext cx="385193" cy="144510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7" name="rc2297"/>
            <p:cNvSpPr/>
            <p:nvPr/>
          </p:nvSpPr>
          <p:spPr>
            <a:xfrm>
              <a:off x="6932617" y="2198524"/>
              <a:ext cx="84333" cy="144510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8" name="rc2298"/>
            <p:cNvSpPr/>
            <p:nvPr/>
          </p:nvSpPr>
          <p:spPr>
            <a:xfrm>
              <a:off x="7016950" y="2198524"/>
              <a:ext cx="45362" cy="144510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9" name="rc2299"/>
            <p:cNvSpPr/>
            <p:nvPr/>
          </p:nvSpPr>
          <p:spPr>
            <a:xfrm>
              <a:off x="7062312" y="2198524"/>
              <a:ext cx="63820" cy="144510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0" name="rc2300"/>
            <p:cNvSpPr/>
            <p:nvPr/>
          </p:nvSpPr>
          <p:spPr>
            <a:xfrm>
              <a:off x="7126133" y="2198524"/>
              <a:ext cx="19615" cy="144510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1" name="rc2301"/>
            <p:cNvSpPr/>
            <p:nvPr/>
          </p:nvSpPr>
          <p:spPr>
            <a:xfrm>
              <a:off x="7145748" y="2198524"/>
              <a:ext cx="41824" cy="144510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2" name="rc2302"/>
            <p:cNvSpPr/>
            <p:nvPr/>
          </p:nvSpPr>
          <p:spPr>
            <a:xfrm>
              <a:off x="7187572" y="2198524"/>
              <a:ext cx="58080" cy="144510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3" name="rc2303"/>
            <p:cNvSpPr/>
            <p:nvPr/>
          </p:nvSpPr>
          <p:spPr>
            <a:xfrm>
              <a:off x="7245653" y="2198524"/>
              <a:ext cx="35777" cy="144510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4" name="rc2304"/>
            <p:cNvSpPr/>
            <p:nvPr/>
          </p:nvSpPr>
          <p:spPr>
            <a:xfrm>
              <a:off x="7281431" y="2198524"/>
              <a:ext cx="13700" cy="144510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5" name="rc2305"/>
            <p:cNvSpPr/>
            <p:nvPr/>
          </p:nvSpPr>
          <p:spPr>
            <a:xfrm>
              <a:off x="7295132" y="2198524"/>
              <a:ext cx="11073" cy="144510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6" name="rc2306"/>
            <p:cNvSpPr/>
            <p:nvPr/>
          </p:nvSpPr>
          <p:spPr>
            <a:xfrm>
              <a:off x="7306205" y="2198524"/>
              <a:ext cx="18" cy="144510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7" name="rc2307"/>
            <p:cNvSpPr/>
            <p:nvPr/>
          </p:nvSpPr>
          <p:spPr>
            <a:xfrm>
              <a:off x="7306224" y="2198524"/>
              <a:ext cx="7381" cy="144510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8" name="rc2308"/>
            <p:cNvSpPr/>
            <p:nvPr/>
          </p:nvSpPr>
          <p:spPr>
            <a:xfrm>
              <a:off x="7313605" y="2198524"/>
              <a:ext cx="18798" cy="144510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9" name="rc2309"/>
            <p:cNvSpPr/>
            <p:nvPr/>
          </p:nvSpPr>
          <p:spPr>
            <a:xfrm>
              <a:off x="7332404" y="2198524"/>
              <a:ext cx="11677" cy="144510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0" name="rc2310"/>
            <p:cNvSpPr/>
            <p:nvPr/>
          </p:nvSpPr>
          <p:spPr>
            <a:xfrm>
              <a:off x="7344081" y="2198524"/>
              <a:ext cx="2059" cy="144510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1" name="rc2311"/>
            <p:cNvSpPr/>
            <p:nvPr/>
          </p:nvSpPr>
          <p:spPr>
            <a:xfrm>
              <a:off x="7346140" y="2198524"/>
              <a:ext cx="1065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2" name="rc2312"/>
            <p:cNvSpPr/>
            <p:nvPr/>
          </p:nvSpPr>
          <p:spPr>
            <a:xfrm>
              <a:off x="7347206" y="2198524"/>
              <a:ext cx="896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3" name="rc2313"/>
            <p:cNvSpPr/>
            <p:nvPr/>
          </p:nvSpPr>
          <p:spPr>
            <a:xfrm>
              <a:off x="7348102" y="2198524"/>
              <a:ext cx="37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4" name="rc2314"/>
            <p:cNvSpPr/>
            <p:nvPr/>
          </p:nvSpPr>
          <p:spPr>
            <a:xfrm>
              <a:off x="7348140" y="2198524"/>
              <a:ext cx="11081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5" name="rc2315"/>
            <p:cNvSpPr/>
            <p:nvPr/>
          </p:nvSpPr>
          <p:spPr>
            <a:xfrm>
              <a:off x="7359222" y="2198524"/>
              <a:ext cx="268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6" name="rc2316"/>
            <p:cNvSpPr/>
            <p:nvPr/>
          </p:nvSpPr>
          <p:spPr>
            <a:xfrm>
              <a:off x="7361902" y="2198524"/>
              <a:ext cx="705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7" name="rc2317"/>
            <p:cNvSpPr/>
            <p:nvPr/>
          </p:nvSpPr>
          <p:spPr>
            <a:xfrm>
              <a:off x="7362607" y="2198524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8" name="rc2318"/>
            <p:cNvSpPr/>
            <p:nvPr/>
          </p:nvSpPr>
          <p:spPr>
            <a:xfrm>
              <a:off x="7362607" y="2198524"/>
              <a:ext cx="3113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9" name="rc2319"/>
            <p:cNvSpPr/>
            <p:nvPr/>
          </p:nvSpPr>
          <p:spPr>
            <a:xfrm>
              <a:off x="7365721" y="2198524"/>
              <a:ext cx="61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0" name="rc2320"/>
            <p:cNvSpPr/>
            <p:nvPr/>
          </p:nvSpPr>
          <p:spPr>
            <a:xfrm>
              <a:off x="7366331" y="2198524"/>
              <a:ext cx="75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1" name="rc2321"/>
            <p:cNvSpPr/>
            <p:nvPr/>
          </p:nvSpPr>
          <p:spPr>
            <a:xfrm>
              <a:off x="7366406" y="2198524"/>
              <a:ext cx="977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2" name="rc2322"/>
            <p:cNvSpPr/>
            <p:nvPr/>
          </p:nvSpPr>
          <p:spPr>
            <a:xfrm>
              <a:off x="7367383" y="2198524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3" name="rc2323"/>
            <p:cNvSpPr/>
            <p:nvPr/>
          </p:nvSpPr>
          <p:spPr>
            <a:xfrm>
              <a:off x="7367383" y="2198524"/>
              <a:ext cx="29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4" name="rc2324"/>
            <p:cNvSpPr/>
            <p:nvPr/>
          </p:nvSpPr>
          <p:spPr>
            <a:xfrm>
              <a:off x="7367413" y="2198524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5" name="rc2325"/>
            <p:cNvSpPr/>
            <p:nvPr/>
          </p:nvSpPr>
          <p:spPr>
            <a:xfrm>
              <a:off x="7367413" y="2198524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6" name="rc2326"/>
            <p:cNvSpPr/>
            <p:nvPr/>
          </p:nvSpPr>
          <p:spPr>
            <a:xfrm>
              <a:off x="7367413" y="2198524"/>
              <a:ext cx="17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7" name="rc2327"/>
            <p:cNvSpPr/>
            <p:nvPr/>
          </p:nvSpPr>
          <p:spPr>
            <a:xfrm>
              <a:off x="6547423" y="2037957"/>
              <a:ext cx="351345" cy="144510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8" name="rc2328"/>
            <p:cNvSpPr/>
            <p:nvPr/>
          </p:nvSpPr>
          <p:spPr>
            <a:xfrm>
              <a:off x="6898768" y="2037957"/>
              <a:ext cx="93688" cy="144510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9" name="rc2329"/>
            <p:cNvSpPr/>
            <p:nvPr/>
          </p:nvSpPr>
          <p:spPr>
            <a:xfrm>
              <a:off x="6992457" y="2037957"/>
              <a:ext cx="73334" cy="144510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0" name="rc2330"/>
            <p:cNvSpPr/>
            <p:nvPr/>
          </p:nvSpPr>
          <p:spPr>
            <a:xfrm>
              <a:off x="7065791" y="2037957"/>
              <a:ext cx="69635" cy="144510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1" name="rc2331"/>
            <p:cNvSpPr/>
            <p:nvPr/>
          </p:nvSpPr>
          <p:spPr>
            <a:xfrm>
              <a:off x="7135426" y="2037957"/>
              <a:ext cx="31652" cy="144510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2" name="rc2332"/>
            <p:cNvSpPr/>
            <p:nvPr/>
          </p:nvSpPr>
          <p:spPr>
            <a:xfrm>
              <a:off x="7167079" y="2037957"/>
              <a:ext cx="38045" cy="144510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3" name="rc2333"/>
            <p:cNvSpPr/>
            <p:nvPr/>
          </p:nvSpPr>
          <p:spPr>
            <a:xfrm>
              <a:off x="7205124" y="2037957"/>
              <a:ext cx="48564" cy="144510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4" name="rc2334"/>
            <p:cNvSpPr/>
            <p:nvPr/>
          </p:nvSpPr>
          <p:spPr>
            <a:xfrm>
              <a:off x="7253688" y="2037957"/>
              <a:ext cx="30484" cy="144510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5" name="rc2335"/>
            <p:cNvSpPr/>
            <p:nvPr/>
          </p:nvSpPr>
          <p:spPr>
            <a:xfrm>
              <a:off x="7284173" y="2037957"/>
              <a:ext cx="12955" cy="144510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6" name="rc2336"/>
            <p:cNvSpPr/>
            <p:nvPr/>
          </p:nvSpPr>
          <p:spPr>
            <a:xfrm>
              <a:off x="7297128" y="2037957"/>
              <a:ext cx="10651" cy="144510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7" name="rc2337"/>
            <p:cNvSpPr/>
            <p:nvPr/>
          </p:nvSpPr>
          <p:spPr>
            <a:xfrm>
              <a:off x="7307780" y="2037957"/>
              <a:ext cx="0" cy="144510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8" name="rc2338"/>
            <p:cNvSpPr/>
            <p:nvPr/>
          </p:nvSpPr>
          <p:spPr>
            <a:xfrm>
              <a:off x="7307780" y="2037957"/>
              <a:ext cx="12574" cy="144510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9" name="rc2339"/>
            <p:cNvSpPr/>
            <p:nvPr/>
          </p:nvSpPr>
          <p:spPr>
            <a:xfrm>
              <a:off x="7320354" y="2037957"/>
              <a:ext cx="16398" cy="144510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0" name="rc2340"/>
            <p:cNvSpPr/>
            <p:nvPr/>
          </p:nvSpPr>
          <p:spPr>
            <a:xfrm>
              <a:off x="7336752" y="2037957"/>
              <a:ext cx="10053" cy="144510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1" name="rc2341"/>
            <p:cNvSpPr/>
            <p:nvPr/>
          </p:nvSpPr>
          <p:spPr>
            <a:xfrm>
              <a:off x="7346805" y="2037957"/>
              <a:ext cx="3158" cy="144510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2" name="rc2342"/>
            <p:cNvSpPr/>
            <p:nvPr/>
          </p:nvSpPr>
          <p:spPr>
            <a:xfrm>
              <a:off x="7349963" y="2037957"/>
              <a:ext cx="819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3" name="rc2343"/>
            <p:cNvSpPr/>
            <p:nvPr/>
          </p:nvSpPr>
          <p:spPr>
            <a:xfrm>
              <a:off x="7350782" y="2037957"/>
              <a:ext cx="494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4" name="rc2344"/>
            <p:cNvSpPr/>
            <p:nvPr/>
          </p:nvSpPr>
          <p:spPr>
            <a:xfrm>
              <a:off x="7351277" y="2037957"/>
              <a:ext cx="15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5" name="rc2345"/>
            <p:cNvSpPr/>
            <p:nvPr/>
          </p:nvSpPr>
          <p:spPr>
            <a:xfrm>
              <a:off x="7351292" y="2037957"/>
              <a:ext cx="8976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6" name="rc2346"/>
            <p:cNvSpPr/>
            <p:nvPr/>
          </p:nvSpPr>
          <p:spPr>
            <a:xfrm>
              <a:off x="7360268" y="2037957"/>
              <a:ext cx="1622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7" name="rc2347"/>
            <p:cNvSpPr/>
            <p:nvPr/>
          </p:nvSpPr>
          <p:spPr>
            <a:xfrm>
              <a:off x="7361890" y="2037957"/>
              <a:ext cx="1277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8" name="rc2348"/>
            <p:cNvSpPr/>
            <p:nvPr/>
          </p:nvSpPr>
          <p:spPr>
            <a:xfrm>
              <a:off x="7363168" y="2037957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9" name="rc2349"/>
            <p:cNvSpPr/>
            <p:nvPr/>
          </p:nvSpPr>
          <p:spPr>
            <a:xfrm>
              <a:off x="7363168" y="2037957"/>
              <a:ext cx="2824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0" name="rc2350"/>
            <p:cNvSpPr/>
            <p:nvPr/>
          </p:nvSpPr>
          <p:spPr>
            <a:xfrm>
              <a:off x="7365993" y="2037957"/>
              <a:ext cx="233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1" name="rc2351"/>
            <p:cNvSpPr/>
            <p:nvPr/>
          </p:nvSpPr>
          <p:spPr>
            <a:xfrm>
              <a:off x="7366227" y="2037957"/>
              <a:ext cx="162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2" name="rc2352"/>
            <p:cNvSpPr/>
            <p:nvPr/>
          </p:nvSpPr>
          <p:spPr>
            <a:xfrm>
              <a:off x="7366389" y="2037957"/>
              <a:ext cx="987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3" name="rc2353"/>
            <p:cNvSpPr/>
            <p:nvPr/>
          </p:nvSpPr>
          <p:spPr>
            <a:xfrm>
              <a:off x="7367377" y="2037957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4" name="rc2354"/>
            <p:cNvSpPr/>
            <p:nvPr/>
          </p:nvSpPr>
          <p:spPr>
            <a:xfrm>
              <a:off x="7367377" y="2037957"/>
              <a:ext cx="53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5" name="rc2355"/>
            <p:cNvSpPr/>
            <p:nvPr/>
          </p:nvSpPr>
          <p:spPr>
            <a:xfrm>
              <a:off x="7367431" y="2037957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6" name="rc2356"/>
            <p:cNvSpPr/>
            <p:nvPr/>
          </p:nvSpPr>
          <p:spPr>
            <a:xfrm>
              <a:off x="7367431" y="2037957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7" name="rc2357"/>
            <p:cNvSpPr/>
            <p:nvPr/>
          </p:nvSpPr>
          <p:spPr>
            <a:xfrm>
              <a:off x="7367431" y="2037957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8" name="rc2358"/>
            <p:cNvSpPr/>
            <p:nvPr/>
          </p:nvSpPr>
          <p:spPr>
            <a:xfrm>
              <a:off x="6547423" y="1877389"/>
              <a:ext cx="328478" cy="144510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9" name="rc2359"/>
            <p:cNvSpPr/>
            <p:nvPr/>
          </p:nvSpPr>
          <p:spPr>
            <a:xfrm>
              <a:off x="6875901" y="1877389"/>
              <a:ext cx="108128" cy="144510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0" name="rc2360"/>
            <p:cNvSpPr/>
            <p:nvPr/>
          </p:nvSpPr>
          <p:spPr>
            <a:xfrm>
              <a:off x="6984030" y="1877389"/>
              <a:ext cx="95606" cy="144510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1" name="rc2361"/>
            <p:cNvSpPr/>
            <p:nvPr/>
          </p:nvSpPr>
          <p:spPr>
            <a:xfrm>
              <a:off x="7079636" y="1877389"/>
              <a:ext cx="76334" cy="144510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2" name="rc2362"/>
            <p:cNvSpPr/>
            <p:nvPr/>
          </p:nvSpPr>
          <p:spPr>
            <a:xfrm>
              <a:off x="7155971" y="1877389"/>
              <a:ext cx="41009" cy="144510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3" name="rc2363"/>
            <p:cNvSpPr/>
            <p:nvPr/>
          </p:nvSpPr>
          <p:spPr>
            <a:xfrm>
              <a:off x="7196981" y="1877389"/>
              <a:ext cx="37347" cy="144510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4" name="rc2364"/>
            <p:cNvSpPr/>
            <p:nvPr/>
          </p:nvSpPr>
          <p:spPr>
            <a:xfrm>
              <a:off x="7234328" y="1877389"/>
              <a:ext cx="37630" cy="144510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5" name="rc2365"/>
            <p:cNvSpPr/>
            <p:nvPr/>
          </p:nvSpPr>
          <p:spPr>
            <a:xfrm>
              <a:off x="7271958" y="1877389"/>
              <a:ext cx="21677" cy="144510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6" name="rc2366"/>
            <p:cNvSpPr/>
            <p:nvPr/>
          </p:nvSpPr>
          <p:spPr>
            <a:xfrm>
              <a:off x="7293636" y="1877389"/>
              <a:ext cx="9670" cy="144510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7" name="rc2367"/>
            <p:cNvSpPr/>
            <p:nvPr/>
          </p:nvSpPr>
          <p:spPr>
            <a:xfrm>
              <a:off x="7303307" y="1877389"/>
              <a:ext cx="8087" cy="144510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8" name="rc2368"/>
            <p:cNvSpPr/>
            <p:nvPr/>
          </p:nvSpPr>
          <p:spPr>
            <a:xfrm>
              <a:off x="7311395" y="1877389"/>
              <a:ext cx="0" cy="144510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9" name="rc2369"/>
            <p:cNvSpPr/>
            <p:nvPr/>
          </p:nvSpPr>
          <p:spPr>
            <a:xfrm>
              <a:off x="7311395" y="1877389"/>
              <a:ext cx="15881" cy="144510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0" name="rc2370"/>
            <p:cNvSpPr/>
            <p:nvPr/>
          </p:nvSpPr>
          <p:spPr>
            <a:xfrm>
              <a:off x="7327276" y="1877389"/>
              <a:ext cx="11845" cy="144510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1" name="rc2371"/>
            <p:cNvSpPr/>
            <p:nvPr/>
          </p:nvSpPr>
          <p:spPr>
            <a:xfrm>
              <a:off x="7339121" y="1877389"/>
              <a:ext cx="6980" cy="144510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2" name="rc2372"/>
            <p:cNvSpPr/>
            <p:nvPr/>
          </p:nvSpPr>
          <p:spPr>
            <a:xfrm>
              <a:off x="7346102" y="1877389"/>
              <a:ext cx="5622" cy="144510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3" name="rc2373"/>
            <p:cNvSpPr/>
            <p:nvPr/>
          </p:nvSpPr>
          <p:spPr>
            <a:xfrm>
              <a:off x="7351725" y="1877389"/>
              <a:ext cx="1312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4" name="rc2374"/>
            <p:cNvSpPr/>
            <p:nvPr/>
          </p:nvSpPr>
          <p:spPr>
            <a:xfrm>
              <a:off x="7353037" y="1877389"/>
              <a:ext cx="559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5" name="rc2375"/>
            <p:cNvSpPr/>
            <p:nvPr/>
          </p:nvSpPr>
          <p:spPr>
            <a:xfrm>
              <a:off x="7353596" y="1877389"/>
              <a:ext cx="7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6" name="rc2376"/>
            <p:cNvSpPr/>
            <p:nvPr/>
          </p:nvSpPr>
          <p:spPr>
            <a:xfrm>
              <a:off x="7353604" y="1877389"/>
              <a:ext cx="6812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7" name="rc2377"/>
            <p:cNvSpPr/>
            <p:nvPr/>
          </p:nvSpPr>
          <p:spPr>
            <a:xfrm>
              <a:off x="7360416" y="1877389"/>
              <a:ext cx="1209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8" name="rc2378"/>
            <p:cNvSpPr/>
            <p:nvPr/>
          </p:nvSpPr>
          <p:spPr>
            <a:xfrm>
              <a:off x="7361626" y="1877389"/>
              <a:ext cx="176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9" name="rc2379"/>
            <p:cNvSpPr/>
            <p:nvPr/>
          </p:nvSpPr>
          <p:spPr>
            <a:xfrm>
              <a:off x="7363386" y="1877389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0" name="rc2380"/>
            <p:cNvSpPr/>
            <p:nvPr/>
          </p:nvSpPr>
          <p:spPr>
            <a:xfrm>
              <a:off x="7363386" y="1877389"/>
              <a:ext cx="1999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1" name="rc2381"/>
            <p:cNvSpPr/>
            <p:nvPr/>
          </p:nvSpPr>
          <p:spPr>
            <a:xfrm>
              <a:off x="7365385" y="1877389"/>
              <a:ext cx="101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2" name="rc2382"/>
            <p:cNvSpPr/>
            <p:nvPr/>
          </p:nvSpPr>
          <p:spPr>
            <a:xfrm>
              <a:off x="7365487" y="1877389"/>
              <a:ext cx="148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3" name="rc2383"/>
            <p:cNvSpPr/>
            <p:nvPr/>
          </p:nvSpPr>
          <p:spPr>
            <a:xfrm>
              <a:off x="7365635" y="1877389"/>
              <a:ext cx="1748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4" name="rc2384"/>
            <p:cNvSpPr/>
            <p:nvPr/>
          </p:nvSpPr>
          <p:spPr>
            <a:xfrm>
              <a:off x="7367384" y="1877389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5" name="rc2385"/>
            <p:cNvSpPr/>
            <p:nvPr/>
          </p:nvSpPr>
          <p:spPr>
            <a:xfrm>
              <a:off x="7367384" y="1877389"/>
              <a:ext cx="27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6" name="rc2386"/>
            <p:cNvSpPr/>
            <p:nvPr/>
          </p:nvSpPr>
          <p:spPr>
            <a:xfrm>
              <a:off x="7367412" y="1877389"/>
              <a:ext cx="19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7" name="rc2387"/>
            <p:cNvSpPr/>
            <p:nvPr/>
          </p:nvSpPr>
          <p:spPr>
            <a:xfrm>
              <a:off x="7367431" y="1877389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8" name="rc2388"/>
            <p:cNvSpPr/>
            <p:nvPr/>
          </p:nvSpPr>
          <p:spPr>
            <a:xfrm>
              <a:off x="7367431" y="1877389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9" name="rc2389"/>
            <p:cNvSpPr/>
            <p:nvPr/>
          </p:nvSpPr>
          <p:spPr>
            <a:xfrm>
              <a:off x="6547423" y="1716822"/>
              <a:ext cx="261813" cy="144510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0" name="rc2390"/>
            <p:cNvSpPr/>
            <p:nvPr/>
          </p:nvSpPr>
          <p:spPr>
            <a:xfrm>
              <a:off x="6809237" y="1716822"/>
              <a:ext cx="118969" cy="144510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1" name="rc2391"/>
            <p:cNvSpPr/>
            <p:nvPr/>
          </p:nvSpPr>
          <p:spPr>
            <a:xfrm>
              <a:off x="6928206" y="1716822"/>
              <a:ext cx="135571" cy="144510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2" name="rc2392"/>
            <p:cNvSpPr/>
            <p:nvPr/>
          </p:nvSpPr>
          <p:spPr>
            <a:xfrm>
              <a:off x="7063778" y="1716822"/>
              <a:ext cx="95184" cy="144510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3" name="rc2393"/>
            <p:cNvSpPr/>
            <p:nvPr/>
          </p:nvSpPr>
          <p:spPr>
            <a:xfrm>
              <a:off x="7158962" y="1716822"/>
              <a:ext cx="61658" cy="144510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4" name="rc2394"/>
            <p:cNvSpPr/>
            <p:nvPr/>
          </p:nvSpPr>
          <p:spPr>
            <a:xfrm>
              <a:off x="7220621" y="1716822"/>
              <a:ext cx="34887" cy="144510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5" name="rc2395"/>
            <p:cNvSpPr/>
            <p:nvPr/>
          </p:nvSpPr>
          <p:spPr>
            <a:xfrm>
              <a:off x="7255508" y="1716822"/>
              <a:ext cx="25215" cy="144510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6" name="rc2396"/>
            <p:cNvSpPr/>
            <p:nvPr/>
          </p:nvSpPr>
          <p:spPr>
            <a:xfrm>
              <a:off x="7280723" y="1716822"/>
              <a:ext cx="12603" cy="144510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7" name="rc2397"/>
            <p:cNvSpPr/>
            <p:nvPr/>
          </p:nvSpPr>
          <p:spPr>
            <a:xfrm>
              <a:off x="7293327" y="1716822"/>
              <a:ext cx="6644" cy="144510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8" name="rc2398"/>
            <p:cNvSpPr/>
            <p:nvPr/>
          </p:nvSpPr>
          <p:spPr>
            <a:xfrm>
              <a:off x="7299971" y="1716822"/>
              <a:ext cx="9466" cy="144510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9" name="rc2399"/>
            <p:cNvSpPr/>
            <p:nvPr/>
          </p:nvSpPr>
          <p:spPr>
            <a:xfrm>
              <a:off x="7309438" y="1716822"/>
              <a:ext cx="0" cy="144510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0" name="rc2400"/>
            <p:cNvSpPr/>
            <p:nvPr/>
          </p:nvSpPr>
          <p:spPr>
            <a:xfrm>
              <a:off x="7309438" y="1716822"/>
              <a:ext cx="25449" cy="144510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1" name="rc2401"/>
            <p:cNvSpPr/>
            <p:nvPr/>
          </p:nvSpPr>
          <p:spPr>
            <a:xfrm>
              <a:off x="7334888" y="1716822"/>
              <a:ext cx="5418" cy="144510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2" name="rc2402"/>
            <p:cNvSpPr/>
            <p:nvPr/>
          </p:nvSpPr>
          <p:spPr>
            <a:xfrm>
              <a:off x="7340307" y="1716822"/>
              <a:ext cx="5834" cy="144510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3" name="rc2403"/>
            <p:cNvSpPr/>
            <p:nvPr/>
          </p:nvSpPr>
          <p:spPr>
            <a:xfrm>
              <a:off x="7346141" y="1716822"/>
              <a:ext cx="8958" cy="144510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4" name="rc2404"/>
            <p:cNvSpPr/>
            <p:nvPr/>
          </p:nvSpPr>
          <p:spPr>
            <a:xfrm>
              <a:off x="7355100" y="1716822"/>
              <a:ext cx="1619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5" name="rc2405"/>
            <p:cNvSpPr/>
            <p:nvPr/>
          </p:nvSpPr>
          <p:spPr>
            <a:xfrm>
              <a:off x="7356719" y="1716822"/>
              <a:ext cx="113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6" name="rc2406"/>
            <p:cNvSpPr/>
            <p:nvPr/>
          </p:nvSpPr>
          <p:spPr>
            <a:xfrm>
              <a:off x="7356832" y="1716822"/>
              <a:ext cx="61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7" name="rc2407"/>
            <p:cNvSpPr/>
            <p:nvPr/>
          </p:nvSpPr>
          <p:spPr>
            <a:xfrm>
              <a:off x="7356894" y="1716822"/>
              <a:ext cx="4979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8" name="rc2408"/>
            <p:cNvSpPr/>
            <p:nvPr/>
          </p:nvSpPr>
          <p:spPr>
            <a:xfrm>
              <a:off x="7361873" y="1716822"/>
              <a:ext cx="608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9" name="rc2409"/>
            <p:cNvSpPr/>
            <p:nvPr/>
          </p:nvSpPr>
          <p:spPr>
            <a:xfrm>
              <a:off x="7362482" y="1716822"/>
              <a:ext cx="2754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0" name="rc2410"/>
            <p:cNvSpPr/>
            <p:nvPr/>
          </p:nvSpPr>
          <p:spPr>
            <a:xfrm>
              <a:off x="7365236" y="1716822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1" name="rc2411"/>
            <p:cNvSpPr/>
            <p:nvPr/>
          </p:nvSpPr>
          <p:spPr>
            <a:xfrm>
              <a:off x="7365236" y="1716822"/>
              <a:ext cx="202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2" name="rc2412"/>
            <p:cNvSpPr/>
            <p:nvPr/>
          </p:nvSpPr>
          <p:spPr>
            <a:xfrm>
              <a:off x="7365438" y="1716822"/>
              <a:ext cx="39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3" name="rc2413"/>
            <p:cNvSpPr/>
            <p:nvPr/>
          </p:nvSpPr>
          <p:spPr>
            <a:xfrm>
              <a:off x="7365478" y="1716822"/>
              <a:ext cx="248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4" name="rc2414"/>
            <p:cNvSpPr/>
            <p:nvPr/>
          </p:nvSpPr>
          <p:spPr>
            <a:xfrm>
              <a:off x="7365726" y="1716822"/>
              <a:ext cx="1548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5" name="rc2415"/>
            <p:cNvSpPr/>
            <p:nvPr/>
          </p:nvSpPr>
          <p:spPr>
            <a:xfrm>
              <a:off x="7367275" y="1716822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6" name="rc2416"/>
            <p:cNvSpPr/>
            <p:nvPr/>
          </p:nvSpPr>
          <p:spPr>
            <a:xfrm>
              <a:off x="7367275" y="1716822"/>
              <a:ext cx="156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7" name="rc2417"/>
            <p:cNvSpPr/>
            <p:nvPr/>
          </p:nvSpPr>
          <p:spPr>
            <a:xfrm>
              <a:off x="7367431" y="1716822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8" name="rc2418"/>
            <p:cNvSpPr/>
            <p:nvPr/>
          </p:nvSpPr>
          <p:spPr>
            <a:xfrm>
              <a:off x="7367431" y="1716822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9" name="rc2419"/>
            <p:cNvSpPr/>
            <p:nvPr/>
          </p:nvSpPr>
          <p:spPr>
            <a:xfrm>
              <a:off x="7367431" y="1716822"/>
              <a:ext cx="0" cy="1445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0" name="rc2420"/>
            <p:cNvSpPr/>
            <p:nvPr/>
          </p:nvSpPr>
          <p:spPr>
            <a:xfrm>
              <a:off x="6506423" y="1692737"/>
              <a:ext cx="902008" cy="83494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1" name="rc2421"/>
            <p:cNvSpPr/>
            <p:nvPr/>
          </p:nvSpPr>
          <p:spPr>
            <a:xfrm>
              <a:off x="6506423" y="3629696"/>
              <a:ext cx="902008" cy="8349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2" name="pl2422"/>
            <p:cNvSpPr/>
            <p:nvPr/>
          </p:nvSpPr>
          <p:spPr>
            <a:xfrm>
              <a:off x="6649924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3" name="pl2423"/>
            <p:cNvSpPr/>
            <p:nvPr/>
          </p:nvSpPr>
          <p:spPr>
            <a:xfrm>
              <a:off x="6854926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4" name="pl2424"/>
            <p:cNvSpPr/>
            <p:nvPr/>
          </p:nvSpPr>
          <p:spPr>
            <a:xfrm>
              <a:off x="7059928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5" name="pl2425"/>
            <p:cNvSpPr/>
            <p:nvPr/>
          </p:nvSpPr>
          <p:spPr>
            <a:xfrm>
              <a:off x="7264930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6" name="pl2426"/>
            <p:cNvSpPr/>
            <p:nvPr/>
          </p:nvSpPr>
          <p:spPr>
            <a:xfrm>
              <a:off x="6506423" y="4345367"/>
              <a:ext cx="902008" cy="0"/>
            </a:xfrm>
            <a:custGeom>
              <a:avLst/>
              <a:pathLst>
                <a:path w="902008" h="0">
                  <a:moveTo>
                    <a:pt x="0" y="0"/>
                  </a:moveTo>
                  <a:lnTo>
                    <a:pt x="902008" y="0"/>
                  </a:lnTo>
                  <a:lnTo>
                    <a:pt x="90200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7" name="pl2427"/>
            <p:cNvSpPr/>
            <p:nvPr/>
          </p:nvSpPr>
          <p:spPr>
            <a:xfrm>
              <a:off x="6506423" y="4146569"/>
              <a:ext cx="902008" cy="0"/>
            </a:xfrm>
            <a:custGeom>
              <a:avLst/>
              <a:pathLst>
                <a:path w="902008" h="0">
                  <a:moveTo>
                    <a:pt x="0" y="0"/>
                  </a:moveTo>
                  <a:lnTo>
                    <a:pt x="902008" y="0"/>
                  </a:lnTo>
                  <a:lnTo>
                    <a:pt x="90200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8" name="pl2428"/>
            <p:cNvSpPr/>
            <p:nvPr/>
          </p:nvSpPr>
          <p:spPr>
            <a:xfrm>
              <a:off x="6506423" y="3947772"/>
              <a:ext cx="902008" cy="0"/>
            </a:xfrm>
            <a:custGeom>
              <a:avLst/>
              <a:pathLst>
                <a:path w="902008" h="0">
                  <a:moveTo>
                    <a:pt x="0" y="0"/>
                  </a:moveTo>
                  <a:lnTo>
                    <a:pt x="902008" y="0"/>
                  </a:lnTo>
                  <a:lnTo>
                    <a:pt x="90200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9" name="pl2429"/>
            <p:cNvSpPr/>
            <p:nvPr/>
          </p:nvSpPr>
          <p:spPr>
            <a:xfrm>
              <a:off x="6506423" y="3748975"/>
              <a:ext cx="902008" cy="0"/>
            </a:xfrm>
            <a:custGeom>
              <a:avLst/>
              <a:pathLst>
                <a:path w="902008" h="0">
                  <a:moveTo>
                    <a:pt x="0" y="0"/>
                  </a:moveTo>
                  <a:lnTo>
                    <a:pt x="902008" y="0"/>
                  </a:lnTo>
                  <a:lnTo>
                    <a:pt x="90200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0" name="pl2430"/>
            <p:cNvSpPr/>
            <p:nvPr/>
          </p:nvSpPr>
          <p:spPr>
            <a:xfrm>
              <a:off x="6547423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1" name="pl2431"/>
            <p:cNvSpPr/>
            <p:nvPr/>
          </p:nvSpPr>
          <p:spPr>
            <a:xfrm>
              <a:off x="6752425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2" name="pl2432"/>
            <p:cNvSpPr/>
            <p:nvPr/>
          </p:nvSpPr>
          <p:spPr>
            <a:xfrm>
              <a:off x="6957427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3" name="pl2433"/>
            <p:cNvSpPr/>
            <p:nvPr/>
          </p:nvSpPr>
          <p:spPr>
            <a:xfrm>
              <a:off x="7162429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4" name="pl2434"/>
            <p:cNvSpPr/>
            <p:nvPr/>
          </p:nvSpPr>
          <p:spPr>
            <a:xfrm>
              <a:off x="7367431" y="3629696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5" name="rc2435"/>
            <p:cNvSpPr/>
            <p:nvPr/>
          </p:nvSpPr>
          <p:spPr>
            <a:xfrm>
              <a:off x="6547423" y="4255908"/>
              <a:ext cx="246759" cy="178917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6" name="rc2436"/>
            <p:cNvSpPr/>
            <p:nvPr/>
          </p:nvSpPr>
          <p:spPr>
            <a:xfrm>
              <a:off x="6794183" y="4255908"/>
              <a:ext cx="101131" cy="178917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7" name="rc2437"/>
            <p:cNvSpPr/>
            <p:nvPr/>
          </p:nvSpPr>
          <p:spPr>
            <a:xfrm>
              <a:off x="6895315" y="4255908"/>
              <a:ext cx="93232" cy="178917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8" name="rc2438"/>
            <p:cNvSpPr/>
            <p:nvPr/>
          </p:nvSpPr>
          <p:spPr>
            <a:xfrm>
              <a:off x="6988547" y="4255908"/>
              <a:ext cx="84675" cy="178917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9" name="rc2439"/>
            <p:cNvSpPr/>
            <p:nvPr/>
          </p:nvSpPr>
          <p:spPr>
            <a:xfrm>
              <a:off x="7073222" y="4255908"/>
              <a:ext cx="74737" cy="178917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0" name="rc2440"/>
            <p:cNvSpPr/>
            <p:nvPr/>
          </p:nvSpPr>
          <p:spPr>
            <a:xfrm>
              <a:off x="7147959" y="4255908"/>
              <a:ext cx="55572" cy="178917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1" name="rc2441"/>
            <p:cNvSpPr/>
            <p:nvPr/>
          </p:nvSpPr>
          <p:spPr>
            <a:xfrm>
              <a:off x="7203532" y="4255908"/>
              <a:ext cx="39709" cy="178917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2" name="rc2442"/>
            <p:cNvSpPr/>
            <p:nvPr/>
          </p:nvSpPr>
          <p:spPr>
            <a:xfrm>
              <a:off x="7243242" y="4255908"/>
              <a:ext cx="25157" cy="178917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3" name="rc2443"/>
            <p:cNvSpPr/>
            <p:nvPr/>
          </p:nvSpPr>
          <p:spPr>
            <a:xfrm>
              <a:off x="7268400" y="4255908"/>
              <a:ext cx="18828" cy="178917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4" name="rc2444"/>
            <p:cNvSpPr/>
            <p:nvPr/>
          </p:nvSpPr>
          <p:spPr>
            <a:xfrm>
              <a:off x="7287228" y="4255908"/>
              <a:ext cx="12356" cy="178917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5" name="rc2445"/>
            <p:cNvSpPr/>
            <p:nvPr/>
          </p:nvSpPr>
          <p:spPr>
            <a:xfrm>
              <a:off x="7299585" y="4255908"/>
              <a:ext cx="13766" cy="178917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6" name="rc2446"/>
            <p:cNvSpPr/>
            <p:nvPr/>
          </p:nvSpPr>
          <p:spPr>
            <a:xfrm>
              <a:off x="7313352" y="4255908"/>
              <a:ext cx="3617" cy="178917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7" name="rc2447"/>
            <p:cNvSpPr/>
            <p:nvPr/>
          </p:nvSpPr>
          <p:spPr>
            <a:xfrm>
              <a:off x="7316969" y="4255908"/>
              <a:ext cx="1016" cy="178917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8" name="rc2448"/>
            <p:cNvSpPr/>
            <p:nvPr/>
          </p:nvSpPr>
          <p:spPr>
            <a:xfrm>
              <a:off x="7317985" y="4255908"/>
              <a:ext cx="5330" cy="17891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9" name="rc2449"/>
            <p:cNvSpPr/>
            <p:nvPr/>
          </p:nvSpPr>
          <p:spPr>
            <a:xfrm>
              <a:off x="7323316" y="4255908"/>
              <a:ext cx="15517" cy="17891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0" name="rc2450"/>
            <p:cNvSpPr/>
            <p:nvPr/>
          </p:nvSpPr>
          <p:spPr>
            <a:xfrm>
              <a:off x="7338833" y="4255908"/>
              <a:ext cx="10444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1" name="rc2451"/>
            <p:cNvSpPr/>
            <p:nvPr/>
          </p:nvSpPr>
          <p:spPr>
            <a:xfrm>
              <a:off x="7349278" y="4255908"/>
              <a:ext cx="10844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2" name="rc2452"/>
            <p:cNvSpPr/>
            <p:nvPr/>
          </p:nvSpPr>
          <p:spPr>
            <a:xfrm>
              <a:off x="7360122" y="4255908"/>
              <a:ext cx="38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3" name="rc2453"/>
            <p:cNvSpPr/>
            <p:nvPr/>
          </p:nvSpPr>
          <p:spPr>
            <a:xfrm>
              <a:off x="7360161" y="4255908"/>
              <a:ext cx="404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4" name="rc2454"/>
            <p:cNvSpPr/>
            <p:nvPr/>
          </p:nvSpPr>
          <p:spPr>
            <a:xfrm>
              <a:off x="7360565" y="4255908"/>
              <a:ext cx="1851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5" name="rc2455"/>
            <p:cNvSpPr/>
            <p:nvPr/>
          </p:nvSpPr>
          <p:spPr>
            <a:xfrm>
              <a:off x="7362416" y="4255908"/>
              <a:ext cx="1499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6" name="rc2456"/>
            <p:cNvSpPr/>
            <p:nvPr/>
          </p:nvSpPr>
          <p:spPr>
            <a:xfrm>
              <a:off x="7363915" y="4255908"/>
              <a:ext cx="73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7" name="rc2457"/>
            <p:cNvSpPr/>
            <p:nvPr/>
          </p:nvSpPr>
          <p:spPr>
            <a:xfrm>
              <a:off x="7364646" y="4255908"/>
              <a:ext cx="337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8" name="rc2458"/>
            <p:cNvSpPr/>
            <p:nvPr/>
          </p:nvSpPr>
          <p:spPr>
            <a:xfrm>
              <a:off x="7364984" y="4255908"/>
              <a:ext cx="464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9" name="rc2459"/>
            <p:cNvSpPr/>
            <p:nvPr/>
          </p:nvSpPr>
          <p:spPr>
            <a:xfrm>
              <a:off x="7365448" y="4255908"/>
              <a:ext cx="191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0" name="rc2460"/>
            <p:cNvSpPr/>
            <p:nvPr/>
          </p:nvSpPr>
          <p:spPr>
            <a:xfrm>
              <a:off x="7367358" y="4255908"/>
              <a:ext cx="72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1" name="rc2461"/>
            <p:cNvSpPr/>
            <p:nvPr/>
          </p:nvSpPr>
          <p:spPr>
            <a:xfrm>
              <a:off x="7367431" y="4255908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2" name="rc2462"/>
            <p:cNvSpPr/>
            <p:nvPr/>
          </p:nvSpPr>
          <p:spPr>
            <a:xfrm>
              <a:off x="7367431" y="4255908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3" name="rc2463"/>
            <p:cNvSpPr/>
            <p:nvPr/>
          </p:nvSpPr>
          <p:spPr>
            <a:xfrm>
              <a:off x="7367431" y="4255908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4" name="rc2464"/>
            <p:cNvSpPr/>
            <p:nvPr/>
          </p:nvSpPr>
          <p:spPr>
            <a:xfrm>
              <a:off x="7367431" y="4255908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5" name="rc2465"/>
            <p:cNvSpPr/>
            <p:nvPr/>
          </p:nvSpPr>
          <p:spPr>
            <a:xfrm>
              <a:off x="7367431" y="4255908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6" name="rc2466"/>
            <p:cNvSpPr/>
            <p:nvPr/>
          </p:nvSpPr>
          <p:spPr>
            <a:xfrm>
              <a:off x="6547423" y="4057111"/>
              <a:ext cx="259978" cy="178917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7" name="rc2467"/>
            <p:cNvSpPr/>
            <p:nvPr/>
          </p:nvSpPr>
          <p:spPr>
            <a:xfrm>
              <a:off x="6807402" y="4057111"/>
              <a:ext cx="106677" cy="178917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8" name="rc2468"/>
            <p:cNvSpPr/>
            <p:nvPr/>
          </p:nvSpPr>
          <p:spPr>
            <a:xfrm>
              <a:off x="6914079" y="4057111"/>
              <a:ext cx="63899" cy="178917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9" name="rc2469"/>
            <p:cNvSpPr/>
            <p:nvPr/>
          </p:nvSpPr>
          <p:spPr>
            <a:xfrm>
              <a:off x="6977979" y="4057111"/>
              <a:ext cx="78461" cy="178917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0" name="rc2470"/>
            <p:cNvSpPr/>
            <p:nvPr/>
          </p:nvSpPr>
          <p:spPr>
            <a:xfrm>
              <a:off x="7056440" y="4057111"/>
              <a:ext cx="90322" cy="178917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1" name="rc2471"/>
            <p:cNvSpPr/>
            <p:nvPr/>
          </p:nvSpPr>
          <p:spPr>
            <a:xfrm>
              <a:off x="7146763" y="4057111"/>
              <a:ext cx="62653" cy="178917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2" name="rc2472"/>
            <p:cNvSpPr/>
            <p:nvPr/>
          </p:nvSpPr>
          <p:spPr>
            <a:xfrm>
              <a:off x="7209416" y="4057111"/>
              <a:ext cx="32597" cy="178917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3" name="rc2473"/>
            <p:cNvSpPr/>
            <p:nvPr/>
          </p:nvSpPr>
          <p:spPr>
            <a:xfrm>
              <a:off x="7242014" y="4057111"/>
              <a:ext cx="33846" cy="178917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4" name="rc2474"/>
            <p:cNvSpPr/>
            <p:nvPr/>
          </p:nvSpPr>
          <p:spPr>
            <a:xfrm>
              <a:off x="7275860" y="4057111"/>
              <a:ext cx="18837" cy="178917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5" name="rc2475"/>
            <p:cNvSpPr/>
            <p:nvPr/>
          </p:nvSpPr>
          <p:spPr>
            <a:xfrm>
              <a:off x="7294697" y="4057111"/>
              <a:ext cx="14167" cy="178917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6" name="rc2476"/>
            <p:cNvSpPr/>
            <p:nvPr/>
          </p:nvSpPr>
          <p:spPr>
            <a:xfrm>
              <a:off x="7308865" y="4057111"/>
              <a:ext cx="18105" cy="178917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7" name="rc2477"/>
            <p:cNvSpPr/>
            <p:nvPr/>
          </p:nvSpPr>
          <p:spPr>
            <a:xfrm>
              <a:off x="7326970" y="4057111"/>
              <a:ext cx="1969" cy="178917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8" name="rc2478"/>
            <p:cNvSpPr/>
            <p:nvPr/>
          </p:nvSpPr>
          <p:spPr>
            <a:xfrm>
              <a:off x="7328940" y="4057111"/>
              <a:ext cx="535" cy="178917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9" name="rc2479"/>
            <p:cNvSpPr/>
            <p:nvPr/>
          </p:nvSpPr>
          <p:spPr>
            <a:xfrm>
              <a:off x="7329475" y="4057111"/>
              <a:ext cx="3610" cy="17891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0" name="rc2480"/>
            <p:cNvSpPr/>
            <p:nvPr/>
          </p:nvSpPr>
          <p:spPr>
            <a:xfrm>
              <a:off x="7333085" y="4057111"/>
              <a:ext cx="9536" cy="17891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1" name="rc2481"/>
            <p:cNvSpPr/>
            <p:nvPr/>
          </p:nvSpPr>
          <p:spPr>
            <a:xfrm>
              <a:off x="7342621" y="4057111"/>
              <a:ext cx="904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2" name="rc2482"/>
            <p:cNvSpPr/>
            <p:nvPr/>
          </p:nvSpPr>
          <p:spPr>
            <a:xfrm>
              <a:off x="7351662" y="4057111"/>
              <a:ext cx="11717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3" name="rc2483"/>
            <p:cNvSpPr/>
            <p:nvPr/>
          </p:nvSpPr>
          <p:spPr>
            <a:xfrm>
              <a:off x="7363380" y="4057111"/>
              <a:ext cx="223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4" name="rc2484"/>
            <p:cNvSpPr/>
            <p:nvPr/>
          </p:nvSpPr>
          <p:spPr>
            <a:xfrm>
              <a:off x="7363603" y="4057111"/>
              <a:ext cx="175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5" name="rc2485"/>
            <p:cNvSpPr/>
            <p:nvPr/>
          </p:nvSpPr>
          <p:spPr>
            <a:xfrm>
              <a:off x="7363778" y="4057111"/>
              <a:ext cx="754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6" name="rc2486"/>
            <p:cNvSpPr/>
            <p:nvPr/>
          </p:nvSpPr>
          <p:spPr>
            <a:xfrm>
              <a:off x="7364533" y="4057111"/>
              <a:ext cx="1106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7" name="rc2487"/>
            <p:cNvSpPr/>
            <p:nvPr/>
          </p:nvSpPr>
          <p:spPr>
            <a:xfrm>
              <a:off x="7365639" y="4057111"/>
              <a:ext cx="408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8" name="rc2488"/>
            <p:cNvSpPr/>
            <p:nvPr/>
          </p:nvSpPr>
          <p:spPr>
            <a:xfrm>
              <a:off x="7366047" y="4057111"/>
              <a:ext cx="112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9" name="rc2489"/>
            <p:cNvSpPr/>
            <p:nvPr/>
          </p:nvSpPr>
          <p:spPr>
            <a:xfrm>
              <a:off x="7366159" y="4057111"/>
              <a:ext cx="788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0" name="rc2490"/>
            <p:cNvSpPr/>
            <p:nvPr/>
          </p:nvSpPr>
          <p:spPr>
            <a:xfrm>
              <a:off x="7366948" y="4057111"/>
              <a:ext cx="482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1" name="rc2491"/>
            <p:cNvSpPr/>
            <p:nvPr/>
          </p:nvSpPr>
          <p:spPr>
            <a:xfrm>
              <a:off x="7367431" y="4057111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2" name="rc2492"/>
            <p:cNvSpPr/>
            <p:nvPr/>
          </p:nvSpPr>
          <p:spPr>
            <a:xfrm>
              <a:off x="7367431" y="4057111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3" name="rc2493"/>
            <p:cNvSpPr/>
            <p:nvPr/>
          </p:nvSpPr>
          <p:spPr>
            <a:xfrm>
              <a:off x="7367431" y="4057111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4" name="rc2494"/>
            <p:cNvSpPr/>
            <p:nvPr/>
          </p:nvSpPr>
          <p:spPr>
            <a:xfrm>
              <a:off x="7367431" y="4057111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5" name="rc2495"/>
            <p:cNvSpPr/>
            <p:nvPr/>
          </p:nvSpPr>
          <p:spPr>
            <a:xfrm>
              <a:off x="7367431" y="4057111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6" name="rc2496"/>
            <p:cNvSpPr/>
            <p:nvPr/>
          </p:nvSpPr>
          <p:spPr>
            <a:xfrm>
              <a:off x="7367431" y="4057111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7" name="rc2497"/>
            <p:cNvSpPr/>
            <p:nvPr/>
          </p:nvSpPr>
          <p:spPr>
            <a:xfrm>
              <a:off x="6547423" y="3858313"/>
              <a:ext cx="269921" cy="178917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8" name="rc2498"/>
            <p:cNvSpPr/>
            <p:nvPr/>
          </p:nvSpPr>
          <p:spPr>
            <a:xfrm>
              <a:off x="6817344" y="3858313"/>
              <a:ext cx="123505" cy="178917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9" name="rc2499"/>
            <p:cNvSpPr/>
            <p:nvPr/>
          </p:nvSpPr>
          <p:spPr>
            <a:xfrm>
              <a:off x="6940850" y="3858313"/>
              <a:ext cx="48804" cy="178917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0" name="rc2500"/>
            <p:cNvSpPr/>
            <p:nvPr/>
          </p:nvSpPr>
          <p:spPr>
            <a:xfrm>
              <a:off x="6989654" y="3858313"/>
              <a:ext cx="69725" cy="178917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1" name="rc2501"/>
            <p:cNvSpPr/>
            <p:nvPr/>
          </p:nvSpPr>
          <p:spPr>
            <a:xfrm>
              <a:off x="7059380" y="3858313"/>
              <a:ext cx="70930" cy="178917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2" name="rc2502"/>
            <p:cNvSpPr/>
            <p:nvPr/>
          </p:nvSpPr>
          <p:spPr>
            <a:xfrm>
              <a:off x="7130310" y="3858313"/>
              <a:ext cx="69001" cy="178917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3" name="rc2503"/>
            <p:cNvSpPr/>
            <p:nvPr/>
          </p:nvSpPr>
          <p:spPr>
            <a:xfrm>
              <a:off x="7199312" y="3858313"/>
              <a:ext cx="46857" cy="178917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4" name="rc2504"/>
            <p:cNvSpPr/>
            <p:nvPr/>
          </p:nvSpPr>
          <p:spPr>
            <a:xfrm>
              <a:off x="7246170" y="3858313"/>
              <a:ext cx="25103" cy="178917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5" name="rc2505"/>
            <p:cNvSpPr/>
            <p:nvPr/>
          </p:nvSpPr>
          <p:spPr>
            <a:xfrm>
              <a:off x="7271273" y="3858313"/>
              <a:ext cx="22405" cy="178917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6" name="rc2506"/>
            <p:cNvSpPr/>
            <p:nvPr/>
          </p:nvSpPr>
          <p:spPr>
            <a:xfrm>
              <a:off x="7293678" y="3858313"/>
              <a:ext cx="12786" cy="178917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7" name="rc2507"/>
            <p:cNvSpPr/>
            <p:nvPr/>
          </p:nvSpPr>
          <p:spPr>
            <a:xfrm>
              <a:off x="7306464" y="3858313"/>
              <a:ext cx="18079" cy="178917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8" name="rc2508"/>
            <p:cNvSpPr/>
            <p:nvPr/>
          </p:nvSpPr>
          <p:spPr>
            <a:xfrm>
              <a:off x="7324544" y="3858313"/>
              <a:ext cx="1726" cy="178917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9" name="rc2509"/>
            <p:cNvSpPr/>
            <p:nvPr/>
          </p:nvSpPr>
          <p:spPr>
            <a:xfrm>
              <a:off x="7326270" y="3858313"/>
              <a:ext cx="1521" cy="178917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0" name="rc2510"/>
            <p:cNvSpPr/>
            <p:nvPr/>
          </p:nvSpPr>
          <p:spPr>
            <a:xfrm>
              <a:off x="7327792" y="3858313"/>
              <a:ext cx="2917" cy="17891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1" name="rc2511"/>
            <p:cNvSpPr/>
            <p:nvPr/>
          </p:nvSpPr>
          <p:spPr>
            <a:xfrm>
              <a:off x="7330709" y="3858313"/>
              <a:ext cx="7093" cy="17891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2" name="rc2512"/>
            <p:cNvSpPr/>
            <p:nvPr/>
          </p:nvSpPr>
          <p:spPr>
            <a:xfrm>
              <a:off x="7337803" y="3858313"/>
              <a:ext cx="12379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3" name="rc2513"/>
            <p:cNvSpPr/>
            <p:nvPr/>
          </p:nvSpPr>
          <p:spPr>
            <a:xfrm>
              <a:off x="7350183" y="3858313"/>
              <a:ext cx="8142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4" name="rc2514"/>
            <p:cNvSpPr/>
            <p:nvPr/>
          </p:nvSpPr>
          <p:spPr>
            <a:xfrm>
              <a:off x="7358326" y="3858313"/>
              <a:ext cx="2502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5" name="rc2515"/>
            <p:cNvSpPr/>
            <p:nvPr/>
          </p:nvSpPr>
          <p:spPr>
            <a:xfrm>
              <a:off x="7360828" y="3858313"/>
              <a:ext cx="489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6" name="rc2516"/>
            <p:cNvSpPr/>
            <p:nvPr/>
          </p:nvSpPr>
          <p:spPr>
            <a:xfrm>
              <a:off x="7361318" y="3858313"/>
              <a:ext cx="1577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7" name="rc2517"/>
            <p:cNvSpPr/>
            <p:nvPr/>
          </p:nvSpPr>
          <p:spPr>
            <a:xfrm>
              <a:off x="7362896" y="3858313"/>
              <a:ext cx="1205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8" name="rc2518"/>
            <p:cNvSpPr/>
            <p:nvPr/>
          </p:nvSpPr>
          <p:spPr>
            <a:xfrm>
              <a:off x="7364101" y="3858313"/>
              <a:ext cx="1506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9" name="rc2519"/>
            <p:cNvSpPr/>
            <p:nvPr/>
          </p:nvSpPr>
          <p:spPr>
            <a:xfrm>
              <a:off x="7365607" y="3858313"/>
              <a:ext cx="518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0" name="rc2520"/>
            <p:cNvSpPr/>
            <p:nvPr/>
          </p:nvSpPr>
          <p:spPr>
            <a:xfrm>
              <a:off x="7366125" y="3858313"/>
              <a:ext cx="44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1" name="rc2521"/>
            <p:cNvSpPr/>
            <p:nvPr/>
          </p:nvSpPr>
          <p:spPr>
            <a:xfrm>
              <a:off x="7366566" y="3858313"/>
              <a:ext cx="83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2" name="rc2522"/>
            <p:cNvSpPr/>
            <p:nvPr/>
          </p:nvSpPr>
          <p:spPr>
            <a:xfrm>
              <a:off x="7367396" y="3858313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3" name="rc2523"/>
            <p:cNvSpPr/>
            <p:nvPr/>
          </p:nvSpPr>
          <p:spPr>
            <a:xfrm>
              <a:off x="7367396" y="3858313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4" name="rc2524"/>
            <p:cNvSpPr/>
            <p:nvPr/>
          </p:nvSpPr>
          <p:spPr>
            <a:xfrm>
              <a:off x="7367396" y="3858313"/>
              <a:ext cx="34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5" name="rc2525"/>
            <p:cNvSpPr/>
            <p:nvPr/>
          </p:nvSpPr>
          <p:spPr>
            <a:xfrm>
              <a:off x="7367431" y="3858313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6" name="rc2526"/>
            <p:cNvSpPr/>
            <p:nvPr/>
          </p:nvSpPr>
          <p:spPr>
            <a:xfrm>
              <a:off x="7367431" y="3858313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7" name="rc2527"/>
            <p:cNvSpPr/>
            <p:nvPr/>
          </p:nvSpPr>
          <p:spPr>
            <a:xfrm>
              <a:off x="7367431" y="3858313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8" name="rc2528"/>
            <p:cNvSpPr/>
            <p:nvPr/>
          </p:nvSpPr>
          <p:spPr>
            <a:xfrm>
              <a:off x="6547423" y="3659516"/>
              <a:ext cx="247815" cy="178917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9" name="rc2529"/>
            <p:cNvSpPr/>
            <p:nvPr/>
          </p:nvSpPr>
          <p:spPr>
            <a:xfrm>
              <a:off x="6795239" y="3659516"/>
              <a:ext cx="144080" cy="178917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0" name="rc2530"/>
            <p:cNvSpPr/>
            <p:nvPr/>
          </p:nvSpPr>
          <p:spPr>
            <a:xfrm>
              <a:off x="6939319" y="3659516"/>
              <a:ext cx="58076" cy="178917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1" name="rc2531"/>
            <p:cNvSpPr/>
            <p:nvPr/>
          </p:nvSpPr>
          <p:spPr>
            <a:xfrm>
              <a:off x="6997396" y="3659516"/>
              <a:ext cx="78715" cy="178917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2" name="rc2532"/>
            <p:cNvSpPr/>
            <p:nvPr/>
          </p:nvSpPr>
          <p:spPr>
            <a:xfrm>
              <a:off x="7076112" y="3659516"/>
              <a:ext cx="83088" cy="178917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3" name="rc2533"/>
            <p:cNvSpPr/>
            <p:nvPr/>
          </p:nvSpPr>
          <p:spPr>
            <a:xfrm>
              <a:off x="7159200" y="3659516"/>
              <a:ext cx="64846" cy="178917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4" name="rc2534"/>
            <p:cNvSpPr/>
            <p:nvPr/>
          </p:nvSpPr>
          <p:spPr>
            <a:xfrm>
              <a:off x="7224046" y="3659516"/>
              <a:ext cx="25296" cy="178917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5" name="rc2535"/>
            <p:cNvSpPr/>
            <p:nvPr/>
          </p:nvSpPr>
          <p:spPr>
            <a:xfrm>
              <a:off x="7249343" y="3659516"/>
              <a:ext cx="21722" cy="178917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6" name="rc2536"/>
            <p:cNvSpPr/>
            <p:nvPr/>
          </p:nvSpPr>
          <p:spPr>
            <a:xfrm>
              <a:off x="7271066" y="3659516"/>
              <a:ext cx="18864" cy="178917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7" name="rc2537"/>
            <p:cNvSpPr/>
            <p:nvPr/>
          </p:nvSpPr>
          <p:spPr>
            <a:xfrm>
              <a:off x="7289931" y="3659516"/>
              <a:ext cx="16986" cy="178917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8" name="rc2538"/>
            <p:cNvSpPr/>
            <p:nvPr/>
          </p:nvSpPr>
          <p:spPr>
            <a:xfrm>
              <a:off x="7306917" y="3659516"/>
              <a:ext cx="17981" cy="178917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9" name="rc2539"/>
            <p:cNvSpPr/>
            <p:nvPr/>
          </p:nvSpPr>
          <p:spPr>
            <a:xfrm>
              <a:off x="7324898" y="3659516"/>
              <a:ext cx="2834" cy="178917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0" name="rc2540"/>
            <p:cNvSpPr/>
            <p:nvPr/>
          </p:nvSpPr>
          <p:spPr>
            <a:xfrm>
              <a:off x="7327732" y="3659516"/>
              <a:ext cx="839" cy="178917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1" name="rc2541"/>
            <p:cNvSpPr/>
            <p:nvPr/>
          </p:nvSpPr>
          <p:spPr>
            <a:xfrm>
              <a:off x="7328572" y="3659516"/>
              <a:ext cx="3313" cy="17891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2" name="rc2542"/>
            <p:cNvSpPr/>
            <p:nvPr/>
          </p:nvSpPr>
          <p:spPr>
            <a:xfrm>
              <a:off x="7331885" y="3659516"/>
              <a:ext cx="4784" cy="17891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3" name="rc2543"/>
            <p:cNvSpPr/>
            <p:nvPr/>
          </p:nvSpPr>
          <p:spPr>
            <a:xfrm>
              <a:off x="7336670" y="3659516"/>
              <a:ext cx="1363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4" name="rc2544"/>
            <p:cNvSpPr/>
            <p:nvPr/>
          </p:nvSpPr>
          <p:spPr>
            <a:xfrm>
              <a:off x="7350300" y="3659516"/>
              <a:ext cx="9179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5" name="rc2545"/>
            <p:cNvSpPr/>
            <p:nvPr/>
          </p:nvSpPr>
          <p:spPr>
            <a:xfrm>
              <a:off x="7359479" y="3659516"/>
              <a:ext cx="1958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6" name="rc2546"/>
            <p:cNvSpPr/>
            <p:nvPr/>
          </p:nvSpPr>
          <p:spPr>
            <a:xfrm>
              <a:off x="7361438" y="3659516"/>
              <a:ext cx="546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7" name="rc2547"/>
            <p:cNvSpPr/>
            <p:nvPr/>
          </p:nvSpPr>
          <p:spPr>
            <a:xfrm>
              <a:off x="7361984" y="3659516"/>
              <a:ext cx="2422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8" name="rc2548"/>
            <p:cNvSpPr/>
            <p:nvPr/>
          </p:nvSpPr>
          <p:spPr>
            <a:xfrm>
              <a:off x="7364407" y="3659516"/>
              <a:ext cx="1068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9" name="rc2549"/>
            <p:cNvSpPr/>
            <p:nvPr/>
          </p:nvSpPr>
          <p:spPr>
            <a:xfrm>
              <a:off x="7365476" y="3659516"/>
              <a:ext cx="967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0" name="rc2550"/>
            <p:cNvSpPr/>
            <p:nvPr/>
          </p:nvSpPr>
          <p:spPr>
            <a:xfrm>
              <a:off x="7366443" y="3659516"/>
              <a:ext cx="327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1" name="rc2551"/>
            <p:cNvSpPr/>
            <p:nvPr/>
          </p:nvSpPr>
          <p:spPr>
            <a:xfrm>
              <a:off x="7366771" y="3659516"/>
              <a:ext cx="479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2" name="rc2552"/>
            <p:cNvSpPr/>
            <p:nvPr/>
          </p:nvSpPr>
          <p:spPr>
            <a:xfrm>
              <a:off x="7367250" y="3659516"/>
              <a:ext cx="14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3" name="rc2553"/>
            <p:cNvSpPr/>
            <p:nvPr/>
          </p:nvSpPr>
          <p:spPr>
            <a:xfrm>
              <a:off x="7367391" y="3659516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4" name="rc2554"/>
            <p:cNvSpPr/>
            <p:nvPr/>
          </p:nvSpPr>
          <p:spPr>
            <a:xfrm>
              <a:off x="7367391" y="3659516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5" name="rc2555"/>
            <p:cNvSpPr/>
            <p:nvPr/>
          </p:nvSpPr>
          <p:spPr>
            <a:xfrm>
              <a:off x="7367391" y="3659516"/>
              <a:ext cx="39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6" name="rc2556"/>
            <p:cNvSpPr/>
            <p:nvPr/>
          </p:nvSpPr>
          <p:spPr>
            <a:xfrm>
              <a:off x="7367431" y="3659516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7" name="rc2557"/>
            <p:cNvSpPr/>
            <p:nvPr/>
          </p:nvSpPr>
          <p:spPr>
            <a:xfrm>
              <a:off x="7367431" y="3659516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8" name="rc2558"/>
            <p:cNvSpPr/>
            <p:nvPr/>
          </p:nvSpPr>
          <p:spPr>
            <a:xfrm>
              <a:off x="7367431" y="3659516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9" name="rc2559"/>
            <p:cNvSpPr/>
            <p:nvPr/>
          </p:nvSpPr>
          <p:spPr>
            <a:xfrm>
              <a:off x="6506423" y="3629696"/>
              <a:ext cx="902008" cy="83494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0" name="rc2560"/>
            <p:cNvSpPr/>
            <p:nvPr/>
          </p:nvSpPr>
          <p:spPr>
            <a:xfrm>
              <a:off x="6506423" y="5566655"/>
              <a:ext cx="902008" cy="8349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1" name="pl2561"/>
            <p:cNvSpPr/>
            <p:nvPr/>
          </p:nvSpPr>
          <p:spPr>
            <a:xfrm>
              <a:off x="6649924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2" name="pl2562"/>
            <p:cNvSpPr/>
            <p:nvPr/>
          </p:nvSpPr>
          <p:spPr>
            <a:xfrm>
              <a:off x="6854926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3" name="pl2563"/>
            <p:cNvSpPr/>
            <p:nvPr/>
          </p:nvSpPr>
          <p:spPr>
            <a:xfrm>
              <a:off x="7059928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4" name="pl2564"/>
            <p:cNvSpPr/>
            <p:nvPr/>
          </p:nvSpPr>
          <p:spPr>
            <a:xfrm>
              <a:off x="7264930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5" name="pl2565"/>
            <p:cNvSpPr/>
            <p:nvPr/>
          </p:nvSpPr>
          <p:spPr>
            <a:xfrm>
              <a:off x="6506423" y="6282326"/>
              <a:ext cx="902008" cy="0"/>
            </a:xfrm>
            <a:custGeom>
              <a:avLst/>
              <a:pathLst>
                <a:path w="902008" h="0">
                  <a:moveTo>
                    <a:pt x="0" y="0"/>
                  </a:moveTo>
                  <a:lnTo>
                    <a:pt x="902008" y="0"/>
                  </a:lnTo>
                  <a:lnTo>
                    <a:pt x="90200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6" name="pl2566"/>
            <p:cNvSpPr/>
            <p:nvPr/>
          </p:nvSpPr>
          <p:spPr>
            <a:xfrm>
              <a:off x="6506423" y="6083528"/>
              <a:ext cx="902008" cy="0"/>
            </a:xfrm>
            <a:custGeom>
              <a:avLst/>
              <a:pathLst>
                <a:path w="902008" h="0">
                  <a:moveTo>
                    <a:pt x="0" y="0"/>
                  </a:moveTo>
                  <a:lnTo>
                    <a:pt x="902008" y="0"/>
                  </a:lnTo>
                  <a:lnTo>
                    <a:pt x="90200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7" name="pl2567"/>
            <p:cNvSpPr/>
            <p:nvPr/>
          </p:nvSpPr>
          <p:spPr>
            <a:xfrm>
              <a:off x="6506423" y="5884731"/>
              <a:ext cx="902008" cy="0"/>
            </a:xfrm>
            <a:custGeom>
              <a:avLst/>
              <a:pathLst>
                <a:path w="902008" h="0">
                  <a:moveTo>
                    <a:pt x="0" y="0"/>
                  </a:moveTo>
                  <a:lnTo>
                    <a:pt x="902008" y="0"/>
                  </a:lnTo>
                  <a:lnTo>
                    <a:pt x="90200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8" name="pl2568"/>
            <p:cNvSpPr/>
            <p:nvPr/>
          </p:nvSpPr>
          <p:spPr>
            <a:xfrm>
              <a:off x="6506423" y="5685934"/>
              <a:ext cx="902008" cy="0"/>
            </a:xfrm>
            <a:custGeom>
              <a:avLst/>
              <a:pathLst>
                <a:path w="902008" h="0">
                  <a:moveTo>
                    <a:pt x="0" y="0"/>
                  </a:moveTo>
                  <a:lnTo>
                    <a:pt x="902008" y="0"/>
                  </a:lnTo>
                  <a:lnTo>
                    <a:pt x="90200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9" name="pl2569"/>
            <p:cNvSpPr/>
            <p:nvPr/>
          </p:nvSpPr>
          <p:spPr>
            <a:xfrm>
              <a:off x="6547423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0" name="pl2570"/>
            <p:cNvSpPr/>
            <p:nvPr/>
          </p:nvSpPr>
          <p:spPr>
            <a:xfrm>
              <a:off x="6752425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1" name="pl2571"/>
            <p:cNvSpPr/>
            <p:nvPr/>
          </p:nvSpPr>
          <p:spPr>
            <a:xfrm>
              <a:off x="6957427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2" name="pl2572"/>
            <p:cNvSpPr/>
            <p:nvPr/>
          </p:nvSpPr>
          <p:spPr>
            <a:xfrm>
              <a:off x="7162429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3" name="pl2573"/>
            <p:cNvSpPr/>
            <p:nvPr/>
          </p:nvSpPr>
          <p:spPr>
            <a:xfrm>
              <a:off x="7367431" y="5566655"/>
              <a:ext cx="0" cy="834949"/>
            </a:xfrm>
            <a:custGeom>
              <a:avLst/>
              <a:pathLst>
                <a:path w="0" h="834949">
                  <a:moveTo>
                    <a:pt x="0" y="834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4" name="rc2574"/>
            <p:cNvSpPr/>
            <p:nvPr/>
          </p:nvSpPr>
          <p:spPr>
            <a:xfrm>
              <a:off x="6547423" y="6192867"/>
              <a:ext cx="243293" cy="178917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5" name="rc2575"/>
            <p:cNvSpPr/>
            <p:nvPr/>
          </p:nvSpPr>
          <p:spPr>
            <a:xfrm>
              <a:off x="6790716" y="6192867"/>
              <a:ext cx="157881" cy="178917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6" name="rc2576"/>
            <p:cNvSpPr/>
            <p:nvPr/>
          </p:nvSpPr>
          <p:spPr>
            <a:xfrm>
              <a:off x="6948598" y="6192867"/>
              <a:ext cx="70473" cy="178917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7" name="rc2577"/>
            <p:cNvSpPr/>
            <p:nvPr/>
          </p:nvSpPr>
          <p:spPr>
            <a:xfrm>
              <a:off x="7019071" y="6192867"/>
              <a:ext cx="72905" cy="178917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8" name="rc2578"/>
            <p:cNvSpPr/>
            <p:nvPr/>
          </p:nvSpPr>
          <p:spPr>
            <a:xfrm>
              <a:off x="7091977" y="6192867"/>
              <a:ext cx="65406" cy="178917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9" name="rc2579"/>
            <p:cNvSpPr/>
            <p:nvPr/>
          </p:nvSpPr>
          <p:spPr>
            <a:xfrm>
              <a:off x="7157383" y="6192867"/>
              <a:ext cx="66007" cy="178917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0" name="rc2580"/>
            <p:cNvSpPr/>
            <p:nvPr/>
          </p:nvSpPr>
          <p:spPr>
            <a:xfrm>
              <a:off x="7223391" y="6192867"/>
              <a:ext cx="22990" cy="178917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1" name="rc2581"/>
            <p:cNvSpPr/>
            <p:nvPr/>
          </p:nvSpPr>
          <p:spPr>
            <a:xfrm>
              <a:off x="7246381" y="6192867"/>
              <a:ext cx="13183" cy="178917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2" name="rc2582"/>
            <p:cNvSpPr/>
            <p:nvPr/>
          </p:nvSpPr>
          <p:spPr>
            <a:xfrm>
              <a:off x="7259565" y="6192867"/>
              <a:ext cx="18998" cy="178917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3" name="rc2583"/>
            <p:cNvSpPr/>
            <p:nvPr/>
          </p:nvSpPr>
          <p:spPr>
            <a:xfrm>
              <a:off x="7278564" y="6192867"/>
              <a:ext cx="16545" cy="178917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4" name="rc2584"/>
            <p:cNvSpPr/>
            <p:nvPr/>
          </p:nvSpPr>
          <p:spPr>
            <a:xfrm>
              <a:off x="7295109" y="6192867"/>
              <a:ext cx="18447" cy="178917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5" name="rc2585"/>
            <p:cNvSpPr/>
            <p:nvPr/>
          </p:nvSpPr>
          <p:spPr>
            <a:xfrm>
              <a:off x="7313557" y="6192867"/>
              <a:ext cx="1702" cy="178917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6" name="rc2586"/>
            <p:cNvSpPr/>
            <p:nvPr/>
          </p:nvSpPr>
          <p:spPr>
            <a:xfrm>
              <a:off x="7315260" y="6192867"/>
              <a:ext cx="765" cy="178917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7" name="rc2587"/>
            <p:cNvSpPr/>
            <p:nvPr/>
          </p:nvSpPr>
          <p:spPr>
            <a:xfrm>
              <a:off x="7316025" y="6192867"/>
              <a:ext cx="975" cy="17891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8" name="rc2588"/>
            <p:cNvSpPr/>
            <p:nvPr/>
          </p:nvSpPr>
          <p:spPr>
            <a:xfrm>
              <a:off x="7317000" y="6192867"/>
              <a:ext cx="11248" cy="17891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9" name="rc2589"/>
            <p:cNvSpPr/>
            <p:nvPr/>
          </p:nvSpPr>
          <p:spPr>
            <a:xfrm>
              <a:off x="7328249" y="6192867"/>
              <a:ext cx="1593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0" name="rc2590"/>
            <p:cNvSpPr/>
            <p:nvPr/>
          </p:nvSpPr>
          <p:spPr>
            <a:xfrm>
              <a:off x="7344179" y="6192867"/>
              <a:ext cx="3121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1" name="rc2591"/>
            <p:cNvSpPr/>
            <p:nvPr/>
          </p:nvSpPr>
          <p:spPr>
            <a:xfrm>
              <a:off x="7347301" y="6192867"/>
              <a:ext cx="13618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2" name="rc2592"/>
            <p:cNvSpPr/>
            <p:nvPr/>
          </p:nvSpPr>
          <p:spPr>
            <a:xfrm>
              <a:off x="7360919" y="6192867"/>
              <a:ext cx="274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3" name="rc2593"/>
            <p:cNvSpPr/>
            <p:nvPr/>
          </p:nvSpPr>
          <p:spPr>
            <a:xfrm>
              <a:off x="7361193" y="6192867"/>
              <a:ext cx="4595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4" name="rc2594"/>
            <p:cNvSpPr/>
            <p:nvPr/>
          </p:nvSpPr>
          <p:spPr>
            <a:xfrm>
              <a:off x="7365788" y="6192867"/>
              <a:ext cx="372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5" name="rc2595"/>
            <p:cNvSpPr/>
            <p:nvPr/>
          </p:nvSpPr>
          <p:spPr>
            <a:xfrm>
              <a:off x="7366161" y="6192867"/>
              <a:ext cx="517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6" name="rc2596"/>
            <p:cNvSpPr/>
            <p:nvPr/>
          </p:nvSpPr>
          <p:spPr>
            <a:xfrm>
              <a:off x="7366678" y="6192867"/>
              <a:ext cx="306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7" name="rc2597"/>
            <p:cNvSpPr/>
            <p:nvPr/>
          </p:nvSpPr>
          <p:spPr>
            <a:xfrm>
              <a:off x="7366984" y="6192867"/>
              <a:ext cx="435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8" name="rc2598"/>
            <p:cNvSpPr/>
            <p:nvPr/>
          </p:nvSpPr>
          <p:spPr>
            <a:xfrm>
              <a:off x="7367419" y="6192867"/>
              <a:ext cx="11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9" name="rc2599"/>
            <p:cNvSpPr/>
            <p:nvPr/>
          </p:nvSpPr>
          <p:spPr>
            <a:xfrm>
              <a:off x="7367431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0" name="rc2600"/>
            <p:cNvSpPr/>
            <p:nvPr/>
          </p:nvSpPr>
          <p:spPr>
            <a:xfrm>
              <a:off x="7367431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1" name="rc2601"/>
            <p:cNvSpPr/>
            <p:nvPr/>
          </p:nvSpPr>
          <p:spPr>
            <a:xfrm>
              <a:off x="7367431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2" name="rc2602"/>
            <p:cNvSpPr/>
            <p:nvPr/>
          </p:nvSpPr>
          <p:spPr>
            <a:xfrm>
              <a:off x="7367431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3" name="rc2603"/>
            <p:cNvSpPr/>
            <p:nvPr/>
          </p:nvSpPr>
          <p:spPr>
            <a:xfrm>
              <a:off x="7367431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4" name="rc2604"/>
            <p:cNvSpPr/>
            <p:nvPr/>
          </p:nvSpPr>
          <p:spPr>
            <a:xfrm>
              <a:off x="7367431" y="6192867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5" name="rc2605"/>
            <p:cNvSpPr/>
            <p:nvPr/>
          </p:nvSpPr>
          <p:spPr>
            <a:xfrm>
              <a:off x="6547423" y="5994070"/>
              <a:ext cx="239267" cy="178917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6" name="rc2606"/>
            <p:cNvSpPr/>
            <p:nvPr/>
          </p:nvSpPr>
          <p:spPr>
            <a:xfrm>
              <a:off x="6786690" y="5994070"/>
              <a:ext cx="97130" cy="178917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7" name="rc2607"/>
            <p:cNvSpPr/>
            <p:nvPr/>
          </p:nvSpPr>
          <p:spPr>
            <a:xfrm>
              <a:off x="6883821" y="5994070"/>
              <a:ext cx="84541" cy="178917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8" name="rc2608"/>
            <p:cNvSpPr/>
            <p:nvPr/>
          </p:nvSpPr>
          <p:spPr>
            <a:xfrm>
              <a:off x="6968362" y="5994070"/>
              <a:ext cx="91854" cy="178917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9" name="rc2609"/>
            <p:cNvSpPr/>
            <p:nvPr/>
          </p:nvSpPr>
          <p:spPr>
            <a:xfrm>
              <a:off x="7060217" y="5994070"/>
              <a:ext cx="94445" cy="178917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0" name="rc2610"/>
            <p:cNvSpPr/>
            <p:nvPr/>
          </p:nvSpPr>
          <p:spPr>
            <a:xfrm>
              <a:off x="7154663" y="5994070"/>
              <a:ext cx="44094" cy="178917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1" name="rc2611"/>
            <p:cNvSpPr/>
            <p:nvPr/>
          </p:nvSpPr>
          <p:spPr>
            <a:xfrm>
              <a:off x="7198758" y="5994070"/>
              <a:ext cx="5581" cy="178917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2" name="rc2612"/>
            <p:cNvSpPr/>
            <p:nvPr/>
          </p:nvSpPr>
          <p:spPr>
            <a:xfrm>
              <a:off x="7204339" y="5994070"/>
              <a:ext cx="46503" cy="178917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3" name="rc2613"/>
            <p:cNvSpPr/>
            <p:nvPr/>
          </p:nvSpPr>
          <p:spPr>
            <a:xfrm>
              <a:off x="7250843" y="5994070"/>
              <a:ext cx="40603" cy="178917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4" name="rc2614"/>
            <p:cNvSpPr/>
            <p:nvPr/>
          </p:nvSpPr>
          <p:spPr>
            <a:xfrm>
              <a:off x="7291446" y="5994070"/>
              <a:ext cx="14754" cy="178917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5" name="rc2615"/>
            <p:cNvSpPr/>
            <p:nvPr/>
          </p:nvSpPr>
          <p:spPr>
            <a:xfrm>
              <a:off x="7306200" y="5994070"/>
              <a:ext cx="16396" cy="178917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6" name="rc2616"/>
            <p:cNvSpPr/>
            <p:nvPr/>
          </p:nvSpPr>
          <p:spPr>
            <a:xfrm>
              <a:off x="7322596" y="5994070"/>
              <a:ext cx="7410" cy="178917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7" name="rc2617"/>
            <p:cNvSpPr/>
            <p:nvPr/>
          </p:nvSpPr>
          <p:spPr>
            <a:xfrm>
              <a:off x="7330007" y="5994070"/>
              <a:ext cx="49" cy="178917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8" name="rc2618"/>
            <p:cNvSpPr/>
            <p:nvPr/>
          </p:nvSpPr>
          <p:spPr>
            <a:xfrm>
              <a:off x="7330056" y="5994070"/>
              <a:ext cx="425" cy="17891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9" name="rc2619"/>
            <p:cNvSpPr/>
            <p:nvPr/>
          </p:nvSpPr>
          <p:spPr>
            <a:xfrm>
              <a:off x="7330482" y="5994070"/>
              <a:ext cx="14895" cy="17891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0" name="rc2620"/>
            <p:cNvSpPr/>
            <p:nvPr/>
          </p:nvSpPr>
          <p:spPr>
            <a:xfrm>
              <a:off x="7345378" y="5994070"/>
              <a:ext cx="2877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1" name="rc2621"/>
            <p:cNvSpPr/>
            <p:nvPr/>
          </p:nvSpPr>
          <p:spPr>
            <a:xfrm>
              <a:off x="7348255" y="5994070"/>
              <a:ext cx="13271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2" name="rc2622"/>
            <p:cNvSpPr/>
            <p:nvPr/>
          </p:nvSpPr>
          <p:spPr>
            <a:xfrm>
              <a:off x="7361527" y="5994070"/>
              <a:ext cx="3035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3" name="rc2623"/>
            <p:cNvSpPr/>
            <p:nvPr/>
          </p:nvSpPr>
          <p:spPr>
            <a:xfrm>
              <a:off x="7364562" y="5994070"/>
              <a:ext cx="29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4" name="rc2624"/>
            <p:cNvSpPr/>
            <p:nvPr/>
          </p:nvSpPr>
          <p:spPr>
            <a:xfrm>
              <a:off x="7364591" y="5994070"/>
              <a:ext cx="194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5" name="rc2625"/>
            <p:cNvSpPr/>
            <p:nvPr/>
          </p:nvSpPr>
          <p:spPr>
            <a:xfrm>
              <a:off x="7366532" y="5994070"/>
              <a:ext cx="54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6" name="rc2626"/>
            <p:cNvSpPr/>
            <p:nvPr/>
          </p:nvSpPr>
          <p:spPr>
            <a:xfrm>
              <a:off x="7366586" y="5994070"/>
              <a:ext cx="48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7" name="rc2627"/>
            <p:cNvSpPr/>
            <p:nvPr/>
          </p:nvSpPr>
          <p:spPr>
            <a:xfrm>
              <a:off x="7366634" y="5994070"/>
              <a:ext cx="13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8" name="rc2628"/>
            <p:cNvSpPr/>
            <p:nvPr/>
          </p:nvSpPr>
          <p:spPr>
            <a:xfrm>
              <a:off x="7366648" y="5994070"/>
              <a:ext cx="782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9" name="rc2629"/>
            <p:cNvSpPr/>
            <p:nvPr/>
          </p:nvSpPr>
          <p:spPr>
            <a:xfrm>
              <a:off x="7367431" y="5994070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0" name="rc2630"/>
            <p:cNvSpPr/>
            <p:nvPr/>
          </p:nvSpPr>
          <p:spPr>
            <a:xfrm>
              <a:off x="7367431" y="5994070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1" name="rc2631"/>
            <p:cNvSpPr/>
            <p:nvPr/>
          </p:nvSpPr>
          <p:spPr>
            <a:xfrm>
              <a:off x="7367431" y="5994070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2" name="rc2632"/>
            <p:cNvSpPr/>
            <p:nvPr/>
          </p:nvSpPr>
          <p:spPr>
            <a:xfrm>
              <a:off x="7367431" y="5994070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3" name="rc2633"/>
            <p:cNvSpPr/>
            <p:nvPr/>
          </p:nvSpPr>
          <p:spPr>
            <a:xfrm>
              <a:off x="7367431" y="5994070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4" name="rc2634"/>
            <p:cNvSpPr/>
            <p:nvPr/>
          </p:nvSpPr>
          <p:spPr>
            <a:xfrm>
              <a:off x="7367431" y="5994070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5" name="rc2635"/>
            <p:cNvSpPr/>
            <p:nvPr/>
          </p:nvSpPr>
          <p:spPr>
            <a:xfrm>
              <a:off x="7367431" y="5994070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6" name="rc2636"/>
            <p:cNvSpPr/>
            <p:nvPr/>
          </p:nvSpPr>
          <p:spPr>
            <a:xfrm>
              <a:off x="6547423" y="5795272"/>
              <a:ext cx="231635" cy="178917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7" name="rc2637"/>
            <p:cNvSpPr/>
            <p:nvPr/>
          </p:nvSpPr>
          <p:spPr>
            <a:xfrm>
              <a:off x="6779058" y="5795272"/>
              <a:ext cx="96964" cy="178917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8" name="rc2638"/>
            <p:cNvSpPr/>
            <p:nvPr/>
          </p:nvSpPr>
          <p:spPr>
            <a:xfrm>
              <a:off x="6876023" y="5795272"/>
              <a:ext cx="103717" cy="178917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9" name="rc2639"/>
            <p:cNvSpPr/>
            <p:nvPr/>
          </p:nvSpPr>
          <p:spPr>
            <a:xfrm>
              <a:off x="6979740" y="5795272"/>
              <a:ext cx="79123" cy="178917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0" name="rc2640"/>
            <p:cNvSpPr/>
            <p:nvPr/>
          </p:nvSpPr>
          <p:spPr>
            <a:xfrm>
              <a:off x="7058864" y="5795272"/>
              <a:ext cx="103199" cy="178917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1" name="rc2641"/>
            <p:cNvSpPr/>
            <p:nvPr/>
          </p:nvSpPr>
          <p:spPr>
            <a:xfrm>
              <a:off x="7162064" y="5795272"/>
              <a:ext cx="43628" cy="178917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2" name="rc2642"/>
            <p:cNvSpPr/>
            <p:nvPr/>
          </p:nvSpPr>
          <p:spPr>
            <a:xfrm>
              <a:off x="7205692" y="5795272"/>
              <a:ext cx="4906" cy="178917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3" name="rc2643"/>
            <p:cNvSpPr/>
            <p:nvPr/>
          </p:nvSpPr>
          <p:spPr>
            <a:xfrm>
              <a:off x="7210599" y="5795272"/>
              <a:ext cx="44023" cy="178917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4" name="rc2644"/>
            <p:cNvSpPr/>
            <p:nvPr/>
          </p:nvSpPr>
          <p:spPr>
            <a:xfrm>
              <a:off x="7254622" y="5795272"/>
              <a:ext cx="43922" cy="178917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5" name="rc2645"/>
            <p:cNvSpPr/>
            <p:nvPr/>
          </p:nvSpPr>
          <p:spPr>
            <a:xfrm>
              <a:off x="7298544" y="5795272"/>
              <a:ext cx="15316" cy="178917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6" name="rc2646"/>
            <p:cNvSpPr/>
            <p:nvPr/>
          </p:nvSpPr>
          <p:spPr>
            <a:xfrm>
              <a:off x="7313861" y="5795272"/>
              <a:ext cx="12487" cy="178917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7" name="rc2647"/>
            <p:cNvSpPr/>
            <p:nvPr/>
          </p:nvSpPr>
          <p:spPr>
            <a:xfrm>
              <a:off x="7326348" y="5795272"/>
              <a:ext cx="4996" cy="178917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8" name="rc2648"/>
            <p:cNvSpPr/>
            <p:nvPr/>
          </p:nvSpPr>
          <p:spPr>
            <a:xfrm>
              <a:off x="7331345" y="5795272"/>
              <a:ext cx="48" cy="178917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9" name="rc2649"/>
            <p:cNvSpPr/>
            <p:nvPr/>
          </p:nvSpPr>
          <p:spPr>
            <a:xfrm>
              <a:off x="7331394" y="5795272"/>
              <a:ext cx="67" cy="17891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0" name="rc2650"/>
            <p:cNvSpPr/>
            <p:nvPr/>
          </p:nvSpPr>
          <p:spPr>
            <a:xfrm>
              <a:off x="7331462" y="5795272"/>
              <a:ext cx="15433" cy="17891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1" name="rc2651"/>
            <p:cNvSpPr/>
            <p:nvPr/>
          </p:nvSpPr>
          <p:spPr>
            <a:xfrm>
              <a:off x="7346896" y="5795272"/>
              <a:ext cx="2473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2" name="rc2652"/>
            <p:cNvSpPr/>
            <p:nvPr/>
          </p:nvSpPr>
          <p:spPr>
            <a:xfrm>
              <a:off x="7349370" y="5795272"/>
              <a:ext cx="11383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3" name="rc2653"/>
            <p:cNvSpPr/>
            <p:nvPr/>
          </p:nvSpPr>
          <p:spPr>
            <a:xfrm>
              <a:off x="7360753" y="5795272"/>
              <a:ext cx="3034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4" name="rc2654"/>
            <p:cNvSpPr/>
            <p:nvPr/>
          </p:nvSpPr>
          <p:spPr>
            <a:xfrm>
              <a:off x="7363788" y="5795272"/>
              <a:ext cx="11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5" name="rc2655"/>
            <p:cNvSpPr/>
            <p:nvPr/>
          </p:nvSpPr>
          <p:spPr>
            <a:xfrm>
              <a:off x="7363800" y="5795272"/>
              <a:ext cx="2493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6" name="rc2656"/>
            <p:cNvSpPr/>
            <p:nvPr/>
          </p:nvSpPr>
          <p:spPr>
            <a:xfrm>
              <a:off x="7366293" y="5795272"/>
              <a:ext cx="525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7" name="rc2657"/>
            <p:cNvSpPr/>
            <p:nvPr/>
          </p:nvSpPr>
          <p:spPr>
            <a:xfrm>
              <a:off x="7366819" y="5795272"/>
              <a:ext cx="6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8" name="rc2658"/>
            <p:cNvSpPr/>
            <p:nvPr/>
          </p:nvSpPr>
          <p:spPr>
            <a:xfrm>
              <a:off x="7366826" y="5795272"/>
              <a:ext cx="7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9" name="rc2659"/>
            <p:cNvSpPr/>
            <p:nvPr/>
          </p:nvSpPr>
          <p:spPr>
            <a:xfrm>
              <a:off x="7366834" y="5795272"/>
              <a:ext cx="596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0" name="rc2660"/>
            <p:cNvSpPr/>
            <p:nvPr/>
          </p:nvSpPr>
          <p:spPr>
            <a:xfrm>
              <a:off x="7367431" y="5795272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1" name="rc2661"/>
            <p:cNvSpPr/>
            <p:nvPr/>
          </p:nvSpPr>
          <p:spPr>
            <a:xfrm>
              <a:off x="7367431" y="5795272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2" name="rc2662"/>
            <p:cNvSpPr/>
            <p:nvPr/>
          </p:nvSpPr>
          <p:spPr>
            <a:xfrm>
              <a:off x="7367431" y="5795272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3" name="rc2663"/>
            <p:cNvSpPr/>
            <p:nvPr/>
          </p:nvSpPr>
          <p:spPr>
            <a:xfrm>
              <a:off x="7367431" y="5795272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4" name="rc2664"/>
            <p:cNvSpPr/>
            <p:nvPr/>
          </p:nvSpPr>
          <p:spPr>
            <a:xfrm>
              <a:off x="7367431" y="5795272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5" name="rc2665"/>
            <p:cNvSpPr/>
            <p:nvPr/>
          </p:nvSpPr>
          <p:spPr>
            <a:xfrm>
              <a:off x="7367431" y="5795272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6" name="rc2666"/>
            <p:cNvSpPr/>
            <p:nvPr/>
          </p:nvSpPr>
          <p:spPr>
            <a:xfrm>
              <a:off x="7367431" y="5795272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7" name="rc2667"/>
            <p:cNvSpPr/>
            <p:nvPr/>
          </p:nvSpPr>
          <p:spPr>
            <a:xfrm>
              <a:off x="6547423" y="5596475"/>
              <a:ext cx="204296" cy="178917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8" name="rc2668"/>
            <p:cNvSpPr/>
            <p:nvPr/>
          </p:nvSpPr>
          <p:spPr>
            <a:xfrm>
              <a:off x="6751720" y="5596475"/>
              <a:ext cx="100216" cy="178917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9" name="rc2669"/>
            <p:cNvSpPr/>
            <p:nvPr/>
          </p:nvSpPr>
          <p:spPr>
            <a:xfrm>
              <a:off x="6851937" y="5596475"/>
              <a:ext cx="136958" cy="178917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0" name="rc2670"/>
            <p:cNvSpPr/>
            <p:nvPr/>
          </p:nvSpPr>
          <p:spPr>
            <a:xfrm>
              <a:off x="6988896" y="5596475"/>
              <a:ext cx="71916" cy="178917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1" name="rc2671"/>
            <p:cNvSpPr/>
            <p:nvPr/>
          </p:nvSpPr>
          <p:spPr>
            <a:xfrm>
              <a:off x="7060812" y="5596475"/>
              <a:ext cx="108865" cy="178917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2" name="rc2672"/>
            <p:cNvSpPr/>
            <p:nvPr/>
          </p:nvSpPr>
          <p:spPr>
            <a:xfrm>
              <a:off x="7169677" y="5596475"/>
              <a:ext cx="38565" cy="178917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3" name="rc2673"/>
            <p:cNvSpPr/>
            <p:nvPr/>
          </p:nvSpPr>
          <p:spPr>
            <a:xfrm>
              <a:off x="7208243" y="5596475"/>
              <a:ext cx="2492" cy="178917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4" name="rc2674"/>
            <p:cNvSpPr/>
            <p:nvPr/>
          </p:nvSpPr>
          <p:spPr>
            <a:xfrm>
              <a:off x="7210735" y="5596475"/>
              <a:ext cx="31535" cy="178917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5" name="rc2675"/>
            <p:cNvSpPr/>
            <p:nvPr/>
          </p:nvSpPr>
          <p:spPr>
            <a:xfrm>
              <a:off x="7242270" y="5596475"/>
              <a:ext cx="67918" cy="178917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6" name="rc2676"/>
            <p:cNvSpPr/>
            <p:nvPr/>
          </p:nvSpPr>
          <p:spPr>
            <a:xfrm>
              <a:off x="7310188" y="5596475"/>
              <a:ext cx="12562" cy="178917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7" name="rc2677"/>
            <p:cNvSpPr/>
            <p:nvPr/>
          </p:nvSpPr>
          <p:spPr>
            <a:xfrm>
              <a:off x="7322751" y="5596475"/>
              <a:ext cx="8670" cy="178917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8" name="rc2678"/>
            <p:cNvSpPr/>
            <p:nvPr/>
          </p:nvSpPr>
          <p:spPr>
            <a:xfrm>
              <a:off x="7331421" y="5596475"/>
              <a:ext cx="3594" cy="178917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9" name="rc2679"/>
            <p:cNvSpPr/>
            <p:nvPr/>
          </p:nvSpPr>
          <p:spPr>
            <a:xfrm>
              <a:off x="7335016" y="5596475"/>
              <a:ext cx="82" cy="178917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0" name="rc2680"/>
            <p:cNvSpPr/>
            <p:nvPr/>
          </p:nvSpPr>
          <p:spPr>
            <a:xfrm>
              <a:off x="7335099" y="5596475"/>
              <a:ext cx="165" cy="17891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1" name="rc2681"/>
            <p:cNvSpPr/>
            <p:nvPr/>
          </p:nvSpPr>
          <p:spPr>
            <a:xfrm>
              <a:off x="7335264" y="5596475"/>
              <a:ext cx="22433" cy="17891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2" name="rc2682"/>
            <p:cNvSpPr/>
            <p:nvPr/>
          </p:nvSpPr>
          <p:spPr>
            <a:xfrm>
              <a:off x="7357698" y="5596475"/>
              <a:ext cx="1012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3" name="rc2683"/>
            <p:cNvSpPr/>
            <p:nvPr/>
          </p:nvSpPr>
          <p:spPr>
            <a:xfrm>
              <a:off x="7358711" y="5596475"/>
              <a:ext cx="5306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4" name="rc2684"/>
            <p:cNvSpPr/>
            <p:nvPr/>
          </p:nvSpPr>
          <p:spPr>
            <a:xfrm>
              <a:off x="7364017" y="5596475"/>
              <a:ext cx="589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5" name="rc2685"/>
            <p:cNvSpPr/>
            <p:nvPr/>
          </p:nvSpPr>
          <p:spPr>
            <a:xfrm>
              <a:off x="7364606" y="5596475"/>
              <a:ext cx="52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6" name="rc2686"/>
            <p:cNvSpPr/>
            <p:nvPr/>
          </p:nvSpPr>
          <p:spPr>
            <a:xfrm>
              <a:off x="7364659" y="5596475"/>
              <a:ext cx="883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7" name="rc2687"/>
            <p:cNvSpPr/>
            <p:nvPr/>
          </p:nvSpPr>
          <p:spPr>
            <a:xfrm>
              <a:off x="7365543" y="5596475"/>
              <a:ext cx="842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8" name="rc2688"/>
            <p:cNvSpPr/>
            <p:nvPr/>
          </p:nvSpPr>
          <p:spPr>
            <a:xfrm>
              <a:off x="7366385" y="5596475"/>
              <a:ext cx="92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9" name="rc2689"/>
            <p:cNvSpPr/>
            <p:nvPr/>
          </p:nvSpPr>
          <p:spPr>
            <a:xfrm>
              <a:off x="7366478" y="5596475"/>
              <a:ext cx="26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0" name="rc2690"/>
            <p:cNvSpPr/>
            <p:nvPr/>
          </p:nvSpPr>
          <p:spPr>
            <a:xfrm>
              <a:off x="7366504" y="5596475"/>
              <a:ext cx="926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1" name="rc2691"/>
            <p:cNvSpPr/>
            <p:nvPr/>
          </p:nvSpPr>
          <p:spPr>
            <a:xfrm>
              <a:off x="7367431" y="5596475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2" name="rc2692"/>
            <p:cNvSpPr/>
            <p:nvPr/>
          </p:nvSpPr>
          <p:spPr>
            <a:xfrm>
              <a:off x="7367431" y="5596475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3" name="rc2693"/>
            <p:cNvSpPr/>
            <p:nvPr/>
          </p:nvSpPr>
          <p:spPr>
            <a:xfrm>
              <a:off x="7367431" y="5596475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4" name="rc2694"/>
            <p:cNvSpPr/>
            <p:nvPr/>
          </p:nvSpPr>
          <p:spPr>
            <a:xfrm>
              <a:off x="7367431" y="5596475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5" name="rc2695"/>
            <p:cNvSpPr/>
            <p:nvPr/>
          </p:nvSpPr>
          <p:spPr>
            <a:xfrm>
              <a:off x="7367431" y="5596475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6" name="rc2696"/>
            <p:cNvSpPr/>
            <p:nvPr/>
          </p:nvSpPr>
          <p:spPr>
            <a:xfrm>
              <a:off x="7367431" y="5596475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7" name="rc2697"/>
            <p:cNvSpPr/>
            <p:nvPr/>
          </p:nvSpPr>
          <p:spPr>
            <a:xfrm>
              <a:off x="7367431" y="5596475"/>
              <a:ext cx="0" cy="178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8" name="rc2698"/>
            <p:cNvSpPr/>
            <p:nvPr/>
          </p:nvSpPr>
          <p:spPr>
            <a:xfrm>
              <a:off x="6506423" y="5566655"/>
              <a:ext cx="902008" cy="83494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9" name="rc2699"/>
            <p:cNvSpPr/>
            <p:nvPr/>
          </p:nvSpPr>
          <p:spPr>
            <a:xfrm>
              <a:off x="713730" y="4701749"/>
              <a:ext cx="902008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0" name="tx2700"/>
            <p:cNvSpPr/>
            <p:nvPr/>
          </p:nvSpPr>
          <p:spPr>
            <a:xfrm>
              <a:off x="984597" y="4767816"/>
              <a:ext cx="360273" cy="82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Human</a:t>
              </a:r>
            </a:p>
          </p:txBody>
        </p:sp>
        <p:sp>
          <p:nvSpPr>
            <p:cNvPr id="2701" name="rc2701"/>
            <p:cNvSpPr/>
            <p:nvPr/>
          </p:nvSpPr>
          <p:spPr>
            <a:xfrm>
              <a:off x="713730" y="4917975"/>
              <a:ext cx="902008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2" name="tx2702"/>
            <p:cNvSpPr/>
            <p:nvPr/>
          </p:nvSpPr>
          <p:spPr>
            <a:xfrm>
              <a:off x="1049836" y="4986007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2703" name="rc2703"/>
            <p:cNvSpPr/>
            <p:nvPr/>
          </p:nvSpPr>
          <p:spPr>
            <a:xfrm>
              <a:off x="713730" y="5134202"/>
              <a:ext cx="902008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4" name="tx2704"/>
            <p:cNvSpPr/>
            <p:nvPr/>
          </p:nvSpPr>
          <p:spPr>
            <a:xfrm>
              <a:off x="1102578" y="5201960"/>
              <a:ext cx="124311" cy="80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90</a:t>
              </a:r>
            </a:p>
          </p:txBody>
        </p:sp>
        <p:sp>
          <p:nvSpPr>
            <p:cNvPr id="2705" name="rc2705"/>
            <p:cNvSpPr/>
            <p:nvPr/>
          </p:nvSpPr>
          <p:spPr>
            <a:xfrm>
              <a:off x="713730" y="5350428"/>
              <a:ext cx="902008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6" name="tx2706"/>
            <p:cNvSpPr/>
            <p:nvPr/>
          </p:nvSpPr>
          <p:spPr>
            <a:xfrm>
              <a:off x="1090191" y="5418460"/>
              <a:ext cx="149086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AB</a:t>
              </a:r>
            </a:p>
          </p:txBody>
        </p:sp>
        <p:sp>
          <p:nvSpPr>
            <p:cNvPr id="2707" name="rc2707"/>
            <p:cNvSpPr/>
            <p:nvPr/>
          </p:nvSpPr>
          <p:spPr>
            <a:xfrm>
              <a:off x="1872268" y="4701749"/>
              <a:ext cx="902008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8" name="tx2708"/>
            <p:cNvSpPr/>
            <p:nvPr/>
          </p:nvSpPr>
          <p:spPr>
            <a:xfrm>
              <a:off x="2143136" y="4767816"/>
              <a:ext cx="360273" cy="82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Human</a:t>
              </a:r>
            </a:p>
          </p:txBody>
        </p:sp>
        <p:sp>
          <p:nvSpPr>
            <p:cNvPr id="2709" name="rc2709"/>
            <p:cNvSpPr/>
            <p:nvPr/>
          </p:nvSpPr>
          <p:spPr>
            <a:xfrm>
              <a:off x="1872268" y="4917975"/>
              <a:ext cx="902008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0" name="tx2710"/>
            <p:cNvSpPr/>
            <p:nvPr/>
          </p:nvSpPr>
          <p:spPr>
            <a:xfrm>
              <a:off x="2208375" y="4986007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2711" name="rc2711"/>
            <p:cNvSpPr/>
            <p:nvPr/>
          </p:nvSpPr>
          <p:spPr>
            <a:xfrm>
              <a:off x="1872268" y="5134202"/>
              <a:ext cx="902008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2" name="tx2712"/>
            <p:cNvSpPr/>
            <p:nvPr/>
          </p:nvSpPr>
          <p:spPr>
            <a:xfrm>
              <a:off x="2261117" y="5201960"/>
              <a:ext cx="124311" cy="80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90</a:t>
              </a:r>
            </a:p>
          </p:txBody>
        </p:sp>
        <p:sp>
          <p:nvSpPr>
            <p:cNvPr id="2713" name="rc2713"/>
            <p:cNvSpPr/>
            <p:nvPr/>
          </p:nvSpPr>
          <p:spPr>
            <a:xfrm>
              <a:off x="1872268" y="5350428"/>
              <a:ext cx="902008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4" name="tx2714"/>
            <p:cNvSpPr/>
            <p:nvPr/>
          </p:nvSpPr>
          <p:spPr>
            <a:xfrm>
              <a:off x="1952113" y="5415240"/>
              <a:ext cx="742319" cy="833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AB+E. faecium</a:t>
              </a:r>
            </a:p>
          </p:txBody>
        </p:sp>
        <p:sp>
          <p:nvSpPr>
            <p:cNvPr id="2715" name="rc2715"/>
            <p:cNvSpPr/>
            <p:nvPr/>
          </p:nvSpPr>
          <p:spPr>
            <a:xfrm>
              <a:off x="3030807" y="4701749"/>
              <a:ext cx="902008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6" name="tx2716"/>
            <p:cNvSpPr/>
            <p:nvPr/>
          </p:nvSpPr>
          <p:spPr>
            <a:xfrm>
              <a:off x="3301675" y="4767816"/>
              <a:ext cx="360273" cy="82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Human</a:t>
              </a:r>
            </a:p>
          </p:txBody>
        </p:sp>
        <p:sp>
          <p:nvSpPr>
            <p:cNvPr id="2717" name="rc2717"/>
            <p:cNvSpPr/>
            <p:nvPr/>
          </p:nvSpPr>
          <p:spPr>
            <a:xfrm>
              <a:off x="3030807" y="4917975"/>
              <a:ext cx="902008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8" name="tx2718"/>
            <p:cNvSpPr/>
            <p:nvPr/>
          </p:nvSpPr>
          <p:spPr>
            <a:xfrm>
              <a:off x="3366913" y="4986007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2719" name="rc2719"/>
            <p:cNvSpPr/>
            <p:nvPr/>
          </p:nvSpPr>
          <p:spPr>
            <a:xfrm>
              <a:off x="3030807" y="5134202"/>
              <a:ext cx="902008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0" name="tx2720"/>
            <p:cNvSpPr/>
            <p:nvPr/>
          </p:nvSpPr>
          <p:spPr>
            <a:xfrm>
              <a:off x="3388578" y="5201797"/>
              <a:ext cx="186466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600</a:t>
              </a:r>
            </a:p>
          </p:txBody>
        </p:sp>
        <p:sp>
          <p:nvSpPr>
            <p:cNvPr id="2721" name="rc2721"/>
            <p:cNvSpPr/>
            <p:nvPr/>
          </p:nvSpPr>
          <p:spPr>
            <a:xfrm>
              <a:off x="3030807" y="5350428"/>
              <a:ext cx="902008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2" name="tx2722"/>
            <p:cNvSpPr/>
            <p:nvPr/>
          </p:nvSpPr>
          <p:spPr>
            <a:xfrm>
              <a:off x="3407268" y="5418460"/>
              <a:ext cx="149086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AB</a:t>
              </a:r>
            </a:p>
          </p:txBody>
        </p:sp>
        <p:sp>
          <p:nvSpPr>
            <p:cNvPr id="2723" name="rc2723"/>
            <p:cNvSpPr/>
            <p:nvPr/>
          </p:nvSpPr>
          <p:spPr>
            <a:xfrm>
              <a:off x="4189346" y="4701749"/>
              <a:ext cx="902008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4" name="tx2724"/>
            <p:cNvSpPr/>
            <p:nvPr/>
          </p:nvSpPr>
          <p:spPr>
            <a:xfrm>
              <a:off x="4460213" y="4767816"/>
              <a:ext cx="360273" cy="82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Human</a:t>
              </a:r>
            </a:p>
          </p:txBody>
        </p:sp>
        <p:sp>
          <p:nvSpPr>
            <p:cNvPr id="2725" name="rc2725"/>
            <p:cNvSpPr/>
            <p:nvPr/>
          </p:nvSpPr>
          <p:spPr>
            <a:xfrm>
              <a:off x="4189346" y="4917975"/>
              <a:ext cx="902008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6" name="tx2726"/>
            <p:cNvSpPr/>
            <p:nvPr/>
          </p:nvSpPr>
          <p:spPr>
            <a:xfrm>
              <a:off x="4525452" y="4986007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2727" name="rc2727"/>
            <p:cNvSpPr/>
            <p:nvPr/>
          </p:nvSpPr>
          <p:spPr>
            <a:xfrm>
              <a:off x="4189346" y="5134202"/>
              <a:ext cx="902008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8" name="tx2728"/>
            <p:cNvSpPr/>
            <p:nvPr/>
          </p:nvSpPr>
          <p:spPr>
            <a:xfrm>
              <a:off x="4547116" y="5201797"/>
              <a:ext cx="186466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600</a:t>
              </a:r>
            </a:p>
          </p:txBody>
        </p:sp>
        <p:sp>
          <p:nvSpPr>
            <p:cNvPr id="2729" name="rc2729"/>
            <p:cNvSpPr/>
            <p:nvPr/>
          </p:nvSpPr>
          <p:spPr>
            <a:xfrm>
              <a:off x="4189346" y="5350428"/>
              <a:ext cx="902008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0" name="tx2730"/>
            <p:cNvSpPr/>
            <p:nvPr/>
          </p:nvSpPr>
          <p:spPr>
            <a:xfrm>
              <a:off x="4269190" y="5415240"/>
              <a:ext cx="742319" cy="833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AB+E. faecium</a:t>
              </a:r>
            </a:p>
          </p:txBody>
        </p:sp>
        <p:sp>
          <p:nvSpPr>
            <p:cNvPr id="2731" name="rc2731"/>
            <p:cNvSpPr/>
            <p:nvPr/>
          </p:nvSpPr>
          <p:spPr>
            <a:xfrm>
              <a:off x="5347884" y="4701749"/>
              <a:ext cx="902008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2" name="tx2732"/>
            <p:cNvSpPr/>
            <p:nvPr/>
          </p:nvSpPr>
          <p:spPr>
            <a:xfrm>
              <a:off x="5618752" y="4767816"/>
              <a:ext cx="360273" cy="82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Human</a:t>
              </a:r>
            </a:p>
          </p:txBody>
        </p:sp>
        <p:sp>
          <p:nvSpPr>
            <p:cNvPr id="2733" name="rc2733"/>
            <p:cNvSpPr/>
            <p:nvPr/>
          </p:nvSpPr>
          <p:spPr>
            <a:xfrm>
              <a:off x="5347884" y="4917975"/>
              <a:ext cx="902008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4" name="tx2734"/>
            <p:cNvSpPr/>
            <p:nvPr/>
          </p:nvSpPr>
          <p:spPr>
            <a:xfrm>
              <a:off x="5683990" y="4986007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2735" name="rc2735"/>
            <p:cNvSpPr/>
            <p:nvPr/>
          </p:nvSpPr>
          <p:spPr>
            <a:xfrm>
              <a:off x="5347884" y="5134202"/>
              <a:ext cx="902008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6" name="tx2736"/>
            <p:cNvSpPr/>
            <p:nvPr/>
          </p:nvSpPr>
          <p:spPr>
            <a:xfrm>
              <a:off x="5721262" y="5202233"/>
              <a:ext cx="155252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NA</a:t>
              </a:r>
            </a:p>
          </p:txBody>
        </p:sp>
        <p:sp>
          <p:nvSpPr>
            <p:cNvPr id="2737" name="rc2737"/>
            <p:cNvSpPr/>
            <p:nvPr/>
          </p:nvSpPr>
          <p:spPr>
            <a:xfrm>
              <a:off x="5347884" y="5350428"/>
              <a:ext cx="902008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8" name="tx2738"/>
            <p:cNvSpPr/>
            <p:nvPr/>
          </p:nvSpPr>
          <p:spPr>
            <a:xfrm>
              <a:off x="5534904" y="5415240"/>
              <a:ext cx="527967" cy="833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E. faecium</a:t>
              </a:r>
            </a:p>
          </p:txBody>
        </p:sp>
        <p:sp>
          <p:nvSpPr>
            <p:cNvPr id="2739" name="rc2739"/>
            <p:cNvSpPr/>
            <p:nvPr/>
          </p:nvSpPr>
          <p:spPr>
            <a:xfrm>
              <a:off x="6506423" y="4701749"/>
              <a:ext cx="902008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0" name="tx2740"/>
            <p:cNvSpPr/>
            <p:nvPr/>
          </p:nvSpPr>
          <p:spPr>
            <a:xfrm>
              <a:off x="6777290" y="4767816"/>
              <a:ext cx="360273" cy="82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Human</a:t>
              </a:r>
            </a:p>
          </p:txBody>
        </p:sp>
        <p:sp>
          <p:nvSpPr>
            <p:cNvPr id="2741" name="rc2741"/>
            <p:cNvSpPr/>
            <p:nvPr/>
          </p:nvSpPr>
          <p:spPr>
            <a:xfrm>
              <a:off x="6506423" y="4917975"/>
              <a:ext cx="902008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2" name="tx2742"/>
            <p:cNvSpPr/>
            <p:nvPr/>
          </p:nvSpPr>
          <p:spPr>
            <a:xfrm>
              <a:off x="6842529" y="4986007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2743" name="rc2743"/>
            <p:cNvSpPr/>
            <p:nvPr/>
          </p:nvSpPr>
          <p:spPr>
            <a:xfrm>
              <a:off x="6506423" y="5134202"/>
              <a:ext cx="902008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4" name="tx2744"/>
            <p:cNvSpPr/>
            <p:nvPr/>
          </p:nvSpPr>
          <p:spPr>
            <a:xfrm>
              <a:off x="6879801" y="5202233"/>
              <a:ext cx="155252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NA</a:t>
              </a:r>
            </a:p>
          </p:txBody>
        </p:sp>
        <p:sp>
          <p:nvSpPr>
            <p:cNvPr id="2745" name="rc2745"/>
            <p:cNvSpPr/>
            <p:nvPr/>
          </p:nvSpPr>
          <p:spPr>
            <a:xfrm>
              <a:off x="6506423" y="5350428"/>
              <a:ext cx="902008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6" name="tx2746"/>
            <p:cNvSpPr/>
            <p:nvPr/>
          </p:nvSpPr>
          <p:spPr>
            <a:xfrm>
              <a:off x="6615926" y="5416332"/>
              <a:ext cx="683002" cy="82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UNTREATED</a:t>
              </a:r>
            </a:p>
          </p:txBody>
        </p:sp>
        <p:sp>
          <p:nvSpPr>
            <p:cNvPr id="2747" name="rc2747"/>
            <p:cNvSpPr/>
            <p:nvPr/>
          </p:nvSpPr>
          <p:spPr>
            <a:xfrm>
              <a:off x="713730" y="2764790"/>
              <a:ext cx="902008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8" name="tx2748"/>
            <p:cNvSpPr/>
            <p:nvPr/>
          </p:nvSpPr>
          <p:spPr>
            <a:xfrm>
              <a:off x="984597" y="2830857"/>
              <a:ext cx="360273" cy="82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Human</a:t>
              </a:r>
            </a:p>
          </p:txBody>
        </p:sp>
        <p:sp>
          <p:nvSpPr>
            <p:cNvPr id="2749" name="rc2749"/>
            <p:cNvSpPr/>
            <p:nvPr/>
          </p:nvSpPr>
          <p:spPr>
            <a:xfrm>
              <a:off x="713730" y="2981016"/>
              <a:ext cx="902008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0" name="tx2750"/>
            <p:cNvSpPr/>
            <p:nvPr/>
          </p:nvSpPr>
          <p:spPr>
            <a:xfrm>
              <a:off x="1052974" y="3044791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2751" name="rc2751"/>
            <p:cNvSpPr/>
            <p:nvPr/>
          </p:nvSpPr>
          <p:spPr>
            <a:xfrm>
              <a:off x="713730" y="3197243"/>
              <a:ext cx="902008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2" name="tx2752"/>
            <p:cNvSpPr/>
            <p:nvPr/>
          </p:nvSpPr>
          <p:spPr>
            <a:xfrm>
              <a:off x="1102578" y="3264892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2753" name="rc2753"/>
            <p:cNvSpPr/>
            <p:nvPr/>
          </p:nvSpPr>
          <p:spPr>
            <a:xfrm>
              <a:off x="713730" y="3413470"/>
              <a:ext cx="902008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4" name="tx2754"/>
            <p:cNvSpPr/>
            <p:nvPr/>
          </p:nvSpPr>
          <p:spPr>
            <a:xfrm>
              <a:off x="1090191" y="3481501"/>
              <a:ext cx="149086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AB</a:t>
              </a:r>
            </a:p>
          </p:txBody>
        </p:sp>
        <p:sp>
          <p:nvSpPr>
            <p:cNvPr id="2755" name="rc2755"/>
            <p:cNvSpPr/>
            <p:nvPr/>
          </p:nvSpPr>
          <p:spPr>
            <a:xfrm>
              <a:off x="1872268" y="2764790"/>
              <a:ext cx="902008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6" name="tx2756"/>
            <p:cNvSpPr/>
            <p:nvPr/>
          </p:nvSpPr>
          <p:spPr>
            <a:xfrm>
              <a:off x="2143136" y="2830857"/>
              <a:ext cx="360273" cy="82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Human</a:t>
              </a:r>
            </a:p>
          </p:txBody>
        </p:sp>
        <p:sp>
          <p:nvSpPr>
            <p:cNvPr id="2757" name="rc2757"/>
            <p:cNvSpPr/>
            <p:nvPr/>
          </p:nvSpPr>
          <p:spPr>
            <a:xfrm>
              <a:off x="1872268" y="2981016"/>
              <a:ext cx="902008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8" name="tx2758"/>
            <p:cNvSpPr/>
            <p:nvPr/>
          </p:nvSpPr>
          <p:spPr>
            <a:xfrm>
              <a:off x="2211513" y="3044791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2759" name="rc2759"/>
            <p:cNvSpPr/>
            <p:nvPr/>
          </p:nvSpPr>
          <p:spPr>
            <a:xfrm>
              <a:off x="1872268" y="3197243"/>
              <a:ext cx="902008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0" name="tx2760"/>
            <p:cNvSpPr/>
            <p:nvPr/>
          </p:nvSpPr>
          <p:spPr>
            <a:xfrm>
              <a:off x="2261117" y="3264892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2761" name="rc2761"/>
            <p:cNvSpPr/>
            <p:nvPr/>
          </p:nvSpPr>
          <p:spPr>
            <a:xfrm>
              <a:off x="1872268" y="3413470"/>
              <a:ext cx="902008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2" name="tx2762"/>
            <p:cNvSpPr/>
            <p:nvPr/>
          </p:nvSpPr>
          <p:spPr>
            <a:xfrm>
              <a:off x="2063927" y="3479373"/>
              <a:ext cx="518690" cy="82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AB+E. coli</a:t>
              </a:r>
            </a:p>
          </p:txBody>
        </p:sp>
        <p:sp>
          <p:nvSpPr>
            <p:cNvPr id="2763" name="rc2763"/>
            <p:cNvSpPr/>
            <p:nvPr/>
          </p:nvSpPr>
          <p:spPr>
            <a:xfrm>
              <a:off x="3030807" y="2764790"/>
              <a:ext cx="902008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4" name="tx2764"/>
            <p:cNvSpPr/>
            <p:nvPr/>
          </p:nvSpPr>
          <p:spPr>
            <a:xfrm>
              <a:off x="3301675" y="2830857"/>
              <a:ext cx="360273" cy="82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Human</a:t>
              </a:r>
            </a:p>
          </p:txBody>
        </p:sp>
        <p:sp>
          <p:nvSpPr>
            <p:cNvPr id="2765" name="rc2765"/>
            <p:cNvSpPr/>
            <p:nvPr/>
          </p:nvSpPr>
          <p:spPr>
            <a:xfrm>
              <a:off x="3030807" y="2981016"/>
              <a:ext cx="902008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6" name="tx2766"/>
            <p:cNvSpPr/>
            <p:nvPr/>
          </p:nvSpPr>
          <p:spPr>
            <a:xfrm>
              <a:off x="3370051" y="3044791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2767" name="rc2767"/>
            <p:cNvSpPr/>
            <p:nvPr/>
          </p:nvSpPr>
          <p:spPr>
            <a:xfrm>
              <a:off x="3030807" y="3197243"/>
              <a:ext cx="902008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8" name="tx2768"/>
            <p:cNvSpPr/>
            <p:nvPr/>
          </p:nvSpPr>
          <p:spPr>
            <a:xfrm>
              <a:off x="3388578" y="3264892"/>
              <a:ext cx="186466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2769" name="rc2769"/>
            <p:cNvSpPr/>
            <p:nvPr/>
          </p:nvSpPr>
          <p:spPr>
            <a:xfrm>
              <a:off x="3030807" y="3413470"/>
              <a:ext cx="902008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0" name="tx2770"/>
            <p:cNvSpPr/>
            <p:nvPr/>
          </p:nvSpPr>
          <p:spPr>
            <a:xfrm>
              <a:off x="3407268" y="3481501"/>
              <a:ext cx="149086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AB</a:t>
              </a:r>
            </a:p>
          </p:txBody>
        </p:sp>
        <p:sp>
          <p:nvSpPr>
            <p:cNvPr id="2771" name="rc2771"/>
            <p:cNvSpPr/>
            <p:nvPr/>
          </p:nvSpPr>
          <p:spPr>
            <a:xfrm>
              <a:off x="4189346" y="2764790"/>
              <a:ext cx="902008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2" name="tx2772"/>
            <p:cNvSpPr/>
            <p:nvPr/>
          </p:nvSpPr>
          <p:spPr>
            <a:xfrm>
              <a:off x="4460213" y="2830857"/>
              <a:ext cx="360273" cy="82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Human</a:t>
              </a:r>
            </a:p>
          </p:txBody>
        </p:sp>
        <p:sp>
          <p:nvSpPr>
            <p:cNvPr id="2773" name="rc2773"/>
            <p:cNvSpPr/>
            <p:nvPr/>
          </p:nvSpPr>
          <p:spPr>
            <a:xfrm>
              <a:off x="4189346" y="2981016"/>
              <a:ext cx="902008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4" name="tx2774"/>
            <p:cNvSpPr/>
            <p:nvPr/>
          </p:nvSpPr>
          <p:spPr>
            <a:xfrm>
              <a:off x="4528590" y="3044791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2775" name="rc2775"/>
            <p:cNvSpPr/>
            <p:nvPr/>
          </p:nvSpPr>
          <p:spPr>
            <a:xfrm>
              <a:off x="4189346" y="3197243"/>
              <a:ext cx="902008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6" name="tx2776"/>
            <p:cNvSpPr/>
            <p:nvPr/>
          </p:nvSpPr>
          <p:spPr>
            <a:xfrm>
              <a:off x="4547116" y="3264892"/>
              <a:ext cx="186466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2777" name="rc2777"/>
            <p:cNvSpPr/>
            <p:nvPr/>
          </p:nvSpPr>
          <p:spPr>
            <a:xfrm>
              <a:off x="4189346" y="3413470"/>
              <a:ext cx="902008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8" name="tx2778"/>
            <p:cNvSpPr/>
            <p:nvPr/>
          </p:nvSpPr>
          <p:spPr>
            <a:xfrm>
              <a:off x="4381004" y="3479373"/>
              <a:ext cx="518690" cy="82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AB+E. coli</a:t>
              </a:r>
            </a:p>
          </p:txBody>
        </p:sp>
        <p:sp>
          <p:nvSpPr>
            <p:cNvPr id="2779" name="rc2779"/>
            <p:cNvSpPr/>
            <p:nvPr/>
          </p:nvSpPr>
          <p:spPr>
            <a:xfrm>
              <a:off x="5347884" y="2764790"/>
              <a:ext cx="902008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0" name="tx2780"/>
            <p:cNvSpPr/>
            <p:nvPr/>
          </p:nvSpPr>
          <p:spPr>
            <a:xfrm>
              <a:off x="5618752" y="2830857"/>
              <a:ext cx="360273" cy="82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Human</a:t>
              </a:r>
            </a:p>
          </p:txBody>
        </p:sp>
        <p:sp>
          <p:nvSpPr>
            <p:cNvPr id="2781" name="rc2781"/>
            <p:cNvSpPr/>
            <p:nvPr/>
          </p:nvSpPr>
          <p:spPr>
            <a:xfrm>
              <a:off x="5347884" y="2981016"/>
              <a:ext cx="902008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2" name="tx2782"/>
            <p:cNvSpPr/>
            <p:nvPr/>
          </p:nvSpPr>
          <p:spPr>
            <a:xfrm>
              <a:off x="5687128" y="3044791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2783" name="rc2783"/>
            <p:cNvSpPr/>
            <p:nvPr/>
          </p:nvSpPr>
          <p:spPr>
            <a:xfrm>
              <a:off x="5347884" y="3197243"/>
              <a:ext cx="902008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4" name="tx2784"/>
            <p:cNvSpPr/>
            <p:nvPr/>
          </p:nvSpPr>
          <p:spPr>
            <a:xfrm>
              <a:off x="5721262" y="3265274"/>
              <a:ext cx="155252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NA</a:t>
              </a:r>
            </a:p>
          </p:txBody>
        </p:sp>
        <p:sp>
          <p:nvSpPr>
            <p:cNvPr id="2785" name="rc2785"/>
            <p:cNvSpPr/>
            <p:nvPr/>
          </p:nvSpPr>
          <p:spPr>
            <a:xfrm>
              <a:off x="5347884" y="3413470"/>
              <a:ext cx="902008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6" name="tx2786"/>
            <p:cNvSpPr/>
            <p:nvPr/>
          </p:nvSpPr>
          <p:spPr>
            <a:xfrm>
              <a:off x="5646719" y="3479373"/>
              <a:ext cx="304338" cy="82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E. coli</a:t>
              </a:r>
            </a:p>
          </p:txBody>
        </p:sp>
        <p:sp>
          <p:nvSpPr>
            <p:cNvPr id="2787" name="rc2787"/>
            <p:cNvSpPr/>
            <p:nvPr/>
          </p:nvSpPr>
          <p:spPr>
            <a:xfrm>
              <a:off x="6506423" y="2764790"/>
              <a:ext cx="902008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8" name="tx2788"/>
            <p:cNvSpPr/>
            <p:nvPr/>
          </p:nvSpPr>
          <p:spPr>
            <a:xfrm>
              <a:off x="6777290" y="2830857"/>
              <a:ext cx="360273" cy="82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Human</a:t>
              </a:r>
            </a:p>
          </p:txBody>
        </p:sp>
        <p:sp>
          <p:nvSpPr>
            <p:cNvPr id="2789" name="rc2789"/>
            <p:cNvSpPr/>
            <p:nvPr/>
          </p:nvSpPr>
          <p:spPr>
            <a:xfrm>
              <a:off x="6506423" y="2981016"/>
              <a:ext cx="902008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0" name="tx2790"/>
            <p:cNvSpPr/>
            <p:nvPr/>
          </p:nvSpPr>
          <p:spPr>
            <a:xfrm>
              <a:off x="6845667" y="3044791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2791" name="rc2791"/>
            <p:cNvSpPr/>
            <p:nvPr/>
          </p:nvSpPr>
          <p:spPr>
            <a:xfrm>
              <a:off x="6506423" y="3197243"/>
              <a:ext cx="902008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2" name="tx2792"/>
            <p:cNvSpPr/>
            <p:nvPr/>
          </p:nvSpPr>
          <p:spPr>
            <a:xfrm>
              <a:off x="6879801" y="3265274"/>
              <a:ext cx="155252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NA</a:t>
              </a:r>
            </a:p>
          </p:txBody>
        </p:sp>
        <p:sp>
          <p:nvSpPr>
            <p:cNvPr id="2793" name="rc2793"/>
            <p:cNvSpPr/>
            <p:nvPr/>
          </p:nvSpPr>
          <p:spPr>
            <a:xfrm>
              <a:off x="6506423" y="3413470"/>
              <a:ext cx="902008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4" name="tx2794"/>
            <p:cNvSpPr/>
            <p:nvPr/>
          </p:nvSpPr>
          <p:spPr>
            <a:xfrm>
              <a:off x="6615926" y="3479373"/>
              <a:ext cx="683002" cy="82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UNTREATED</a:t>
              </a:r>
            </a:p>
          </p:txBody>
        </p:sp>
        <p:sp>
          <p:nvSpPr>
            <p:cNvPr id="2795" name="rc2795"/>
            <p:cNvSpPr/>
            <p:nvPr/>
          </p:nvSpPr>
          <p:spPr>
            <a:xfrm>
              <a:off x="713730" y="827831"/>
              <a:ext cx="902008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6" name="tx2796"/>
            <p:cNvSpPr/>
            <p:nvPr/>
          </p:nvSpPr>
          <p:spPr>
            <a:xfrm>
              <a:off x="962851" y="891606"/>
              <a:ext cx="403765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Chicken</a:t>
              </a:r>
            </a:p>
          </p:txBody>
        </p:sp>
        <p:sp>
          <p:nvSpPr>
            <p:cNvPr id="2797" name="rc2797"/>
            <p:cNvSpPr/>
            <p:nvPr/>
          </p:nvSpPr>
          <p:spPr>
            <a:xfrm>
              <a:off x="713730" y="1044057"/>
              <a:ext cx="902008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8" name="tx2798"/>
            <p:cNvSpPr/>
            <p:nvPr/>
          </p:nvSpPr>
          <p:spPr>
            <a:xfrm>
              <a:off x="1052974" y="1107832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2799" name="rc2799"/>
            <p:cNvSpPr/>
            <p:nvPr/>
          </p:nvSpPr>
          <p:spPr>
            <a:xfrm>
              <a:off x="713730" y="1260284"/>
              <a:ext cx="902008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0" name="tx2800"/>
            <p:cNvSpPr/>
            <p:nvPr/>
          </p:nvSpPr>
          <p:spPr>
            <a:xfrm>
              <a:off x="1102578" y="1327933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2801" name="rc2801"/>
            <p:cNvSpPr/>
            <p:nvPr/>
          </p:nvSpPr>
          <p:spPr>
            <a:xfrm>
              <a:off x="713730" y="1476511"/>
              <a:ext cx="902008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2" name="tx2802"/>
            <p:cNvSpPr/>
            <p:nvPr/>
          </p:nvSpPr>
          <p:spPr>
            <a:xfrm>
              <a:off x="1090191" y="1544542"/>
              <a:ext cx="149086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AB</a:t>
              </a:r>
            </a:p>
          </p:txBody>
        </p:sp>
        <p:sp>
          <p:nvSpPr>
            <p:cNvPr id="2803" name="rc2803"/>
            <p:cNvSpPr/>
            <p:nvPr/>
          </p:nvSpPr>
          <p:spPr>
            <a:xfrm>
              <a:off x="1872268" y="827831"/>
              <a:ext cx="902008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4" name="tx2804"/>
            <p:cNvSpPr/>
            <p:nvPr/>
          </p:nvSpPr>
          <p:spPr>
            <a:xfrm>
              <a:off x="2121390" y="891606"/>
              <a:ext cx="403765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Chicken</a:t>
              </a:r>
            </a:p>
          </p:txBody>
        </p:sp>
        <p:sp>
          <p:nvSpPr>
            <p:cNvPr id="2805" name="rc2805"/>
            <p:cNvSpPr/>
            <p:nvPr/>
          </p:nvSpPr>
          <p:spPr>
            <a:xfrm>
              <a:off x="1872268" y="1044057"/>
              <a:ext cx="902008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6" name="tx2806"/>
            <p:cNvSpPr/>
            <p:nvPr/>
          </p:nvSpPr>
          <p:spPr>
            <a:xfrm>
              <a:off x="2211513" y="1107832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2807" name="rc2807"/>
            <p:cNvSpPr/>
            <p:nvPr/>
          </p:nvSpPr>
          <p:spPr>
            <a:xfrm>
              <a:off x="1872268" y="1260284"/>
              <a:ext cx="902008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8" name="tx2808"/>
            <p:cNvSpPr/>
            <p:nvPr/>
          </p:nvSpPr>
          <p:spPr>
            <a:xfrm>
              <a:off x="2261117" y="1327933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2809" name="rc2809"/>
            <p:cNvSpPr/>
            <p:nvPr/>
          </p:nvSpPr>
          <p:spPr>
            <a:xfrm>
              <a:off x="1872268" y="1476511"/>
              <a:ext cx="902008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0" name="tx2810"/>
            <p:cNvSpPr/>
            <p:nvPr/>
          </p:nvSpPr>
          <p:spPr>
            <a:xfrm>
              <a:off x="2063927" y="1542414"/>
              <a:ext cx="518690" cy="82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AB+E. coli</a:t>
              </a:r>
            </a:p>
          </p:txBody>
        </p:sp>
        <p:sp>
          <p:nvSpPr>
            <p:cNvPr id="2811" name="rc2811"/>
            <p:cNvSpPr/>
            <p:nvPr/>
          </p:nvSpPr>
          <p:spPr>
            <a:xfrm>
              <a:off x="3030807" y="827831"/>
              <a:ext cx="902008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2" name="tx2812"/>
            <p:cNvSpPr/>
            <p:nvPr/>
          </p:nvSpPr>
          <p:spPr>
            <a:xfrm>
              <a:off x="3279928" y="891606"/>
              <a:ext cx="403765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Chicken</a:t>
              </a:r>
            </a:p>
          </p:txBody>
        </p:sp>
        <p:sp>
          <p:nvSpPr>
            <p:cNvPr id="2813" name="rc2813"/>
            <p:cNvSpPr/>
            <p:nvPr/>
          </p:nvSpPr>
          <p:spPr>
            <a:xfrm>
              <a:off x="3030807" y="1044057"/>
              <a:ext cx="902008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4" name="tx2814"/>
            <p:cNvSpPr/>
            <p:nvPr/>
          </p:nvSpPr>
          <p:spPr>
            <a:xfrm>
              <a:off x="3370051" y="1107832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2815" name="rc2815"/>
            <p:cNvSpPr/>
            <p:nvPr/>
          </p:nvSpPr>
          <p:spPr>
            <a:xfrm>
              <a:off x="3030807" y="1260284"/>
              <a:ext cx="902008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6" name="tx2816"/>
            <p:cNvSpPr/>
            <p:nvPr/>
          </p:nvSpPr>
          <p:spPr>
            <a:xfrm>
              <a:off x="3404185" y="1328315"/>
              <a:ext cx="155252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NA</a:t>
              </a:r>
            </a:p>
          </p:txBody>
        </p:sp>
        <p:sp>
          <p:nvSpPr>
            <p:cNvPr id="2817" name="rc2817"/>
            <p:cNvSpPr/>
            <p:nvPr/>
          </p:nvSpPr>
          <p:spPr>
            <a:xfrm>
              <a:off x="3030807" y="1476511"/>
              <a:ext cx="902008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8" name="tx2818"/>
            <p:cNvSpPr/>
            <p:nvPr/>
          </p:nvSpPr>
          <p:spPr>
            <a:xfrm>
              <a:off x="3329642" y="1542414"/>
              <a:ext cx="304338" cy="82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E. coli</a:t>
              </a:r>
            </a:p>
          </p:txBody>
        </p:sp>
        <p:sp>
          <p:nvSpPr>
            <p:cNvPr id="2819" name="rc2819"/>
            <p:cNvSpPr/>
            <p:nvPr/>
          </p:nvSpPr>
          <p:spPr>
            <a:xfrm>
              <a:off x="4189346" y="827831"/>
              <a:ext cx="902008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0" name="tx2820"/>
            <p:cNvSpPr/>
            <p:nvPr/>
          </p:nvSpPr>
          <p:spPr>
            <a:xfrm>
              <a:off x="4438467" y="891606"/>
              <a:ext cx="403765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Chicken</a:t>
              </a:r>
            </a:p>
          </p:txBody>
        </p:sp>
        <p:sp>
          <p:nvSpPr>
            <p:cNvPr id="2821" name="rc2821"/>
            <p:cNvSpPr/>
            <p:nvPr/>
          </p:nvSpPr>
          <p:spPr>
            <a:xfrm>
              <a:off x="4189346" y="1044057"/>
              <a:ext cx="902008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2" name="tx2822"/>
            <p:cNvSpPr/>
            <p:nvPr/>
          </p:nvSpPr>
          <p:spPr>
            <a:xfrm>
              <a:off x="4525452" y="1112089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2823" name="rc2823"/>
            <p:cNvSpPr/>
            <p:nvPr/>
          </p:nvSpPr>
          <p:spPr>
            <a:xfrm>
              <a:off x="4189346" y="1260284"/>
              <a:ext cx="902008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4" name="tx2824"/>
            <p:cNvSpPr/>
            <p:nvPr/>
          </p:nvSpPr>
          <p:spPr>
            <a:xfrm>
              <a:off x="4578194" y="1328043"/>
              <a:ext cx="124311" cy="80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90</a:t>
              </a:r>
            </a:p>
          </p:txBody>
        </p:sp>
        <p:sp>
          <p:nvSpPr>
            <p:cNvPr id="2825" name="rc2825"/>
            <p:cNvSpPr/>
            <p:nvPr/>
          </p:nvSpPr>
          <p:spPr>
            <a:xfrm>
              <a:off x="4189346" y="1476511"/>
              <a:ext cx="902008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6" name="tx2826"/>
            <p:cNvSpPr/>
            <p:nvPr/>
          </p:nvSpPr>
          <p:spPr>
            <a:xfrm>
              <a:off x="4565807" y="1544542"/>
              <a:ext cx="149086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AB</a:t>
              </a:r>
            </a:p>
          </p:txBody>
        </p:sp>
        <p:sp>
          <p:nvSpPr>
            <p:cNvPr id="2827" name="rc2827"/>
            <p:cNvSpPr/>
            <p:nvPr/>
          </p:nvSpPr>
          <p:spPr>
            <a:xfrm>
              <a:off x="5347884" y="827831"/>
              <a:ext cx="902008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8" name="tx2828"/>
            <p:cNvSpPr/>
            <p:nvPr/>
          </p:nvSpPr>
          <p:spPr>
            <a:xfrm>
              <a:off x="5597005" y="891606"/>
              <a:ext cx="403765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Chicken</a:t>
              </a:r>
            </a:p>
          </p:txBody>
        </p:sp>
        <p:sp>
          <p:nvSpPr>
            <p:cNvPr id="2829" name="rc2829"/>
            <p:cNvSpPr/>
            <p:nvPr/>
          </p:nvSpPr>
          <p:spPr>
            <a:xfrm>
              <a:off x="5347884" y="1044057"/>
              <a:ext cx="902008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0" name="tx2830"/>
            <p:cNvSpPr/>
            <p:nvPr/>
          </p:nvSpPr>
          <p:spPr>
            <a:xfrm>
              <a:off x="5683990" y="1112089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2831" name="rc2831"/>
            <p:cNvSpPr/>
            <p:nvPr/>
          </p:nvSpPr>
          <p:spPr>
            <a:xfrm>
              <a:off x="5347884" y="1260284"/>
              <a:ext cx="902008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2" name="tx2832"/>
            <p:cNvSpPr/>
            <p:nvPr/>
          </p:nvSpPr>
          <p:spPr>
            <a:xfrm>
              <a:off x="5736733" y="1328043"/>
              <a:ext cx="124311" cy="80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90</a:t>
              </a:r>
            </a:p>
          </p:txBody>
        </p:sp>
        <p:sp>
          <p:nvSpPr>
            <p:cNvPr id="2833" name="rc2833"/>
            <p:cNvSpPr/>
            <p:nvPr/>
          </p:nvSpPr>
          <p:spPr>
            <a:xfrm>
              <a:off x="5347884" y="1476511"/>
              <a:ext cx="902008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4" name="tx2834"/>
            <p:cNvSpPr/>
            <p:nvPr/>
          </p:nvSpPr>
          <p:spPr>
            <a:xfrm>
              <a:off x="5427728" y="1541322"/>
              <a:ext cx="742319" cy="833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AB+E. faecium</a:t>
              </a:r>
            </a:p>
          </p:txBody>
        </p:sp>
        <p:sp>
          <p:nvSpPr>
            <p:cNvPr id="2835" name="rc2835"/>
            <p:cNvSpPr/>
            <p:nvPr/>
          </p:nvSpPr>
          <p:spPr>
            <a:xfrm>
              <a:off x="6506423" y="827831"/>
              <a:ext cx="902008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6" name="tx2836"/>
            <p:cNvSpPr/>
            <p:nvPr/>
          </p:nvSpPr>
          <p:spPr>
            <a:xfrm>
              <a:off x="6755544" y="891606"/>
              <a:ext cx="403765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Chicken</a:t>
              </a:r>
            </a:p>
          </p:txBody>
        </p:sp>
        <p:sp>
          <p:nvSpPr>
            <p:cNvPr id="2837" name="rc2837"/>
            <p:cNvSpPr/>
            <p:nvPr/>
          </p:nvSpPr>
          <p:spPr>
            <a:xfrm>
              <a:off x="6506423" y="1044057"/>
              <a:ext cx="902008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8" name="tx2838"/>
            <p:cNvSpPr/>
            <p:nvPr/>
          </p:nvSpPr>
          <p:spPr>
            <a:xfrm>
              <a:off x="6842529" y="1112089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2839" name="rc2839"/>
            <p:cNvSpPr/>
            <p:nvPr/>
          </p:nvSpPr>
          <p:spPr>
            <a:xfrm>
              <a:off x="6506423" y="1260284"/>
              <a:ext cx="902008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0" name="tx2840"/>
            <p:cNvSpPr/>
            <p:nvPr/>
          </p:nvSpPr>
          <p:spPr>
            <a:xfrm>
              <a:off x="6879801" y="1328315"/>
              <a:ext cx="155252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NA</a:t>
              </a:r>
            </a:p>
          </p:txBody>
        </p:sp>
        <p:sp>
          <p:nvSpPr>
            <p:cNvPr id="2841" name="rc2841"/>
            <p:cNvSpPr/>
            <p:nvPr/>
          </p:nvSpPr>
          <p:spPr>
            <a:xfrm>
              <a:off x="6506423" y="1476511"/>
              <a:ext cx="902008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2" name="tx2842"/>
            <p:cNvSpPr/>
            <p:nvPr/>
          </p:nvSpPr>
          <p:spPr>
            <a:xfrm>
              <a:off x="6693443" y="1541322"/>
              <a:ext cx="527967" cy="833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E. faecium</a:t>
              </a:r>
            </a:p>
          </p:txBody>
        </p:sp>
        <p:sp>
          <p:nvSpPr>
            <p:cNvPr id="2843" name="pl2843"/>
            <p:cNvSpPr/>
            <p:nvPr/>
          </p:nvSpPr>
          <p:spPr>
            <a:xfrm>
              <a:off x="754730" y="64016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4" name="pl2844"/>
            <p:cNvSpPr/>
            <p:nvPr/>
          </p:nvSpPr>
          <p:spPr>
            <a:xfrm>
              <a:off x="959732" y="64016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5" name="pl2845"/>
            <p:cNvSpPr/>
            <p:nvPr/>
          </p:nvSpPr>
          <p:spPr>
            <a:xfrm>
              <a:off x="1164734" y="64016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6" name="pl2846"/>
            <p:cNvSpPr/>
            <p:nvPr/>
          </p:nvSpPr>
          <p:spPr>
            <a:xfrm>
              <a:off x="1369736" y="64016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7" name="pl2847"/>
            <p:cNvSpPr/>
            <p:nvPr/>
          </p:nvSpPr>
          <p:spPr>
            <a:xfrm>
              <a:off x="1574738" y="64016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8" name="tx2848"/>
            <p:cNvSpPr/>
            <p:nvPr/>
          </p:nvSpPr>
          <p:spPr>
            <a:xfrm>
              <a:off x="673966" y="6464125"/>
              <a:ext cx="161528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0%</a:t>
              </a:r>
            </a:p>
          </p:txBody>
        </p:sp>
        <p:sp>
          <p:nvSpPr>
            <p:cNvPr id="2849" name="tx2849"/>
            <p:cNvSpPr/>
            <p:nvPr/>
          </p:nvSpPr>
          <p:spPr>
            <a:xfrm>
              <a:off x="847890" y="6463907"/>
              <a:ext cx="223683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25%</a:t>
              </a:r>
            </a:p>
          </p:txBody>
        </p:sp>
        <p:sp>
          <p:nvSpPr>
            <p:cNvPr id="2850" name="tx2850"/>
            <p:cNvSpPr/>
            <p:nvPr/>
          </p:nvSpPr>
          <p:spPr>
            <a:xfrm>
              <a:off x="1052892" y="6464125"/>
              <a:ext cx="223683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50%</a:t>
              </a:r>
            </a:p>
          </p:txBody>
        </p:sp>
        <p:sp>
          <p:nvSpPr>
            <p:cNvPr id="2851" name="tx2851"/>
            <p:cNvSpPr/>
            <p:nvPr/>
          </p:nvSpPr>
          <p:spPr>
            <a:xfrm>
              <a:off x="1257894" y="6464507"/>
              <a:ext cx="223683" cy="79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75%</a:t>
              </a:r>
            </a:p>
          </p:txBody>
        </p:sp>
        <p:sp>
          <p:nvSpPr>
            <p:cNvPr id="2852" name="tx2852"/>
            <p:cNvSpPr/>
            <p:nvPr/>
          </p:nvSpPr>
          <p:spPr>
            <a:xfrm>
              <a:off x="1431818" y="6464125"/>
              <a:ext cx="285839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100%</a:t>
              </a:r>
            </a:p>
          </p:txBody>
        </p:sp>
        <p:sp>
          <p:nvSpPr>
            <p:cNvPr id="2853" name="pl2853"/>
            <p:cNvSpPr/>
            <p:nvPr/>
          </p:nvSpPr>
          <p:spPr>
            <a:xfrm>
              <a:off x="1913269" y="64016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4" name="pl2854"/>
            <p:cNvSpPr/>
            <p:nvPr/>
          </p:nvSpPr>
          <p:spPr>
            <a:xfrm>
              <a:off x="2118271" y="64016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5" name="pl2855"/>
            <p:cNvSpPr/>
            <p:nvPr/>
          </p:nvSpPr>
          <p:spPr>
            <a:xfrm>
              <a:off x="2323273" y="64016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6" name="pl2856"/>
            <p:cNvSpPr/>
            <p:nvPr/>
          </p:nvSpPr>
          <p:spPr>
            <a:xfrm>
              <a:off x="2528274" y="64016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7" name="pl2857"/>
            <p:cNvSpPr/>
            <p:nvPr/>
          </p:nvSpPr>
          <p:spPr>
            <a:xfrm>
              <a:off x="2733276" y="64016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8" name="tx2858"/>
            <p:cNvSpPr/>
            <p:nvPr/>
          </p:nvSpPr>
          <p:spPr>
            <a:xfrm>
              <a:off x="1832505" y="6464125"/>
              <a:ext cx="161528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0%</a:t>
              </a:r>
            </a:p>
          </p:txBody>
        </p:sp>
        <p:sp>
          <p:nvSpPr>
            <p:cNvPr id="2859" name="tx2859"/>
            <p:cNvSpPr/>
            <p:nvPr/>
          </p:nvSpPr>
          <p:spPr>
            <a:xfrm>
              <a:off x="2006429" y="6463907"/>
              <a:ext cx="223683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25%</a:t>
              </a:r>
            </a:p>
          </p:txBody>
        </p:sp>
        <p:sp>
          <p:nvSpPr>
            <p:cNvPr id="2860" name="tx2860"/>
            <p:cNvSpPr/>
            <p:nvPr/>
          </p:nvSpPr>
          <p:spPr>
            <a:xfrm>
              <a:off x="2211431" y="6464125"/>
              <a:ext cx="223683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50%</a:t>
              </a:r>
            </a:p>
          </p:txBody>
        </p:sp>
        <p:sp>
          <p:nvSpPr>
            <p:cNvPr id="2861" name="tx2861"/>
            <p:cNvSpPr/>
            <p:nvPr/>
          </p:nvSpPr>
          <p:spPr>
            <a:xfrm>
              <a:off x="2416433" y="6464507"/>
              <a:ext cx="223683" cy="79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75%</a:t>
              </a:r>
            </a:p>
          </p:txBody>
        </p:sp>
        <p:sp>
          <p:nvSpPr>
            <p:cNvPr id="2862" name="tx2862"/>
            <p:cNvSpPr/>
            <p:nvPr/>
          </p:nvSpPr>
          <p:spPr>
            <a:xfrm>
              <a:off x="2590357" y="6464125"/>
              <a:ext cx="285839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100%</a:t>
              </a:r>
            </a:p>
          </p:txBody>
        </p:sp>
        <p:sp>
          <p:nvSpPr>
            <p:cNvPr id="2863" name="pl2863"/>
            <p:cNvSpPr/>
            <p:nvPr/>
          </p:nvSpPr>
          <p:spPr>
            <a:xfrm>
              <a:off x="3071807" y="64016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4" name="pl2864"/>
            <p:cNvSpPr/>
            <p:nvPr/>
          </p:nvSpPr>
          <p:spPr>
            <a:xfrm>
              <a:off x="3276809" y="64016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5" name="pl2865"/>
            <p:cNvSpPr/>
            <p:nvPr/>
          </p:nvSpPr>
          <p:spPr>
            <a:xfrm>
              <a:off x="3481811" y="64016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6" name="pl2866"/>
            <p:cNvSpPr/>
            <p:nvPr/>
          </p:nvSpPr>
          <p:spPr>
            <a:xfrm>
              <a:off x="3686813" y="64016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7" name="pl2867"/>
            <p:cNvSpPr/>
            <p:nvPr/>
          </p:nvSpPr>
          <p:spPr>
            <a:xfrm>
              <a:off x="3891815" y="64016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8" name="tx2868"/>
            <p:cNvSpPr/>
            <p:nvPr/>
          </p:nvSpPr>
          <p:spPr>
            <a:xfrm>
              <a:off x="2991043" y="6464125"/>
              <a:ext cx="161528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0%</a:t>
              </a:r>
            </a:p>
          </p:txBody>
        </p:sp>
        <p:sp>
          <p:nvSpPr>
            <p:cNvPr id="2869" name="tx2869"/>
            <p:cNvSpPr/>
            <p:nvPr/>
          </p:nvSpPr>
          <p:spPr>
            <a:xfrm>
              <a:off x="3164967" y="6463907"/>
              <a:ext cx="223683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25%</a:t>
              </a:r>
            </a:p>
          </p:txBody>
        </p:sp>
        <p:sp>
          <p:nvSpPr>
            <p:cNvPr id="2870" name="tx2870"/>
            <p:cNvSpPr/>
            <p:nvPr/>
          </p:nvSpPr>
          <p:spPr>
            <a:xfrm>
              <a:off x="3369969" y="6464125"/>
              <a:ext cx="223683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50%</a:t>
              </a:r>
            </a:p>
          </p:txBody>
        </p:sp>
        <p:sp>
          <p:nvSpPr>
            <p:cNvPr id="2871" name="tx2871"/>
            <p:cNvSpPr/>
            <p:nvPr/>
          </p:nvSpPr>
          <p:spPr>
            <a:xfrm>
              <a:off x="3574971" y="6464507"/>
              <a:ext cx="223683" cy="79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75%</a:t>
              </a:r>
            </a:p>
          </p:txBody>
        </p:sp>
        <p:sp>
          <p:nvSpPr>
            <p:cNvPr id="2872" name="tx2872"/>
            <p:cNvSpPr/>
            <p:nvPr/>
          </p:nvSpPr>
          <p:spPr>
            <a:xfrm>
              <a:off x="3748895" y="6464125"/>
              <a:ext cx="285839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100%</a:t>
              </a:r>
            </a:p>
          </p:txBody>
        </p:sp>
        <p:sp>
          <p:nvSpPr>
            <p:cNvPr id="2873" name="pl2873"/>
            <p:cNvSpPr/>
            <p:nvPr/>
          </p:nvSpPr>
          <p:spPr>
            <a:xfrm>
              <a:off x="4230346" y="64016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4" name="pl2874"/>
            <p:cNvSpPr/>
            <p:nvPr/>
          </p:nvSpPr>
          <p:spPr>
            <a:xfrm>
              <a:off x="4435348" y="64016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5" name="pl2875"/>
            <p:cNvSpPr/>
            <p:nvPr/>
          </p:nvSpPr>
          <p:spPr>
            <a:xfrm>
              <a:off x="4640350" y="64016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6" name="pl2876"/>
            <p:cNvSpPr/>
            <p:nvPr/>
          </p:nvSpPr>
          <p:spPr>
            <a:xfrm>
              <a:off x="4845352" y="64016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7" name="pl2877"/>
            <p:cNvSpPr/>
            <p:nvPr/>
          </p:nvSpPr>
          <p:spPr>
            <a:xfrm>
              <a:off x="5050353" y="64016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8" name="tx2878"/>
            <p:cNvSpPr/>
            <p:nvPr/>
          </p:nvSpPr>
          <p:spPr>
            <a:xfrm>
              <a:off x="4149582" y="6464125"/>
              <a:ext cx="161528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0%</a:t>
              </a:r>
            </a:p>
          </p:txBody>
        </p:sp>
        <p:sp>
          <p:nvSpPr>
            <p:cNvPr id="2879" name="tx2879"/>
            <p:cNvSpPr/>
            <p:nvPr/>
          </p:nvSpPr>
          <p:spPr>
            <a:xfrm>
              <a:off x="4323506" y="6463907"/>
              <a:ext cx="223683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25%</a:t>
              </a:r>
            </a:p>
          </p:txBody>
        </p:sp>
        <p:sp>
          <p:nvSpPr>
            <p:cNvPr id="2880" name="tx2880"/>
            <p:cNvSpPr/>
            <p:nvPr/>
          </p:nvSpPr>
          <p:spPr>
            <a:xfrm>
              <a:off x="4528508" y="6464125"/>
              <a:ext cx="223683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50%</a:t>
              </a:r>
            </a:p>
          </p:txBody>
        </p:sp>
        <p:sp>
          <p:nvSpPr>
            <p:cNvPr id="2881" name="tx2881"/>
            <p:cNvSpPr/>
            <p:nvPr/>
          </p:nvSpPr>
          <p:spPr>
            <a:xfrm>
              <a:off x="4733510" y="6464507"/>
              <a:ext cx="223683" cy="79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75%</a:t>
              </a:r>
            </a:p>
          </p:txBody>
        </p:sp>
        <p:sp>
          <p:nvSpPr>
            <p:cNvPr id="2882" name="tx2882"/>
            <p:cNvSpPr/>
            <p:nvPr/>
          </p:nvSpPr>
          <p:spPr>
            <a:xfrm>
              <a:off x="4907434" y="6464125"/>
              <a:ext cx="285839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100%</a:t>
              </a:r>
            </a:p>
          </p:txBody>
        </p:sp>
        <p:sp>
          <p:nvSpPr>
            <p:cNvPr id="2883" name="pl2883"/>
            <p:cNvSpPr/>
            <p:nvPr/>
          </p:nvSpPr>
          <p:spPr>
            <a:xfrm>
              <a:off x="5388885" y="64016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4" name="pl2884"/>
            <p:cNvSpPr/>
            <p:nvPr/>
          </p:nvSpPr>
          <p:spPr>
            <a:xfrm>
              <a:off x="5593886" y="64016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5" name="pl2885"/>
            <p:cNvSpPr/>
            <p:nvPr/>
          </p:nvSpPr>
          <p:spPr>
            <a:xfrm>
              <a:off x="5798888" y="64016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6" name="pl2886"/>
            <p:cNvSpPr/>
            <p:nvPr/>
          </p:nvSpPr>
          <p:spPr>
            <a:xfrm>
              <a:off x="6003890" y="64016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7" name="pl2887"/>
            <p:cNvSpPr/>
            <p:nvPr/>
          </p:nvSpPr>
          <p:spPr>
            <a:xfrm>
              <a:off x="6208892" y="64016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8" name="tx2888"/>
            <p:cNvSpPr/>
            <p:nvPr/>
          </p:nvSpPr>
          <p:spPr>
            <a:xfrm>
              <a:off x="5308120" y="6464125"/>
              <a:ext cx="161528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0%</a:t>
              </a:r>
            </a:p>
          </p:txBody>
        </p:sp>
        <p:sp>
          <p:nvSpPr>
            <p:cNvPr id="2889" name="tx2889"/>
            <p:cNvSpPr/>
            <p:nvPr/>
          </p:nvSpPr>
          <p:spPr>
            <a:xfrm>
              <a:off x="5482045" y="6463907"/>
              <a:ext cx="223683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25%</a:t>
              </a:r>
            </a:p>
          </p:txBody>
        </p:sp>
        <p:sp>
          <p:nvSpPr>
            <p:cNvPr id="2890" name="tx2890"/>
            <p:cNvSpPr/>
            <p:nvPr/>
          </p:nvSpPr>
          <p:spPr>
            <a:xfrm>
              <a:off x="5687046" y="6464125"/>
              <a:ext cx="223683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50%</a:t>
              </a:r>
            </a:p>
          </p:txBody>
        </p:sp>
        <p:sp>
          <p:nvSpPr>
            <p:cNvPr id="2891" name="tx2891"/>
            <p:cNvSpPr/>
            <p:nvPr/>
          </p:nvSpPr>
          <p:spPr>
            <a:xfrm>
              <a:off x="5892048" y="6464507"/>
              <a:ext cx="223683" cy="79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75%</a:t>
              </a:r>
            </a:p>
          </p:txBody>
        </p:sp>
        <p:sp>
          <p:nvSpPr>
            <p:cNvPr id="2892" name="tx2892"/>
            <p:cNvSpPr/>
            <p:nvPr/>
          </p:nvSpPr>
          <p:spPr>
            <a:xfrm>
              <a:off x="6065972" y="6464125"/>
              <a:ext cx="285839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100%</a:t>
              </a:r>
            </a:p>
          </p:txBody>
        </p:sp>
        <p:sp>
          <p:nvSpPr>
            <p:cNvPr id="2893" name="pl2893"/>
            <p:cNvSpPr/>
            <p:nvPr/>
          </p:nvSpPr>
          <p:spPr>
            <a:xfrm>
              <a:off x="6547423" y="64016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4" name="pl2894"/>
            <p:cNvSpPr/>
            <p:nvPr/>
          </p:nvSpPr>
          <p:spPr>
            <a:xfrm>
              <a:off x="6752425" y="64016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5" name="pl2895"/>
            <p:cNvSpPr/>
            <p:nvPr/>
          </p:nvSpPr>
          <p:spPr>
            <a:xfrm>
              <a:off x="6957427" y="64016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6" name="pl2896"/>
            <p:cNvSpPr/>
            <p:nvPr/>
          </p:nvSpPr>
          <p:spPr>
            <a:xfrm>
              <a:off x="7162429" y="64016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7" name="pl2897"/>
            <p:cNvSpPr/>
            <p:nvPr/>
          </p:nvSpPr>
          <p:spPr>
            <a:xfrm>
              <a:off x="7367431" y="64016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8" name="tx2898"/>
            <p:cNvSpPr/>
            <p:nvPr/>
          </p:nvSpPr>
          <p:spPr>
            <a:xfrm>
              <a:off x="6466659" y="6464125"/>
              <a:ext cx="161528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0%</a:t>
              </a:r>
            </a:p>
          </p:txBody>
        </p:sp>
        <p:sp>
          <p:nvSpPr>
            <p:cNvPr id="2899" name="tx2899"/>
            <p:cNvSpPr/>
            <p:nvPr/>
          </p:nvSpPr>
          <p:spPr>
            <a:xfrm>
              <a:off x="6640583" y="6463907"/>
              <a:ext cx="223683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25%</a:t>
              </a:r>
            </a:p>
          </p:txBody>
        </p:sp>
        <p:sp>
          <p:nvSpPr>
            <p:cNvPr id="2900" name="tx2900"/>
            <p:cNvSpPr/>
            <p:nvPr/>
          </p:nvSpPr>
          <p:spPr>
            <a:xfrm>
              <a:off x="6845585" y="6464125"/>
              <a:ext cx="223683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50%</a:t>
              </a:r>
            </a:p>
          </p:txBody>
        </p:sp>
        <p:sp>
          <p:nvSpPr>
            <p:cNvPr id="2901" name="tx2901"/>
            <p:cNvSpPr/>
            <p:nvPr/>
          </p:nvSpPr>
          <p:spPr>
            <a:xfrm>
              <a:off x="7050587" y="6464507"/>
              <a:ext cx="223683" cy="79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75%</a:t>
              </a:r>
            </a:p>
          </p:txBody>
        </p:sp>
        <p:sp>
          <p:nvSpPr>
            <p:cNvPr id="2902" name="tx2902"/>
            <p:cNvSpPr/>
            <p:nvPr/>
          </p:nvSpPr>
          <p:spPr>
            <a:xfrm>
              <a:off x="7224511" y="6464125"/>
              <a:ext cx="285839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100%</a:t>
              </a:r>
            </a:p>
          </p:txBody>
        </p:sp>
        <p:sp>
          <p:nvSpPr>
            <p:cNvPr id="2903" name="pl2903"/>
            <p:cNvSpPr/>
            <p:nvPr/>
          </p:nvSpPr>
          <p:spPr>
            <a:xfrm>
              <a:off x="754730" y="44646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4" name="pl2904"/>
            <p:cNvSpPr/>
            <p:nvPr/>
          </p:nvSpPr>
          <p:spPr>
            <a:xfrm>
              <a:off x="959732" y="44646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5" name="pl2905"/>
            <p:cNvSpPr/>
            <p:nvPr/>
          </p:nvSpPr>
          <p:spPr>
            <a:xfrm>
              <a:off x="1164734" y="44646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6" name="pl2906"/>
            <p:cNvSpPr/>
            <p:nvPr/>
          </p:nvSpPr>
          <p:spPr>
            <a:xfrm>
              <a:off x="1369736" y="44646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7" name="pl2907"/>
            <p:cNvSpPr/>
            <p:nvPr/>
          </p:nvSpPr>
          <p:spPr>
            <a:xfrm>
              <a:off x="1574738" y="44646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8" name="tx2908"/>
            <p:cNvSpPr/>
            <p:nvPr/>
          </p:nvSpPr>
          <p:spPr>
            <a:xfrm>
              <a:off x="673966" y="4527166"/>
              <a:ext cx="161528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0%</a:t>
              </a:r>
            </a:p>
          </p:txBody>
        </p:sp>
        <p:sp>
          <p:nvSpPr>
            <p:cNvPr id="2909" name="tx2909"/>
            <p:cNvSpPr/>
            <p:nvPr/>
          </p:nvSpPr>
          <p:spPr>
            <a:xfrm>
              <a:off x="847890" y="4526948"/>
              <a:ext cx="223683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25%</a:t>
              </a:r>
            </a:p>
          </p:txBody>
        </p:sp>
        <p:sp>
          <p:nvSpPr>
            <p:cNvPr id="2910" name="tx2910"/>
            <p:cNvSpPr/>
            <p:nvPr/>
          </p:nvSpPr>
          <p:spPr>
            <a:xfrm>
              <a:off x="1052892" y="4527166"/>
              <a:ext cx="223683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50%</a:t>
              </a:r>
            </a:p>
          </p:txBody>
        </p:sp>
        <p:sp>
          <p:nvSpPr>
            <p:cNvPr id="2911" name="tx2911"/>
            <p:cNvSpPr/>
            <p:nvPr/>
          </p:nvSpPr>
          <p:spPr>
            <a:xfrm>
              <a:off x="1257894" y="4527548"/>
              <a:ext cx="223683" cy="79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75%</a:t>
              </a:r>
            </a:p>
          </p:txBody>
        </p:sp>
        <p:sp>
          <p:nvSpPr>
            <p:cNvPr id="2912" name="tx2912"/>
            <p:cNvSpPr/>
            <p:nvPr/>
          </p:nvSpPr>
          <p:spPr>
            <a:xfrm>
              <a:off x="1431818" y="4527166"/>
              <a:ext cx="285839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100%</a:t>
              </a:r>
            </a:p>
          </p:txBody>
        </p:sp>
        <p:sp>
          <p:nvSpPr>
            <p:cNvPr id="2913" name="pl2913"/>
            <p:cNvSpPr/>
            <p:nvPr/>
          </p:nvSpPr>
          <p:spPr>
            <a:xfrm>
              <a:off x="1913269" y="44646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4" name="pl2914"/>
            <p:cNvSpPr/>
            <p:nvPr/>
          </p:nvSpPr>
          <p:spPr>
            <a:xfrm>
              <a:off x="2118271" y="44646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5" name="pl2915"/>
            <p:cNvSpPr/>
            <p:nvPr/>
          </p:nvSpPr>
          <p:spPr>
            <a:xfrm>
              <a:off x="2323273" y="44646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6" name="pl2916"/>
            <p:cNvSpPr/>
            <p:nvPr/>
          </p:nvSpPr>
          <p:spPr>
            <a:xfrm>
              <a:off x="2528274" y="44646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7" name="pl2917"/>
            <p:cNvSpPr/>
            <p:nvPr/>
          </p:nvSpPr>
          <p:spPr>
            <a:xfrm>
              <a:off x="2733276" y="44646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8" name="tx2918"/>
            <p:cNvSpPr/>
            <p:nvPr/>
          </p:nvSpPr>
          <p:spPr>
            <a:xfrm>
              <a:off x="1832505" y="4527166"/>
              <a:ext cx="161528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0%</a:t>
              </a:r>
            </a:p>
          </p:txBody>
        </p:sp>
        <p:sp>
          <p:nvSpPr>
            <p:cNvPr id="2919" name="tx2919"/>
            <p:cNvSpPr/>
            <p:nvPr/>
          </p:nvSpPr>
          <p:spPr>
            <a:xfrm>
              <a:off x="2006429" y="4526948"/>
              <a:ext cx="223683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25%</a:t>
              </a:r>
            </a:p>
          </p:txBody>
        </p:sp>
        <p:sp>
          <p:nvSpPr>
            <p:cNvPr id="2920" name="tx2920"/>
            <p:cNvSpPr/>
            <p:nvPr/>
          </p:nvSpPr>
          <p:spPr>
            <a:xfrm>
              <a:off x="2211431" y="4527166"/>
              <a:ext cx="223683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50%</a:t>
              </a:r>
            </a:p>
          </p:txBody>
        </p:sp>
        <p:sp>
          <p:nvSpPr>
            <p:cNvPr id="2921" name="tx2921"/>
            <p:cNvSpPr/>
            <p:nvPr/>
          </p:nvSpPr>
          <p:spPr>
            <a:xfrm>
              <a:off x="2416433" y="4527548"/>
              <a:ext cx="223683" cy="79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75%</a:t>
              </a:r>
            </a:p>
          </p:txBody>
        </p:sp>
        <p:sp>
          <p:nvSpPr>
            <p:cNvPr id="2922" name="tx2922"/>
            <p:cNvSpPr/>
            <p:nvPr/>
          </p:nvSpPr>
          <p:spPr>
            <a:xfrm>
              <a:off x="2590357" y="4527166"/>
              <a:ext cx="285839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100%</a:t>
              </a:r>
            </a:p>
          </p:txBody>
        </p:sp>
        <p:sp>
          <p:nvSpPr>
            <p:cNvPr id="2923" name="pl2923"/>
            <p:cNvSpPr/>
            <p:nvPr/>
          </p:nvSpPr>
          <p:spPr>
            <a:xfrm>
              <a:off x="3071807" y="44646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4" name="pl2924"/>
            <p:cNvSpPr/>
            <p:nvPr/>
          </p:nvSpPr>
          <p:spPr>
            <a:xfrm>
              <a:off x="3276809" y="44646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5" name="pl2925"/>
            <p:cNvSpPr/>
            <p:nvPr/>
          </p:nvSpPr>
          <p:spPr>
            <a:xfrm>
              <a:off x="3481811" y="44646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6" name="pl2926"/>
            <p:cNvSpPr/>
            <p:nvPr/>
          </p:nvSpPr>
          <p:spPr>
            <a:xfrm>
              <a:off x="3686813" y="44646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7" name="pl2927"/>
            <p:cNvSpPr/>
            <p:nvPr/>
          </p:nvSpPr>
          <p:spPr>
            <a:xfrm>
              <a:off x="3891815" y="44646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8" name="tx2928"/>
            <p:cNvSpPr/>
            <p:nvPr/>
          </p:nvSpPr>
          <p:spPr>
            <a:xfrm>
              <a:off x="2991043" y="4527166"/>
              <a:ext cx="161528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0%</a:t>
              </a:r>
            </a:p>
          </p:txBody>
        </p:sp>
        <p:sp>
          <p:nvSpPr>
            <p:cNvPr id="2929" name="tx2929"/>
            <p:cNvSpPr/>
            <p:nvPr/>
          </p:nvSpPr>
          <p:spPr>
            <a:xfrm>
              <a:off x="3164967" y="4526948"/>
              <a:ext cx="223683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25%</a:t>
              </a:r>
            </a:p>
          </p:txBody>
        </p:sp>
        <p:sp>
          <p:nvSpPr>
            <p:cNvPr id="2930" name="tx2930"/>
            <p:cNvSpPr/>
            <p:nvPr/>
          </p:nvSpPr>
          <p:spPr>
            <a:xfrm>
              <a:off x="3369969" y="4527166"/>
              <a:ext cx="223683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50%</a:t>
              </a:r>
            </a:p>
          </p:txBody>
        </p:sp>
        <p:sp>
          <p:nvSpPr>
            <p:cNvPr id="2931" name="tx2931"/>
            <p:cNvSpPr/>
            <p:nvPr/>
          </p:nvSpPr>
          <p:spPr>
            <a:xfrm>
              <a:off x="3574971" y="4527548"/>
              <a:ext cx="223683" cy="79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75%</a:t>
              </a:r>
            </a:p>
          </p:txBody>
        </p:sp>
        <p:sp>
          <p:nvSpPr>
            <p:cNvPr id="2932" name="tx2932"/>
            <p:cNvSpPr/>
            <p:nvPr/>
          </p:nvSpPr>
          <p:spPr>
            <a:xfrm>
              <a:off x="3748895" y="4527166"/>
              <a:ext cx="285839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100%</a:t>
              </a:r>
            </a:p>
          </p:txBody>
        </p:sp>
        <p:sp>
          <p:nvSpPr>
            <p:cNvPr id="2933" name="pl2933"/>
            <p:cNvSpPr/>
            <p:nvPr/>
          </p:nvSpPr>
          <p:spPr>
            <a:xfrm>
              <a:off x="4230346" y="44646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4" name="pl2934"/>
            <p:cNvSpPr/>
            <p:nvPr/>
          </p:nvSpPr>
          <p:spPr>
            <a:xfrm>
              <a:off x="4435348" y="44646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5" name="pl2935"/>
            <p:cNvSpPr/>
            <p:nvPr/>
          </p:nvSpPr>
          <p:spPr>
            <a:xfrm>
              <a:off x="4640350" y="44646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6" name="pl2936"/>
            <p:cNvSpPr/>
            <p:nvPr/>
          </p:nvSpPr>
          <p:spPr>
            <a:xfrm>
              <a:off x="4845352" y="44646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7" name="pl2937"/>
            <p:cNvSpPr/>
            <p:nvPr/>
          </p:nvSpPr>
          <p:spPr>
            <a:xfrm>
              <a:off x="5050353" y="44646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8" name="tx2938"/>
            <p:cNvSpPr/>
            <p:nvPr/>
          </p:nvSpPr>
          <p:spPr>
            <a:xfrm>
              <a:off x="4149582" y="4527166"/>
              <a:ext cx="161528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0%</a:t>
              </a:r>
            </a:p>
          </p:txBody>
        </p:sp>
        <p:sp>
          <p:nvSpPr>
            <p:cNvPr id="2939" name="tx2939"/>
            <p:cNvSpPr/>
            <p:nvPr/>
          </p:nvSpPr>
          <p:spPr>
            <a:xfrm>
              <a:off x="4323506" y="4526948"/>
              <a:ext cx="223683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25%</a:t>
              </a:r>
            </a:p>
          </p:txBody>
        </p:sp>
        <p:sp>
          <p:nvSpPr>
            <p:cNvPr id="2940" name="tx2940"/>
            <p:cNvSpPr/>
            <p:nvPr/>
          </p:nvSpPr>
          <p:spPr>
            <a:xfrm>
              <a:off x="4528508" y="4527166"/>
              <a:ext cx="223683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50%</a:t>
              </a:r>
            </a:p>
          </p:txBody>
        </p:sp>
        <p:sp>
          <p:nvSpPr>
            <p:cNvPr id="2941" name="tx2941"/>
            <p:cNvSpPr/>
            <p:nvPr/>
          </p:nvSpPr>
          <p:spPr>
            <a:xfrm>
              <a:off x="4733510" y="4527548"/>
              <a:ext cx="223683" cy="79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75%</a:t>
              </a:r>
            </a:p>
          </p:txBody>
        </p:sp>
        <p:sp>
          <p:nvSpPr>
            <p:cNvPr id="2942" name="tx2942"/>
            <p:cNvSpPr/>
            <p:nvPr/>
          </p:nvSpPr>
          <p:spPr>
            <a:xfrm>
              <a:off x="4907434" y="4527166"/>
              <a:ext cx="285839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100%</a:t>
              </a:r>
            </a:p>
          </p:txBody>
        </p:sp>
        <p:sp>
          <p:nvSpPr>
            <p:cNvPr id="2943" name="pl2943"/>
            <p:cNvSpPr/>
            <p:nvPr/>
          </p:nvSpPr>
          <p:spPr>
            <a:xfrm>
              <a:off x="5388885" y="44646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4" name="pl2944"/>
            <p:cNvSpPr/>
            <p:nvPr/>
          </p:nvSpPr>
          <p:spPr>
            <a:xfrm>
              <a:off x="5593886" y="44646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5" name="pl2945"/>
            <p:cNvSpPr/>
            <p:nvPr/>
          </p:nvSpPr>
          <p:spPr>
            <a:xfrm>
              <a:off x="5798888" y="44646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6" name="pl2946"/>
            <p:cNvSpPr/>
            <p:nvPr/>
          </p:nvSpPr>
          <p:spPr>
            <a:xfrm>
              <a:off x="6003890" y="44646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7" name="pl2947"/>
            <p:cNvSpPr/>
            <p:nvPr/>
          </p:nvSpPr>
          <p:spPr>
            <a:xfrm>
              <a:off x="6208892" y="44646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8" name="tx2948"/>
            <p:cNvSpPr/>
            <p:nvPr/>
          </p:nvSpPr>
          <p:spPr>
            <a:xfrm>
              <a:off x="5308120" y="4527166"/>
              <a:ext cx="161528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0%</a:t>
              </a:r>
            </a:p>
          </p:txBody>
        </p:sp>
        <p:sp>
          <p:nvSpPr>
            <p:cNvPr id="2949" name="tx2949"/>
            <p:cNvSpPr/>
            <p:nvPr/>
          </p:nvSpPr>
          <p:spPr>
            <a:xfrm>
              <a:off x="5482045" y="4526948"/>
              <a:ext cx="223683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25%</a:t>
              </a:r>
            </a:p>
          </p:txBody>
        </p:sp>
        <p:sp>
          <p:nvSpPr>
            <p:cNvPr id="2950" name="tx2950"/>
            <p:cNvSpPr/>
            <p:nvPr/>
          </p:nvSpPr>
          <p:spPr>
            <a:xfrm>
              <a:off x="5687046" y="4527166"/>
              <a:ext cx="223683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50%</a:t>
              </a:r>
            </a:p>
          </p:txBody>
        </p:sp>
        <p:sp>
          <p:nvSpPr>
            <p:cNvPr id="2951" name="tx2951"/>
            <p:cNvSpPr/>
            <p:nvPr/>
          </p:nvSpPr>
          <p:spPr>
            <a:xfrm>
              <a:off x="5892048" y="4527548"/>
              <a:ext cx="223683" cy="79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75%</a:t>
              </a:r>
            </a:p>
          </p:txBody>
        </p:sp>
        <p:sp>
          <p:nvSpPr>
            <p:cNvPr id="2952" name="tx2952"/>
            <p:cNvSpPr/>
            <p:nvPr/>
          </p:nvSpPr>
          <p:spPr>
            <a:xfrm>
              <a:off x="6065972" y="4527166"/>
              <a:ext cx="285839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100%</a:t>
              </a:r>
            </a:p>
          </p:txBody>
        </p:sp>
        <p:sp>
          <p:nvSpPr>
            <p:cNvPr id="2953" name="pl2953"/>
            <p:cNvSpPr/>
            <p:nvPr/>
          </p:nvSpPr>
          <p:spPr>
            <a:xfrm>
              <a:off x="6547423" y="44646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4" name="pl2954"/>
            <p:cNvSpPr/>
            <p:nvPr/>
          </p:nvSpPr>
          <p:spPr>
            <a:xfrm>
              <a:off x="6752425" y="44646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5" name="pl2955"/>
            <p:cNvSpPr/>
            <p:nvPr/>
          </p:nvSpPr>
          <p:spPr>
            <a:xfrm>
              <a:off x="6957427" y="44646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6" name="pl2956"/>
            <p:cNvSpPr/>
            <p:nvPr/>
          </p:nvSpPr>
          <p:spPr>
            <a:xfrm>
              <a:off x="7162429" y="44646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7" name="pl2957"/>
            <p:cNvSpPr/>
            <p:nvPr/>
          </p:nvSpPr>
          <p:spPr>
            <a:xfrm>
              <a:off x="7367431" y="44646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8" name="tx2958"/>
            <p:cNvSpPr/>
            <p:nvPr/>
          </p:nvSpPr>
          <p:spPr>
            <a:xfrm>
              <a:off x="6466659" y="4527166"/>
              <a:ext cx="161528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0%</a:t>
              </a:r>
            </a:p>
          </p:txBody>
        </p:sp>
        <p:sp>
          <p:nvSpPr>
            <p:cNvPr id="2959" name="tx2959"/>
            <p:cNvSpPr/>
            <p:nvPr/>
          </p:nvSpPr>
          <p:spPr>
            <a:xfrm>
              <a:off x="6640583" y="4526948"/>
              <a:ext cx="223683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25%</a:t>
              </a:r>
            </a:p>
          </p:txBody>
        </p:sp>
        <p:sp>
          <p:nvSpPr>
            <p:cNvPr id="2960" name="tx2960"/>
            <p:cNvSpPr/>
            <p:nvPr/>
          </p:nvSpPr>
          <p:spPr>
            <a:xfrm>
              <a:off x="6845585" y="4527166"/>
              <a:ext cx="223683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50%</a:t>
              </a:r>
            </a:p>
          </p:txBody>
        </p:sp>
        <p:sp>
          <p:nvSpPr>
            <p:cNvPr id="2961" name="tx2961"/>
            <p:cNvSpPr/>
            <p:nvPr/>
          </p:nvSpPr>
          <p:spPr>
            <a:xfrm>
              <a:off x="7050587" y="4527548"/>
              <a:ext cx="223683" cy="79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75%</a:t>
              </a:r>
            </a:p>
          </p:txBody>
        </p:sp>
        <p:sp>
          <p:nvSpPr>
            <p:cNvPr id="2962" name="tx2962"/>
            <p:cNvSpPr/>
            <p:nvPr/>
          </p:nvSpPr>
          <p:spPr>
            <a:xfrm>
              <a:off x="7224511" y="4527166"/>
              <a:ext cx="285839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100%</a:t>
              </a:r>
            </a:p>
          </p:txBody>
        </p:sp>
        <p:sp>
          <p:nvSpPr>
            <p:cNvPr id="2963" name="pl2963"/>
            <p:cNvSpPr/>
            <p:nvPr/>
          </p:nvSpPr>
          <p:spPr>
            <a:xfrm>
              <a:off x="754730" y="25276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4" name="pl2964"/>
            <p:cNvSpPr/>
            <p:nvPr/>
          </p:nvSpPr>
          <p:spPr>
            <a:xfrm>
              <a:off x="959732" y="25276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5" name="pl2965"/>
            <p:cNvSpPr/>
            <p:nvPr/>
          </p:nvSpPr>
          <p:spPr>
            <a:xfrm>
              <a:off x="1164734" y="25276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6" name="pl2966"/>
            <p:cNvSpPr/>
            <p:nvPr/>
          </p:nvSpPr>
          <p:spPr>
            <a:xfrm>
              <a:off x="1369736" y="25276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7" name="pl2967"/>
            <p:cNvSpPr/>
            <p:nvPr/>
          </p:nvSpPr>
          <p:spPr>
            <a:xfrm>
              <a:off x="1574738" y="25276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8" name="tx2968"/>
            <p:cNvSpPr/>
            <p:nvPr/>
          </p:nvSpPr>
          <p:spPr>
            <a:xfrm>
              <a:off x="673966" y="2590207"/>
              <a:ext cx="161528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0%</a:t>
              </a:r>
            </a:p>
          </p:txBody>
        </p:sp>
        <p:sp>
          <p:nvSpPr>
            <p:cNvPr id="2969" name="tx2969"/>
            <p:cNvSpPr/>
            <p:nvPr/>
          </p:nvSpPr>
          <p:spPr>
            <a:xfrm>
              <a:off x="847890" y="2589989"/>
              <a:ext cx="223683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25%</a:t>
              </a:r>
            </a:p>
          </p:txBody>
        </p:sp>
        <p:sp>
          <p:nvSpPr>
            <p:cNvPr id="2970" name="tx2970"/>
            <p:cNvSpPr/>
            <p:nvPr/>
          </p:nvSpPr>
          <p:spPr>
            <a:xfrm>
              <a:off x="1052892" y="2590207"/>
              <a:ext cx="223683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50%</a:t>
              </a:r>
            </a:p>
          </p:txBody>
        </p:sp>
        <p:sp>
          <p:nvSpPr>
            <p:cNvPr id="2971" name="tx2971"/>
            <p:cNvSpPr/>
            <p:nvPr/>
          </p:nvSpPr>
          <p:spPr>
            <a:xfrm>
              <a:off x="1257894" y="2590589"/>
              <a:ext cx="223683" cy="79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75%</a:t>
              </a:r>
            </a:p>
          </p:txBody>
        </p:sp>
        <p:sp>
          <p:nvSpPr>
            <p:cNvPr id="2972" name="tx2972"/>
            <p:cNvSpPr/>
            <p:nvPr/>
          </p:nvSpPr>
          <p:spPr>
            <a:xfrm>
              <a:off x="1431818" y="2590207"/>
              <a:ext cx="285839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100%</a:t>
              </a:r>
            </a:p>
          </p:txBody>
        </p:sp>
        <p:sp>
          <p:nvSpPr>
            <p:cNvPr id="2973" name="pl2973"/>
            <p:cNvSpPr/>
            <p:nvPr/>
          </p:nvSpPr>
          <p:spPr>
            <a:xfrm>
              <a:off x="1913269" y="25276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4" name="pl2974"/>
            <p:cNvSpPr/>
            <p:nvPr/>
          </p:nvSpPr>
          <p:spPr>
            <a:xfrm>
              <a:off x="2118271" y="25276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5" name="pl2975"/>
            <p:cNvSpPr/>
            <p:nvPr/>
          </p:nvSpPr>
          <p:spPr>
            <a:xfrm>
              <a:off x="2323273" y="25276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6" name="pl2976"/>
            <p:cNvSpPr/>
            <p:nvPr/>
          </p:nvSpPr>
          <p:spPr>
            <a:xfrm>
              <a:off x="2528274" y="25276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7" name="pl2977"/>
            <p:cNvSpPr/>
            <p:nvPr/>
          </p:nvSpPr>
          <p:spPr>
            <a:xfrm>
              <a:off x="2733276" y="25276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8" name="tx2978"/>
            <p:cNvSpPr/>
            <p:nvPr/>
          </p:nvSpPr>
          <p:spPr>
            <a:xfrm>
              <a:off x="1832505" y="2590207"/>
              <a:ext cx="161528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0%</a:t>
              </a:r>
            </a:p>
          </p:txBody>
        </p:sp>
        <p:sp>
          <p:nvSpPr>
            <p:cNvPr id="2979" name="tx2979"/>
            <p:cNvSpPr/>
            <p:nvPr/>
          </p:nvSpPr>
          <p:spPr>
            <a:xfrm>
              <a:off x="2006429" y="2589989"/>
              <a:ext cx="223683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25%</a:t>
              </a:r>
            </a:p>
          </p:txBody>
        </p:sp>
        <p:sp>
          <p:nvSpPr>
            <p:cNvPr id="2980" name="tx2980"/>
            <p:cNvSpPr/>
            <p:nvPr/>
          </p:nvSpPr>
          <p:spPr>
            <a:xfrm>
              <a:off x="2211431" y="2590207"/>
              <a:ext cx="223683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50%</a:t>
              </a:r>
            </a:p>
          </p:txBody>
        </p:sp>
        <p:sp>
          <p:nvSpPr>
            <p:cNvPr id="2981" name="tx2981"/>
            <p:cNvSpPr/>
            <p:nvPr/>
          </p:nvSpPr>
          <p:spPr>
            <a:xfrm>
              <a:off x="2416433" y="2590589"/>
              <a:ext cx="223683" cy="79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75%</a:t>
              </a:r>
            </a:p>
          </p:txBody>
        </p:sp>
        <p:sp>
          <p:nvSpPr>
            <p:cNvPr id="2982" name="tx2982"/>
            <p:cNvSpPr/>
            <p:nvPr/>
          </p:nvSpPr>
          <p:spPr>
            <a:xfrm>
              <a:off x="2590357" y="2590207"/>
              <a:ext cx="285839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100%</a:t>
              </a:r>
            </a:p>
          </p:txBody>
        </p:sp>
        <p:sp>
          <p:nvSpPr>
            <p:cNvPr id="2983" name="pl2983"/>
            <p:cNvSpPr/>
            <p:nvPr/>
          </p:nvSpPr>
          <p:spPr>
            <a:xfrm>
              <a:off x="3071807" y="25276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4" name="pl2984"/>
            <p:cNvSpPr/>
            <p:nvPr/>
          </p:nvSpPr>
          <p:spPr>
            <a:xfrm>
              <a:off x="3276809" y="25276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5" name="pl2985"/>
            <p:cNvSpPr/>
            <p:nvPr/>
          </p:nvSpPr>
          <p:spPr>
            <a:xfrm>
              <a:off x="3481811" y="25276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6" name="pl2986"/>
            <p:cNvSpPr/>
            <p:nvPr/>
          </p:nvSpPr>
          <p:spPr>
            <a:xfrm>
              <a:off x="3686813" y="25276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7" name="pl2987"/>
            <p:cNvSpPr/>
            <p:nvPr/>
          </p:nvSpPr>
          <p:spPr>
            <a:xfrm>
              <a:off x="3891815" y="25276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8" name="tx2988"/>
            <p:cNvSpPr/>
            <p:nvPr/>
          </p:nvSpPr>
          <p:spPr>
            <a:xfrm>
              <a:off x="2991043" y="2590207"/>
              <a:ext cx="161528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0%</a:t>
              </a:r>
            </a:p>
          </p:txBody>
        </p:sp>
        <p:sp>
          <p:nvSpPr>
            <p:cNvPr id="2989" name="tx2989"/>
            <p:cNvSpPr/>
            <p:nvPr/>
          </p:nvSpPr>
          <p:spPr>
            <a:xfrm>
              <a:off x="3164967" y="2589989"/>
              <a:ext cx="223683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25%</a:t>
              </a:r>
            </a:p>
          </p:txBody>
        </p:sp>
        <p:sp>
          <p:nvSpPr>
            <p:cNvPr id="2990" name="tx2990"/>
            <p:cNvSpPr/>
            <p:nvPr/>
          </p:nvSpPr>
          <p:spPr>
            <a:xfrm>
              <a:off x="3369969" y="2590207"/>
              <a:ext cx="223683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50%</a:t>
              </a:r>
            </a:p>
          </p:txBody>
        </p:sp>
        <p:sp>
          <p:nvSpPr>
            <p:cNvPr id="2991" name="tx2991"/>
            <p:cNvSpPr/>
            <p:nvPr/>
          </p:nvSpPr>
          <p:spPr>
            <a:xfrm>
              <a:off x="3574971" y="2590589"/>
              <a:ext cx="223683" cy="79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75%</a:t>
              </a:r>
            </a:p>
          </p:txBody>
        </p:sp>
        <p:sp>
          <p:nvSpPr>
            <p:cNvPr id="2992" name="tx2992"/>
            <p:cNvSpPr/>
            <p:nvPr/>
          </p:nvSpPr>
          <p:spPr>
            <a:xfrm>
              <a:off x="3748895" y="2590207"/>
              <a:ext cx="285839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100%</a:t>
              </a:r>
            </a:p>
          </p:txBody>
        </p:sp>
        <p:sp>
          <p:nvSpPr>
            <p:cNvPr id="2993" name="pl2993"/>
            <p:cNvSpPr/>
            <p:nvPr/>
          </p:nvSpPr>
          <p:spPr>
            <a:xfrm>
              <a:off x="4230346" y="25276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4" name="pl2994"/>
            <p:cNvSpPr/>
            <p:nvPr/>
          </p:nvSpPr>
          <p:spPr>
            <a:xfrm>
              <a:off x="4435348" y="25276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5" name="pl2995"/>
            <p:cNvSpPr/>
            <p:nvPr/>
          </p:nvSpPr>
          <p:spPr>
            <a:xfrm>
              <a:off x="4640350" y="25276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6" name="pl2996"/>
            <p:cNvSpPr/>
            <p:nvPr/>
          </p:nvSpPr>
          <p:spPr>
            <a:xfrm>
              <a:off x="4845352" y="25276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7" name="pl2997"/>
            <p:cNvSpPr/>
            <p:nvPr/>
          </p:nvSpPr>
          <p:spPr>
            <a:xfrm>
              <a:off x="5050353" y="25276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8" name="tx2998"/>
            <p:cNvSpPr/>
            <p:nvPr/>
          </p:nvSpPr>
          <p:spPr>
            <a:xfrm>
              <a:off x="4149582" y="2590207"/>
              <a:ext cx="161528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0%</a:t>
              </a:r>
            </a:p>
          </p:txBody>
        </p:sp>
        <p:sp>
          <p:nvSpPr>
            <p:cNvPr id="2999" name="tx2999"/>
            <p:cNvSpPr/>
            <p:nvPr/>
          </p:nvSpPr>
          <p:spPr>
            <a:xfrm>
              <a:off x="4323506" y="2589989"/>
              <a:ext cx="223683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25%</a:t>
              </a:r>
            </a:p>
          </p:txBody>
        </p:sp>
        <p:sp>
          <p:nvSpPr>
            <p:cNvPr id="3000" name="tx3000"/>
            <p:cNvSpPr/>
            <p:nvPr/>
          </p:nvSpPr>
          <p:spPr>
            <a:xfrm>
              <a:off x="4528508" y="2590207"/>
              <a:ext cx="223683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50%</a:t>
              </a:r>
            </a:p>
          </p:txBody>
        </p:sp>
        <p:sp>
          <p:nvSpPr>
            <p:cNvPr id="3001" name="tx3001"/>
            <p:cNvSpPr/>
            <p:nvPr/>
          </p:nvSpPr>
          <p:spPr>
            <a:xfrm>
              <a:off x="4733510" y="2590589"/>
              <a:ext cx="223683" cy="79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75%</a:t>
              </a:r>
            </a:p>
          </p:txBody>
        </p:sp>
        <p:sp>
          <p:nvSpPr>
            <p:cNvPr id="3002" name="tx3002"/>
            <p:cNvSpPr/>
            <p:nvPr/>
          </p:nvSpPr>
          <p:spPr>
            <a:xfrm>
              <a:off x="4907434" y="2590207"/>
              <a:ext cx="285839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100%</a:t>
              </a:r>
            </a:p>
          </p:txBody>
        </p:sp>
        <p:sp>
          <p:nvSpPr>
            <p:cNvPr id="3003" name="pl3003"/>
            <p:cNvSpPr/>
            <p:nvPr/>
          </p:nvSpPr>
          <p:spPr>
            <a:xfrm>
              <a:off x="5388885" y="25276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4" name="pl3004"/>
            <p:cNvSpPr/>
            <p:nvPr/>
          </p:nvSpPr>
          <p:spPr>
            <a:xfrm>
              <a:off x="5593886" y="25276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5" name="pl3005"/>
            <p:cNvSpPr/>
            <p:nvPr/>
          </p:nvSpPr>
          <p:spPr>
            <a:xfrm>
              <a:off x="5798888" y="25276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6" name="pl3006"/>
            <p:cNvSpPr/>
            <p:nvPr/>
          </p:nvSpPr>
          <p:spPr>
            <a:xfrm>
              <a:off x="6003890" y="25276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7" name="pl3007"/>
            <p:cNvSpPr/>
            <p:nvPr/>
          </p:nvSpPr>
          <p:spPr>
            <a:xfrm>
              <a:off x="6208892" y="25276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8" name="tx3008"/>
            <p:cNvSpPr/>
            <p:nvPr/>
          </p:nvSpPr>
          <p:spPr>
            <a:xfrm>
              <a:off x="5308120" y="2590207"/>
              <a:ext cx="161528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0%</a:t>
              </a:r>
            </a:p>
          </p:txBody>
        </p:sp>
        <p:sp>
          <p:nvSpPr>
            <p:cNvPr id="3009" name="tx3009"/>
            <p:cNvSpPr/>
            <p:nvPr/>
          </p:nvSpPr>
          <p:spPr>
            <a:xfrm>
              <a:off x="5482045" y="2589989"/>
              <a:ext cx="223683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25%</a:t>
              </a:r>
            </a:p>
          </p:txBody>
        </p:sp>
        <p:sp>
          <p:nvSpPr>
            <p:cNvPr id="3010" name="tx3010"/>
            <p:cNvSpPr/>
            <p:nvPr/>
          </p:nvSpPr>
          <p:spPr>
            <a:xfrm>
              <a:off x="5687046" y="2590207"/>
              <a:ext cx="223683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50%</a:t>
              </a:r>
            </a:p>
          </p:txBody>
        </p:sp>
        <p:sp>
          <p:nvSpPr>
            <p:cNvPr id="3011" name="tx3011"/>
            <p:cNvSpPr/>
            <p:nvPr/>
          </p:nvSpPr>
          <p:spPr>
            <a:xfrm>
              <a:off x="5892048" y="2590589"/>
              <a:ext cx="223683" cy="79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75%</a:t>
              </a:r>
            </a:p>
          </p:txBody>
        </p:sp>
        <p:sp>
          <p:nvSpPr>
            <p:cNvPr id="3012" name="tx3012"/>
            <p:cNvSpPr/>
            <p:nvPr/>
          </p:nvSpPr>
          <p:spPr>
            <a:xfrm>
              <a:off x="6065972" y="2590207"/>
              <a:ext cx="285839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100%</a:t>
              </a:r>
            </a:p>
          </p:txBody>
        </p:sp>
        <p:sp>
          <p:nvSpPr>
            <p:cNvPr id="3013" name="pl3013"/>
            <p:cNvSpPr/>
            <p:nvPr/>
          </p:nvSpPr>
          <p:spPr>
            <a:xfrm>
              <a:off x="6547423" y="25276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4" name="pl3014"/>
            <p:cNvSpPr/>
            <p:nvPr/>
          </p:nvSpPr>
          <p:spPr>
            <a:xfrm>
              <a:off x="6752425" y="25276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5" name="pl3015"/>
            <p:cNvSpPr/>
            <p:nvPr/>
          </p:nvSpPr>
          <p:spPr>
            <a:xfrm>
              <a:off x="6957427" y="25276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6" name="pl3016"/>
            <p:cNvSpPr/>
            <p:nvPr/>
          </p:nvSpPr>
          <p:spPr>
            <a:xfrm>
              <a:off x="7162429" y="25276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7" name="pl3017"/>
            <p:cNvSpPr/>
            <p:nvPr/>
          </p:nvSpPr>
          <p:spPr>
            <a:xfrm>
              <a:off x="7367431" y="25276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8" name="tx3018"/>
            <p:cNvSpPr/>
            <p:nvPr/>
          </p:nvSpPr>
          <p:spPr>
            <a:xfrm>
              <a:off x="6466659" y="2590207"/>
              <a:ext cx="161528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0%</a:t>
              </a:r>
            </a:p>
          </p:txBody>
        </p:sp>
        <p:sp>
          <p:nvSpPr>
            <p:cNvPr id="3019" name="tx3019"/>
            <p:cNvSpPr/>
            <p:nvPr/>
          </p:nvSpPr>
          <p:spPr>
            <a:xfrm>
              <a:off x="6640583" y="2589989"/>
              <a:ext cx="223683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25%</a:t>
              </a:r>
            </a:p>
          </p:txBody>
        </p:sp>
        <p:sp>
          <p:nvSpPr>
            <p:cNvPr id="3020" name="tx3020"/>
            <p:cNvSpPr/>
            <p:nvPr/>
          </p:nvSpPr>
          <p:spPr>
            <a:xfrm>
              <a:off x="6845585" y="2590207"/>
              <a:ext cx="223683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50%</a:t>
              </a:r>
            </a:p>
          </p:txBody>
        </p:sp>
        <p:sp>
          <p:nvSpPr>
            <p:cNvPr id="3021" name="tx3021"/>
            <p:cNvSpPr/>
            <p:nvPr/>
          </p:nvSpPr>
          <p:spPr>
            <a:xfrm>
              <a:off x="7050587" y="2590589"/>
              <a:ext cx="223683" cy="79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75%</a:t>
              </a:r>
            </a:p>
          </p:txBody>
        </p:sp>
        <p:sp>
          <p:nvSpPr>
            <p:cNvPr id="3022" name="tx3022"/>
            <p:cNvSpPr/>
            <p:nvPr/>
          </p:nvSpPr>
          <p:spPr>
            <a:xfrm>
              <a:off x="7224511" y="2590207"/>
              <a:ext cx="285839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100%</a:t>
              </a:r>
            </a:p>
          </p:txBody>
        </p:sp>
        <p:sp>
          <p:nvSpPr>
            <p:cNvPr id="3023" name="tx3023"/>
            <p:cNvSpPr/>
            <p:nvPr/>
          </p:nvSpPr>
          <p:spPr>
            <a:xfrm>
              <a:off x="6319481" y="2391046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3024" name="tx3024"/>
            <p:cNvSpPr/>
            <p:nvPr/>
          </p:nvSpPr>
          <p:spPr>
            <a:xfrm>
              <a:off x="6381637" y="2232061"/>
              <a:ext cx="62155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3025" name="tx3025"/>
            <p:cNvSpPr/>
            <p:nvPr/>
          </p:nvSpPr>
          <p:spPr>
            <a:xfrm>
              <a:off x="6381637" y="2069912"/>
              <a:ext cx="62155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3026" name="tx3026"/>
            <p:cNvSpPr/>
            <p:nvPr/>
          </p:nvSpPr>
          <p:spPr>
            <a:xfrm>
              <a:off x="6381637" y="1911909"/>
              <a:ext cx="62155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3027" name="tx3027"/>
            <p:cNvSpPr/>
            <p:nvPr/>
          </p:nvSpPr>
          <p:spPr>
            <a:xfrm>
              <a:off x="6344420" y="1751342"/>
              <a:ext cx="99372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3028" name="pl3028"/>
            <p:cNvSpPr/>
            <p:nvPr/>
          </p:nvSpPr>
          <p:spPr>
            <a:xfrm>
              <a:off x="6471628" y="24313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9" name="pl3029"/>
            <p:cNvSpPr/>
            <p:nvPr/>
          </p:nvSpPr>
          <p:spPr>
            <a:xfrm>
              <a:off x="6471628" y="22707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0" name="pl3030"/>
            <p:cNvSpPr/>
            <p:nvPr/>
          </p:nvSpPr>
          <p:spPr>
            <a:xfrm>
              <a:off x="6471628" y="21102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1" name="pl3031"/>
            <p:cNvSpPr/>
            <p:nvPr/>
          </p:nvSpPr>
          <p:spPr>
            <a:xfrm>
              <a:off x="6471628" y="19496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2" name="pl3032"/>
            <p:cNvSpPr/>
            <p:nvPr/>
          </p:nvSpPr>
          <p:spPr>
            <a:xfrm>
              <a:off x="6471628" y="17890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3" name="tx3033"/>
            <p:cNvSpPr/>
            <p:nvPr/>
          </p:nvSpPr>
          <p:spPr>
            <a:xfrm>
              <a:off x="6381637" y="4308614"/>
              <a:ext cx="62155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3034" name="tx3034"/>
            <p:cNvSpPr/>
            <p:nvPr/>
          </p:nvSpPr>
          <p:spPr>
            <a:xfrm>
              <a:off x="6381637" y="4106269"/>
              <a:ext cx="62155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3035" name="tx3035"/>
            <p:cNvSpPr/>
            <p:nvPr/>
          </p:nvSpPr>
          <p:spPr>
            <a:xfrm>
              <a:off x="6381637" y="3910037"/>
              <a:ext cx="62155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3036" name="tx3036"/>
            <p:cNvSpPr/>
            <p:nvPr/>
          </p:nvSpPr>
          <p:spPr>
            <a:xfrm>
              <a:off x="6344420" y="3711239"/>
              <a:ext cx="99372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3037" name="pl3037"/>
            <p:cNvSpPr/>
            <p:nvPr/>
          </p:nvSpPr>
          <p:spPr>
            <a:xfrm>
              <a:off x="6471628" y="43453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8" name="pl3038"/>
            <p:cNvSpPr/>
            <p:nvPr/>
          </p:nvSpPr>
          <p:spPr>
            <a:xfrm>
              <a:off x="6471628" y="41465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9" name="pl3039"/>
            <p:cNvSpPr/>
            <p:nvPr/>
          </p:nvSpPr>
          <p:spPr>
            <a:xfrm>
              <a:off x="6471628" y="39477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0" name="pl3040"/>
            <p:cNvSpPr/>
            <p:nvPr/>
          </p:nvSpPr>
          <p:spPr>
            <a:xfrm>
              <a:off x="6471628" y="37489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1" name="tx3041"/>
            <p:cNvSpPr/>
            <p:nvPr/>
          </p:nvSpPr>
          <p:spPr>
            <a:xfrm>
              <a:off x="6381637" y="6245573"/>
              <a:ext cx="62155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3042" name="tx3042"/>
            <p:cNvSpPr/>
            <p:nvPr/>
          </p:nvSpPr>
          <p:spPr>
            <a:xfrm>
              <a:off x="6381637" y="6043228"/>
              <a:ext cx="62155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3043" name="tx3043"/>
            <p:cNvSpPr/>
            <p:nvPr/>
          </p:nvSpPr>
          <p:spPr>
            <a:xfrm>
              <a:off x="6381637" y="5846996"/>
              <a:ext cx="62155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3044" name="tx3044"/>
            <p:cNvSpPr/>
            <p:nvPr/>
          </p:nvSpPr>
          <p:spPr>
            <a:xfrm>
              <a:off x="6344420" y="5648198"/>
              <a:ext cx="99372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3045" name="pl3045"/>
            <p:cNvSpPr/>
            <p:nvPr/>
          </p:nvSpPr>
          <p:spPr>
            <a:xfrm>
              <a:off x="6471628" y="62823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6" name="pl3046"/>
            <p:cNvSpPr/>
            <p:nvPr/>
          </p:nvSpPr>
          <p:spPr>
            <a:xfrm>
              <a:off x="6471628" y="60835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7" name="pl3047"/>
            <p:cNvSpPr/>
            <p:nvPr/>
          </p:nvSpPr>
          <p:spPr>
            <a:xfrm>
              <a:off x="6471628" y="58847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8" name="pl3048"/>
            <p:cNvSpPr/>
            <p:nvPr/>
          </p:nvSpPr>
          <p:spPr>
            <a:xfrm>
              <a:off x="6471628" y="56859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9" name="tx3049"/>
            <p:cNvSpPr/>
            <p:nvPr/>
          </p:nvSpPr>
          <p:spPr>
            <a:xfrm>
              <a:off x="5160943" y="2391046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3050" name="tx3050"/>
            <p:cNvSpPr/>
            <p:nvPr/>
          </p:nvSpPr>
          <p:spPr>
            <a:xfrm>
              <a:off x="5223098" y="2232061"/>
              <a:ext cx="62155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3051" name="tx3051"/>
            <p:cNvSpPr/>
            <p:nvPr/>
          </p:nvSpPr>
          <p:spPr>
            <a:xfrm>
              <a:off x="5223098" y="2071931"/>
              <a:ext cx="62155" cy="78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3052" name="tx3052"/>
            <p:cNvSpPr/>
            <p:nvPr/>
          </p:nvSpPr>
          <p:spPr>
            <a:xfrm>
              <a:off x="5223098" y="1911909"/>
              <a:ext cx="62155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3053" name="tx3053"/>
            <p:cNvSpPr/>
            <p:nvPr/>
          </p:nvSpPr>
          <p:spPr>
            <a:xfrm>
              <a:off x="5185881" y="1748777"/>
              <a:ext cx="99372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-3</a:t>
              </a:r>
            </a:p>
          </p:txBody>
        </p:sp>
        <p:sp>
          <p:nvSpPr>
            <p:cNvPr id="3054" name="pl3054"/>
            <p:cNvSpPr/>
            <p:nvPr/>
          </p:nvSpPr>
          <p:spPr>
            <a:xfrm>
              <a:off x="5313090" y="24313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5" name="pl3055"/>
            <p:cNvSpPr/>
            <p:nvPr/>
          </p:nvSpPr>
          <p:spPr>
            <a:xfrm>
              <a:off x="5313090" y="22707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6" name="pl3056"/>
            <p:cNvSpPr/>
            <p:nvPr/>
          </p:nvSpPr>
          <p:spPr>
            <a:xfrm>
              <a:off x="5313090" y="21102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7" name="pl3057"/>
            <p:cNvSpPr/>
            <p:nvPr/>
          </p:nvSpPr>
          <p:spPr>
            <a:xfrm>
              <a:off x="5313090" y="19496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8" name="pl3058"/>
            <p:cNvSpPr/>
            <p:nvPr/>
          </p:nvSpPr>
          <p:spPr>
            <a:xfrm>
              <a:off x="5313090" y="17890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9" name="tx3059"/>
            <p:cNvSpPr/>
            <p:nvPr/>
          </p:nvSpPr>
          <p:spPr>
            <a:xfrm>
              <a:off x="5223098" y="4308614"/>
              <a:ext cx="62155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3060" name="tx3060"/>
            <p:cNvSpPr/>
            <p:nvPr/>
          </p:nvSpPr>
          <p:spPr>
            <a:xfrm>
              <a:off x="5223098" y="4106269"/>
              <a:ext cx="62155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3061" name="tx3061"/>
            <p:cNvSpPr/>
            <p:nvPr/>
          </p:nvSpPr>
          <p:spPr>
            <a:xfrm>
              <a:off x="5223098" y="3910037"/>
              <a:ext cx="62155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3062" name="tx3062"/>
            <p:cNvSpPr/>
            <p:nvPr/>
          </p:nvSpPr>
          <p:spPr>
            <a:xfrm>
              <a:off x="5185881" y="3711239"/>
              <a:ext cx="99372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3063" name="pl3063"/>
            <p:cNvSpPr/>
            <p:nvPr/>
          </p:nvSpPr>
          <p:spPr>
            <a:xfrm>
              <a:off x="5313090" y="43453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4" name="pl3064"/>
            <p:cNvSpPr/>
            <p:nvPr/>
          </p:nvSpPr>
          <p:spPr>
            <a:xfrm>
              <a:off x="5313090" y="41465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5" name="pl3065"/>
            <p:cNvSpPr/>
            <p:nvPr/>
          </p:nvSpPr>
          <p:spPr>
            <a:xfrm>
              <a:off x="5313090" y="39477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6" name="pl3066"/>
            <p:cNvSpPr/>
            <p:nvPr/>
          </p:nvSpPr>
          <p:spPr>
            <a:xfrm>
              <a:off x="5313090" y="37489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7" name="tx3067"/>
            <p:cNvSpPr/>
            <p:nvPr/>
          </p:nvSpPr>
          <p:spPr>
            <a:xfrm>
              <a:off x="5223098" y="6245573"/>
              <a:ext cx="62155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3068" name="tx3068"/>
            <p:cNvSpPr/>
            <p:nvPr/>
          </p:nvSpPr>
          <p:spPr>
            <a:xfrm>
              <a:off x="5223098" y="6043228"/>
              <a:ext cx="62155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3069" name="tx3069"/>
            <p:cNvSpPr/>
            <p:nvPr/>
          </p:nvSpPr>
          <p:spPr>
            <a:xfrm>
              <a:off x="5223098" y="5846996"/>
              <a:ext cx="62155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3070" name="tx3070"/>
            <p:cNvSpPr/>
            <p:nvPr/>
          </p:nvSpPr>
          <p:spPr>
            <a:xfrm>
              <a:off x="5185881" y="5648198"/>
              <a:ext cx="99372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3071" name="pl3071"/>
            <p:cNvSpPr/>
            <p:nvPr/>
          </p:nvSpPr>
          <p:spPr>
            <a:xfrm>
              <a:off x="5313090" y="62823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2" name="pl3072"/>
            <p:cNvSpPr/>
            <p:nvPr/>
          </p:nvSpPr>
          <p:spPr>
            <a:xfrm>
              <a:off x="5313090" y="60835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3" name="pl3073"/>
            <p:cNvSpPr/>
            <p:nvPr/>
          </p:nvSpPr>
          <p:spPr>
            <a:xfrm>
              <a:off x="5313090" y="58847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4" name="pl3074"/>
            <p:cNvSpPr/>
            <p:nvPr/>
          </p:nvSpPr>
          <p:spPr>
            <a:xfrm>
              <a:off x="5313090" y="56859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5" name="tx3075"/>
            <p:cNvSpPr/>
            <p:nvPr/>
          </p:nvSpPr>
          <p:spPr>
            <a:xfrm>
              <a:off x="4002404" y="2391046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3076" name="tx3076"/>
            <p:cNvSpPr/>
            <p:nvPr/>
          </p:nvSpPr>
          <p:spPr>
            <a:xfrm>
              <a:off x="4064560" y="2232061"/>
              <a:ext cx="62155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3077" name="tx3077"/>
            <p:cNvSpPr/>
            <p:nvPr/>
          </p:nvSpPr>
          <p:spPr>
            <a:xfrm>
              <a:off x="4064560" y="2069912"/>
              <a:ext cx="62155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3078" name="tx3078"/>
            <p:cNvSpPr/>
            <p:nvPr/>
          </p:nvSpPr>
          <p:spPr>
            <a:xfrm>
              <a:off x="4064560" y="1911909"/>
              <a:ext cx="62155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3079" name="tx3079"/>
            <p:cNvSpPr/>
            <p:nvPr/>
          </p:nvSpPr>
          <p:spPr>
            <a:xfrm>
              <a:off x="4027343" y="1751342"/>
              <a:ext cx="99372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3080" name="pl3080"/>
            <p:cNvSpPr/>
            <p:nvPr/>
          </p:nvSpPr>
          <p:spPr>
            <a:xfrm>
              <a:off x="4154551" y="24313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1" name="pl3081"/>
            <p:cNvSpPr/>
            <p:nvPr/>
          </p:nvSpPr>
          <p:spPr>
            <a:xfrm>
              <a:off x="4154551" y="22707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2" name="pl3082"/>
            <p:cNvSpPr/>
            <p:nvPr/>
          </p:nvSpPr>
          <p:spPr>
            <a:xfrm>
              <a:off x="4154551" y="21102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3" name="pl3083"/>
            <p:cNvSpPr/>
            <p:nvPr/>
          </p:nvSpPr>
          <p:spPr>
            <a:xfrm>
              <a:off x="4154551" y="19496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4" name="pl3084"/>
            <p:cNvSpPr/>
            <p:nvPr/>
          </p:nvSpPr>
          <p:spPr>
            <a:xfrm>
              <a:off x="4154551" y="17890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5" name="tx3085"/>
            <p:cNvSpPr/>
            <p:nvPr/>
          </p:nvSpPr>
          <p:spPr>
            <a:xfrm>
              <a:off x="4064560" y="4308614"/>
              <a:ext cx="62155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3086" name="tx3086"/>
            <p:cNvSpPr/>
            <p:nvPr/>
          </p:nvSpPr>
          <p:spPr>
            <a:xfrm>
              <a:off x="4064560" y="4106269"/>
              <a:ext cx="62155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3087" name="tx3087"/>
            <p:cNvSpPr/>
            <p:nvPr/>
          </p:nvSpPr>
          <p:spPr>
            <a:xfrm>
              <a:off x="4064560" y="3910037"/>
              <a:ext cx="62155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3088" name="tx3088"/>
            <p:cNvSpPr/>
            <p:nvPr/>
          </p:nvSpPr>
          <p:spPr>
            <a:xfrm>
              <a:off x="4027343" y="3711239"/>
              <a:ext cx="99372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3089" name="pl3089"/>
            <p:cNvSpPr/>
            <p:nvPr/>
          </p:nvSpPr>
          <p:spPr>
            <a:xfrm>
              <a:off x="4154551" y="43453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0" name="pl3090"/>
            <p:cNvSpPr/>
            <p:nvPr/>
          </p:nvSpPr>
          <p:spPr>
            <a:xfrm>
              <a:off x="4154551" y="41465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1" name="pl3091"/>
            <p:cNvSpPr/>
            <p:nvPr/>
          </p:nvSpPr>
          <p:spPr>
            <a:xfrm>
              <a:off x="4154551" y="39477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2" name="pl3092"/>
            <p:cNvSpPr/>
            <p:nvPr/>
          </p:nvSpPr>
          <p:spPr>
            <a:xfrm>
              <a:off x="4154551" y="37489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3" name="tx3093"/>
            <p:cNvSpPr/>
            <p:nvPr/>
          </p:nvSpPr>
          <p:spPr>
            <a:xfrm>
              <a:off x="4064560" y="6245573"/>
              <a:ext cx="62155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3094" name="tx3094"/>
            <p:cNvSpPr/>
            <p:nvPr/>
          </p:nvSpPr>
          <p:spPr>
            <a:xfrm>
              <a:off x="4064560" y="6043228"/>
              <a:ext cx="62155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3095" name="tx3095"/>
            <p:cNvSpPr/>
            <p:nvPr/>
          </p:nvSpPr>
          <p:spPr>
            <a:xfrm>
              <a:off x="4064560" y="5846996"/>
              <a:ext cx="62155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3096" name="tx3096"/>
            <p:cNvSpPr/>
            <p:nvPr/>
          </p:nvSpPr>
          <p:spPr>
            <a:xfrm>
              <a:off x="4027343" y="5648198"/>
              <a:ext cx="99372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3097" name="pl3097"/>
            <p:cNvSpPr/>
            <p:nvPr/>
          </p:nvSpPr>
          <p:spPr>
            <a:xfrm>
              <a:off x="4154551" y="62823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8" name="pl3098"/>
            <p:cNvSpPr/>
            <p:nvPr/>
          </p:nvSpPr>
          <p:spPr>
            <a:xfrm>
              <a:off x="4154551" y="60835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9" name="pl3099"/>
            <p:cNvSpPr/>
            <p:nvPr/>
          </p:nvSpPr>
          <p:spPr>
            <a:xfrm>
              <a:off x="4154551" y="58847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0" name="pl3100"/>
            <p:cNvSpPr/>
            <p:nvPr/>
          </p:nvSpPr>
          <p:spPr>
            <a:xfrm>
              <a:off x="4154551" y="56859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1" name="tx3101"/>
            <p:cNvSpPr/>
            <p:nvPr/>
          </p:nvSpPr>
          <p:spPr>
            <a:xfrm>
              <a:off x="2843866" y="2391046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3102" name="tx3102"/>
            <p:cNvSpPr/>
            <p:nvPr/>
          </p:nvSpPr>
          <p:spPr>
            <a:xfrm>
              <a:off x="2906021" y="2232061"/>
              <a:ext cx="62155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3103" name="tx3103"/>
            <p:cNvSpPr/>
            <p:nvPr/>
          </p:nvSpPr>
          <p:spPr>
            <a:xfrm>
              <a:off x="2906021" y="2069912"/>
              <a:ext cx="62155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3104" name="tx3104"/>
            <p:cNvSpPr/>
            <p:nvPr/>
          </p:nvSpPr>
          <p:spPr>
            <a:xfrm>
              <a:off x="2906021" y="1911909"/>
              <a:ext cx="62155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3105" name="tx3105"/>
            <p:cNvSpPr/>
            <p:nvPr/>
          </p:nvSpPr>
          <p:spPr>
            <a:xfrm>
              <a:off x="2868804" y="1751342"/>
              <a:ext cx="99372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3106" name="pl3106"/>
            <p:cNvSpPr/>
            <p:nvPr/>
          </p:nvSpPr>
          <p:spPr>
            <a:xfrm>
              <a:off x="2996012" y="24313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7" name="pl3107"/>
            <p:cNvSpPr/>
            <p:nvPr/>
          </p:nvSpPr>
          <p:spPr>
            <a:xfrm>
              <a:off x="2996012" y="22707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8" name="pl3108"/>
            <p:cNvSpPr/>
            <p:nvPr/>
          </p:nvSpPr>
          <p:spPr>
            <a:xfrm>
              <a:off x="2996012" y="21102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9" name="pl3109"/>
            <p:cNvSpPr/>
            <p:nvPr/>
          </p:nvSpPr>
          <p:spPr>
            <a:xfrm>
              <a:off x="2996012" y="19496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0" name="pl3110"/>
            <p:cNvSpPr/>
            <p:nvPr/>
          </p:nvSpPr>
          <p:spPr>
            <a:xfrm>
              <a:off x="2996012" y="17890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1" name="tx3111"/>
            <p:cNvSpPr/>
            <p:nvPr/>
          </p:nvSpPr>
          <p:spPr>
            <a:xfrm>
              <a:off x="2906021" y="4308614"/>
              <a:ext cx="62155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3112" name="tx3112"/>
            <p:cNvSpPr/>
            <p:nvPr/>
          </p:nvSpPr>
          <p:spPr>
            <a:xfrm>
              <a:off x="2906021" y="4106269"/>
              <a:ext cx="62155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3113" name="tx3113"/>
            <p:cNvSpPr/>
            <p:nvPr/>
          </p:nvSpPr>
          <p:spPr>
            <a:xfrm>
              <a:off x="2906021" y="3910037"/>
              <a:ext cx="62155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3114" name="tx3114"/>
            <p:cNvSpPr/>
            <p:nvPr/>
          </p:nvSpPr>
          <p:spPr>
            <a:xfrm>
              <a:off x="2868804" y="3711239"/>
              <a:ext cx="99372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3115" name="pl3115"/>
            <p:cNvSpPr/>
            <p:nvPr/>
          </p:nvSpPr>
          <p:spPr>
            <a:xfrm>
              <a:off x="2996012" y="43453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6" name="pl3116"/>
            <p:cNvSpPr/>
            <p:nvPr/>
          </p:nvSpPr>
          <p:spPr>
            <a:xfrm>
              <a:off x="2996012" y="41465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7" name="pl3117"/>
            <p:cNvSpPr/>
            <p:nvPr/>
          </p:nvSpPr>
          <p:spPr>
            <a:xfrm>
              <a:off x="2996012" y="39477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8" name="pl3118"/>
            <p:cNvSpPr/>
            <p:nvPr/>
          </p:nvSpPr>
          <p:spPr>
            <a:xfrm>
              <a:off x="2996012" y="37489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9" name="tx3119"/>
            <p:cNvSpPr/>
            <p:nvPr/>
          </p:nvSpPr>
          <p:spPr>
            <a:xfrm>
              <a:off x="2906021" y="6245573"/>
              <a:ext cx="62155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3120" name="tx3120"/>
            <p:cNvSpPr/>
            <p:nvPr/>
          </p:nvSpPr>
          <p:spPr>
            <a:xfrm>
              <a:off x="2906021" y="6043228"/>
              <a:ext cx="62155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3121" name="tx3121"/>
            <p:cNvSpPr/>
            <p:nvPr/>
          </p:nvSpPr>
          <p:spPr>
            <a:xfrm>
              <a:off x="2906021" y="5846996"/>
              <a:ext cx="62155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3122" name="tx3122"/>
            <p:cNvSpPr/>
            <p:nvPr/>
          </p:nvSpPr>
          <p:spPr>
            <a:xfrm>
              <a:off x="2868804" y="5648198"/>
              <a:ext cx="99372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3123" name="pl3123"/>
            <p:cNvSpPr/>
            <p:nvPr/>
          </p:nvSpPr>
          <p:spPr>
            <a:xfrm>
              <a:off x="2996012" y="62823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4" name="pl3124"/>
            <p:cNvSpPr/>
            <p:nvPr/>
          </p:nvSpPr>
          <p:spPr>
            <a:xfrm>
              <a:off x="2996012" y="60835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5" name="pl3125"/>
            <p:cNvSpPr/>
            <p:nvPr/>
          </p:nvSpPr>
          <p:spPr>
            <a:xfrm>
              <a:off x="2996012" y="58847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6" name="pl3126"/>
            <p:cNvSpPr/>
            <p:nvPr/>
          </p:nvSpPr>
          <p:spPr>
            <a:xfrm>
              <a:off x="2996012" y="56859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7" name="tx3127"/>
            <p:cNvSpPr/>
            <p:nvPr/>
          </p:nvSpPr>
          <p:spPr>
            <a:xfrm>
              <a:off x="1685327" y="2391046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3128" name="tx3128"/>
            <p:cNvSpPr/>
            <p:nvPr/>
          </p:nvSpPr>
          <p:spPr>
            <a:xfrm>
              <a:off x="1747483" y="2232061"/>
              <a:ext cx="62155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3129" name="tx3129"/>
            <p:cNvSpPr/>
            <p:nvPr/>
          </p:nvSpPr>
          <p:spPr>
            <a:xfrm>
              <a:off x="1747483" y="2069912"/>
              <a:ext cx="62155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3130" name="tx3130"/>
            <p:cNvSpPr/>
            <p:nvPr/>
          </p:nvSpPr>
          <p:spPr>
            <a:xfrm>
              <a:off x="1747483" y="1911909"/>
              <a:ext cx="62155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3131" name="tx3131"/>
            <p:cNvSpPr/>
            <p:nvPr/>
          </p:nvSpPr>
          <p:spPr>
            <a:xfrm>
              <a:off x="1710266" y="1751342"/>
              <a:ext cx="99372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3132" name="pl3132"/>
            <p:cNvSpPr/>
            <p:nvPr/>
          </p:nvSpPr>
          <p:spPr>
            <a:xfrm>
              <a:off x="1837474" y="24313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3" name="pl3133"/>
            <p:cNvSpPr/>
            <p:nvPr/>
          </p:nvSpPr>
          <p:spPr>
            <a:xfrm>
              <a:off x="1837474" y="22707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4" name="pl3134"/>
            <p:cNvSpPr/>
            <p:nvPr/>
          </p:nvSpPr>
          <p:spPr>
            <a:xfrm>
              <a:off x="1837474" y="21102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5" name="pl3135"/>
            <p:cNvSpPr/>
            <p:nvPr/>
          </p:nvSpPr>
          <p:spPr>
            <a:xfrm>
              <a:off x="1837474" y="19496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6" name="pl3136"/>
            <p:cNvSpPr/>
            <p:nvPr/>
          </p:nvSpPr>
          <p:spPr>
            <a:xfrm>
              <a:off x="1837474" y="17890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7" name="tx3137"/>
            <p:cNvSpPr/>
            <p:nvPr/>
          </p:nvSpPr>
          <p:spPr>
            <a:xfrm>
              <a:off x="1747483" y="4308614"/>
              <a:ext cx="62155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3138" name="tx3138"/>
            <p:cNvSpPr/>
            <p:nvPr/>
          </p:nvSpPr>
          <p:spPr>
            <a:xfrm>
              <a:off x="1747483" y="4106269"/>
              <a:ext cx="62155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3139" name="tx3139"/>
            <p:cNvSpPr/>
            <p:nvPr/>
          </p:nvSpPr>
          <p:spPr>
            <a:xfrm>
              <a:off x="1747483" y="3910037"/>
              <a:ext cx="62155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3140" name="tx3140"/>
            <p:cNvSpPr/>
            <p:nvPr/>
          </p:nvSpPr>
          <p:spPr>
            <a:xfrm>
              <a:off x="1710266" y="3711239"/>
              <a:ext cx="99372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3141" name="pl3141"/>
            <p:cNvSpPr/>
            <p:nvPr/>
          </p:nvSpPr>
          <p:spPr>
            <a:xfrm>
              <a:off x="1837474" y="43453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2" name="pl3142"/>
            <p:cNvSpPr/>
            <p:nvPr/>
          </p:nvSpPr>
          <p:spPr>
            <a:xfrm>
              <a:off x="1837474" y="41465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3" name="pl3143"/>
            <p:cNvSpPr/>
            <p:nvPr/>
          </p:nvSpPr>
          <p:spPr>
            <a:xfrm>
              <a:off x="1837474" y="39477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4" name="pl3144"/>
            <p:cNvSpPr/>
            <p:nvPr/>
          </p:nvSpPr>
          <p:spPr>
            <a:xfrm>
              <a:off x="1837474" y="37489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5" name="tx3145"/>
            <p:cNvSpPr/>
            <p:nvPr/>
          </p:nvSpPr>
          <p:spPr>
            <a:xfrm>
              <a:off x="1747483" y="6245573"/>
              <a:ext cx="62155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3146" name="tx3146"/>
            <p:cNvSpPr/>
            <p:nvPr/>
          </p:nvSpPr>
          <p:spPr>
            <a:xfrm>
              <a:off x="1747483" y="6043228"/>
              <a:ext cx="62155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3147" name="tx3147"/>
            <p:cNvSpPr/>
            <p:nvPr/>
          </p:nvSpPr>
          <p:spPr>
            <a:xfrm>
              <a:off x="1747483" y="5846996"/>
              <a:ext cx="62155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3148" name="tx3148"/>
            <p:cNvSpPr/>
            <p:nvPr/>
          </p:nvSpPr>
          <p:spPr>
            <a:xfrm>
              <a:off x="1710266" y="5648198"/>
              <a:ext cx="99372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3149" name="pl3149"/>
            <p:cNvSpPr/>
            <p:nvPr/>
          </p:nvSpPr>
          <p:spPr>
            <a:xfrm>
              <a:off x="1837474" y="62823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0" name="pl3150"/>
            <p:cNvSpPr/>
            <p:nvPr/>
          </p:nvSpPr>
          <p:spPr>
            <a:xfrm>
              <a:off x="1837474" y="60835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1" name="pl3151"/>
            <p:cNvSpPr/>
            <p:nvPr/>
          </p:nvSpPr>
          <p:spPr>
            <a:xfrm>
              <a:off x="1837474" y="58847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2" name="pl3152"/>
            <p:cNvSpPr/>
            <p:nvPr/>
          </p:nvSpPr>
          <p:spPr>
            <a:xfrm>
              <a:off x="1837474" y="56859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3" name="tx3153"/>
            <p:cNvSpPr/>
            <p:nvPr/>
          </p:nvSpPr>
          <p:spPr>
            <a:xfrm>
              <a:off x="526789" y="2391046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3154" name="tx3154"/>
            <p:cNvSpPr/>
            <p:nvPr/>
          </p:nvSpPr>
          <p:spPr>
            <a:xfrm>
              <a:off x="588944" y="2232061"/>
              <a:ext cx="62155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3155" name="tx3155"/>
            <p:cNvSpPr/>
            <p:nvPr/>
          </p:nvSpPr>
          <p:spPr>
            <a:xfrm>
              <a:off x="588944" y="2069912"/>
              <a:ext cx="62155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3156" name="tx3156"/>
            <p:cNvSpPr/>
            <p:nvPr/>
          </p:nvSpPr>
          <p:spPr>
            <a:xfrm>
              <a:off x="588944" y="1911909"/>
              <a:ext cx="62155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3157" name="tx3157"/>
            <p:cNvSpPr/>
            <p:nvPr/>
          </p:nvSpPr>
          <p:spPr>
            <a:xfrm>
              <a:off x="551727" y="1751342"/>
              <a:ext cx="99372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3158" name="pl3158"/>
            <p:cNvSpPr/>
            <p:nvPr/>
          </p:nvSpPr>
          <p:spPr>
            <a:xfrm>
              <a:off x="678935" y="24313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9" name="pl3159"/>
            <p:cNvSpPr/>
            <p:nvPr/>
          </p:nvSpPr>
          <p:spPr>
            <a:xfrm>
              <a:off x="678935" y="22707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0" name="pl3160"/>
            <p:cNvSpPr/>
            <p:nvPr/>
          </p:nvSpPr>
          <p:spPr>
            <a:xfrm>
              <a:off x="678935" y="21102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1" name="pl3161"/>
            <p:cNvSpPr/>
            <p:nvPr/>
          </p:nvSpPr>
          <p:spPr>
            <a:xfrm>
              <a:off x="678935" y="19496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2" name="pl3162"/>
            <p:cNvSpPr/>
            <p:nvPr/>
          </p:nvSpPr>
          <p:spPr>
            <a:xfrm>
              <a:off x="678935" y="17890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3" name="tx3163"/>
            <p:cNvSpPr/>
            <p:nvPr/>
          </p:nvSpPr>
          <p:spPr>
            <a:xfrm>
              <a:off x="588944" y="4308614"/>
              <a:ext cx="62155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3164" name="tx3164"/>
            <p:cNvSpPr/>
            <p:nvPr/>
          </p:nvSpPr>
          <p:spPr>
            <a:xfrm>
              <a:off x="588944" y="4106269"/>
              <a:ext cx="62155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3165" name="tx3165"/>
            <p:cNvSpPr/>
            <p:nvPr/>
          </p:nvSpPr>
          <p:spPr>
            <a:xfrm>
              <a:off x="588944" y="3910037"/>
              <a:ext cx="62155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3166" name="tx3166"/>
            <p:cNvSpPr/>
            <p:nvPr/>
          </p:nvSpPr>
          <p:spPr>
            <a:xfrm>
              <a:off x="551727" y="3711239"/>
              <a:ext cx="99372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3167" name="pl3167"/>
            <p:cNvSpPr/>
            <p:nvPr/>
          </p:nvSpPr>
          <p:spPr>
            <a:xfrm>
              <a:off x="678935" y="43453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8" name="pl3168"/>
            <p:cNvSpPr/>
            <p:nvPr/>
          </p:nvSpPr>
          <p:spPr>
            <a:xfrm>
              <a:off x="678935" y="41465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9" name="pl3169"/>
            <p:cNvSpPr/>
            <p:nvPr/>
          </p:nvSpPr>
          <p:spPr>
            <a:xfrm>
              <a:off x="678935" y="39477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0" name="pl3170"/>
            <p:cNvSpPr/>
            <p:nvPr/>
          </p:nvSpPr>
          <p:spPr>
            <a:xfrm>
              <a:off x="678935" y="37489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1" name="tx3171"/>
            <p:cNvSpPr/>
            <p:nvPr/>
          </p:nvSpPr>
          <p:spPr>
            <a:xfrm>
              <a:off x="588944" y="6245573"/>
              <a:ext cx="62155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3172" name="tx3172"/>
            <p:cNvSpPr/>
            <p:nvPr/>
          </p:nvSpPr>
          <p:spPr>
            <a:xfrm>
              <a:off x="588944" y="6043228"/>
              <a:ext cx="62155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3173" name="tx3173"/>
            <p:cNvSpPr/>
            <p:nvPr/>
          </p:nvSpPr>
          <p:spPr>
            <a:xfrm>
              <a:off x="588944" y="5846996"/>
              <a:ext cx="62155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3174" name="tx3174"/>
            <p:cNvSpPr/>
            <p:nvPr/>
          </p:nvSpPr>
          <p:spPr>
            <a:xfrm>
              <a:off x="551727" y="5648198"/>
              <a:ext cx="99372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3175" name="pl3175"/>
            <p:cNvSpPr/>
            <p:nvPr/>
          </p:nvSpPr>
          <p:spPr>
            <a:xfrm>
              <a:off x="678935" y="62823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6" name="pl3176"/>
            <p:cNvSpPr/>
            <p:nvPr/>
          </p:nvSpPr>
          <p:spPr>
            <a:xfrm>
              <a:off x="678935" y="60835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7" name="pl3177"/>
            <p:cNvSpPr/>
            <p:nvPr/>
          </p:nvSpPr>
          <p:spPr>
            <a:xfrm>
              <a:off x="678935" y="58847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8" name="pl3178"/>
            <p:cNvSpPr/>
            <p:nvPr/>
          </p:nvSpPr>
          <p:spPr>
            <a:xfrm>
              <a:off x="678935" y="56859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9" name="tx3179"/>
            <p:cNvSpPr/>
            <p:nvPr/>
          </p:nvSpPr>
          <p:spPr>
            <a:xfrm>
              <a:off x="3707635" y="6600980"/>
              <a:ext cx="706890" cy="10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Abundance</a:t>
              </a:r>
            </a:p>
          </p:txBody>
        </p:sp>
        <p:sp>
          <p:nvSpPr>
            <p:cNvPr id="3180" name="rc3180"/>
            <p:cNvSpPr/>
            <p:nvPr/>
          </p:nvSpPr>
          <p:spPr>
            <a:xfrm>
              <a:off x="7547609" y="2121587"/>
              <a:ext cx="2623764" cy="38511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1" name="tx3181"/>
            <p:cNvSpPr/>
            <p:nvPr/>
          </p:nvSpPr>
          <p:spPr>
            <a:xfrm>
              <a:off x="7617198" y="2188822"/>
              <a:ext cx="2484586" cy="1180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PathoFact_AMR_AMR_sub_class_multi</a:t>
              </a:r>
            </a:p>
          </p:txBody>
        </p:sp>
        <p:sp>
          <p:nvSpPr>
            <p:cNvPr id="3182" name="rc3182"/>
            <p:cNvSpPr/>
            <p:nvPr/>
          </p:nvSpPr>
          <p:spPr>
            <a:xfrm>
              <a:off x="7617198" y="239187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3" name="rc3183"/>
            <p:cNvSpPr/>
            <p:nvPr/>
          </p:nvSpPr>
          <p:spPr>
            <a:xfrm>
              <a:off x="7618998" y="2393670"/>
              <a:ext cx="215856" cy="215856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4" name="rc3184"/>
            <p:cNvSpPr/>
            <p:nvPr/>
          </p:nvSpPr>
          <p:spPr>
            <a:xfrm>
              <a:off x="7617198" y="261132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5" name="rc3185"/>
            <p:cNvSpPr/>
            <p:nvPr/>
          </p:nvSpPr>
          <p:spPr>
            <a:xfrm>
              <a:off x="7618998" y="2613126"/>
              <a:ext cx="215856" cy="215856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6" name="rc3186"/>
            <p:cNvSpPr/>
            <p:nvPr/>
          </p:nvSpPr>
          <p:spPr>
            <a:xfrm>
              <a:off x="7617198" y="2830782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7" name="rc3187"/>
            <p:cNvSpPr/>
            <p:nvPr/>
          </p:nvSpPr>
          <p:spPr>
            <a:xfrm>
              <a:off x="7618998" y="2832582"/>
              <a:ext cx="215856" cy="215856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8" name="rc3188"/>
            <p:cNvSpPr/>
            <p:nvPr/>
          </p:nvSpPr>
          <p:spPr>
            <a:xfrm>
              <a:off x="7617198" y="305023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9" name="rc3189"/>
            <p:cNvSpPr/>
            <p:nvPr/>
          </p:nvSpPr>
          <p:spPr>
            <a:xfrm>
              <a:off x="7618998" y="3052038"/>
              <a:ext cx="215856" cy="215855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0" name="rc3190"/>
            <p:cNvSpPr/>
            <p:nvPr/>
          </p:nvSpPr>
          <p:spPr>
            <a:xfrm>
              <a:off x="7617198" y="3269694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1" name="rc3191"/>
            <p:cNvSpPr/>
            <p:nvPr/>
          </p:nvSpPr>
          <p:spPr>
            <a:xfrm>
              <a:off x="7618998" y="3271494"/>
              <a:ext cx="215856" cy="215855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2" name="rc3192"/>
            <p:cNvSpPr/>
            <p:nvPr/>
          </p:nvSpPr>
          <p:spPr>
            <a:xfrm>
              <a:off x="7617198" y="348915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3" name="rc3193"/>
            <p:cNvSpPr/>
            <p:nvPr/>
          </p:nvSpPr>
          <p:spPr>
            <a:xfrm>
              <a:off x="7618998" y="3490950"/>
              <a:ext cx="215856" cy="215855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4" name="rc3194"/>
            <p:cNvSpPr/>
            <p:nvPr/>
          </p:nvSpPr>
          <p:spPr>
            <a:xfrm>
              <a:off x="7617198" y="370860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5" name="rc3195"/>
            <p:cNvSpPr/>
            <p:nvPr/>
          </p:nvSpPr>
          <p:spPr>
            <a:xfrm>
              <a:off x="7618998" y="3710406"/>
              <a:ext cx="215856" cy="215856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6" name="rc3196"/>
            <p:cNvSpPr/>
            <p:nvPr/>
          </p:nvSpPr>
          <p:spPr>
            <a:xfrm>
              <a:off x="7617198" y="392806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7" name="rc3197"/>
            <p:cNvSpPr/>
            <p:nvPr/>
          </p:nvSpPr>
          <p:spPr>
            <a:xfrm>
              <a:off x="7618998" y="3929862"/>
              <a:ext cx="215856" cy="215855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8" name="rc3198"/>
            <p:cNvSpPr/>
            <p:nvPr/>
          </p:nvSpPr>
          <p:spPr>
            <a:xfrm>
              <a:off x="7617198" y="414751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9" name="rc3199"/>
            <p:cNvSpPr/>
            <p:nvPr/>
          </p:nvSpPr>
          <p:spPr>
            <a:xfrm>
              <a:off x="7618998" y="4149318"/>
              <a:ext cx="215856" cy="215855"/>
            </a:xfrm>
            <a:prstGeom prst="rect">
              <a:avLst/>
            </a:prstGeom>
            <a:solidFill>
              <a:srgbClr val="CAB2D6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0" name="rc3200"/>
            <p:cNvSpPr/>
            <p:nvPr/>
          </p:nvSpPr>
          <p:spPr>
            <a:xfrm>
              <a:off x="7617198" y="436697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1" name="rc3201"/>
            <p:cNvSpPr/>
            <p:nvPr/>
          </p:nvSpPr>
          <p:spPr>
            <a:xfrm>
              <a:off x="7618998" y="4368774"/>
              <a:ext cx="215856" cy="215855"/>
            </a:xfrm>
            <a:prstGeom prst="rect">
              <a:avLst/>
            </a:prstGeom>
            <a:solidFill>
              <a:srgbClr val="6A3D9A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2" name="rc3202"/>
            <p:cNvSpPr/>
            <p:nvPr/>
          </p:nvSpPr>
          <p:spPr>
            <a:xfrm>
              <a:off x="7617198" y="458643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3" name="rc3203"/>
            <p:cNvSpPr/>
            <p:nvPr/>
          </p:nvSpPr>
          <p:spPr>
            <a:xfrm>
              <a:off x="7618998" y="4588230"/>
              <a:ext cx="215856" cy="215855"/>
            </a:xfrm>
            <a:prstGeom prst="rect">
              <a:avLst/>
            </a:prstGeom>
            <a:solidFill>
              <a:srgbClr val="FFFF99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4" name="rc3204"/>
            <p:cNvSpPr/>
            <p:nvPr/>
          </p:nvSpPr>
          <p:spPr>
            <a:xfrm>
              <a:off x="7617198" y="480588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5" name="rc3205"/>
            <p:cNvSpPr/>
            <p:nvPr/>
          </p:nvSpPr>
          <p:spPr>
            <a:xfrm>
              <a:off x="7618998" y="4807686"/>
              <a:ext cx="215856" cy="215855"/>
            </a:xfrm>
            <a:prstGeom prst="rect">
              <a:avLst/>
            </a:prstGeom>
            <a:solidFill>
              <a:srgbClr val="B15928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6" name="rc3206"/>
            <p:cNvSpPr/>
            <p:nvPr/>
          </p:nvSpPr>
          <p:spPr>
            <a:xfrm>
              <a:off x="7617198" y="502534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7" name="rc3207"/>
            <p:cNvSpPr/>
            <p:nvPr/>
          </p:nvSpPr>
          <p:spPr>
            <a:xfrm>
              <a:off x="7618998" y="5027142"/>
              <a:ext cx="215856" cy="215856"/>
            </a:xfrm>
            <a:prstGeom prst="rect">
              <a:avLst/>
            </a:prstGeom>
            <a:solidFill>
              <a:srgbClr val="1FF8FF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8" name="rc3208"/>
            <p:cNvSpPr/>
            <p:nvPr/>
          </p:nvSpPr>
          <p:spPr>
            <a:xfrm>
              <a:off x="7617198" y="524479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9" name="rc3209"/>
            <p:cNvSpPr/>
            <p:nvPr/>
          </p:nvSpPr>
          <p:spPr>
            <a:xfrm>
              <a:off x="7618998" y="5246598"/>
              <a:ext cx="215856" cy="215855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0" name="rc3210"/>
            <p:cNvSpPr/>
            <p:nvPr/>
          </p:nvSpPr>
          <p:spPr>
            <a:xfrm>
              <a:off x="7617198" y="546425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1" name="rc3211"/>
            <p:cNvSpPr/>
            <p:nvPr/>
          </p:nvSpPr>
          <p:spPr>
            <a:xfrm>
              <a:off x="7618998" y="5466054"/>
              <a:ext cx="215856" cy="215855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2" name="rc3212"/>
            <p:cNvSpPr/>
            <p:nvPr/>
          </p:nvSpPr>
          <p:spPr>
            <a:xfrm>
              <a:off x="7617198" y="568371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3" name="rc3213"/>
            <p:cNvSpPr/>
            <p:nvPr/>
          </p:nvSpPr>
          <p:spPr>
            <a:xfrm>
              <a:off x="7618998" y="5685510"/>
              <a:ext cx="215856" cy="215856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4" name="tx3214"/>
            <p:cNvSpPr/>
            <p:nvPr/>
          </p:nvSpPr>
          <p:spPr>
            <a:xfrm>
              <a:off x="7906243" y="2436523"/>
              <a:ext cx="459645" cy="1051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multidrug</a:t>
              </a:r>
            </a:p>
          </p:txBody>
        </p:sp>
        <p:sp>
          <p:nvSpPr>
            <p:cNvPr id="3215" name="tx3215"/>
            <p:cNvSpPr/>
            <p:nvPr/>
          </p:nvSpPr>
          <p:spPr>
            <a:xfrm>
              <a:off x="7906243" y="2657398"/>
              <a:ext cx="838800" cy="1037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peptide antibiotic</a:t>
              </a:r>
            </a:p>
          </p:txBody>
        </p:sp>
        <p:sp>
          <p:nvSpPr>
            <p:cNvPr id="3216" name="tx3216"/>
            <p:cNvSpPr/>
            <p:nvPr/>
          </p:nvSpPr>
          <p:spPr>
            <a:xfrm>
              <a:off x="7906243" y="2875435"/>
              <a:ext cx="1099700" cy="1051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glycopeptide antibiotic</a:t>
              </a:r>
            </a:p>
          </p:txBody>
        </p:sp>
        <p:sp>
          <p:nvSpPr>
            <p:cNvPr id="3217" name="tx3217"/>
            <p:cNvSpPr/>
            <p:nvPr/>
          </p:nvSpPr>
          <p:spPr>
            <a:xfrm>
              <a:off x="7906243" y="3095655"/>
              <a:ext cx="1037381" cy="1043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tetracycline antibiotic</a:t>
              </a:r>
            </a:p>
          </p:txBody>
        </p:sp>
        <p:sp>
          <p:nvSpPr>
            <p:cNvPr id="3218" name="tx3218"/>
            <p:cNvSpPr/>
            <p:nvPr/>
          </p:nvSpPr>
          <p:spPr>
            <a:xfrm>
              <a:off x="7906243" y="3336830"/>
              <a:ext cx="106226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lincosamide antibiotic</a:t>
              </a:r>
            </a:p>
          </p:txBody>
        </p:sp>
        <p:sp>
          <p:nvSpPr>
            <p:cNvPr id="3219" name="tx3219"/>
            <p:cNvSpPr/>
            <p:nvPr/>
          </p:nvSpPr>
          <p:spPr>
            <a:xfrm>
              <a:off x="7906243" y="3533803"/>
              <a:ext cx="1242456" cy="1051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aminoglycoside antibiotic</a:t>
              </a:r>
            </a:p>
          </p:txBody>
        </p:sp>
        <p:sp>
          <p:nvSpPr>
            <p:cNvPr id="3220" name="tx3220"/>
            <p:cNvSpPr/>
            <p:nvPr/>
          </p:nvSpPr>
          <p:spPr>
            <a:xfrm>
              <a:off x="7906243" y="3753804"/>
              <a:ext cx="1236454" cy="104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fluoroquinolone antibiotic</a:t>
              </a:r>
            </a:p>
          </p:txBody>
        </p:sp>
        <p:sp>
          <p:nvSpPr>
            <p:cNvPr id="3221" name="tx3221"/>
            <p:cNvSpPr/>
            <p:nvPr/>
          </p:nvSpPr>
          <p:spPr>
            <a:xfrm>
              <a:off x="7906243" y="3995307"/>
              <a:ext cx="956617" cy="825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macrolide antibiotic</a:t>
              </a:r>
            </a:p>
          </p:txBody>
        </p:sp>
        <p:sp>
          <p:nvSpPr>
            <p:cNvPr id="3222" name="tx3222"/>
            <p:cNvSpPr/>
            <p:nvPr/>
          </p:nvSpPr>
          <p:spPr>
            <a:xfrm>
              <a:off x="7906243" y="4192062"/>
              <a:ext cx="534134" cy="105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fosfomycin</a:t>
              </a:r>
            </a:p>
          </p:txBody>
        </p:sp>
        <p:sp>
          <p:nvSpPr>
            <p:cNvPr id="3223" name="tx3223"/>
            <p:cNvSpPr/>
            <p:nvPr/>
          </p:nvSpPr>
          <p:spPr>
            <a:xfrm>
              <a:off x="7906243" y="4413046"/>
              <a:ext cx="888459" cy="1037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phenicol antibiotic</a:t>
              </a:r>
            </a:p>
          </p:txBody>
        </p:sp>
        <p:sp>
          <p:nvSpPr>
            <p:cNvPr id="3224" name="tx3224"/>
            <p:cNvSpPr/>
            <p:nvPr/>
          </p:nvSpPr>
          <p:spPr>
            <a:xfrm>
              <a:off x="7906243" y="4631847"/>
              <a:ext cx="596344" cy="1043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cephamycin</a:t>
              </a:r>
            </a:p>
          </p:txBody>
        </p:sp>
        <p:sp>
          <p:nvSpPr>
            <p:cNvPr id="3225" name="tx3225"/>
            <p:cNvSpPr/>
            <p:nvPr/>
          </p:nvSpPr>
          <p:spPr>
            <a:xfrm>
              <a:off x="7906243" y="4850539"/>
              <a:ext cx="1155417" cy="1051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streptogramin antibiotic</a:t>
              </a:r>
            </a:p>
          </p:txBody>
        </p:sp>
        <p:sp>
          <p:nvSpPr>
            <p:cNvPr id="3226" name="tx3226"/>
            <p:cNvSpPr/>
            <p:nvPr/>
          </p:nvSpPr>
          <p:spPr>
            <a:xfrm>
              <a:off x="7906243" y="5092587"/>
              <a:ext cx="1236181" cy="825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aminocoumarin antibiotic</a:t>
              </a:r>
            </a:p>
          </p:txBody>
        </p:sp>
        <p:sp>
          <p:nvSpPr>
            <p:cNvPr id="3227" name="tx3227"/>
            <p:cNvSpPr/>
            <p:nvPr/>
          </p:nvSpPr>
          <p:spPr>
            <a:xfrm>
              <a:off x="7906243" y="5311443"/>
              <a:ext cx="341719" cy="83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penam</a:t>
              </a:r>
            </a:p>
          </p:txBody>
        </p:sp>
        <p:sp>
          <p:nvSpPr>
            <p:cNvPr id="3228" name="tx3228"/>
            <p:cNvSpPr/>
            <p:nvPr/>
          </p:nvSpPr>
          <p:spPr>
            <a:xfrm>
              <a:off x="7906243" y="5509671"/>
              <a:ext cx="1372825" cy="1043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diaminopyrimidine antibiotic</a:t>
              </a:r>
            </a:p>
          </p:txBody>
        </p:sp>
        <p:sp>
          <p:nvSpPr>
            <p:cNvPr id="3229" name="tx3229"/>
            <p:cNvSpPr/>
            <p:nvPr/>
          </p:nvSpPr>
          <p:spPr>
            <a:xfrm>
              <a:off x="7906243" y="5750955"/>
              <a:ext cx="254734" cy="825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other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446042" y="1987346"/>
            <a:ext cx="5806080" cy="3588157"/>
            <a:chOff x="2446042" y="1987346"/>
            <a:chExt cx="5806080" cy="3588157"/>
          </a:xfrm>
        </p:grpSpPr>
        <p:sp>
          <p:nvSpPr>
            <p:cNvPr id="3" name="rc3"/>
            <p:cNvSpPr/>
            <p:nvPr/>
          </p:nvSpPr>
          <p:spPr>
            <a:xfrm>
              <a:off x="2446041" y="1987346"/>
              <a:ext cx="5806079" cy="35881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446041" y="1987346"/>
              <a:ext cx="5806079" cy="35881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843532" y="2273161"/>
              <a:ext cx="5338999" cy="28993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843532" y="4738765"/>
              <a:ext cx="5338999" cy="0"/>
            </a:xfrm>
            <a:custGeom>
              <a:avLst/>
              <a:pathLst>
                <a:path w="5338999" h="0">
                  <a:moveTo>
                    <a:pt x="0" y="0"/>
                  </a:moveTo>
                  <a:lnTo>
                    <a:pt x="5338999" y="0"/>
                  </a:lnTo>
                  <a:lnTo>
                    <a:pt x="5338999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843532" y="4116520"/>
              <a:ext cx="5338999" cy="0"/>
            </a:xfrm>
            <a:custGeom>
              <a:avLst/>
              <a:pathLst>
                <a:path w="5338999" h="0">
                  <a:moveTo>
                    <a:pt x="0" y="0"/>
                  </a:moveTo>
                  <a:lnTo>
                    <a:pt x="5338999" y="0"/>
                  </a:lnTo>
                  <a:lnTo>
                    <a:pt x="5338999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843532" y="3494276"/>
              <a:ext cx="5338999" cy="0"/>
            </a:xfrm>
            <a:custGeom>
              <a:avLst/>
              <a:pathLst>
                <a:path w="5338999" h="0">
                  <a:moveTo>
                    <a:pt x="0" y="0"/>
                  </a:moveTo>
                  <a:lnTo>
                    <a:pt x="5338999" y="0"/>
                  </a:lnTo>
                  <a:lnTo>
                    <a:pt x="5338999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843532" y="2872031"/>
              <a:ext cx="5338999" cy="0"/>
            </a:xfrm>
            <a:custGeom>
              <a:avLst/>
              <a:pathLst>
                <a:path w="5338999" h="0">
                  <a:moveTo>
                    <a:pt x="0" y="0"/>
                  </a:moveTo>
                  <a:lnTo>
                    <a:pt x="5338999" y="0"/>
                  </a:lnTo>
                  <a:lnTo>
                    <a:pt x="5338999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880778" y="2273161"/>
              <a:ext cx="0" cy="2899338"/>
            </a:xfrm>
            <a:custGeom>
              <a:avLst/>
              <a:pathLst>
                <a:path w="0" h="2899338">
                  <a:moveTo>
                    <a:pt x="0" y="28993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904681" y="2273161"/>
              <a:ext cx="0" cy="2899338"/>
            </a:xfrm>
            <a:custGeom>
              <a:avLst/>
              <a:pathLst>
                <a:path w="0" h="2899338">
                  <a:moveTo>
                    <a:pt x="0" y="28993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928584" y="2273161"/>
              <a:ext cx="0" cy="2899338"/>
            </a:xfrm>
            <a:custGeom>
              <a:avLst/>
              <a:pathLst>
                <a:path w="0" h="2899338">
                  <a:moveTo>
                    <a:pt x="0" y="28993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952487" y="2273161"/>
              <a:ext cx="0" cy="2899338"/>
            </a:xfrm>
            <a:custGeom>
              <a:avLst/>
              <a:pathLst>
                <a:path w="0" h="2899338">
                  <a:moveTo>
                    <a:pt x="0" y="28993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976390" y="2273161"/>
              <a:ext cx="0" cy="2899338"/>
            </a:xfrm>
            <a:custGeom>
              <a:avLst/>
              <a:pathLst>
                <a:path w="0" h="2899338">
                  <a:moveTo>
                    <a:pt x="0" y="28993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000293" y="2273161"/>
              <a:ext cx="0" cy="2899338"/>
            </a:xfrm>
            <a:custGeom>
              <a:avLst/>
              <a:pathLst>
                <a:path w="0" h="2899338">
                  <a:moveTo>
                    <a:pt x="0" y="28993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843532" y="5049887"/>
              <a:ext cx="5338999" cy="0"/>
            </a:xfrm>
            <a:custGeom>
              <a:avLst/>
              <a:pathLst>
                <a:path w="5338999" h="0">
                  <a:moveTo>
                    <a:pt x="0" y="0"/>
                  </a:moveTo>
                  <a:lnTo>
                    <a:pt x="5338999" y="0"/>
                  </a:lnTo>
                  <a:lnTo>
                    <a:pt x="533899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843532" y="4427642"/>
              <a:ext cx="5338999" cy="0"/>
            </a:xfrm>
            <a:custGeom>
              <a:avLst/>
              <a:pathLst>
                <a:path w="5338999" h="0">
                  <a:moveTo>
                    <a:pt x="0" y="0"/>
                  </a:moveTo>
                  <a:lnTo>
                    <a:pt x="5338999" y="0"/>
                  </a:lnTo>
                  <a:lnTo>
                    <a:pt x="533899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843532" y="3805398"/>
              <a:ext cx="5338999" cy="0"/>
            </a:xfrm>
            <a:custGeom>
              <a:avLst/>
              <a:pathLst>
                <a:path w="5338999" h="0">
                  <a:moveTo>
                    <a:pt x="0" y="0"/>
                  </a:moveTo>
                  <a:lnTo>
                    <a:pt x="5338999" y="0"/>
                  </a:lnTo>
                  <a:lnTo>
                    <a:pt x="533899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843532" y="3183153"/>
              <a:ext cx="5338999" cy="0"/>
            </a:xfrm>
            <a:custGeom>
              <a:avLst/>
              <a:pathLst>
                <a:path w="5338999" h="0">
                  <a:moveTo>
                    <a:pt x="0" y="0"/>
                  </a:moveTo>
                  <a:lnTo>
                    <a:pt x="5338999" y="0"/>
                  </a:lnTo>
                  <a:lnTo>
                    <a:pt x="533899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843532" y="2560909"/>
              <a:ext cx="5338999" cy="0"/>
            </a:xfrm>
            <a:custGeom>
              <a:avLst/>
              <a:pathLst>
                <a:path w="5338999" h="0">
                  <a:moveTo>
                    <a:pt x="0" y="0"/>
                  </a:moveTo>
                  <a:lnTo>
                    <a:pt x="5338999" y="0"/>
                  </a:lnTo>
                  <a:lnTo>
                    <a:pt x="533899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392730" y="2273161"/>
              <a:ext cx="0" cy="2899338"/>
            </a:xfrm>
            <a:custGeom>
              <a:avLst/>
              <a:pathLst>
                <a:path w="0" h="2899338">
                  <a:moveTo>
                    <a:pt x="0" y="28993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416632" y="2273161"/>
              <a:ext cx="0" cy="2899338"/>
            </a:xfrm>
            <a:custGeom>
              <a:avLst/>
              <a:pathLst>
                <a:path w="0" h="2899338">
                  <a:moveTo>
                    <a:pt x="0" y="28993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440535" y="2273161"/>
              <a:ext cx="0" cy="2899338"/>
            </a:xfrm>
            <a:custGeom>
              <a:avLst/>
              <a:pathLst>
                <a:path w="0" h="2899338">
                  <a:moveTo>
                    <a:pt x="0" y="28993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464438" y="2273161"/>
              <a:ext cx="0" cy="2899338"/>
            </a:xfrm>
            <a:custGeom>
              <a:avLst/>
              <a:pathLst>
                <a:path w="0" h="2899338">
                  <a:moveTo>
                    <a:pt x="0" y="28993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7488341" y="2273161"/>
              <a:ext cx="0" cy="2899338"/>
            </a:xfrm>
            <a:custGeom>
              <a:avLst/>
              <a:pathLst>
                <a:path w="0" h="2899338">
                  <a:moveTo>
                    <a:pt x="0" y="28993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5440535" y="3208505"/>
              <a:ext cx="2293759" cy="596892"/>
            </a:xfrm>
            <a:custGeom>
              <a:avLst/>
              <a:pathLst>
                <a:path w="2293759" h="596892">
                  <a:moveTo>
                    <a:pt x="0" y="596892"/>
                  </a:moveTo>
                  <a:lnTo>
                    <a:pt x="2293759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7647532" y="3184584"/>
              <a:ext cx="86762" cy="87099"/>
            </a:xfrm>
            <a:custGeom>
              <a:avLst/>
              <a:pathLst>
                <a:path w="86762" h="87099">
                  <a:moveTo>
                    <a:pt x="22665" y="87099"/>
                  </a:moveTo>
                  <a:lnTo>
                    <a:pt x="86762" y="23920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3476506" y="3805398"/>
              <a:ext cx="1964029" cy="1235314"/>
            </a:xfrm>
            <a:custGeom>
              <a:avLst/>
              <a:pathLst>
                <a:path w="1964029" h="1235314">
                  <a:moveTo>
                    <a:pt x="1964029" y="0"/>
                  </a:moveTo>
                  <a:lnTo>
                    <a:pt x="0" y="1235314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3476506" y="4961123"/>
              <a:ext cx="89935" cy="79589"/>
            </a:xfrm>
            <a:custGeom>
              <a:avLst/>
              <a:pathLst>
                <a:path w="89935" h="79589">
                  <a:moveTo>
                    <a:pt x="42018" y="0"/>
                  </a:moveTo>
                  <a:lnTo>
                    <a:pt x="0" y="79589"/>
                  </a:lnTo>
                  <a:lnTo>
                    <a:pt x="89935" y="76183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3104297" y="3805398"/>
              <a:ext cx="2336238" cy="904861"/>
            </a:xfrm>
            <a:custGeom>
              <a:avLst/>
              <a:pathLst>
                <a:path w="2336238" h="904861">
                  <a:moveTo>
                    <a:pt x="2336238" y="0"/>
                  </a:moveTo>
                  <a:lnTo>
                    <a:pt x="0" y="904861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104297" y="4640146"/>
              <a:ext cx="88933" cy="83924"/>
            </a:xfrm>
            <a:custGeom>
              <a:avLst/>
              <a:pathLst>
                <a:path w="88933" h="83924">
                  <a:moveTo>
                    <a:pt x="56428" y="0"/>
                  </a:moveTo>
                  <a:lnTo>
                    <a:pt x="0" y="70113"/>
                  </a:lnTo>
                  <a:lnTo>
                    <a:pt x="88933" y="83924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5440535" y="2697106"/>
              <a:ext cx="2233132" cy="1108291"/>
            </a:xfrm>
            <a:custGeom>
              <a:avLst/>
              <a:pathLst>
                <a:path w="2233132" h="1108291">
                  <a:moveTo>
                    <a:pt x="0" y="1108291"/>
                  </a:moveTo>
                  <a:lnTo>
                    <a:pt x="2233132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7583846" y="2691447"/>
              <a:ext cx="89821" cy="80617"/>
            </a:xfrm>
            <a:custGeom>
              <a:avLst/>
              <a:pathLst>
                <a:path w="89821" h="80617">
                  <a:moveTo>
                    <a:pt x="40010" y="80617"/>
                  </a:moveTo>
                  <a:lnTo>
                    <a:pt x="89821" y="5659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440535" y="2905079"/>
              <a:ext cx="2417742" cy="900319"/>
            </a:xfrm>
            <a:custGeom>
              <a:avLst/>
              <a:pathLst>
                <a:path w="2417742" h="900319">
                  <a:moveTo>
                    <a:pt x="0" y="900319"/>
                  </a:moveTo>
                  <a:lnTo>
                    <a:pt x="2417742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769532" y="2890107"/>
              <a:ext cx="88746" cy="84342"/>
            </a:xfrm>
            <a:custGeom>
              <a:avLst/>
              <a:pathLst>
                <a:path w="88746" h="84342">
                  <a:moveTo>
                    <a:pt x="31407" y="84342"/>
                  </a:moveTo>
                  <a:lnTo>
                    <a:pt x="88746" y="14971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086214" y="3805398"/>
              <a:ext cx="2354321" cy="1011680"/>
            </a:xfrm>
            <a:custGeom>
              <a:avLst/>
              <a:pathLst>
                <a:path w="2354321" h="1011680">
                  <a:moveTo>
                    <a:pt x="2354321" y="0"/>
                  </a:moveTo>
                  <a:lnTo>
                    <a:pt x="0" y="101168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086214" y="4744962"/>
              <a:ext cx="89376" cy="82688"/>
            </a:xfrm>
            <a:custGeom>
              <a:avLst/>
              <a:pathLst>
                <a:path w="89376" h="82688">
                  <a:moveTo>
                    <a:pt x="53844" y="0"/>
                  </a:moveTo>
                  <a:lnTo>
                    <a:pt x="0" y="72116"/>
                  </a:lnTo>
                  <a:lnTo>
                    <a:pt x="89376" y="82688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440535" y="2860592"/>
              <a:ext cx="2213757" cy="944806"/>
            </a:xfrm>
            <a:custGeom>
              <a:avLst/>
              <a:pathLst>
                <a:path w="2213757" h="944806">
                  <a:moveTo>
                    <a:pt x="0" y="944806"/>
                  </a:moveTo>
                  <a:lnTo>
                    <a:pt x="2213757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564942" y="2849798"/>
              <a:ext cx="89350" cy="82776"/>
            </a:xfrm>
            <a:custGeom>
              <a:avLst/>
              <a:pathLst>
                <a:path w="89350" h="82776">
                  <a:moveTo>
                    <a:pt x="35328" y="82776"/>
                  </a:moveTo>
                  <a:lnTo>
                    <a:pt x="89350" y="10793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168600" y="3805398"/>
              <a:ext cx="2271934" cy="1081322"/>
            </a:xfrm>
            <a:custGeom>
              <a:avLst/>
              <a:pathLst>
                <a:path w="2271934" h="1081322">
                  <a:moveTo>
                    <a:pt x="2271934" y="0"/>
                  </a:moveTo>
                  <a:lnTo>
                    <a:pt x="0" y="1081322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168600" y="4812592"/>
              <a:ext cx="89716" cy="81265"/>
            </a:xfrm>
            <a:custGeom>
              <a:avLst/>
              <a:pathLst>
                <a:path w="89716" h="81265">
                  <a:moveTo>
                    <a:pt x="51038" y="0"/>
                  </a:moveTo>
                  <a:lnTo>
                    <a:pt x="0" y="74128"/>
                  </a:lnTo>
                  <a:lnTo>
                    <a:pt x="89716" y="81265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440535" y="3600380"/>
              <a:ext cx="2499314" cy="205018"/>
            </a:xfrm>
            <a:custGeom>
              <a:avLst/>
              <a:pathLst>
                <a:path w="2499314" h="205018">
                  <a:moveTo>
                    <a:pt x="0" y="205018"/>
                  </a:moveTo>
                  <a:lnTo>
                    <a:pt x="2499314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858490" y="3561903"/>
              <a:ext cx="81360" cy="89698"/>
            </a:xfrm>
            <a:custGeom>
              <a:avLst/>
              <a:pathLst>
                <a:path w="81360" h="89698">
                  <a:moveTo>
                    <a:pt x="7357" y="89698"/>
                  </a:moveTo>
                  <a:lnTo>
                    <a:pt x="81360" y="38477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295202" y="3805398"/>
              <a:ext cx="2145333" cy="952663"/>
            </a:xfrm>
            <a:custGeom>
              <a:avLst/>
              <a:pathLst>
                <a:path w="2145333" h="952663">
                  <a:moveTo>
                    <a:pt x="2145333" y="0"/>
                  </a:moveTo>
                  <a:lnTo>
                    <a:pt x="0" y="952663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295202" y="4685302"/>
              <a:ext cx="89497" cy="82254"/>
            </a:xfrm>
            <a:custGeom>
              <a:avLst/>
              <a:pathLst>
                <a:path w="89497" h="82254">
                  <a:moveTo>
                    <a:pt x="52971" y="0"/>
                  </a:moveTo>
                  <a:lnTo>
                    <a:pt x="0" y="72760"/>
                  </a:lnTo>
                  <a:lnTo>
                    <a:pt x="89497" y="82254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350137" y="3805398"/>
              <a:ext cx="2090398" cy="992721"/>
            </a:xfrm>
            <a:custGeom>
              <a:avLst/>
              <a:pathLst>
                <a:path w="2090398" h="992721">
                  <a:moveTo>
                    <a:pt x="2090398" y="0"/>
                  </a:moveTo>
                  <a:lnTo>
                    <a:pt x="0" y="992721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350137" y="4724035"/>
              <a:ext cx="89710" cy="81298"/>
            </a:xfrm>
            <a:custGeom>
              <a:avLst/>
              <a:pathLst>
                <a:path w="89710" h="81298">
                  <a:moveTo>
                    <a:pt x="51102" y="0"/>
                  </a:moveTo>
                  <a:lnTo>
                    <a:pt x="0" y="74084"/>
                  </a:lnTo>
                  <a:lnTo>
                    <a:pt x="89710" y="81298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440535" y="2404950"/>
              <a:ext cx="1337693" cy="1400448"/>
            </a:xfrm>
            <a:custGeom>
              <a:avLst/>
              <a:pathLst>
                <a:path w="1337693" h="1400448">
                  <a:moveTo>
                    <a:pt x="0" y="1400448"/>
                  </a:moveTo>
                  <a:lnTo>
                    <a:pt x="1337693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6691852" y="2404950"/>
              <a:ext cx="86376" cy="87444"/>
            </a:xfrm>
            <a:custGeom>
              <a:avLst/>
              <a:pathLst>
                <a:path w="86376" h="87444">
                  <a:moveTo>
                    <a:pt x="65081" y="87444"/>
                  </a:moveTo>
                  <a:lnTo>
                    <a:pt x="86376" y="0"/>
                  </a:lnTo>
                  <a:lnTo>
                    <a:pt x="0" y="25279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494938" y="5042634"/>
              <a:ext cx="408143" cy="42559"/>
            </a:xfrm>
            <a:custGeom>
              <a:avLst/>
              <a:pathLst>
                <a:path w="408143" h="42559">
                  <a:moveTo>
                    <a:pt x="408143" y="4255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B3B3B3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115741" y="4465260"/>
              <a:ext cx="335626" cy="236920"/>
            </a:xfrm>
            <a:custGeom>
              <a:avLst/>
              <a:pathLst>
                <a:path w="335626" h="236920">
                  <a:moveTo>
                    <a:pt x="335626" y="0"/>
                  </a:moveTo>
                  <a:lnTo>
                    <a:pt x="0" y="236920"/>
                  </a:lnTo>
                </a:path>
              </a:pathLst>
            </a:custGeom>
            <a:ln w="6775" cap="rnd">
              <a:solidFill>
                <a:srgbClr val="B3B3B3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3091823" y="4604904"/>
              <a:ext cx="116747" cy="202447"/>
            </a:xfrm>
            <a:custGeom>
              <a:avLst/>
              <a:pathLst>
                <a:path w="116747" h="202447">
                  <a:moveTo>
                    <a:pt x="116747" y="0"/>
                  </a:moveTo>
                  <a:lnTo>
                    <a:pt x="0" y="202447"/>
                  </a:lnTo>
                </a:path>
              </a:pathLst>
            </a:custGeom>
            <a:ln w="6775" cap="rnd">
              <a:solidFill>
                <a:srgbClr val="B3B3B3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3178062" y="4895523"/>
              <a:ext cx="140425" cy="130639"/>
            </a:xfrm>
            <a:custGeom>
              <a:avLst/>
              <a:pathLst>
                <a:path w="140425" h="130639">
                  <a:moveTo>
                    <a:pt x="140425" y="13063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B3B3B3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313908" y="4736578"/>
              <a:ext cx="462500" cy="20648"/>
            </a:xfrm>
            <a:custGeom>
              <a:avLst/>
              <a:pathLst>
                <a:path w="462500" h="20648">
                  <a:moveTo>
                    <a:pt x="462500" y="0"/>
                  </a:moveTo>
                  <a:lnTo>
                    <a:pt x="0" y="20648"/>
                  </a:lnTo>
                </a:path>
              </a:pathLst>
            </a:custGeom>
            <a:ln w="6775" cap="rnd">
              <a:solidFill>
                <a:srgbClr val="B3B3B3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7025392" y="3250944"/>
              <a:ext cx="1006239" cy="1012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tetracycline antibiotic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3925942" y="5044829"/>
              <a:ext cx="1199071" cy="800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aminocoumarin antibiotic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047863" y="4340929"/>
              <a:ext cx="1199336" cy="101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fluoroquinolone antibiotic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963779" y="2533548"/>
              <a:ext cx="1066688" cy="102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glycopeptide antibiotic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106435" y="2958785"/>
              <a:ext cx="1030376" cy="8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lincosamide antibiotic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3231431" y="4526559"/>
              <a:ext cx="445847" cy="102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multidrug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323192" y="2720948"/>
              <a:ext cx="813619" cy="1006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peptide antibiotic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2889252" y="5046694"/>
              <a:ext cx="927900" cy="800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macrolide antibiotic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160194" y="3460047"/>
              <a:ext cx="976280" cy="8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nucleoside antibiotic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799268" y="4694715"/>
              <a:ext cx="331460" cy="806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penam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252524" y="4851248"/>
              <a:ext cx="614436" cy="1012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bicyclomycin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6121039" y="2295380"/>
              <a:ext cx="584529" cy="1012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acridine dye</a:t>
              </a:r>
            </a:p>
          </p:txBody>
        </p:sp>
        <p:sp>
          <p:nvSpPr>
            <p:cNvPr id="67" name="rc67"/>
            <p:cNvSpPr/>
            <p:nvPr/>
          </p:nvSpPr>
          <p:spPr>
            <a:xfrm>
              <a:off x="2843532" y="2273161"/>
              <a:ext cx="5338999" cy="2899338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2843532" y="2056935"/>
              <a:ext cx="5338999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>
              <a:off x="5311149" y="2120710"/>
              <a:ext cx="403765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Chicken</a:t>
              </a:r>
            </a:p>
          </p:txBody>
        </p:sp>
        <p:sp>
          <p:nvSpPr>
            <p:cNvPr id="70" name="pl70"/>
            <p:cNvSpPr/>
            <p:nvPr/>
          </p:nvSpPr>
          <p:spPr>
            <a:xfrm>
              <a:off x="3392730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416632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5440535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6464438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7488341" y="5172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5"/>
            <p:cNvSpPr/>
            <p:nvPr/>
          </p:nvSpPr>
          <p:spPr>
            <a:xfrm>
              <a:off x="3343043" y="5236877"/>
              <a:ext cx="99372" cy="78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-2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366946" y="5237477"/>
              <a:ext cx="99372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5409458" y="5235021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6433361" y="5237477"/>
              <a:ext cx="62155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457264" y="5236877"/>
              <a:ext cx="62155" cy="78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2681530" y="5011551"/>
              <a:ext cx="99372" cy="78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-2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2681530" y="4389907"/>
              <a:ext cx="99372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2718747" y="3765207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2718747" y="3145418"/>
              <a:ext cx="62155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718747" y="2522573"/>
              <a:ext cx="62155" cy="78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85" name="pl85"/>
            <p:cNvSpPr/>
            <p:nvPr/>
          </p:nvSpPr>
          <p:spPr>
            <a:xfrm>
              <a:off x="2808738" y="50498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2808738" y="44276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2808738" y="38053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2808738" y="3183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2808738" y="25609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tx90"/>
            <p:cNvSpPr/>
            <p:nvPr/>
          </p:nvSpPr>
          <p:spPr>
            <a:xfrm>
              <a:off x="5140317" y="5344591"/>
              <a:ext cx="745430" cy="1304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PC1   [42%]</a:t>
              </a:r>
            </a:p>
          </p:txBody>
        </p:sp>
        <p:sp>
          <p:nvSpPr>
            <p:cNvPr id="91" name="tx91"/>
            <p:cNvSpPr/>
            <p:nvPr/>
          </p:nvSpPr>
          <p:spPr>
            <a:xfrm rot="-5400000">
              <a:off x="2119654" y="3657619"/>
              <a:ext cx="861938" cy="1304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PC2   [14.7%]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446042" y="1987346"/>
            <a:ext cx="5806080" cy="3588157"/>
            <a:chOff x="2446042" y="1987346"/>
            <a:chExt cx="5806080" cy="3588157"/>
          </a:xfrm>
        </p:grpSpPr>
        <p:sp>
          <p:nvSpPr>
            <p:cNvPr id="3" name="rc3"/>
            <p:cNvSpPr/>
            <p:nvPr/>
          </p:nvSpPr>
          <p:spPr>
            <a:xfrm>
              <a:off x="2446041" y="1987346"/>
              <a:ext cx="5806079" cy="35881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446041" y="1987346"/>
              <a:ext cx="5806079" cy="35881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936739" y="2273161"/>
              <a:ext cx="5245793" cy="218207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5517425" y="3509725"/>
              <a:ext cx="63202" cy="63202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3726375" y="3186409"/>
              <a:ext cx="63202" cy="63202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6352773" y="419415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5589192" y="3894659"/>
              <a:ext cx="63202" cy="63202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4722042" y="3265088"/>
              <a:ext cx="63202" cy="63202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5229146" y="358695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7557446" y="331907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7568956" y="280354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6304804" y="430690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4245324" y="3561374"/>
              <a:ext cx="63202" cy="63202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5295587" y="379873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7397116" y="295423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7912486" y="2340745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6308619" y="422782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3823611" y="3464490"/>
              <a:ext cx="63202" cy="63202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602520" y="3130032"/>
              <a:ext cx="63202" cy="63202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5122895" y="370579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6953753" y="3487125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5869374" y="355752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7287379" y="2592495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6233995" y="418666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189712" y="3366652"/>
              <a:ext cx="63202" cy="63202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143582" y="3167925"/>
              <a:ext cx="63202" cy="63202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5136627" y="3623875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198694" y="4208428"/>
              <a:ext cx="63202" cy="63202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6458557" y="425575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6745678" y="3961605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6632259" y="403641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6965787" y="384518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6908007" y="372160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6663861" y="2985834"/>
              <a:ext cx="925186" cy="1082179"/>
            </a:xfrm>
            <a:custGeom>
              <a:avLst/>
              <a:pathLst>
                <a:path w="925186" h="1082179">
                  <a:moveTo>
                    <a:pt x="0" y="1082179"/>
                  </a:moveTo>
                  <a:lnTo>
                    <a:pt x="333527" y="890950"/>
                  </a:lnTo>
                  <a:lnTo>
                    <a:pt x="925186" y="364837"/>
                  </a:lnTo>
                  <a:lnTo>
                    <a:pt x="764856" y="0"/>
                  </a:lnTo>
                  <a:lnTo>
                    <a:pt x="321493" y="53289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6985354" y="3383552"/>
              <a:ext cx="128690" cy="135174"/>
            </a:xfrm>
            <a:custGeom>
              <a:avLst/>
              <a:pathLst>
                <a:path w="128690" h="135174">
                  <a:moveTo>
                    <a:pt x="23252" y="0"/>
                  </a:moveTo>
                  <a:lnTo>
                    <a:pt x="0" y="135174"/>
                  </a:lnTo>
                  <a:lnTo>
                    <a:pt x="128690" y="8772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777279" y="2372346"/>
              <a:ext cx="1166807" cy="1620860"/>
            </a:xfrm>
            <a:custGeom>
              <a:avLst/>
              <a:pathLst>
                <a:path w="1166807" h="1620860">
                  <a:moveTo>
                    <a:pt x="0" y="1620860"/>
                  </a:moveTo>
                  <a:lnTo>
                    <a:pt x="162329" y="1380854"/>
                  </a:lnTo>
                  <a:lnTo>
                    <a:pt x="823278" y="462803"/>
                  </a:lnTo>
                  <a:lnTo>
                    <a:pt x="1166807" y="0"/>
                  </a:lnTo>
                  <a:lnTo>
                    <a:pt x="541700" y="25175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318980" y="2516107"/>
              <a:ext cx="135803" cy="127229"/>
            </a:xfrm>
            <a:custGeom>
              <a:avLst/>
              <a:pathLst>
                <a:path w="135803" h="127229">
                  <a:moveTo>
                    <a:pt x="84564" y="0"/>
                  </a:moveTo>
                  <a:lnTo>
                    <a:pt x="0" y="107989"/>
                  </a:lnTo>
                  <a:lnTo>
                    <a:pt x="135803" y="12722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276555" y="4235803"/>
              <a:ext cx="224561" cy="120243"/>
            </a:xfrm>
            <a:custGeom>
              <a:avLst/>
              <a:pathLst>
                <a:path w="224561" h="120243">
                  <a:moveTo>
                    <a:pt x="224561" y="69091"/>
                  </a:moveTo>
                  <a:lnTo>
                    <a:pt x="118777" y="7494"/>
                  </a:lnTo>
                  <a:lnTo>
                    <a:pt x="70809" y="120243"/>
                  </a:lnTo>
                  <a:lnTo>
                    <a:pt x="74624" y="41168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276555" y="4233133"/>
              <a:ext cx="137133" cy="120096"/>
            </a:xfrm>
            <a:custGeom>
              <a:avLst/>
              <a:pathLst>
                <a:path w="137133" h="120096">
                  <a:moveTo>
                    <a:pt x="137133" y="0"/>
                  </a:moveTo>
                  <a:lnTo>
                    <a:pt x="0" y="2670"/>
                  </a:lnTo>
                  <a:lnTo>
                    <a:pt x="70879" y="12009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221313" y="3398253"/>
              <a:ext cx="3008982" cy="841776"/>
            </a:xfrm>
            <a:custGeom>
              <a:avLst/>
              <a:pathLst>
                <a:path w="3008982" h="841776">
                  <a:moveTo>
                    <a:pt x="3008982" y="841776"/>
                  </a:moveTo>
                  <a:lnTo>
                    <a:pt x="2399480" y="528007"/>
                  </a:lnTo>
                  <a:lnTo>
                    <a:pt x="1055611" y="194721"/>
                  </a:lnTo>
                  <a:lnTo>
                    <a:pt x="633899" y="97837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221313" y="3348595"/>
              <a:ext cx="127854" cy="135554"/>
            </a:xfrm>
            <a:custGeom>
              <a:avLst/>
              <a:pathLst>
                <a:path w="127854" h="135554">
                  <a:moveTo>
                    <a:pt x="127854" y="0"/>
                  </a:moveTo>
                  <a:lnTo>
                    <a:pt x="0" y="49658"/>
                  </a:lnTo>
                  <a:lnTo>
                    <a:pt x="106933" y="13555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175184" y="3161633"/>
              <a:ext cx="2373842" cy="379693"/>
            </a:xfrm>
            <a:custGeom>
              <a:avLst/>
              <a:pathLst>
                <a:path w="2373842" h="379693">
                  <a:moveTo>
                    <a:pt x="2373842" y="379693"/>
                  </a:moveTo>
                  <a:lnTo>
                    <a:pt x="1578460" y="135056"/>
                  </a:lnTo>
                  <a:lnTo>
                    <a:pt x="582792" y="56377"/>
                  </a:lnTo>
                  <a:lnTo>
                    <a:pt x="458937" y="0"/>
                  </a:lnTo>
                  <a:lnTo>
                    <a:pt x="0" y="3789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175184" y="3121404"/>
              <a:ext cx="124024" cy="136694"/>
            </a:xfrm>
            <a:custGeom>
              <a:avLst/>
              <a:pathLst>
                <a:path w="124024" h="136694">
                  <a:moveTo>
                    <a:pt x="112737" y="0"/>
                  </a:moveTo>
                  <a:lnTo>
                    <a:pt x="0" y="78121"/>
                  </a:lnTo>
                  <a:lnTo>
                    <a:pt x="124024" y="13669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165455" y="3606663"/>
              <a:ext cx="746478" cy="241212"/>
            </a:xfrm>
            <a:custGeom>
              <a:avLst/>
              <a:pathLst>
                <a:path w="746478" h="241212">
                  <a:moveTo>
                    <a:pt x="746478" y="0"/>
                  </a:moveTo>
                  <a:lnTo>
                    <a:pt x="106250" y="29432"/>
                  </a:lnTo>
                  <a:lnTo>
                    <a:pt x="172691" y="241212"/>
                  </a:lnTo>
                  <a:lnTo>
                    <a:pt x="0" y="148272"/>
                  </a:lnTo>
                  <a:lnTo>
                    <a:pt x="13731" y="6635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091913" y="3673019"/>
              <a:ext cx="135272" cy="128487"/>
            </a:xfrm>
            <a:custGeom>
              <a:avLst/>
              <a:pathLst>
                <a:path w="135272" h="128487">
                  <a:moveTo>
                    <a:pt x="135272" y="128487"/>
                  </a:moveTo>
                  <a:lnTo>
                    <a:pt x="87273" y="0"/>
                  </a:lnTo>
                  <a:lnTo>
                    <a:pt x="0" y="10581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863151" y="3612814"/>
              <a:ext cx="972094" cy="285506"/>
            </a:xfrm>
            <a:custGeom>
              <a:avLst/>
              <a:pathLst>
                <a:path w="972094" h="285506">
                  <a:moveTo>
                    <a:pt x="972094" y="0"/>
                  </a:moveTo>
                  <a:lnTo>
                    <a:pt x="0" y="285506"/>
                  </a:lnTo>
                </a:path>
              </a:pathLst>
            </a:custGeom>
            <a:ln w="8130" cap="flat">
              <a:solidFill>
                <a:srgbClr val="FF634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863151" y="3833180"/>
              <a:ext cx="87464" cy="86352"/>
            </a:xfrm>
            <a:custGeom>
              <a:avLst/>
              <a:pathLst>
                <a:path w="87464" h="86352">
                  <a:moveTo>
                    <a:pt x="62102" y="0"/>
                  </a:moveTo>
                  <a:lnTo>
                    <a:pt x="0" y="65140"/>
                  </a:lnTo>
                  <a:lnTo>
                    <a:pt x="87464" y="86352"/>
                  </a:lnTo>
                </a:path>
              </a:pathLst>
            </a:custGeom>
            <a:ln w="8130" cap="flat">
              <a:solidFill>
                <a:srgbClr val="FF634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835245" y="3333971"/>
              <a:ext cx="778407" cy="278842"/>
            </a:xfrm>
            <a:custGeom>
              <a:avLst/>
              <a:pathLst>
                <a:path w="778407" h="278842">
                  <a:moveTo>
                    <a:pt x="0" y="278842"/>
                  </a:moveTo>
                  <a:lnTo>
                    <a:pt x="778407" y="0"/>
                  </a:lnTo>
                </a:path>
              </a:pathLst>
            </a:custGeom>
            <a:ln w="8130" cap="flat">
              <a:solidFill>
                <a:srgbClr val="FF634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6525100" y="3317892"/>
              <a:ext cx="88552" cy="84727"/>
            </a:xfrm>
            <a:custGeom>
              <a:avLst/>
              <a:pathLst>
                <a:path w="88552" h="84727">
                  <a:moveTo>
                    <a:pt x="30351" y="84727"/>
                  </a:moveTo>
                  <a:lnTo>
                    <a:pt x="88552" y="16078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FF634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835245" y="3379682"/>
              <a:ext cx="728134" cy="233131"/>
            </a:xfrm>
            <a:custGeom>
              <a:avLst/>
              <a:pathLst>
                <a:path w="728134" h="233131">
                  <a:moveTo>
                    <a:pt x="0" y="233131"/>
                  </a:moveTo>
                  <a:lnTo>
                    <a:pt x="728134" y="0"/>
                  </a:lnTo>
                </a:path>
              </a:pathLst>
            </a:custGeom>
            <a:ln w="8130" cap="flat">
              <a:solidFill>
                <a:srgbClr val="FF634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6475427" y="3360592"/>
              <a:ext cx="87952" cy="85713"/>
            </a:xfrm>
            <a:custGeom>
              <a:avLst/>
              <a:pathLst>
                <a:path w="87952" h="85713">
                  <a:moveTo>
                    <a:pt x="27443" y="85713"/>
                  </a:moveTo>
                  <a:lnTo>
                    <a:pt x="87952" y="19090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FF634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6618740" y="3239270"/>
              <a:ext cx="57059" cy="86948"/>
            </a:xfrm>
            <a:custGeom>
              <a:avLst/>
              <a:pathLst>
                <a:path w="57059" h="86948">
                  <a:moveTo>
                    <a:pt x="57059" y="0"/>
                  </a:moveTo>
                  <a:lnTo>
                    <a:pt x="0" y="86948"/>
                  </a:lnTo>
                </a:path>
              </a:pathLst>
            </a:custGeom>
            <a:ln w="6775" cap="rnd">
              <a:solidFill>
                <a:srgbClr val="B3B3B3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3979012" y="3971632"/>
              <a:ext cx="969822" cy="820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MAG - chromosome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698659" y="3148576"/>
              <a:ext cx="373542" cy="1006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plasmid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6183571" y="3387003"/>
              <a:ext cx="301448" cy="102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phage</a:t>
              </a:r>
            </a:p>
          </p:txBody>
        </p:sp>
        <p:sp>
          <p:nvSpPr>
            <p:cNvPr id="58" name="rc58"/>
            <p:cNvSpPr/>
            <p:nvPr/>
          </p:nvSpPr>
          <p:spPr>
            <a:xfrm>
              <a:off x="2936739" y="2056935"/>
              <a:ext cx="5245793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5357752" y="2120710"/>
              <a:ext cx="403765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Chicken</a:t>
              </a:r>
            </a:p>
          </p:txBody>
        </p:sp>
        <p:sp>
          <p:nvSpPr>
            <p:cNvPr id="60" name="pl60"/>
            <p:cNvSpPr/>
            <p:nvPr/>
          </p:nvSpPr>
          <p:spPr>
            <a:xfrm>
              <a:off x="2936739" y="4455232"/>
              <a:ext cx="5245793" cy="0"/>
            </a:xfrm>
            <a:custGeom>
              <a:avLst/>
              <a:pathLst>
                <a:path w="5245793" h="0">
                  <a:moveTo>
                    <a:pt x="0" y="0"/>
                  </a:moveTo>
                  <a:lnTo>
                    <a:pt x="52457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3393621" y="445523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614433" y="445523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835245" y="445523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7056057" y="445523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5"/>
            <p:cNvSpPr/>
            <p:nvPr/>
          </p:nvSpPr>
          <p:spPr>
            <a:xfrm>
              <a:off x="3297332" y="4517753"/>
              <a:ext cx="192578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-5.0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518144" y="4517644"/>
              <a:ext cx="192578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-2.5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5757564" y="4517753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6978376" y="4517644"/>
              <a:ext cx="15536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2.5</a:t>
              </a:r>
            </a:p>
          </p:txBody>
        </p:sp>
        <p:sp>
          <p:nvSpPr>
            <p:cNvPr id="69" name="pl69"/>
            <p:cNvSpPr/>
            <p:nvPr/>
          </p:nvSpPr>
          <p:spPr>
            <a:xfrm>
              <a:off x="2936739" y="2273161"/>
              <a:ext cx="0" cy="2182070"/>
            </a:xfrm>
            <a:custGeom>
              <a:avLst/>
              <a:pathLst>
                <a:path w="0" h="2182070">
                  <a:moveTo>
                    <a:pt x="0" y="218207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2681530" y="4026517"/>
              <a:ext cx="192578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-2.5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718747" y="3572623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2718747" y="3118511"/>
              <a:ext cx="15536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2.5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718747" y="2664617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5.0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2901944" y="40668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2901944" y="36128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2901944" y="31588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2901944" y="27048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5186920" y="4627323"/>
              <a:ext cx="745430" cy="1304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PC1   [42%]</a:t>
              </a:r>
            </a:p>
          </p:txBody>
        </p:sp>
        <p:sp>
          <p:nvSpPr>
            <p:cNvPr id="79" name="tx79"/>
            <p:cNvSpPr/>
            <p:nvPr/>
          </p:nvSpPr>
          <p:spPr>
            <a:xfrm rot="-5400000">
              <a:off x="2119654" y="3298985"/>
              <a:ext cx="861938" cy="1304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PC2   [14.7%]</a:t>
              </a:r>
            </a:p>
          </p:txBody>
        </p:sp>
        <p:sp>
          <p:nvSpPr>
            <p:cNvPr id="80" name="rc80"/>
            <p:cNvSpPr/>
            <p:nvPr/>
          </p:nvSpPr>
          <p:spPr>
            <a:xfrm>
              <a:off x="2733559" y="4927824"/>
              <a:ext cx="3894018" cy="5780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2803148" y="5164106"/>
              <a:ext cx="380491" cy="1028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colour</a:t>
              </a:r>
            </a:p>
          </p:txBody>
        </p:sp>
        <p:sp>
          <p:nvSpPr>
            <p:cNvPr id="82" name="rc82"/>
            <p:cNvSpPr/>
            <p:nvPr/>
          </p:nvSpPr>
          <p:spPr>
            <a:xfrm>
              <a:off x="3253229" y="4997413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331356" y="5075540"/>
              <a:ext cx="63202" cy="63202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3275174" y="51071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3331955" y="5038561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3253229" y="5216869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331356" y="5294996"/>
              <a:ext cx="63202" cy="63202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3275174" y="53265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3331955" y="5258017"/>
              <a:ext cx="118784" cy="137159"/>
            </a:xfrm>
            <a:custGeom>
              <a:avLst/>
              <a:pathLst>
                <a:path w="118784" h="137159">
                  <a:moveTo>
                    <a:pt x="0" y="137159"/>
                  </a:moveTo>
                  <a:lnTo>
                    <a:pt x="118784" y="68579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4251700" y="499741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4329827" y="5075540"/>
              <a:ext cx="63202" cy="63202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4273645" y="51071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4330426" y="5038561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4251700" y="5216869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4329827" y="5294996"/>
              <a:ext cx="63202" cy="63202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4273645" y="53265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4330426" y="5258017"/>
              <a:ext cx="118784" cy="137159"/>
            </a:xfrm>
            <a:custGeom>
              <a:avLst/>
              <a:pathLst>
                <a:path w="118784" h="137159">
                  <a:moveTo>
                    <a:pt x="0" y="137159"/>
                  </a:moveTo>
                  <a:lnTo>
                    <a:pt x="118784" y="68579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5334045" y="499741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412172" y="5075540"/>
              <a:ext cx="63202" cy="63202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5355991" y="51071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5412772" y="5038561"/>
              <a:ext cx="118784" cy="137160"/>
            </a:xfrm>
            <a:custGeom>
              <a:avLst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5334045" y="5216869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412172" y="5294996"/>
              <a:ext cx="63202" cy="63202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5355991" y="53265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5412772" y="5258017"/>
              <a:ext cx="118784" cy="137159"/>
            </a:xfrm>
            <a:custGeom>
              <a:avLst/>
              <a:pathLst>
                <a:path w="118784" h="137159">
                  <a:moveTo>
                    <a:pt x="0" y="137159"/>
                  </a:moveTo>
                  <a:lnTo>
                    <a:pt x="118784" y="68579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6" name="tx106"/>
            <p:cNvSpPr/>
            <p:nvPr/>
          </p:nvSpPr>
          <p:spPr>
            <a:xfrm>
              <a:off x="3542274" y="5062639"/>
              <a:ext cx="639836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CCUG59168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3542274" y="5282259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4540745" y="5062694"/>
              <a:ext cx="723711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CTX+HV292.1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4540745" y="5284332"/>
              <a:ext cx="434925" cy="823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HV292.1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5623090" y="5067059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5623090" y="5282095"/>
              <a:ext cx="934898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VAN+CCUG59168</a:t>
              </a:r>
            </a:p>
          </p:txBody>
        </p:sp>
        <p:sp>
          <p:nvSpPr>
            <p:cNvPr id="112" name="rc112"/>
            <p:cNvSpPr/>
            <p:nvPr/>
          </p:nvSpPr>
          <p:spPr>
            <a:xfrm>
              <a:off x="6766756" y="4927824"/>
              <a:ext cx="148536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6905934" y="4997413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6984061" y="50755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7388879" y="4997413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7467006" y="50755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7871825" y="4997413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7938993" y="505799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tx119"/>
            <p:cNvSpPr/>
            <p:nvPr/>
          </p:nvSpPr>
          <p:spPr>
            <a:xfrm>
              <a:off x="7194979" y="5066677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7677924" y="5066786"/>
              <a:ext cx="124311" cy="80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90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8160870" y="5067059"/>
              <a:ext cx="155252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>fconstan</cp:lastModifiedBy>
  <cp:revision>5</cp:revision>
  <dcterms:created xsi:type="dcterms:W3CDTF">2015-07-14T21:05:00Z</dcterms:created>
  <dcterms:modified xsi:type="dcterms:W3CDTF">2022-08-09T17:45:05Z</dcterms:modified>
</cp:coreProperties>
</file>