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181648" y="2273161"/>
              <a:ext cx="1274054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81648" y="3259491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81648" y="3072615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81648" y="288574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81648" y="2698864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81648" y="251198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81648" y="232511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81648" y="316605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81648" y="297917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81648" y="2792302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81648" y="2605426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81648" y="2418551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20533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18675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16817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420533" y="2603558"/>
              <a:ext cx="0" cy="161647"/>
            </a:xfrm>
            <a:custGeom>
              <a:avLst/>
              <a:pathLst>
                <a:path w="0" h="161647">
                  <a:moveTo>
                    <a:pt x="0" y="1616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420533" y="3070747"/>
              <a:ext cx="0" cy="125206"/>
            </a:xfrm>
            <a:custGeom>
              <a:avLst/>
              <a:pathLst>
                <a:path w="0" h="125206">
                  <a:moveTo>
                    <a:pt x="0" y="0"/>
                  </a:moveTo>
                  <a:lnTo>
                    <a:pt x="0" y="125206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271230" y="2765205"/>
              <a:ext cx="298606" cy="305541"/>
            </a:xfrm>
            <a:custGeom>
              <a:avLst/>
              <a:pathLst>
                <a:path w="298606" h="305541">
                  <a:moveTo>
                    <a:pt x="0" y="0"/>
                  </a:moveTo>
                  <a:lnTo>
                    <a:pt x="0" y="305541"/>
                  </a:lnTo>
                  <a:lnTo>
                    <a:pt x="298606" y="305541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E64B35">
                <a:alpha val="69803"/>
              </a:srgbClr>
            </a:solidFill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71230" y="2891346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818675" y="2760533"/>
              <a:ext cx="0" cy="18687"/>
            </a:xfrm>
            <a:custGeom>
              <a:avLst/>
              <a:pathLst>
                <a:path w="0" h="18687">
                  <a:moveTo>
                    <a:pt x="0" y="186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818675" y="3061403"/>
              <a:ext cx="0" cy="57931"/>
            </a:xfrm>
            <a:custGeom>
              <a:avLst/>
              <a:pathLst>
                <a:path w="0" h="57931">
                  <a:moveTo>
                    <a:pt x="0" y="0"/>
                  </a:moveTo>
                  <a:lnTo>
                    <a:pt x="0" y="57931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669372" y="2779221"/>
              <a:ext cx="298606" cy="282182"/>
            </a:xfrm>
            <a:custGeom>
              <a:avLst/>
              <a:pathLst>
                <a:path w="298606" h="282182">
                  <a:moveTo>
                    <a:pt x="0" y="0"/>
                  </a:moveTo>
                  <a:lnTo>
                    <a:pt x="0" y="282182"/>
                  </a:lnTo>
                  <a:lnTo>
                    <a:pt x="298606" y="282182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4DBBD5">
                <a:alpha val="69803"/>
              </a:srgbClr>
            </a:solidFill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669372" y="2833415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16817" y="2411076"/>
              <a:ext cx="0" cy="291525"/>
            </a:xfrm>
            <a:custGeom>
              <a:avLst/>
              <a:pathLst>
                <a:path w="0" h="291525">
                  <a:moveTo>
                    <a:pt x="0" y="2915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16817" y="2971702"/>
              <a:ext cx="0" cy="136419"/>
            </a:xfrm>
            <a:custGeom>
              <a:avLst/>
              <a:pathLst>
                <a:path w="0" h="136419">
                  <a:moveTo>
                    <a:pt x="0" y="0"/>
                  </a:moveTo>
                  <a:lnTo>
                    <a:pt x="0" y="136419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067514" y="2702602"/>
              <a:ext cx="298606" cy="269100"/>
            </a:xfrm>
            <a:custGeom>
              <a:avLst/>
              <a:pathLst>
                <a:path w="298606" h="269100">
                  <a:moveTo>
                    <a:pt x="0" y="0"/>
                  </a:moveTo>
                  <a:lnTo>
                    <a:pt x="0" y="269100"/>
                  </a:lnTo>
                  <a:lnTo>
                    <a:pt x="298606" y="269100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00A087">
                <a:alpha val="69803"/>
              </a:srgbClr>
            </a:solidFill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067514" y="2814727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710425" y="2785464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09727" y="26745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318591" y="30800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494820" y="26483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14985" y="2869558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517749" y="28894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295787" y="3177903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109658" y="3004108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316360" y="27866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478460" y="27978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526700" y="302959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307539" y="275862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5032" y="2613538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15037" y="2393025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289706" y="26745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693901" y="3097546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20061" y="3101284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098280" y="2912539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484558" y="267639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279497" y="2843395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04302" y="2656520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512076" y="30557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895262" y="27511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02904" y="2951783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526912" y="28875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08015" y="3144265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06311" y="2834051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323546" y="269882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14374" y="3043352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00221" y="2585507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317283" y="26371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296226" y="294550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709689" y="2815364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496317" y="31323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869562" y="27343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522724" y="286327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320271" y="30090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467028" y="28352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883367" y="27324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181648" y="2273161"/>
              <a:ext cx="1274054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181648" y="3362344"/>
              <a:ext cx="1274054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181648" y="4239287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81648" y="395065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181648" y="366201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181648" y="337338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181648" y="409497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181648" y="3806335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181648" y="351770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420533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818675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216817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95707" y="414686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420533" y="3621978"/>
              <a:ext cx="0" cy="69200"/>
            </a:xfrm>
            <a:custGeom>
              <a:avLst/>
              <a:pathLst>
                <a:path w="0" h="69200">
                  <a:moveTo>
                    <a:pt x="0" y="69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420533" y="3871702"/>
              <a:ext cx="0" cy="268951"/>
            </a:xfrm>
            <a:custGeom>
              <a:avLst/>
              <a:pathLst>
                <a:path w="0" h="268951">
                  <a:moveTo>
                    <a:pt x="0" y="0"/>
                  </a:moveTo>
                  <a:lnTo>
                    <a:pt x="0" y="268951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271230" y="3691178"/>
              <a:ext cx="298606" cy="180524"/>
            </a:xfrm>
            <a:custGeom>
              <a:avLst/>
              <a:pathLst>
                <a:path w="298606" h="180524">
                  <a:moveTo>
                    <a:pt x="0" y="0"/>
                  </a:moveTo>
                  <a:lnTo>
                    <a:pt x="0" y="180524"/>
                  </a:lnTo>
                  <a:lnTo>
                    <a:pt x="298606" y="180524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E64B35">
                <a:alpha val="69803"/>
              </a:srgbClr>
            </a:solidFill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271230" y="3798252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818675" y="3682302"/>
              <a:ext cx="0" cy="70936"/>
            </a:xfrm>
            <a:custGeom>
              <a:avLst/>
              <a:pathLst>
                <a:path w="0" h="70936">
                  <a:moveTo>
                    <a:pt x="0" y="709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818675" y="3948768"/>
              <a:ext cx="0" cy="173352"/>
            </a:xfrm>
            <a:custGeom>
              <a:avLst/>
              <a:pathLst>
                <a:path w="0" h="173352">
                  <a:moveTo>
                    <a:pt x="0" y="0"/>
                  </a:moveTo>
                  <a:lnTo>
                    <a:pt x="0" y="173352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669372" y="3753239"/>
              <a:ext cx="298606" cy="195529"/>
            </a:xfrm>
            <a:custGeom>
              <a:avLst/>
              <a:pathLst>
                <a:path w="298606" h="195529">
                  <a:moveTo>
                    <a:pt x="0" y="0"/>
                  </a:moveTo>
                  <a:lnTo>
                    <a:pt x="0" y="195529"/>
                  </a:lnTo>
                  <a:lnTo>
                    <a:pt x="298606" y="195529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4DBBD5">
                <a:alpha val="69803"/>
              </a:srgbClr>
            </a:solidFill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669372" y="3789900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216817" y="3487614"/>
              <a:ext cx="0" cy="174772"/>
            </a:xfrm>
            <a:custGeom>
              <a:avLst/>
              <a:pathLst>
                <a:path w="0" h="174772">
                  <a:moveTo>
                    <a:pt x="0" y="1747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216817" y="3822925"/>
              <a:ext cx="0" cy="212300"/>
            </a:xfrm>
            <a:custGeom>
              <a:avLst/>
              <a:pathLst>
                <a:path w="0" h="212300">
                  <a:moveTo>
                    <a:pt x="0" y="0"/>
                  </a:moveTo>
                  <a:lnTo>
                    <a:pt x="0" y="21230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067514" y="3662387"/>
              <a:ext cx="298606" cy="160537"/>
            </a:xfrm>
            <a:custGeom>
              <a:avLst/>
              <a:pathLst>
                <a:path w="298606" h="160537">
                  <a:moveTo>
                    <a:pt x="0" y="0"/>
                  </a:moveTo>
                  <a:lnTo>
                    <a:pt x="0" y="160537"/>
                  </a:lnTo>
                  <a:lnTo>
                    <a:pt x="298606" y="160537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00A087">
                <a:alpha val="69803"/>
              </a:srgbClr>
            </a:solidFill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067514" y="3781349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10425" y="3664251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309727" y="36693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318591" y="38741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494820" y="3770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14985" y="3771849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517749" y="382146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295787" y="4122604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109658" y="3763298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316360" y="38228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478460" y="35970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526700" y="379206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307539" y="35847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125032" y="3642138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115037" y="3469564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289706" y="377214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693901" y="4104070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20061" y="4087308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98280" y="4017174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484558" y="35939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279497" y="3730573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304302" y="3665953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512076" y="38298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895262" y="37712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02904" y="3811292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526912" y="385745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08015" y="4153639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106311" y="3673217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323546" y="363651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714374" y="3930718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300221" y="3668819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317283" y="35568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296226" y="37840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709689" y="3735188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496317" y="405875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869562" y="37150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522724" y="36889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320271" y="378843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467028" y="36674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883367" y="373760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3181648" y="3362344"/>
              <a:ext cx="1274054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3181648" y="4451526"/>
              <a:ext cx="1274054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181648" y="5372274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181648" y="5145476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181648" y="491867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181648" y="469188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181648" y="446508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181648" y="5258875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181648" y="5032077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181648" y="4805279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181648" y="4578481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420533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818675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216817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95707" y="519984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420533" y="4627519"/>
              <a:ext cx="0" cy="112540"/>
            </a:xfrm>
            <a:custGeom>
              <a:avLst/>
              <a:pathLst>
                <a:path w="0" h="112540">
                  <a:moveTo>
                    <a:pt x="0" y="1125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420533" y="4921375"/>
              <a:ext cx="0" cy="235621"/>
            </a:xfrm>
            <a:custGeom>
              <a:avLst/>
              <a:pathLst>
                <a:path w="0" h="235621">
                  <a:moveTo>
                    <a:pt x="0" y="0"/>
                  </a:moveTo>
                  <a:lnTo>
                    <a:pt x="0" y="235621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271230" y="4740060"/>
              <a:ext cx="298606" cy="181315"/>
            </a:xfrm>
            <a:custGeom>
              <a:avLst/>
              <a:pathLst>
                <a:path w="298606" h="181315">
                  <a:moveTo>
                    <a:pt x="0" y="0"/>
                  </a:moveTo>
                  <a:lnTo>
                    <a:pt x="0" y="181315"/>
                  </a:lnTo>
                  <a:lnTo>
                    <a:pt x="298606" y="181315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E64B35">
                <a:alpha val="69803"/>
              </a:srgbClr>
            </a:solidFill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271230" y="4782560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818675" y="4711819"/>
              <a:ext cx="0" cy="94392"/>
            </a:xfrm>
            <a:custGeom>
              <a:avLst/>
              <a:pathLst>
                <a:path w="0" h="94392">
                  <a:moveTo>
                    <a:pt x="0" y="943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818675" y="4958694"/>
              <a:ext cx="0" cy="219303"/>
            </a:xfrm>
            <a:custGeom>
              <a:avLst/>
              <a:pathLst>
                <a:path w="0" h="219303">
                  <a:moveTo>
                    <a:pt x="0" y="0"/>
                  </a:moveTo>
                  <a:lnTo>
                    <a:pt x="0" y="219303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669372" y="4806211"/>
              <a:ext cx="298606" cy="152483"/>
            </a:xfrm>
            <a:custGeom>
              <a:avLst/>
              <a:pathLst>
                <a:path w="298606" h="152483">
                  <a:moveTo>
                    <a:pt x="0" y="0"/>
                  </a:moveTo>
                  <a:lnTo>
                    <a:pt x="0" y="152483"/>
                  </a:lnTo>
                  <a:lnTo>
                    <a:pt x="298606" y="152483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4DBBD5">
                <a:alpha val="69803"/>
              </a:srgbClr>
            </a:solidFill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669372" y="4836215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191991" y="5111166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216817" y="4585078"/>
              <a:ext cx="0" cy="125229"/>
            </a:xfrm>
            <a:custGeom>
              <a:avLst/>
              <a:pathLst>
                <a:path w="0" h="125229">
                  <a:moveTo>
                    <a:pt x="0" y="1252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216817" y="4851509"/>
              <a:ext cx="0" cy="78249"/>
            </a:xfrm>
            <a:custGeom>
              <a:avLst/>
              <a:pathLst>
                <a:path w="0" h="78249">
                  <a:moveTo>
                    <a:pt x="0" y="0"/>
                  </a:moveTo>
                  <a:lnTo>
                    <a:pt x="0" y="78249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067514" y="4710308"/>
              <a:ext cx="298606" cy="141201"/>
            </a:xfrm>
            <a:custGeom>
              <a:avLst/>
              <a:pathLst>
                <a:path w="298606" h="141201">
                  <a:moveTo>
                    <a:pt x="0" y="0"/>
                  </a:moveTo>
                  <a:lnTo>
                    <a:pt x="0" y="141201"/>
                  </a:lnTo>
                  <a:lnTo>
                    <a:pt x="298606" y="141201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00A087">
                <a:alpha val="69803"/>
              </a:srgbClr>
            </a:solidFill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067514" y="4766632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710425" y="4693768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309727" y="473856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318591" y="48363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494820" y="48758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14985" y="4803346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517749" y="48613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295787" y="5138947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109658" y="4726838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316360" y="49016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478460" y="459944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526700" y="47506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307539" y="459904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125032" y="4722707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115037" y="4567027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289706" y="487087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693901" y="5159946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720061" y="5133643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098280" y="5117942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484558" y="464084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279497" y="4758808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304302" y="4740146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512076" y="47881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895262" y="48458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102904" y="4820505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526912" y="49107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308015" y="5206616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106311" y="4686267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23546" y="46882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14374" y="4940643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300221" y="4764510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317283" y="46063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296226" y="478500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709689" y="4775943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496317" y="507217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869562" y="477814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522724" y="4693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320271" y="4757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467028" y="467716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883367" y="48081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3181648" y="4451526"/>
              <a:ext cx="1274054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4525291" y="2273161"/>
              <a:ext cx="1274054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525291" y="3259491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525291" y="3072615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525291" y="288574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525291" y="2698864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525291" y="251198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4525291" y="232511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4525291" y="316605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525291" y="297917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525291" y="2792302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4525291" y="2605426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525291" y="2418551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764176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162318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560460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764176" y="2594214"/>
              <a:ext cx="0" cy="162581"/>
            </a:xfrm>
            <a:custGeom>
              <a:avLst/>
              <a:pathLst>
                <a:path w="0" h="162581">
                  <a:moveTo>
                    <a:pt x="0" y="1625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764176" y="3005340"/>
              <a:ext cx="0" cy="241069"/>
            </a:xfrm>
            <a:custGeom>
              <a:avLst/>
              <a:pathLst>
                <a:path w="0" h="241069">
                  <a:moveTo>
                    <a:pt x="0" y="0"/>
                  </a:moveTo>
                  <a:lnTo>
                    <a:pt x="0" y="241069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614873" y="2756796"/>
              <a:ext cx="298606" cy="248544"/>
            </a:xfrm>
            <a:custGeom>
              <a:avLst/>
              <a:pathLst>
                <a:path w="298606" h="248544">
                  <a:moveTo>
                    <a:pt x="0" y="0"/>
                  </a:moveTo>
                  <a:lnTo>
                    <a:pt x="0" y="248544"/>
                  </a:lnTo>
                  <a:lnTo>
                    <a:pt x="298606" y="248544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E64B35">
                <a:alpha val="69803"/>
              </a:srgbClr>
            </a:solidFill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614873" y="2934327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162318" y="2482088"/>
              <a:ext cx="0" cy="233594"/>
            </a:xfrm>
            <a:custGeom>
              <a:avLst/>
              <a:pathLst>
                <a:path w="0" h="233594">
                  <a:moveTo>
                    <a:pt x="0" y="2335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162318" y="2967031"/>
              <a:ext cx="0" cy="30834"/>
            </a:xfrm>
            <a:custGeom>
              <a:avLst/>
              <a:pathLst>
                <a:path w="0" h="30834">
                  <a:moveTo>
                    <a:pt x="0" y="0"/>
                  </a:moveTo>
                  <a:lnTo>
                    <a:pt x="0" y="30834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013015" y="2715683"/>
              <a:ext cx="298606" cy="251347"/>
            </a:xfrm>
            <a:custGeom>
              <a:avLst/>
              <a:pathLst>
                <a:path w="298606" h="251347">
                  <a:moveTo>
                    <a:pt x="0" y="0"/>
                  </a:moveTo>
                  <a:lnTo>
                    <a:pt x="0" y="251347"/>
                  </a:lnTo>
                  <a:lnTo>
                    <a:pt x="298606" y="251347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4DBBD5">
                <a:alpha val="69803"/>
              </a:srgbClr>
            </a:solidFill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013015" y="2911902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535634" y="320476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535634" y="322158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535634" y="229468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560460" y="2373701"/>
              <a:ext cx="0" cy="296197"/>
            </a:xfrm>
            <a:custGeom>
              <a:avLst/>
              <a:pathLst>
                <a:path w="0" h="296197">
                  <a:moveTo>
                    <a:pt x="0" y="296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560460" y="2890412"/>
              <a:ext cx="0" cy="318622"/>
            </a:xfrm>
            <a:custGeom>
              <a:avLst/>
              <a:pathLst>
                <a:path w="0" h="318622">
                  <a:moveTo>
                    <a:pt x="0" y="0"/>
                  </a:moveTo>
                  <a:lnTo>
                    <a:pt x="0" y="318622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411157" y="2669898"/>
              <a:ext cx="298606" cy="220513"/>
            </a:xfrm>
            <a:custGeom>
              <a:avLst/>
              <a:pathLst>
                <a:path w="298606" h="220513">
                  <a:moveTo>
                    <a:pt x="0" y="0"/>
                  </a:moveTo>
                  <a:lnTo>
                    <a:pt x="0" y="220513"/>
                  </a:lnTo>
                  <a:lnTo>
                    <a:pt x="298606" y="220513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00A087">
                <a:alpha val="69803"/>
              </a:srgbClr>
            </a:solidFill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411157" y="2777352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054069" y="2873295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53370" y="32015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662234" y="32183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838464" y="266331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058628" y="2914408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861393" y="256614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639430" y="3228359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453301" y="2733139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261862" y="296979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618387" y="27717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870343" y="29548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854898" y="295858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661487" y="28352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458680" y="2421056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440538" y="2355650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628498" y="229143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063704" y="2748089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043782" y="2957389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431673" y="3190984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815952" y="27941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647945" y="2882639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662907" y="2615407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840763" y="29062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241217" y="260351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474028" y="2757432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844470" y="285019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653671" y="3157346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474377" y="2824708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250828" y="26707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632960" y="257548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069973" y="2979814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650774" y="2641570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644285" y="27081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636244" y="27492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020394" y="2464038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866368" y="290999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265772" y="291373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810671" y="31473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625152" y="28894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836662" y="29959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4525291" y="2273161"/>
              <a:ext cx="1274054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4525291" y="3362344"/>
              <a:ext cx="1274054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525291" y="4239287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525291" y="395065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525291" y="366201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525291" y="337338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525291" y="409497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525291" y="3806335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525291" y="351770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764176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162318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560460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764176" y="3555643"/>
              <a:ext cx="0" cy="169631"/>
            </a:xfrm>
            <a:custGeom>
              <a:avLst/>
              <a:pathLst>
                <a:path w="0" h="169631">
                  <a:moveTo>
                    <a:pt x="0" y="169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764176" y="3897181"/>
              <a:ext cx="0" cy="253499"/>
            </a:xfrm>
            <a:custGeom>
              <a:avLst/>
              <a:pathLst>
                <a:path w="0" h="253499">
                  <a:moveTo>
                    <a:pt x="0" y="0"/>
                  </a:moveTo>
                  <a:lnTo>
                    <a:pt x="0" y="253499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614873" y="3725275"/>
              <a:ext cx="298606" cy="171906"/>
            </a:xfrm>
            <a:custGeom>
              <a:avLst/>
              <a:pathLst>
                <a:path w="298606" h="171906">
                  <a:moveTo>
                    <a:pt x="0" y="0"/>
                  </a:moveTo>
                  <a:lnTo>
                    <a:pt x="0" y="171906"/>
                  </a:lnTo>
                  <a:lnTo>
                    <a:pt x="298606" y="171906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E64B35">
                <a:alpha val="69803"/>
              </a:srgbClr>
            </a:solidFill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614873" y="3781990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162318" y="3493584"/>
              <a:ext cx="0" cy="126159"/>
            </a:xfrm>
            <a:custGeom>
              <a:avLst/>
              <a:pathLst>
                <a:path w="0" h="126159">
                  <a:moveTo>
                    <a:pt x="0" y="1261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162318" y="3839435"/>
              <a:ext cx="0" cy="31104"/>
            </a:xfrm>
            <a:custGeom>
              <a:avLst/>
              <a:pathLst>
                <a:path w="0" h="31104">
                  <a:moveTo>
                    <a:pt x="0" y="0"/>
                  </a:moveTo>
                  <a:lnTo>
                    <a:pt x="0" y="31104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013015" y="3619743"/>
              <a:ext cx="298606" cy="219692"/>
            </a:xfrm>
            <a:custGeom>
              <a:avLst/>
              <a:pathLst>
                <a:path w="298606" h="219692">
                  <a:moveTo>
                    <a:pt x="0" y="0"/>
                  </a:moveTo>
                  <a:lnTo>
                    <a:pt x="0" y="219692"/>
                  </a:lnTo>
                  <a:lnTo>
                    <a:pt x="298606" y="219692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4DBBD5">
                <a:alpha val="69803"/>
              </a:srgbClr>
            </a:solidFill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5013015" y="3764464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535634" y="412706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535634" y="406502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535634" y="338386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535634" y="419917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5560460" y="3473727"/>
              <a:ext cx="0" cy="128318"/>
            </a:xfrm>
            <a:custGeom>
              <a:avLst/>
              <a:pathLst>
                <a:path w="0" h="128318">
                  <a:moveTo>
                    <a:pt x="0" y="1283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5560460" y="3715429"/>
              <a:ext cx="0" cy="14361"/>
            </a:xfrm>
            <a:custGeom>
              <a:avLst/>
              <a:pathLst>
                <a:path w="0" h="14361">
                  <a:moveTo>
                    <a:pt x="0" y="0"/>
                  </a:moveTo>
                  <a:lnTo>
                    <a:pt x="0" y="14361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411157" y="3602045"/>
              <a:ext cx="298606" cy="113384"/>
            </a:xfrm>
            <a:custGeom>
              <a:avLst/>
              <a:pathLst>
                <a:path w="298606" h="113384">
                  <a:moveTo>
                    <a:pt x="0" y="0"/>
                  </a:moveTo>
                  <a:lnTo>
                    <a:pt x="0" y="113384"/>
                  </a:lnTo>
                  <a:lnTo>
                    <a:pt x="298606" y="113384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00A087">
                <a:alpha val="69803"/>
              </a:srgbClr>
            </a:solidFill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411157" y="3669588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054069" y="3715213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653370" y="41238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662234" y="40617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838464" y="373589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058628" y="3796001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861393" y="352757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639430" y="4097910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453301" y="3585355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261862" y="38424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618387" y="35726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870343" y="38242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854898" y="38135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661487" y="358809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458680" y="3471170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440538" y="3390638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628498" y="34456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063704" y="3600721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043782" y="3844099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431673" y="4205952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815952" y="36886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647945" y="3715794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662907" y="3561803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840763" y="36685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241217" y="35945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474028" y="3711741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844470" y="37539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653671" y="4132629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474377" y="3659063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250828" y="35735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632960" y="36489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069973" y="3777614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650774" y="3758424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644285" y="36371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636244" y="36415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020394" y="3475533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866368" y="37938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265772" y="381982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810671" y="401604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625152" y="36729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836662" y="391397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4525291" y="3362344"/>
              <a:ext cx="1274054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4525291" y="4451526"/>
              <a:ext cx="1274054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4525291" y="5372274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4525291" y="5145476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4525291" y="491867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525291" y="469188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4525291" y="446508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525291" y="5258875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525291" y="5032077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525291" y="4805279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525291" y="4578481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764176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5162318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560460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4764176" y="4619527"/>
              <a:ext cx="0" cy="125691"/>
            </a:xfrm>
            <a:custGeom>
              <a:avLst/>
              <a:pathLst>
                <a:path w="0" h="125691">
                  <a:moveTo>
                    <a:pt x="0" y="1256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4764176" y="4924645"/>
              <a:ext cx="0" cy="260901"/>
            </a:xfrm>
            <a:custGeom>
              <a:avLst/>
              <a:pathLst>
                <a:path w="0" h="260901">
                  <a:moveTo>
                    <a:pt x="0" y="0"/>
                  </a:moveTo>
                  <a:lnTo>
                    <a:pt x="0" y="260901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614873" y="4745218"/>
              <a:ext cx="298606" cy="179426"/>
            </a:xfrm>
            <a:custGeom>
              <a:avLst/>
              <a:pathLst>
                <a:path w="298606" h="179426">
                  <a:moveTo>
                    <a:pt x="0" y="0"/>
                  </a:moveTo>
                  <a:lnTo>
                    <a:pt x="0" y="179426"/>
                  </a:lnTo>
                  <a:lnTo>
                    <a:pt x="298606" y="179426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E64B35">
                <a:alpha val="69803"/>
              </a:srgbClr>
            </a:solidFill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4614873" y="4847311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162318" y="4573945"/>
              <a:ext cx="0" cy="82796"/>
            </a:xfrm>
            <a:custGeom>
              <a:avLst/>
              <a:pathLst>
                <a:path w="0" h="82796">
                  <a:moveTo>
                    <a:pt x="0" y="82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5162318" y="4866287"/>
              <a:ext cx="0" cy="15537"/>
            </a:xfrm>
            <a:custGeom>
              <a:avLst/>
              <a:pathLst>
                <a:path w="0" h="15537">
                  <a:moveTo>
                    <a:pt x="0" y="0"/>
                  </a:moveTo>
                  <a:lnTo>
                    <a:pt x="0" y="15537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013015" y="4656741"/>
              <a:ext cx="298606" cy="209545"/>
            </a:xfrm>
            <a:custGeom>
              <a:avLst/>
              <a:pathLst>
                <a:path w="298606" h="209545">
                  <a:moveTo>
                    <a:pt x="0" y="0"/>
                  </a:moveTo>
                  <a:lnTo>
                    <a:pt x="0" y="209545"/>
                  </a:lnTo>
                  <a:lnTo>
                    <a:pt x="298606" y="209545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4DBBD5">
                <a:alpha val="69803"/>
              </a:srgbClr>
            </a:solidFill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5013015" y="4760915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535634" y="512455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535634" y="501443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535634" y="524943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5560460" y="4497871"/>
              <a:ext cx="0" cy="104865"/>
            </a:xfrm>
            <a:custGeom>
              <a:avLst/>
              <a:pathLst>
                <a:path w="0" h="104865">
                  <a:moveTo>
                    <a:pt x="0" y="1048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560460" y="4777235"/>
              <a:ext cx="0" cy="7078"/>
            </a:xfrm>
            <a:custGeom>
              <a:avLst/>
              <a:pathLst>
                <a:path w="0" h="7078">
                  <a:moveTo>
                    <a:pt x="0" y="0"/>
                  </a:moveTo>
                  <a:lnTo>
                    <a:pt x="0" y="7078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411157" y="4602737"/>
              <a:ext cx="298606" cy="174498"/>
            </a:xfrm>
            <a:custGeom>
              <a:avLst/>
              <a:pathLst>
                <a:path w="298606" h="174498">
                  <a:moveTo>
                    <a:pt x="0" y="0"/>
                  </a:moveTo>
                  <a:lnTo>
                    <a:pt x="0" y="174498"/>
                  </a:lnTo>
                  <a:lnTo>
                    <a:pt x="298606" y="174498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00A087">
                <a:alpha val="69803"/>
              </a:srgbClr>
            </a:solidFill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411157" y="4689386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054069" y="4725721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653370" y="51213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662234" y="50111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838464" y="482758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058628" y="4816800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861393" y="45914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639430" y="5061785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453301" y="4610307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261862" y="485375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618387" y="457795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870343" y="48358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854898" y="481924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661487" y="457137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458680" y="4561878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440538" y="4479821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628498" y="456192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063704" y="4624740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043782" y="4862958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431673" y="5256212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815952" y="47219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647945" y="4722401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662907" y="4620084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840763" y="46463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241217" y="46650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474028" y="4766263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844470" y="47865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653671" y="5167495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474377" y="4671335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250828" y="46165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632960" y="47420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069973" y="4760007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650774" y="4862748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644285" y="468587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5636244" y="467689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020394" y="4555894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866368" y="48150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265772" y="484869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810671" y="49986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625152" y="4660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836662" y="49404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4525291" y="4451526"/>
              <a:ext cx="1274054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5868934" y="2273161"/>
              <a:ext cx="1274054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5868934" y="3259491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5868934" y="3072615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5868934" y="288574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5868934" y="2698864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868934" y="251198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868934" y="232511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5868934" y="316605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5868934" y="297917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5868934" y="2792302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5868934" y="2605426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5868934" y="2418551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6107819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6505961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6904103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6107819" y="2513857"/>
              <a:ext cx="0" cy="298066"/>
            </a:xfrm>
            <a:custGeom>
              <a:avLst/>
              <a:pathLst>
                <a:path w="0" h="298066">
                  <a:moveTo>
                    <a:pt x="0" y="2980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6107819" y="3104384"/>
              <a:ext cx="0" cy="136419"/>
            </a:xfrm>
            <a:custGeom>
              <a:avLst/>
              <a:pathLst>
                <a:path w="0" h="136419">
                  <a:moveTo>
                    <a:pt x="0" y="0"/>
                  </a:moveTo>
                  <a:lnTo>
                    <a:pt x="0" y="136419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958516" y="2811924"/>
              <a:ext cx="298606" cy="292460"/>
            </a:xfrm>
            <a:custGeom>
              <a:avLst/>
              <a:pathLst>
                <a:path w="298606" h="292460">
                  <a:moveTo>
                    <a:pt x="0" y="0"/>
                  </a:moveTo>
                  <a:lnTo>
                    <a:pt x="0" y="292460"/>
                  </a:lnTo>
                  <a:lnTo>
                    <a:pt x="298606" y="292460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E64B35">
                <a:alpha val="69803"/>
              </a:srgbClr>
            </a:solidFill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5958516" y="2953015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6505961" y="2637195"/>
              <a:ext cx="0" cy="107453"/>
            </a:xfrm>
            <a:custGeom>
              <a:avLst/>
              <a:pathLst>
                <a:path w="0" h="107453">
                  <a:moveTo>
                    <a:pt x="0" y="107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6505961" y="2995996"/>
              <a:ext cx="0" cy="123337"/>
            </a:xfrm>
            <a:custGeom>
              <a:avLst/>
              <a:pathLst>
                <a:path w="0" h="123337">
                  <a:moveTo>
                    <a:pt x="0" y="0"/>
                  </a:moveTo>
                  <a:lnTo>
                    <a:pt x="0" y="123337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6356658" y="2744649"/>
              <a:ext cx="298606" cy="251347"/>
            </a:xfrm>
            <a:custGeom>
              <a:avLst/>
              <a:pathLst>
                <a:path w="298606" h="251347">
                  <a:moveTo>
                    <a:pt x="0" y="0"/>
                  </a:moveTo>
                  <a:lnTo>
                    <a:pt x="0" y="251347"/>
                  </a:lnTo>
                  <a:lnTo>
                    <a:pt x="298606" y="251347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4DBBD5">
                <a:alpha val="69803"/>
              </a:srgbClr>
            </a:solidFill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6356658" y="2834349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6904103" y="2480220"/>
              <a:ext cx="0" cy="300869"/>
            </a:xfrm>
            <a:custGeom>
              <a:avLst/>
              <a:pathLst>
                <a:path w="0" h="300869">
                  <a:moveTo>
                    <a:pt x="0" y="3008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6904103" y="3002537"/>
              <a:ext cx="0" cy="98109"/>
            </a:xfrm>
            <a:custGeom>
              <a:avLst/>
              <a:pathLst>
                <a:path w="0" h="98109">
                  <a:moveTo>
                    <a:pt x="0" y="0"/>
                  </a:moveTo>
                  <a:lnTo>
                    <a:pt x="0" y="98109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754800" y="2781089"/>
              <a:ext cx="298606" cy="221447"/>
            </a:xfrm>
            <a:custGeom>
              <a:avLst/>
              <a:pathLst>
                <a:path w="298606" h="221447">
                  <a:moveTo>
                    <a:pt x="0" y="0"/>
                  </a:moveTo>
                  <a:lnTo>
                    <a:pt x="0" y="221447"/>
                  </a:lnTo>
                  <a:lnTo>
                    <a:pt x="298606" y="221447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00A087">
                <a:alpha val="69803"/>
              </a:srgbClr>
            </a:solidFill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6754800" y="2859577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97712" y="2692026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6997013" y="272311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005877" y="29978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182107" y="28128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02271" y="2961127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205036" y="26147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983074" y="3114365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796944" y="2970471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6605505" y="297353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6962030" y="28315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6213986" y="306323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6198541" y="309500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005130" y="28090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802323" y="2792939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784181" y="2501413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6972141" y="27997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407347" y="3101284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387425" y="3024665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775316" y="2693895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6159595" y="27941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991588" y="2863952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006551" y="2783595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6184406" y="304080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584860" y="28539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817671" y="2998502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188113" y="2719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997314" y="3093809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818021" y="2895720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594472" y="275862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976603" y="30725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413616" y="2746220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994417" y="2495807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987929" y="24521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979887" y="29922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64037" y="2619145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6210011" y="29249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609415" y="27100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6154315" y="321273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6968795" y="28688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6180305" y="30688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5868934" y="2273161"/>
              <a:ext cx="1274054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5868934" y="3362344"/>
              <a:ext cx="1274054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5868934" y="4239287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868934" y="395065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868934" y="366201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868934" y="337338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868934" y="409497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5868934" y="3806335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868934" y="351770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6107819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6505961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6904103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6107819" y="3547873"/>
              <a:ext cx="0" cy="149879"/>
            </a:xfrm>
            <a:custGeom>
              <a:avLst/>
              <a:pathLst>
                <a:path w="0" h="149879">
                  <a:moveTo>
                    <a:pt x="0" y="1498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6107819" y="4006664"/>
              <a:ext cx="0" cy="328928"/>
            </a:xfrm>
            <a:custGeom>
              <a:avLst/>
              <a:pathLst>
                <a:path w="0" h="328928">
                  <a:moveTo>
                    <a:pt x="0" y="0"/>
                  </a:moveTo>
                  <a:lnTo>
                    <a:pt x="0" y="328928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5958516" y="3697753"/>
              <a:ext cx="298606" cy="308911"/>
            </a:xfrm>
            <a:custGeom>
              <a:avLst/>
              <a:pathLst>
                <a:path w="298606" h="308911">
                  <a:moveTo>
                    <a:pt x="0" y="0"/>
                  </a:moveTo>
                  <a:lnTo>
                    <a:pt x="0" y="308911"/>
                  </a:lnTo>
                  <a:lnTo>
                    <a:pt x="298606" y="308911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E64B35">
                <a:alpha val="69803"/>
              </a:srgbClr>
            </a:solidFill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5958516" y="3843835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6505961" y="3601387"/>
              <a:ext cx="0" cy="99034"/>
            </a:xfrm>
            <a:custGeom>
              <a:avLst/>
              <a:pathLst>
                <a:path w="0" h="99034">
                  <a:moveTo>
                    <a:pt x="0" y="990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6505961" y="3928501"/>
              <a:ext cx="0" cy="117487"/>
            </a:xfrm>
            <a:custGeom>
              <a:avLst/>
              <a:pathLst>
                <a:path w="0" h="117487">
                  <a:moveTo>
                    <a:pt x="0" y="0"/>
                  </a:moveTo>
                  <a:lnTo>
                    <a:pt x="0" y="117487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356658" y="3700421"/>
              <a:ext cx="298606" cy="228079"/>
            </a:xfrm>
            <a:custGeom>
              <a:avLst/>
              <a:pathLst>
                <a:path w="298606" h="228079">
                  <a:moveTo>
                    <a:pt x="0" y="0"/>
                  </a:moveTo>
                  <a:lnTo>
                    <a:pt x="0" y="228079"/>
                  </a:lnTo>
                  <a:lnTo>
                    <a:pt x="298606" y="228079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4DBBD5">
                <a:alpha val="69803"/>
              </a:srgbClr>
            </a:solidFill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6356658" y="3736667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6904103" y="3576675"/>
              <a:ext cx="0" cy="154938"/>
            </a:xfrm>
            <a:custGeom>
              <a:avLst/>
              <a:pathLst>
                <a:path w="0" h="154938">
                  <a:moveTo>
                    <a:pt x="0" y="1549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6904103" y="3862985"/>
              <a:ext cx="0" cy="102656"/>
            </a:xfrm>
            <a:custGeom>
              <a:avLst/>
              <a:pathLst>
                <a:path w="0" h="102656">
                  <a:moveTo>
                    <a:pt x="0" y="0"/>
                  </a:moveTo>
                  <a:lnTo>
                    <a:pt x="0" y="102656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6754800" y="3731614"/>
              <a:ext cx="298606" cy="131370"/>
            </a:xfrm>
            <a:custGeom>
              <a:avLst/>
              <a:pathLst>
                <a:path w="298606" h="131370">
                  <a:moveTo>
                    <a:pt x="0" y="0"/>
                  </a:moveTo>
                  <a:lnTo>
                    <a:pt x="0" y="131370"/>
                  </a:lnTo>
                  <a:lnTo>
                    <a:pt x="298606" y="131370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00A087">
                <a:alpha val="69803"/>
              </a:srgbClr>
            </a:solidFill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6754800" y="3820527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397712" y="3708890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6997013" y="370647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005877" y="37966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6182107" y="366007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402271" y="3728343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6205036" y="36360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983074" y="4012579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796944" y="3824847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6605505" y="39166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6962030" y="379263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6213986" y="38643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6198541" y="40478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005130" y="37296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802323" y="3887790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784181" y="3629213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6972141" y="385500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407347" y="4027938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387425" y="4019862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775316" y="3802476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6159595" y="36628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991588" y="3686556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006551" y="3820572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6184406" y="381576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6584860" y="38518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817671" y="3947591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6188113" y="368044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997314" y="4006048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818021" y="3710631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6594472" y="367096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6976603" y="38864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413616" y="3686529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994417" y="3529823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6987929" y="35486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6979887" y="37747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364037" y="3583337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6210011" y="38813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6609415" y="364121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6154315" y="43075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6968795" y="36964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6180305" y="39611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5868934" y="3362344"/>
              <a:ext cx="1274054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5868934" y="4451526"/>
              <a:ext cx="1274054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5868934" y="5372274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5868934" y="5145476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5868934" y="4918678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5868934" y="4691880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5868934" y="4465083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5868934" y="5258875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5868934" y="5032077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5868934" y="4805279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5868934" y="4578481"/>
              <a:ext cx="1274054" cy="0"/>
            </a:xfrm>
            <a:custGeom>
              <a:avLst/>
              <a:pathLst>
                <a:path w="1274054" h="0">
                  <a:moveTo>
                    <a:pt x="0" y="0"/>
                  </a:moveTo>
                  <a:lnTo>
                    <a:pt x="1274054" y="0"/>
                  </a:lnTo>
                  <a:lnTo>
                    <a:pt x="127405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6107819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6505961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6904103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6107819" y="4632777"/>
              <a:ext cx="0" cy="96400"/>
            </a:xfrm>
            <a:custGeom>
              <a:avLst/>
              <a:pathLst>
                <a:path w="0" h="96400">
                  <a:moveTo>
                    <a:pt x="0" y="964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6107819" y="5015983"/>
              <a:ext cx="0" cy="408791"/>
            </a:xfrm>
            <a:custGeom>
              <a:avLst/>
              <a:pathLst>
                <a:path w="0" h="408791">
                  <a:moveTo>
                    <a:pt x="0" y="0"/>
                  </a:moveTo>
                  <a:lnTo>
                    <a:pt x="0" y="408791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5958516" y="4729178"/>
              <a:ext cx="298606" cy="286805"/>
            </a:xfrm>
            <a:custGeom>
              <a:avLst/>
              <a:pathLst>
                <a:path w="298606" h="286805">
                  <a:moveTo>
                    <a:pt x="0" y="0"/>
                  </a:moveTo>
                  <a:lnTo>
                    <a:pt x="0" y="286805"/>
                  </a:lnTo>
                  <a:lnTo>
                    <a:pt x="298606" y="286805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E64B35">
                <a:alpha val="69803"/>
              </a:srgbClr>
            </a:solidFill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5958516" y="4860954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6505961" y="4664339"/>
              <a:ext cx="0" cy="60511"/>
            </a:xfrm>
            <a:custGeom>
              <a:avLst/>
              <a:pathLst>
                <a:path w="0" h="60511">
                  <a:moveTo>
                    <a:pt x="0" y="605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6505961" y="4973233"/>
              <a:ext cx="0" cy="120754"/>
            </a:xfrm>
            <a:custGeom>
              <a:avLst/>
              <a:pathLst>
                <a:path w="0" h="120754">
                  <a:moveTo>
                    <a:pt x="0" y="0"/>
                  </a:moveTo>
                  <a:lnTo>
                    <a:pt x="0" y="120754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6356658" y="4724851"/>
              <a:ext cx="298606" cy="248382"/>
            </a:xfrm>
            <a:custGeom>
              <a:avLst/>
              <a:pathLst>
                <a:path w="298606" h="248382">
                  <a:moveTo>
                    <a:pt x="0" y="0"/>
                  </a:moveTo>
                  <a:lnTo>
                    <a:pt x="0" y="248382"/>
                  </a:lnTo>
                  <a:lnTo>
                    <a:pt x="298606" y="248382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4DBBD5">
                <a:alpha val="69803"/>
              </a:srgbClr>
            </a:solidFill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6356658" y="4778821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6904103" y="4677427"/>
              <a:ext cx="0" cy="88081"/>
            </a:xfrm>
            <a:custGeom>
              <a:avLst/>
              <a:pathLst>
                <a:path w="0" h="88081">
                  <a:moveTo>
                    <a:pt x="0" y="880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6904103" y="4904634"/>
              <a:ext cx="0" cy="100397"/>
            </a:xfrm>
            <a:custGeom>
              <a:avLst/>
              <a:pathLst>
                <a:path w="0" h="100397">
                  <a:moveTo>
                    <a:pt x="0" y="0"/>
                  </a:moveTo>
                  <a:lnTo>
                    <a:pt x="0" y="100397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6754800" y="4765509"/>
              <a:ext cx="298606" cy="139125"/>
            </a:xfrm>
            <a:custGeom>
              <a:avLst/>
              <a:pathLst>
                <a:path w="298606" h="139125">
                  <a:moveTo>
                    <a:pt x="0" y="0"/>
                  </a:moveTo>
                  <a:lnTo>
                    <a:pt x="0" y="139125"/>
                  </a:lnTo>
                  <a:lnTo>
                    <a:pt x="298606" y="139125"/>
                  </a:lnTo>
                  <a:lnTo>
                    <a:pt x="298606" y="0"/>
                  </a:lnTo>
                  <a:close/>
                </a:path>
              </a:pathLst>
            </a:custGeom>
            <a:solidFill>
              <a:srgbClr val="00A087">
                <a:alpha val="69803"/>
              </a:srgbClr>
            </a:solidFill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6754800" y="4803420"/>
              <a:ext cx="298606" cy="0"/>
            </a:xfrm>
            <a:custGeom>
              <a:avLst/>
              <a:pathLst>
                <a:path w="298606" h="0">
                  <a:moveTo>
                    <a:pt x="0" y="0"/>
                  </a:moveTo>
                  <a:lnTo>
                    <a:pt x="298606" y="0"/>
                  </a:lnTo>
                </a:path>
              </a:pathLst>
            </a:custGeom>
            <a:ln w="27101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397712" y="4784255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6997013" y="47707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005877" y="47753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6182107" y="46767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402271" y="4701729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6205036" y="471437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983074" y="5017306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796944" y="4830122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6605505" y="495479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6962030" y="48455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6213986" y="483288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6198541" y="50787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7005130" y="477047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802323" y="4985300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784181" y="4737108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6972141" y="49397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407347" y="5047509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387425" y="5075938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775316" y="4904345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6159595" y="46878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91588" y="4691343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006551" y="4899921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6184406" y="477742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584860" y="49162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817671" y="4986980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6188113" y="47381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97314" y="5020159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818021" y="4709546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6594472" y="471199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6976603" y="485880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413616" y="4737287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94417" y="4614726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6987929" y="46493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6979887" y="47477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364037" y="4646289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6210011" y="49277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6609415" y="46904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4DBB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6154315" y="53967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6968795" y="4701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6180305" y="49685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E64B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rc608"/>
            <p:cNvSpPr/>
            <p:nvPr/>
          </p:nvSpPr>
          <p:spPr>
            <a:xfrm>
              <a:off x="5868934" y="4451526"/>
              <a:ext cx="1274054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3181648" y="2056935"/>
              <a:ext cx="1274054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tx610"/>
            <p:cNvSpPr/>
            <p:nvPr/>
          </p:nvSpPr>
          <p:spPr>
            <a:xfrm>
              <a:off x="3604323" y="2122729"/>
              <a:ext cx="428704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Baseline</a:t>
              </a:r>
            </a:p>
          </p:txBody>
        </p:sp>
        <p:sp>
          <p:nvSpPr>
            <p:cNvPr id="611" name="rc611"/>
            <p:cNvSpPr/>
            <p:nvPr/>
          </p:nvSpPr>
          <p:spPr>
            <a:xfrm>
              <a:off x="4525291" y="2056935"/>
              <a:ext cx="1274054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tx612"/>
            <p:cNvSpPr/>
            <p:nvPr/>
          </p:nvSpPr>
          <p:spPr>
            <a:xfrm>
              <a:off x="4705756" y="2122729"/>
              <a:ext cx="913125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 weeks treatment</a:t>
              </a:r>
            </a:p>
          </p:txBody>
        </p:sp>
        <p:sp>
          <p:nvSpPr>
            <p:cNvPr id="613" name="rc613"/>
            <p:cNvSpPr/>
            <p:nvPr/>
          </p:nvSpPr>
          <p:spPr>
            <a:xfrm>
              <a:off x="5868934" y="2056935"/>
              <a:ext cx="1274054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tx614"/>
            <p:cNvSpPr/>
            <p:nvPr/>
          </p:nvSpPr>
          <p:spPr>
            <a:xfrm>
              <a:off x="6300968" y="2122729"/>
              <a:ext cx="409986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4 weeks</a:t>
              </a:r>
            </a:p>
          </p:txBody>
        </p:sp>
        <p:sp>
          <p:nvSpPr>
            <p:cNvPr id="615" name="rc615"/>
            <p:cNvSpPr/>
            <p:nvPr/>
          </p:nvSpPr>
          <p:spPr>
            <a:xfrm>
              <a:off x="2681530" y="2273161"/>
              <a:ext cx="216226" cy="1019593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tx616"/>
            <p:cNvSpPr/>
            <p:nvPr/>
          </p:nvSpPr>
          <p:spPr>
            <a:xfrm rot="-5400000">
              <a:off x="2558510" y="2741621"/>
              <a:ext cx="459754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617" name="rc617"/>
            <p:cNvSpPr/>
            <p:nvPr/>
          </p:nvSpPr>
          <p:spPr>
            <a:xfrm>
              <a:off x="2681530" y="3362344"/>
              <a:ext cx="216226" cy="1019593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tx618"/>
            <p:cNvSpPr/>
            <p:nvPr/>
          </p:nvSpPr>
          <p:spPr>
            <a:xfrm rot="-5400000">
              <a:off x="2327105" y="3819944"/>
              <a:ext cx="900846" cy="104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diversity_shannon</a:t>
              </a:r>
            </a:p>
          </p:txBody>
        </p:sp>
        <p:sp>
          <p:nvSpPr>
            <p:cNvPr id="619" name="rc619"/>
            <p:cNvSpPr/>
            <p:nvPr/>
          </p:nvSpPr>
          <p:spPr>
            <a:xfrm>
              <a:off x="2681530" y="4451526"/>
              <a:ext cx="216226" cy="1019593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tx620"/>
            <p:cNvSpPr/>
            <p:nvPr/>
          </p:nvSpPr>
          <p:spPr>
            <a:xfrm rot="-5400000">
              <a:off x="2358565" y="4909590"/>
              <a:ext cx="838854" cy="103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evenness_pielou</a:t>
              </a:r>
            </a:p>
          </p:txBody>
        </p:sp>
        <p:sp>
          <p:nvSpPr>
            <p:cNvPr id="621" name="tx621"/>
            <p:cNvSpPr/>
            <p:nvPr/>
          </p:nvSpPr>
          <p:spPr>
            <a:xfrm>
              <a:off x="2932551" y="31255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22" name="tx622"/>
            <p:cNvSpPr/>
            <p:nvPr/>
          </p:nvSpPr>
          <p:spPr>
            <a:xfrm>
              <a:off x="2932551" y="2938877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23" name="tx623"/>
            <p:cNvSpPr/>
            <p:nvPr/>
          </p:nvSpPr>
          <p:spPr>
            <a:xfrm>
              <a:off x="2932551" y="2751893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624" name="tx624"/>
            <p:cNvSpPr/>
            <p:nvPr/>
          </p:nvSpPr>
          <p:spPr>
            <a:xfrm>
              <a:off x="2932551" y="2565235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2932551" y="2378032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626" name="pl626"/>
            <p:cNvSpPr/>
            <p:nvPr/>
          </p:nvSpPr>
          <p:spPr>
            <a:xfrm>
              <a:off x="3146853" y="3166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3146853" y="2979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3146853" y="2792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3146853" y="26054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3146853" y="241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tx631"/>
            <p:cNvSpPr/>
            <p:nvPr/>
          </p:nvSpPr>
          <p:spPr>
            <a:xfrm>
              <a:off x="3056862" y="4054670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632" name="tx632"/>
            <p:cNvSpPr/>
            <p:nvPr/>
          </p:nvSpPr>
          <p:spPr>
            <a:xfrm>
              <a:off x="3056862" y="3768054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33" name="tx633"/>
            <p:cNvSpPr/>
            <p:nvPr/>
          </p:nvSpPr>
          <p:spPr>
            <a:xfrm>
              <a:off x="3056862" y="3478983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34" name="pl634"/>
            <p:cNvSpPr/>
            <p:nvPr/>
          </p:nvSpPr>
          <p:spPr>
            <a:xfrm>
              <a:off x="3146853" y="40949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3146853" y="380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3146853" y="3517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tx637"/>
            <p:cNvSpPr/>
            <p:nvPr/>
          </p:nvSpPr>
          <p:spPr>
            <a:xfrm>
              <a:off x="2963656" y="5218684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638" name="tx638"/>
            <p:cNvSpPr/>
            <p:nvPr/>
          </p:nvSpPr>
          <p:spPr>
            <a:xfrm>
              <a:off x="2963656" y="4991559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639" name="tx639"/>
            <p:cNvSpPr/>
            <p:nvPr/>
          </p:nvSpPr>
          <p:spPr>
            <a:xfrm>
              <a:off x="2963656" y="476508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</a:t>
              </a:r>
            </a:p>
          </p:txBody>
        </p:sp>
        <p:sp>
          <p:nvSpPr>
            <p:cNvPr id="640" name="tx640"/>
            <p:cNvSpPr/>
            <p:nvPr/>
          </p:nvSpPr>
          <p:spPr>
            <a:xfrm>
              <a:off x="2963656" y="4537963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641" name="pl641"/>
            <p:cNvSpPr/>
            <p:nvPr/>
          </p:nvSpPr>
          <p:spPr>
            <a:xfrm>
              <a:off x="3146853" y="5258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3146853" y="5032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3146853" y="4805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3146853" y="4578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tx645"/>
            <p:cNvSpPr/>
            <p:nvPr/>
          </p:nvSpPr>
          <p:spPr>
            <a:xfrm rot="-5400000">
              <a:off x="2096428" y="3806895"/>
              <a:ext cx="908322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Diversity index</a:t>
              </a:r>
            </a:p>
          </p:txBody>
        </p:sp>
        <p:sp>
          <p:nvSpPr>
            <p:cNvPr id="646" name="rc646"/>
            <p:cNvSpPr/>
            <p:nvPr/>
          </p:nvSpPr>
          <p:spPr>
            <a:xfrm>
              <a:off x="7282166" y="2914039"/>
              <a:ext cx="490378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tx647"/>
            <p:cNvSpPr/>
            <p:nvPr/>
          </p:nvSpPr>
          <p:spPr>
            <a:xfrm>
              <a:off x="7351756" y="3021521"/>
              <a:ext cx="217394" cy="7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</a:t>
              </a:r>
            </a:p>
          </p:txBody>
        </p:sp>
        <p:sp>
          <p:nvSpPr>
            <p:cNvPr id="648" name="rc648"/>
            <p:cNvSpPr/>
            <p:nvPr/>
          </p:nvSpPr>
          <p:spPr>
            <a:xfrm>
              <a:off x="7351756" y="318432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443433" y="32760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rc650"/>
            <p:cNvSpPr/>
            <p:nvPr/>
          </p:nvSpPr>
          <p:spPr>
            <a:xfrm>
              <a:off x="7351756" y="34037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7437173" y="348543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tx652"/>
            <p:cNvSpPr/>
            <p:nvPr/>
          </p:nvSpPr>
          <p:spPr>
            <a:xfrm>
              <a:off x="7640801" y="3256315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53" name="tx653"/>
            <p:cNvSpPr/>
            <p:nvPr/>
          </p:nvSpPr>
          <p:spPr>
            <a:xfrm>
              <a:off x="7640801" y="3475171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54" name="rc654"/>
            <p:cNvSpPr/>
            <p:nvPr/>
          </p:nvSpPr>
          <p:spPr>
            <a:xfrm>
              <a:off x="7282166" y="3832002"/>
              <a:ext cx="900365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rc655"/>
            <p:cNvSpPr/>
            <p:nvPr/>
          </p:nvSpPr>
          <p:spPr>
            <a:xfrm>
              <a:off x="7351756" y="41022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7461484" y="426687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7461484" y="412423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8"/>
            <p:cNvSpPr/>
            <p:nvPr/>
          </p:nvSpPr>
          <p:spPr>
            <a:xfrm>
              <a:off x="7379188" y="4157149"/>
              <a:ext cx="164591" cy="109727"/>
            </a:xfrm>
            <a:prstGeom prst="rect">
              <a:avLst/>
            </a:prstGeom>
            <a:solidFill>
              <a:srgbClr val="E64B35">
                <a:alpha val="69803"/>
              </a:srgbClr>
            </a:solidFill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7379188" y="421201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E64B3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7443433" y="4193962"/>
              <a:ext cx="36101" cy="36101"/>
            </a:xfrm>
            <a:prstGeom prst="ellipse">
              <a:avLst/>
            </a:prstGeom>
            <a:solidFill>
              <a:srgbClr val="E64B35">
                <a:alpha val="100000"/>
              </a:srgbClr>
            </a:solidFill>
            <a:ln w="9000" cap="rnd">
              <a:solidFill>
                <a:srgbClr val="E64B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rc661"/>
            <p:cNvSpPr/>
            <p:nvPr/>
          </p:nvSpPr>
          <p:spPr>
            <a:xfrm>
              <a:off x="7351756" y="432174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7461484" y="448633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461484" y="434368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4"/>
            <p:cNvSpPr/>
            <p:nvPr/>
          </p:nvSpPr>
          <p:spPr>
            <a:xfrm>
              <a:off x="7379188" y="4376605"/>
              <a:ext cx="164591" cy="109727"/>
            </a:xfrm>
            <a:prstGeom prst="rect">
              <a:avLst/>
            </a:prstGeom>
            <a:solidFill>
              <a:srgbClr val="4DBBD5">
                <a:alpha val="69803"/>
              </a:srgbClr>
            </a:solidFill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7379188" y="443146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4DBBD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7443433" y="4413418"/>
              <a:ext cx="36101" cy="36101"/>
            </a:xfrm>
            <a:prstGeom prst="ellipse">
              <a:avLst/>
            </a:prstGeom>
            <a:solidFill>
              <a:srgbClr val="4DBBD5">
                <a:alpha val="100000"/>
              </a:srgbClr>
            </a:solidFill>
            <a:ln w="9000" cap="rnd">
              <a:solidFill>
                <a:srgbClr val="4DBB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rc667"/>
            <p:cNvSpPr/>
            <p:nvPr/>
          </p:nvSpPr>
          <p:spPr>
            <a:xfrm>
              <a:off x="7351756" y="454119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461484" y="470578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461484" y="456314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7379188" y="4596061"/>
              <a:ext cx="164591" cy="109727"/>
            </a:xfrm>
            <a:prstGeom prst="rect">
              <a:avLst/>
            </a:prstGeom>
            <a:solidFill>
              <a:srgbClr val="00A087">
                <a:alpha val="69803"/>
              </a:srgbClr>
            </a:solidFill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379188" y="465092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00A08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443433" y="4632874"/>
              <a:ext cx="36101" cy="36101"/>
            </a:xfrm>
            <a:prstGeom prst="ellipse">
              <a:avLst/>
            </a:prstGeom>
            <a:solidFill>
              <a:srgbClr val="00A087">
                <a:alpha val="100000"/>
              </a:srgbClr>
            </a:solidFill>
            <a:ln w="9000" cap="rnd">
              <a:solidFill>
                <a:srgbClr val="00A0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tx673"/>
            <p:cNvSpPr/>
            <p:nvPr/>
          </p:nvSpPr>
          <p:spPr>
            <a:xfrm>
              <a:off x="7640801" y="4167402"/>
              <a:ext cx="242237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Slow</a:t>
              </a:r>
            </a:p>
          </p:txBody>
        </p:sp>
        <p:sp>
          <p:nvSpPr>
            <p:cNvPr id="674" name="tx674"/>
            <p:cNvSpPr/>
            <p:nvPr/>
          </p:nvSpPr>
          <p:spPr>
            <a:xfrm>
              <a:off x="7640801" y="4388986"/>
              <a:ext cx="472142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Moderate</a:t>
              </a:r>
            </a:p>
          </p:txBody>
        </p:sp>
        <p:sp>
          <p:nvSpPr>
            <p:cNvPr id="675" name="tx675"/>
            <p:cNvSpPr/>
            <p:nvPr/>
          </p:nvSpPr>
          <p:spPr>
            <a:xfrm>
              <a:off x="7640801" y="4587269"/>
              <a:ext cx="292005" cy="10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Rapid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446042" y="1987346"/>
            <a:ext cx="5806080" cy="3588157"/>
            <a:chOff x="2446042" y="1987346"/>
            <a:chExt cx="5806080" cy="3588157"/>
          </a:xfrm>
        </p:grpSpPr>
        <p:sp>
          <p:nvSpPr>
            <p:cNvPr id="3" name="rc3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46041" y="1987346"/>
              <a:ext cx="5806079" cy="35881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181648" y="2273161"/>
              <a:ext cx="1127059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81648" y="3259491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81648" y="3072615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181648" y="288574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81648" y="2698864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81648" y="251198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81648" y="232511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81648" y="316605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81648" y="297917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81648" y="2792302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81648" y="2605426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81648" y="2418551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92972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45178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97384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92972" y="2603558"/>
              <a:ext cx="0" cy="161647"/>
            </a:xfrm>
            <a:custGeom>
              <a:avLst/>
              <a:pathLst>
                <a:path w="0" h="161647">
                  <a:moveTo>
                    <a:pt x="0" y="1616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392972" y="3070747"/>
              <a:ext cx="0" cy="125206"/>
            </a:xfrm>
            <a:custGeom>
              <a:avLst/>
              <a:pathLst>
                <a:path w="0" h="125206">
                  <a:moveTo>
                    <a:pt x="0" y="0"/>
                  </a:moveTo>
                  <a:lnTo>
                    <a:pt x="0" y="125206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260894" y="2765205"/>
              <a:ext cx="264154" cy="305541"/>
            </a:xfrm>
            <a:custGeom>
              <a:avLst/>
              <a:pathLst>
                <a:path w="264154" h="305541">
                  <a:moveTo>
                    <a:pt x="0" y="0"/>
                  </a:moveTo>
                  <a:lnTo>
                    <a:pt x="0" y="305541"/>
                  </a:lnTo>
                  <a:lnTo>
                    <a:pt x="264154" y="305541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868686">
                <a:alpha val="69803"/>
              </a:srgbClr>
            </a:solidFill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60894" y="2891346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745178" y="2594214"/>
              <a:ext cx="0" cy="162581"/>
            </a:xfrm>
            <a:custGeom>
              <a:avLst/>
              <a:pathLst>
                <a:path w="0" h="162581">
                  <a:moveTo>
                    <a:pt x="0" y="1625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45178" y="3005340"/>
              <a:ext cx="0" cy="241069"/>
            </a:xfrm>
            <a:custGeom>
              <a:avLst/>
              <a:pathLst>
                <a:path w="0" h="241069">
                  <a:moveTo>
                    <a:pt x="0" y="0"/>
                  </a:moveTo>
                  <a:lnTo>
                    <a:pt x="0" y="241069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613100" y="2756796"/>
              <a:ext cx="264154" cy="248544"/>
            </a:xfrm>
            <a:custGeom>
              <a:avLst/>
              <a:pathLst>
                <a:path w="264154" h="248544">
                  <a:moveTo>
                    <a:pt x="0" y="0"/>
                  </a:moveTo>
                  <a:lnTo>
                    <a:pt x="0" y="248544"/>
                  </a:lnTo>
                  <a:lnTo>
                    <a:pt x="264154" y="248544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EFC000">
                <a:alpha val="69803"/>
              </a:srgbClr>
            </a:solidFill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613100" y="2934327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097384" y="2513857"/>
              <a:ext cx="0" cy="298066"/>
            </a:xfrm>
            <a:custGeom>
              <a:avLst/>
              <a:pathLst>
                <a:path w="0" h="298066">
                  <a:moveTo>
                    <a:pt x="0" y="2980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97384" y="3104384"/>
              <a:ext cx="0" cy="136419"/>
            </a:xfrm>
            <a:custGeom>
              <a:avLst/>
              <a:pathLst>
                <a:path w="0" h="136419">
                  <a:moveTo>
                    <a:pt x="0" y="0"/>
                  </a:moveTo>
                  <a:lnTo>
                    <a:pt x="0" y="136419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965307" y="2811924"/>
              <a:ext cx="264154" cy="292460"/>
            </a:xfrm>
            <a:custGeom>
              <a:avLst/>
              <a:pathLst>
                <a:path w="264154" h="292460">
                  <a:moveTo>
                    <a:pt x="0" y="0"/>
                  </a:moveTo>
                  <a:lnTo>
                    <a:pt x="0" y="292460"/>
                  </a:lnTo>
                  <a:lnTo>
                    <a:pt x="264154" y="292460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0073C2">
                <a:alpha val="69803"/>
              </a:srgbClr>
            </a:solidFill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965307" y="2953015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70320" y="265838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64282" y="289945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02772" y="3177903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99392" y="2807889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376112" y="3039615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78079" y="2686420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63059" y="2843395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62305" y="2656520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66453" y="306577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81506" y="2897589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358170" y="3144265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388341" y="258550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48372" y="314239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74838" y="2873295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71999" y="284526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53683" y="267333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28879" y="257616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00722" y="322835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23168" y="296486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23257" y="2968602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45921" y="2804151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27515" y="288263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714858" y="2615407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716861" y="2916277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52406" y="286021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24672" y="3157346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33199" y="2641570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750661" y="292001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22715" y="3157346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34257" y="3005977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070432" y="282283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053901" y="262475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102384" y="311436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051754" y="307325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74419" y="310502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77515" y="280415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52297" y="286395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081384" y="278359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51654" y="305082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07120" y="272940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086072" y="309380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82183" y="249580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85820" y="2934964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098315" y="3222753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89121" y="307885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392972" y="2861446"/>
              <a:ext cx="704412" cy="39243"/>
            </a:xfrm>
            <a:custGeom>
              <a:avLst/>
              <a:pathLst>
                <a:path w="704412" h="39243">
                  <a:moveTo>
                    <a:pt x="0" y="0"/>
                  </a:moveTo>
                  <a:lnTo>
                    <a:pt x="352206" y="39243"/>
                  </a:lnTo>
                  <a:lnTo>
                    <a:pt x="704412" y="20556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392972" y="2676439"/>
              <a:ext cx="704412" cy="164450"/>
            </a:xfrm>
            <a:custGeom>
              <a:avLst/>
              <a:pathLst>
                <a:path w="704412" h="164450">
                  <a:moveTo>
                    <a:pt x="0" y="0"/>
                  </a:moveTo>
                  <a:lnTo>
                    <a:pt x="352206" y="14950"/>
                  </a:lnTo>
                  <a:lnTo>
                    <a:pt x="704412" y="16445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392972" y="2633458"/>
              <a:ext cx="704412" cy="168188"/>
            </a:xfrm>
            <a:custGeom>
              <a:avLst/>
              <a:pathLst>
                <a:path w="704412" h="168188">
                  <a:moveTo>
                    <a:pt x="0" y="41112"/>
                  </a:moveTo>
                  <a:lnTo>
                    <a:pt x="352206" y="0"/>
                  </a:lnTo>
                  <a:lnTo>
                    <a:pt x="704412" y="168188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392972" y="2594214"/>
              <a:ext cx="704412" cy="323294"/>
            </a:xfrm>
            <a:custGeom>
              <a:avLst/>
              <a:pathLst>
                <a:path w="704412" h="323294">
                  <a:moveTo>
                    <a:pt x="0" y="323294"/>
                  </a:moveTo>
                  <a:lnTo>
                    <a:pt x="352206" y="0"/>
                  </a:lnTo>
                  <a:lnTo>
                    <a:pt x="704412" y="48587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392972" y="2891346"/>
              <a:ext cx="704412" cy="349457"/>
            </a:xfrm>
            <a:custGeom>
              <a:avLst/>
              <a:pathLst>
                <a:path w="704412" h="349457">
                  <a:moveTo>
                    <a:pt x="0" y="0"/>
                  </a:moveTo>
                  <a:lnTo>
                    <a:pt x="352206" y="284050"/>
                  </a:lnTo>
                  <a:lnTo>
                    <a:pt x="704412" y="349457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392972" y="3132416"/>
              <a:ext cx="704412" cy="113994"/>
            </a:xfrm>
            <a:custGeom>
              <a:avLst/>
              <a:pathLst>
                <a:path w="704412" h="113994">
                  <a:moveTo>
                    <a:pt x="0" y="63537"/>
                  </a:moveTo>
                  <a:lnTo>
                    <a:pt x="352206" y="113994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92972" y="2825940"/>
              <a:ext cx="704412" cy="265363"/>
            </a:xfrm>
            <a:custGeom>
              <a:avLst/>
              <a:pathLst>
                <a:path w="704412" h="265363">
                  <a:moveTo>
                    <a:pt x="0" y="0"/>
                  </a:moveTo>
                  <a:lnTo>
                    <a:pt x="352206" y="156975"/>
                  </a:lnTo>
                  <a:lnTo>
                    <a:pt x="704412" y="265363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392972" y="2934327"/>
              <a:ext cx="704412" cy="149500"/>
            </a:xfrm>
            <a:custGeom>
              <a:avLst/>
              <a:pathLst>
                <a:path w="704412" h="149500">
                  <a:moveTo>
                    <a:pt x="0" y="149500"/>
                  </a:moveTo>
                  <a:lnTo>
                    <a:pt x="352206" y="0"/>
                  </a:lnTo>
                  <a:lnTo>
                    <a:pt x="704412" y="13455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92972" y="3111859"/>
              <a:ext cx="704412" cy="63537"/>
            </a:xfrm>
            <a:custGeom>
              <a:avLst/>
              <a:pathLst>
                <a:path w="704412" h="63537">
                  <a:moveTo>
                    <a:pt x="0" y="50456"/>
                  </a:moveTo>
                  <a:lnTo>
                    <a:pt x="352206" y="63537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392972" y="2986653"/>
              <a:ext cx="704412" cy="136419"/>
            </a:xfrm>
            <a:custGeom>
              <a:avLst/>
              <a:pathLst>
                <a:path w="704412" h="136419">
                  <a:moveTo>
                    <a:pt x="0" y="71012"/>
                  </a:moveTo>
                  <a:lnTo>
                    <a:pt x="352206" y="0"/>
                  </a:lnTo>
                  <a:lnTo>
                    <a:pt x="704412" y="136419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92972" y="2704470"/>
              <a:ext cx="704412" cy="117731"/>
            </a:xfrm>
            <a:custGeom>
              <a:avLst/>
              <a:pathLst>
                <a:path w="704412" h="117731">
                  <a:moveTo>
                    <a:pt x="0" y="0"/>
                  </a:moveTo>
                  <a:lnTo>
                    <a:pt x="352206" y="117731"/>
                  </a:lnTo>
                  <a:lnTo>
                    <a:pt x="704412" y="117731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392972" y="2513857"/>
              <a:ext cx="704412" cy="145762"/>
            </a:xfrm>
            <a:custGeom>
              <a:avLst/>
              <a:pathLst>
                <a:path w="704412" h="145762">
                  <a:moveTo>
                    <a:pt x="0" y="89700"/>
                  </a:moveTo>
                  <a:lnTo>
                    <a:pt x="352206" y="145762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392972" y="2747452"/>
              <a:ext cx="704412" cy="168188"/>
            </a:xfrm>
            <a:custGeom>
              <a:avLst/>
              <a:pathLst>
                <a:path w="704412" h="168188">
                  <a:moveTo>
                    <a:pt x="0" y="168188"/>
                  </a:moveTo>
                  <a:lnTo>
                    <a:pt x="352206" y="130812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392972" y="2863315"/>
              <a:ext cx="704412" cy="233594"/>
            </a:xfrm>
            <a:custGeom>
              <a:avLst/>
              <a:pathLst>
                <a:path w="704412" h="233594">
                  <a:moveTo>
                    <a:pt x="0" y="0"/>
                  </a:moveTo>
                  <a:lnTo>
                    <a:pt x="352206" y="160713"/>
                  </a:lnTo>
                  <a:lnTo>
                    <a:pt x="704412" y="233594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392972" y="2938065"/>
              <a:ext cx="704412" cy="222381"/>
            </a:xfrm>
            <a:custGeom>
              <a:avLst/>
              <a:pathLst>
                <a:path w="704412" h="222381">
                  <a:moveTo>
                    <a:pt x="0" y="222381"/>
                  </a:moveTo>
                  <a:lnTo>
                    <a:pt x="352206" y="0"/>
                  </a:lnTo>
                  <a:lnTo>
                    <a:pt x="704412" y="1495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181648" y="2273161"/>
              <a:ext cx="1127059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181648" y="3362344"/>
              <a:ext cx="1127059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81648" y="4239287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181648" y="395065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181648" y="366201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181648" y="337338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181648" y="409497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181648" y="3806335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181648" y="351770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392972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745178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097384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368146" y="414686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392972" y="3621978"/>
              <a:ext cx="0" cy="69200"/>
            </a:xfrm>
            <a:custGeom>
              <a:avLst/>
              <a:pathLst>
                <a:path w="0" h="69200">
                  <a:moveTo>
                    <a:pt x="0" y="69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392972" y="3871702"/>
              <a:ext cx="0" cy="268951"/>
            </a:xfrm>
            <a:custGeom>
              <a:avLst/>
              <a:pathLst>
                <a:path w="0" h="268951">
                  <a:moveTo>
                    <a:pt x="0" y="0"/>
                  </a:moveTo>
                  <a:lnTo>
                    <a:pt x="0" y="268951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260894" y="3691178"/>
              <a:ext cx="264154" cy="180524"/>
            </a:xfrm>
            <a:custGeom>
              <a:avLst/>
              <a:pathLst>
                <a:path w="264154" h="180524">
                  <a:moveTo>
                    <a:pt x="0" y="0"/>
                  </a:moveTo>
                  <a:lnTo>
                    <a:pt x="0" y="180524"/>
                  </a:lnTo>
                  <a:lnTo>
                    <a:pt x="264154" y="180524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868686">
                <a:alpha val="69803"/>
              </a:srgbClr>
            </a:solidFill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260894" y="3798252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745178" y="3555643"/>
              <a:ext cx="0" cy="169631"/>
            </a:xfrm>
            <a:custGeom>
              <a:avLst/>
              <a:pathLst>
                <a:path w="0" h="169631">
                  <a:moveTo>
                    <a:pt x="0" y="169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745178" y="3897181"/>
              <a:ext cx="0" cy="253499"/>
            </a:xfrm>
            <a:custGeom>
              <a:avLst/>
              <a:pathLst>
                <a:path w="0" h="253499">
                  <a:moveTo>
                    <a:pt x="0" y="0"/>
                  </a:moveTo>
                  <a:lnTo>
                    <a:pt x="0" y="253499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613100" y="3725275"/>
              <a:ext cx="264154" cy="171906"/>
            </a:xfrm>
            <a:custGeom>
              <a:avLst/>
              <a:pathLst>
                <a:path w="264154" h="171906">
                  <a:moveTo>
                    <a:pt x="0" y="0"/>
                  </a:moveTo>
                  <a:lnTo>
                    <a:pt x="0" y="171906"/>
                  </a:lnTo>
                  <a:lnTo>
                    <a:pt x="264154" y="171906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EFC000">
                <a:alpha val="69803"/>
              </a:srgbClr>
            </a:solidFill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613100" y="3781990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097384" y="3547873"/>
              <a:ext cx="0" cy="149879"/>
            </a:xfrm>
            <a:custGeom>
              <a:avLst/>
              <a:pathLst>
                <a:path w="0" h="149879">
                  <a:moveTo>
                    <a:pt x="0" y="1498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097384" y="4006664"/>
              <a:ext cx="0" cy="328928"/>
            </a:xfrm>
            <a:custGeom>
              <a:avLst/>
              <a:pathLst>
                <a:path w="0" h="328928">
                  <a:moveTo>
                    <a:pt x="0" y="0"/>
                  </a:moveTo>
                  <a:lnTo>
                    <a:pt x="0" y="328928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965307" y="3697753"/>
              <a:ext cx="264154" cy="308911"/>
            </a:xfrm>
            <a:custGeom>
              <a:avLst/>
              <a:pathLst>
                <a:path w="264154" h="308911">
                  <a:moveTo>
                    <a:pt x="0" y="0"/>
                  </a:moveTo>
                  <a:lnTo>
                    <a:pt x="0" y="308911"/>
                  </a:lnTo>
                  <a:lnTo>
                    <a:pt x="264154" y="308911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0073C2">
                <a:alpha val="69803"/>
              </a:srgbClr>
            </a:solidFill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965307" y="3843835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370320" y="3780202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64282" y="3831485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402772" y="412260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399392" y="3607083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76112" y="3802080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378079" y="360392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363059" y="3730573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362305" y="3665953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366453" y="3839830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381506" y="386747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358170" y="4153639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388341" y="3668819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348372" y="406877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74838" y="3698949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71999" y="367743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753683" y="3745920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28879" y="353759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700722" y="4097910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23168" y="3834265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723257" y="3823557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745921" y="3698655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727515" y="371579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714858" y="356180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716861" y="367855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52406" y="376393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724672" y="413262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733199" y="375842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750661" y="380388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722715" y="402606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734257" y="3923996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070432" y="367009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053901" y="364607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102384" y="401257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51754" y="3874324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74419" y="405785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077515" y="3672848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052297" y="368655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081384" y="382057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051654" y="3825784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107120" y="369046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086072" y="4006048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082183" y="3529823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085820" y="3891333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98315" y="431754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89121" y="397117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392972" y="3704607"/>
              <a:ext cx="704412" cy="44016"/>
            </a:xfrm>
            <a:custGeom>
              <a:avLst/>
              <a:pathLst>
                <a:path w="704412" h="44016">
                  <a:moveTo>
                    <a:pt x="0" y="44016"/>
                  </a:moveTo>
                  <a:lnTo>
                    <a:pt x="352206" y="29237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392972" y="3688148"/>
              <a:ext cx="704412" cy="110104"/>
            </a:xfrm>
            <a:custGeom>
              <a:avLst/>
              <a:pathLst>
                <a:path w="704412" h="110104">
                  <a:moveTo>
                    <a:pt x="0" y="110104"/>
                  </a:moveTo>
                  <a:lnTo>
                    <a:pt x="352206" y="75822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392972" y="3579854"/>
              <a:ext cx="704412" cy="258768"/>
            </a:xfrm>
            <a:custGeom>
              <a:avLst/>
              <a:pathLst>
                <a:path w="704412" h="258768">
                  <a:moveTo>
                    <a:pt x="0" y="104149"/>
                  </a:moveTo>
                  <a:lnTo>
                    <a:pt x="352206" y="0"/>
                  </a:lnTo>
                  <a:lnTo>
                    <a:pt x="704412" y="258768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392972" y="3555643"/>
              <a:ext cx="704412" cy="293891"/>
            </a:xfrm>
            <a:custGeom>
              <a:avLst/>
              <a:pathLst>
                <a:path w="704412" h="293891">
                  <a:moveTo>
                    <a:pt x="0" y="293891"/>
                  </a:moveTo>
                  <a:lnTo>
                    <a:pt x="352206" y="0"/>
                  </a:lnTo>
                  <a:lnTo>
                    <a:pt x="704412" y="108484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392972" y="3717000"/>
              <a:ext cx="704412" cy="618592"/>
            </a:xfrm>
            <a:custGeom>
              <a:avLst/>
              <a:pathLst>
                <a:path w="704412" h="618592">
                  <a:moveTo>
                    <a:pt x="0" y="0"/>
                  </a:moveTo>
                  <a:lnTo>
                    <a:pt x="352206" y="327114"/>
                  </a:lnTo>
                  <a:lnTo>
                    <a:pt x="704412" y="618592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392972" y="4030630"/>
              <a:ext cx="704412" cy="110024"/>
            </a:xfrm>
            <a:custGeom>
              <a:avLst/>
              <a:pathLst>
                <a:path w="704412" h="110024">
                  <a:moveTo>
                    <a:pt x="0" y="110024"/>
                  </a:moveTo>
                  <a:lnTo>
                    <a:pt x="352206" y="85331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392972" y="3625134"/>
              <a:ext cx="704412" cy="267241"/>
            </a:xfrm>
            <a:custGeom>
              <a:avLst/>
              <a:pathLst>
                <a:path w="704412" h="267241">
                  <a:moveTo>
                    <a:pt x="0" y="0"/>
                  </a:moveTo>
                  <a:lnTo>
                    <a:pt x="352206" y="227181"/>
                  </a:lnTo>
                  <a:lnTo>
                    <a:pt x="704412" y="267241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392972" y="3696609"/>
              <a:ext cx="704412" cy="161271"/>
            </a:xfrm>
            <a:custGeom>
              <a:avLst/>
              <a:pathLst>
                <a:path w="704412" h="161271">
                  <a:moveTo>
                    <a:pt x="0" y="161271"/>
                  </a:moveTo>
                  <a:lnTo>
                    <a:pt x="352206" y="0"/>
                  </a:lnTo>
                  <a:lnTo>
                    <a:pt x="704412" y="147225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392972" y="4024098"/>
              <a:ext cx="704412" cy="147591"/>
            </a:xfrm>
            <a:custGeom>
              <a:avLst/>
              <a:pathLst>
                <a:path w="704412" h="147591">
                  <a:moveTo>
                    <a:pt x="0" y="147591"/>
                  </a:moveTo>
                  <a:lnTo>
                    <a:pt x="352206" y="126581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392972" y="3820131"/>
              <a:ext cx="704412" cy="255770"/>
            </a:xfrm>
            <a:custGeom>
              <a:avLst/>
              <a:pathLst>
                <a:path w="704412" h="255770">
                  <a:moveTo>
                    <a:pt x="0" y="0"/>
                  </a:moveTo>
                  <a:lnTo>
                    <a:pt x="352206" y="21476"/>
                  </a:lnTo>
                  <a:lnTo>
                    <a:pt x="704412" y="25577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392972" y="3621978"/>
              <a:ext cx="704412" cy="94727"/>
            </a:xfrm>
            <a:custGeom>
              <a:avLst/>
              <a:pathLst>
                <a:path w="704412" h="94727">
                  <a:moveTo>
                    <a:pt x="0" y="0"/>
                  </a:moveTo>
                  <a:lnTo>
                    <a:pt x="352206" y="94727"/>
                  </a:lnTo>
                  <a:lnTo>
                    <a:pt x="704412" y="6892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392972" y="3547873"/>
              <a:ext cx="704412" cy="228600"/>
            </a:xfrm>
            <a:custGeom>
              <a:avLst/>
              <a:pathLst>
                <a:path w="704412" h="228600">
                  <a:moveTo>
                    <a:pt x="0" y="138996"/>
                  </a:moveTo>
                  <a:lnTo>
                    <a:pt x="352206" y="228600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392972" y="3708519"/>
              <a:ext cx="704412" cy="177005"/>
            </a:xfrm>
            <a:custGeom>
              <a:avLst/>
              <a:pathLst>
                <a:path w="704412" h="177005">
                  <a:moveTo>
                    <a:pt x="0" y="177005"/>
                  </a:moveTo>
                  <a:lnTo>
                    <a:pt x="352206" y="73470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392972" y="3695487"/>
              <a:ext cx="704412" cy="293742"/>
            </a:xfrm>
            <a:custGeom>
              <a:avLst/>
              <a:pathLst>
                <a:path w="704412" h="293742">
                  <a:moveTo>
                    <a:pt x="0" y="0"/>
                  </a:moveTo>
                  <a:lnTo>
                    <a:pt x="352206" y="246559"/>
                  </a:lnTo>
                  <a:lnTo>
                    <a:pt x="704412" y="293742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392972" y="3821934"/>
              <a:ext cx="704412" cy="264891"/>
            </a:xfrm>
            <a:custGeom>
              <a:avLst/>
              <a:pathLst>
                <a:path w="704412" h="264891">
                  <a:moveTo>
                    <a:pt x="0" y="264891"/>
                  </a:moveTo>
                  <a:lnTo>
                    <a:pt x="352206" y="0"/>
                  </a:lnTo>
                  <a:lnTo>
                    <a:pt x="704412" y="87449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3181648" y="3362344"/>
              <a:ext cx="1127059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3181648" y="4451526"/>
              <a:ext cx="1127059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181648" y="5372274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181648" y="5145476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181648" y="491867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181648" y="469188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181648" y="446508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181648" y="5258875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181648" y="5032077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181648" y="4805279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181648" y="4578481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392972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745178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097384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368146" y="519984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392972" y="4627519"/>
              <a:ext cx="0" cy="112540"/>
            </a:xfrm>
            <a:custGeom>
              <a:avLst/>
              <a:pathLst>
                <a:path w="0" h="112540">
                  <a:moveTo>
                    <a:pt x="0" y="1125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392972" y="4921375"/>
              <a:ext cx="0" cy="235621"/>
            </a:xfrm>
            <a:custGeom>
              <a:avLst/>
              <a:pathLst>
                <a:path w="0" h="235621">
                  <a:moveTo>
                    <a:pt x="0" y="0"/>
                  </a:moveTo>
                  <a:lnTo>
                    <a:pt x="0" y="235621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260894" y="4740060"/>
              <a:ext cx="264154" cy="181315"/>
            </a:xfrm>
            <a:custGeom>
              <a:avLst/>
              <a:pathLst>
                <a:path w="264154" h="181315">
                  <a:moveTo>
                    <a:pt x="0" y="0"/>
                  </a:moveTo>
                  <a:lnTo>
                    <a:pt x="0" y="181315"/>
                  </a:lnTo>
                  <a:lnTo>
                    <a:pt x="264154" y="181315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868686">
                <a:alpha val="69803"/>
              </a:srgbClr>
            </a:solidFill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260894" y="4782560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745178" y="4619527"/>
              <a:ext cx="0" cy="125691"/>
            </a:xfrm>
            <a:custGeom>
              <a:avLst/>
              <a:pathLst>
                <a:path w="0" h="125691">
                  <a:moveTo>
                    <a:pt x="0" y="1256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745178" y="4924645"/>
              <a:ext cx="0" cy="260901"/>
            </a:xfrm>
            <a:custGeom>
              <a:avLst/>
              <a:pathLst>
                <a:path w="0" h="260901">
                  <a:moveTo>
                    <a:pt x="0" y="0"/>
                  </a:moveTo>
                  <a:lnTo>
                    <a:pt x="0" y="260901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613100" y="4745218"/>
              <a:ext cx="264154" cy="179426"/>
            </a:xfrm>
            <a:custGeom>
              <a:avLst/>
              <a:pathLst>
                <a:path w="264154" h="179426">
                  <a:moveTo>
                    <a:pt x="0" y="0"/>
                  </a:moveTo>
                  <a:lnTo>
                    <a:pt x="0" y="179426"/>
                  </a:lnTo>
                  <a:lnTo>
                    <a:pt x="264154" y="179426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EFC000">
                <a:alpha val="69803"/>
              </a:srgbClr>
            </a:solidFill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613100" y="4847311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097384" y="4632777"/>
              <a:ext cx="0" cy="96400"/>
            </a:xfrm>
            <a:custGeom>
              <a:avLst/>
              <a:pathLst>
                <a:path w="0" h="96400">
                  <a:moveTo>
                    <a:pt x="0" y="964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097384" y="5015983"/>
              <a:ext cx="0" cy="408791"/>
            </a:xfrm>
            <a:custGeom>
              <a:avLst/>
              <a:pathLst>
                <a:path w="0" h="408791">
                  <a:moveTo>
                    <a:pt x="0" y="0"/>
                  </a:moveTo>
                  <a:lnTo>
                    <a:pt x="0" y="408791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965307" y="4729178"/>
              <a:ext cx="264154" cy="286805"/>
            </a:xfrm>
            <a:custGeom>
              <a:avLst/>
              <a:pathLst>
                <a:path w="264154" h="286805">
                  <a:moveTo>
                    <a:pt x="0" y="0"/>
                  </a:moveTo>
                  <a:lnTo>
                    <a:pt x="0" y="286805"/>
                  </a:lnTo>
                  <a:lnTo>
                    <a:pt x="264154" y="286805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0073C2">
                <a:alpha val="69803"/>
              </a:srgbClr>
            </a:solidFill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965307" y="4860954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370320" y="488588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364282" y="487132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02772" y="513894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399392" y="460946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376112" y="476062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378079" y="4650861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363059" y="475880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362305" y="474014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366453" y="479820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381506" y="492076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358170" y="520661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388341" y="4764510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348372" y="508219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374838" y="4703872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371999" y="468718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753683" y="483760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728879" y="4601476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700722" y="5061785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723168" y="4845855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723257" y="4829260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45921" y="473193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727515" y="4722401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714858" y="462008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716861" y="4656332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752406" y="4796565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724672" y="5167495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733199" y="486274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750661" y="482502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722715" y="500869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734257" y="4950440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070432" y="468673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053901" y="472439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102384" y="501730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051754" y="4842903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074419" y="508878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077515" y="469785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052297" y="4691343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081384" y="489992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051654" y="478744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107120" y="474821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086072" y="502015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082183" y="461472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085820" y="493775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098315" y="5406724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089121" y="497855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392972" y="4709393"/>
              <a:ext cx="704412" cy="67465"/>
            </a:xfrm>
            <a:custGeom>
              <a:avLst/>
              <a:pathLst>
                <a:path w="704412" h="67465">
                  <a:moveTo>
                    <a:pt x="0" y="67465"/>
                  </a:moveTo>
                  <a:lnTo>
                    <a:pt x="352206" y="31057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392972" y="4704790"/>
              <a:ext cx="704412" cy="199144"/>
            </a:xfrm>
            <a:custGeom>
              <a:avLst/>
              <a:pathLst>
                <a:path w="704412" h="199144">
                  <a:moveTo>
                    <a:pt x="0" y="199144"/>
                  </a:moveTo>
                  <a:lnTo>
                    <a:pt x="352206" y="150864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392972" y="4638134"/>
              <a:ext cx="704412" cy="279837"/>
            </a:xfrm>
            <a:custGeom>
              <a:avLst/>
              <a:pathLst>
                <a:path w="704412" h="279837">
                  <a:moveTo>
                    <a:pt x="0" y="120062"/>
                  </a:moveTo>
                  <a:lnTo>
                    <a:pt x="352206" y="0"/>
                  </a:lnTo>
                  <a:lnTo>
                    <a:pt x="704412" y="279837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392972" y="4619527"/>
              <a:ext cx="704412" cy="269850"/>
            </a:xfrm>
            <a:custGeom>
              <a:avLst/>
              <a:pathLst>
                <a:path w="704412" h="269850">
                  <a:moveTo>
                    <a:pt x="0" y="269850"/>
                  </a:moveTo>
                  <a:lnTo>
                    <a:pt x="352206" y="0"/>
                  </a:lnTo>
                  <a:lnTo>
                    <a:pt x="704412" y="12292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392972" y="4721923"/>
              <a:ext cx="704412" cy="702851"/>
            </a:xfrm>
            <a:custGeom>
              <a:avLst/>
              <a:pathLst>
                <a:path w="704412" h="702851">
                  <a:moveTo>
                    <a:pt x="0" y="0"/>
                  </a:moveTo>
                  <a:lnTo>
                    <a:pt x="352206" y="304822"/>
                  </a:lnTo>
                  <a:lnTo>
                    <a:pt x="704412" y="702851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392972" y="5035356"/>
              <a:ext cx="704412" cy="121641"/>
            </a:xfrm>
            <a:custGeom>
              <a:avLst/>
              <a:pathLst>
                <a:path w="704412" h="121641">
                  <a:moveTo>
                    <a:pt x="0" y="121641"/>
                  </a:moveTo>
                  <a:lnTo>
                    <a:pt x="352206" y="44478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392972" y="4627519"/>
              <a:ext cx="704412" cy="236386"/>
            </a:xfrm>
            <a:custGeom>
              <a:avLst/>
              <a:pathLst>
                <a:path w="704412" h="236386">
                  <a:moveTo>
                    <a:pt x="0" y="0"/>
                  </a:moveTo>
                  <a:lnTo>
                    <a:pt x="352206" y="236386"/>
                  </a:lnTo>
                  <a:lnTo>
                    <a:pt x="704412" y="233435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392972" y="4674383"/>
              <a:ext cx="704412" cy="141871"/>
            </a:xfrm>
            <a:custGeom>
              <a:avLst/>
              <a:pathLst>
                <a:path w="704412" h="141871">
                  <a:moveTo>
                    <a:pt x="0" y="141871"/>
                  </a:moveTo>
                  <a:lnTo>
                    <a:pt x="352206" y="0"/>
                  </a:lnTo>
                  <a:lnTo>
                    <a:pt x="704412" y="131109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392972" y="5038209"/>
              <a:ext cx="704412" cy="186457"/>
            </a:xfrm>
            <a:custGeom>
              <a:avLst/>
              <a:pathLst>
                <a:path w="704412" h="186457">
                  <a:moveTo>
                    <a:pt x="0" y="186457"/>
                  </a:moveTo>
                  <a:lnTo>
                    <a:pt x="352206" y="147336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392972" y="4778678"/>
              <a:ext cx="704412" cy="328158"/>
            </a:xfrm>
            <a:custGeom>
              <a:avLst/>
              <a:pathLst>
                <a:path w="704412" h="328158">
                  <a:moveTo>
                    <a:pt x="0" y="0"/>
                  </a:moveTo>
                  <a:lnTo>
                    <a:pt x="352206" y="68632"/>
                  </a:lnTo>
                  <a:lnTo>
                    <a:pt x="704412" y="328158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392972" y="4668912"/>
              <a:ext cx="704412" cy="81072"/>
            </a:xfrm>
            <a:custGeom>
              <a:avLst/>
              <a:pathLst>
                <a:path w="704412" h="81072">
                  <a:moveTo>
                    <a:pt x="0" y="0"/>
                  </a:moveTo>
                  <a:lnTo>
                    <a:pt x="352206" y="81072"/>
                  </a:lnTo>
                  <a:lnTo>
                    <a:pt x="704412" y="46995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392972" y="4632777"/>
              <a:ext cx="704412" cy="248021"/>
            </a:xfrm>
            <a:custGeom>
              <a:avLst/>
              <a:pathLst>
                <a:path w="704412" h="248021">
                  <a:moveTo>
                    <a:pt x="0" y="149783"/>
                  </a:moveTo>
                  <a:lnTo>
                    <a:pt x="352206" y="248021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392972" y="4766262"/>
              <a:ext cx="704412" cy="172554"/>
            </a:xfrm>
            <a:custGeom>
              <a:avLst/>
              <a:pathLst>
                <a:path w="704412" h="172554">
                  <a:moveTo>
                    <a:pt x="0" y="172554"/>
                  </a:moveTo>
                  <a:lnTo>
                    <a:pt x="352206" y="48354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392972" y="4705234"/>
              <a:ext cx="704412" cy="291375"/>
            </a:xfrm>
            <a:custGeom>
              <a:avLst/>
              <a:pathLst>
                <a:path w="704412" h="291375">
                  <a:moveTo>
                    <a:pt x="0" y="0"/>
                  </a:moveTo>
                  <a:lnTo>
                    <a:pt x="352206" y="263256"/>
                  </a:lnTo>
                  <a:lnTo>
                    <a:pt x="704412" y="291375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392972" y="4843073"/>
              <a:ext cx="704412" cy="257174"/>
            </a:xfrm>
            <a:custGeom>
              <a:avLst/>
              <a:pathLst>
                <a:path w="704412" h="257174">
                  <a:moveTo>
                    <a:pt x="0" y="257174"/>
                  </a:moveTo>
                  <a:lnTo>
                    <a:pt x="352206" y="0"/>
                  </a:lnTo>
                  <a:lnTo>
                    <a:pt x="704412" y="112734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3181648" y="4451526"/>
              <a:ext cx="1127059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4378297" y="2273161"/>
              <a:ext cx="1127059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378297" y="3259491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378297" y="3072615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378297" y="288574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378297" y="2698864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378297" y="251198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378297" y="232511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378297" y="316605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378297" y="297917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378297" y="2792302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378297" y="2605426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378297" y="2418551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589620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941827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5294033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589620" y="2760533"/>
              <a:ext cx="0" cy="18687"/>
            </a:xfrm>
            <a:custGeom>
              <a:avLst/>
              <a:pathLst>
                <a:path w="0" h="18687">
                  <a:moveTo>
                    <a:pt x="0" y="186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589620" y="3061403"/>
              <a:ext cx="0" cy="57931"/>
            </a:xfrm>
            <a:custGeom>
              <a:avLst/>
              <a:pathLst>
                <a:path w="0" h="57931">
                  <a:moveTo>
                    <a:pt x="0" y="0"/>
                  </a:moveTo>
                  <a:lnTo>
                    <a:pt x="0" y="57931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457543" y="2779221"/>
              <a:ext cx="264154" cy="282182"/>
            </a:xfrm>
            <a:custGeom>
              <a:avLst/>
              <a:pathLst>
                <a:path w="264154" h="282182">
                  <a:moveTo>
                    <a:pt x="0" y="0"/>
                  </a:moveTo>
                  <a:lnTo>
                    <a:pt x="0" y="282182"/>
                  </a:lnTo>
                  <a:lnTo>
                    <a:pt x="264154" y="282182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868686">
                <a:alpha val="69803"/>
              </a:srgbClr>
            </a:solidFill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457543" y="2833415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941827" y="2482088"/>
              <a:ext cx="0" cy="233594"/>
            </a:xfrm>
            <a:custGeom>
              <a:avLst/>
              <a:pathLst>
                <a:path w="0" h="233594">
                  <a:moveTo>
                    <a:pt x="0" y="2335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941827" y="2967031"/>
              <a:ext cx="0" cy="30834"/>
            </a:xfrm>
            <a:custGeom>
              <a:avLst/>
              <a:pathLst>
                <a:path w="0" h="30834">
                  <a:moveTo>
                    <a:pt x="0" y="0"/>
                  </a:moveTo>
                  <a:lnTo>
                    <a:pt x="0" y="30834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809749" y="2715683"/>
              <a:ext cx="264154" cy="251347"/>
            </a:xfrm>
            <a:custGeom>
              <a:avLst/>
              <a:pathLst>
                <a:path w="264154" h="251347">
                  <a:moveTo>
                    <a:pt x="0" y="0"/>
                  </a:moveTo>
                  <a:lnTo>
                    <a:pt x="0" y="251347"/>
                  </a:lnTo>
                  <a:lnTo>
                    <a:pt x="264154" y="251347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EFC000">
                <a:alpha val="69803"/>
              </a:srgbClr>
            </a:solidFill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809749" y="2911902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294033" y="2637195"/>
              <a:ext cx="0" cy="107453"/>
            </a:xfrm>
            <a:custGeom>
              <a:avLst/>
              <a:pathLst>
                <a:path w="0" h="107453">
                  <a:moveTo>
                    <a:pt x="0" y="107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294033" y="2995996"/>
              <a:ext cx="0" cy="123337"/>
            </a:xfrm>
            <a:custGeom>
              <a:avLst/>
              <a:pathLst>
                <a:path w="0" h="123337">
                  <a:moveTo>
                    <a:pt x="0" y="0"/>
                  </a:moveTo>
                  <a:lnTo>
                    <a:pt x="0" y="123337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161956" y="2744649"/>
              <a:ext cx="264154" cy="251347"/>
            </a:xfrm>
            <a:custGeom>
              <a:avLst/>
              <a:pathLst>
                <a:path w="264154" h="251347">
                  <a:moveTo>
                    <a:pt x="0" y="0"/>
                  </a:moveTo>
                  <a:lnTo>
                    <a:pt x="0" y="251347"/>
                  </a:lnTo>
                  <a:lnTo>
                    <a:pt x="264154" y="251347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0073C2">
                <a:alpha val="69803"/>
              </a:srgbClr>
            </a:solidFill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161956" y="2834349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566969" y="278546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560931" y="286955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599421" y="309754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596041" y="310128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572761" y="2761170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574728" y="3043352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4559708" y="281536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558954" y="2744351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915308" y="2873295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930361" y="291440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907025" y="297981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937197" y="274808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897227" y="295738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923693" y="261353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920854" y="268081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950332" y="297981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925528" y="246403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897371" y="2923752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272023" y="269202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272112" y="296112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294777" y="298355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276370" y="3101284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263714" y="302466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265716" y="286395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301261" y="276864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273527" y="274622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282054" y="261914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299516" y="272005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567158" y="2742482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589620" y="2710077"/>
              <a:ext cx="704412" cy="181269"/>
            </a:xfrm>
            <a:custGeom>
              <a:avLst/>
              <a:pathLst>
                <a:path w="704412" h="181269">
                  <a:moveTo>
                    <a:pt x="0" y="93437"/>
                  </a:moveTo>
                  <a:lnTo>
                    <a:pt x="352206" y="181269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589620" y="2738108"/>
              <a:ext cx="704412" cy="203694"/>
            </a:xfrm>
            <a:custGeom>
              <a:avLst/>
              <a:pathLst>
                <a:path w="704412" h="203694">
                  <a:moveTo>
                    <a:pt x="0" y="24293"/>
                  </a:moveTo>
                  <a:lnTo>
                    <a:pt x="352206" y="203694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589620" y="2887608"/>
              <a:ext cx="704412" cy="91569"/>
            </a:xfrm>
            <a:custGeom>
              <a:avLst/>
              <a:pathLst>
                <a:path w="704412" h="91569">
                  <a:moveTo>
                    <a:pt x="0" y="0"/>
                  </a:moveTo>
                  <a:lnTo>
                    <a:pt x="352206" y="44850"/>
                  </a:lnTo>
                  <a:lnTo>
                    <a:pt x="704412" y="91569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589620" y="2764271"/>
              <a:ext cx="704412" cy="297132"/>
            </a:xfrm>
            <a:custGeom>
              <a:avLst/>
              <a:pathLst>
                <a:path w="704412" h="297132">
                  <a:moveTo>
                    <a:pt x="0" y="297132"/>
                  </a:moveTo>
                  <a:lnTo>
                    <a:pt x="352206" y="233594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4589620" y="2766139"/>
              <a:ext cx="704412" cy="353194"/>
            </a:xfrm>
            <a:custGeom>
              <a:avLst/>
              <a:pathLst>
                <a:path w="704412" h="353194">
                  <a:moveTo>
                    <a:pt x="0" y="349457"/>
                  </a:moveTo>
                  <a:lnTo>
                    <a:pt x="352206" y="0"/>
                  </a:lnTo>
                  <a:lnTo>
                    <a:pt x="704412" y="353194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4589620" y="2482088"/>
              <a:ext cx="704412" cy="351326"/>
            </a:xfrm>
            <a:custGeom>
              <a:avLst/>
              <a:pathLst>
                <a:path w="704412" h="351326">
                  <a:moveTo>
                    <a:pt x="0" y="351326"/>
                  </a:moveTo>
                  <a:lnTo>
                    <a:pt x="352206" y="0"/>
                  </a:lnTo>
                  <a:lnTo>
                    <a:pt x="704412" y="155106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4589620" y="2631589"/>
              <a:ext cx="704412" cy="250413"/>
            </a:xfrm>
            <a:custGeom>
              <a:avLst/>
              <a:pathLst>
                <a:path w="704412" h="250413">
                  <a:moveTo>
                    <a:pt x="0" y="147631"/>
                  </a:moveTo>
                  <a:lnTo>
                    <a:pt x="352206" y="0"/>
                  </a:lnTo>
                  <a:lnTo>
                    <a:pt x="704412" y="250413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589620" y="2975440"/>
              <a:ext cx="704412" cy="143894"/>
            </a:xfrm>
            <a:custGeom>
              <a:avLst/>
              <a:pathLst>
                <a:path w="704412" h="143894">
                  <a:moveTo>
                    <a:pt x="0" y="143894"/>
                  </a:moveTo>
                  <a:lnTo>
                    <a:pt x="352206" y="0"/>
                  </a:lnTo>
                  <a:lnTo>
                    <a:pt x="704412" y="67275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941827" y="2997865"/>
              <a:ext cx="352206" cy="3737"/>
            </a:xfrm>
            <a:custGeom>
              <a:avLst/>
              <a:pathLst>
                <a:path w="352206" h="3737">
                  <a:moveTo>
                    <a:pt x="0" y="0"/>
                  </a:moveTo>
                  <a:lnTo>
                    <a:pt x="352206" y="3737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589620" y="2698864"/>
              <a:ext cx="704412" cy="87831"/>
            </a:xfrm>
            <a:custGeom>
              <a:avLst/>
              <a:pathLst>
                <a:path w="704412" h="87831">
                  <a:moveTo>
                    <a:pt x="0" y="61668"/>
                  </a:moveTo>
                  <a:lnTo>
                    <a:pt x="352206" y="0"/>
                  </a:lnTo>
                  <a:lnTo>
                    <a:pt x="704412" y="87831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4378297" y="2273161"/>
              <a:ext cx="1127059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4378297" y="3362344"/>
              <a:ext cx="1127059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4378297" y="4239287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4378297" y="395065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4378297" y="366201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4378297" y="337338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4378297" y="409497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4378297" y="3806335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4378297" y="351770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589620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941827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5294033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4589620" y="3682302"/>
              <a:ext cx="0" cy="70936"/>
            </a:xfrm>
            <a:custGeom>
              <a:avLst/>
              <a:pathLst>
                <a:path w="0" h="70936">
                  <a:moveTo>
                    <a:pt x="0" y="709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4589620" y="3948768"/>
              <a:ext cx="0" cy="173352"/>
            </a:xfrm>
            <a:custGeom>
              <a:avLst/>
              <a:pathLst>
                <a:path w="0" h="173352">
                  <a:moveTo>
                    <a:pt x="0" y="0"/>
                  </a:moveTo>
                  <a:lnTo>
                    <a:pt x="0" y="173352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457543" y="3753239"/>
              <a:ext cx="264154" cy="195529"/>
            </a:xfrm>
            <a:custGeom>
              <a:avLst/>
              <a:pathLst>
                <a:path w="264154" h="195529">
                  <a:moveTo>
                    <a:pt x="0" y="0"/>
                  </a:moveTo>
                  <a:lnTo>
                    <a:pt x="0" y="195529"/>
                  </a:lnTo>
                  <a:lnTo>
                    <a:pt x="264154" y="195529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868686">
                <a:alpha val="69803"/>
              </a:srgbClr>
            </a:solidFill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457543" y="3789900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4941827" y="3493584"/>
              <a:ext cx="0" cy="126159"/>
            </a:xfrm>
            <a:custGeom>
              <a:avLst/>
              <a:pathLst>
                <a:path w="0" h="126159">
                  <a:moveTo>
                    <a:pt x="0" y="1261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941827" y="3839435"/>
              <a:ext cx="0" cy="31104"/>
            </a:xfrm>
            <a:custGeom>
              <a:avLst/>
              <a:pathLst>
                <a:path w="0" h="31104">
                  <a:moveTo>
                    <a:pt x="0" y="0"/>
                  </a:moveTo>
                  <a:lnTo>
                    <a:pt x="0" y="31104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809749" y="3619743"/>
              <a:ext cx="264154" cy="219692"/>
            </a:xfrm>
            <a:custGeom>
              <a:avLst/>
              <a:pathLst>
                <a:path w="264154" h="219692">
                  <a:moveTo>
                    <a:pt x="0" y="0"/>
                  </a:moveTo>
                  <a:lnTo>
                    <a:pt x="0" y="219692"/>
                  </a:lnTo>
                  <a:lnTo>
                    <a:pt x="264154" y="219692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EFC000">
                <a:alpha val="69803"/>
              </a:srgbClr>
            </a:solidFill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809749" y="3764464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5294033" y="3601387"/>
              <a:ext cx="0" cy="99034"/>
            </a:xfrm>
            <a:custGeom>
              <a:avLst/>
              <a:pathLst>
                <a:path w="0" h="99034">
                  <a:moveTo>
                    <a:pt x="0" y="990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5294033" y="3928501"/>
              <a:ext cx="0" cy="117487"/>
            </a:xfrm>
            <a:custGeom>
              <a:avLst/>
              <a:pathLst>
                <a:path w="0" h="117487">
                  <a:moveTo>
                    <a:pt x="0" y="0"/>
                  </a:moveTo>
                  <a:lnTo>
                    <a:pt x="0" y="117487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161956" y="3700421"/>
              <a:ext cx="264154" cy="228079"/>
            </a:xfrm>
            <a:custGeom>
              <a:avLst/>
              <a:pathLst>
                <a:path w="264154" h="228079">
                  <a:moveTo>
                    <a:pt x="0" y="0"/>
                  </a:moveTo>
                  <a:lnTo>
                    <a:pt x="0" y="228079"/>
                  </a:lnTo>
                  <a:lnTo>
                    <a:pt x="264154" y="228079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0073C2">
                <a:alpha val="69803"/>
              </a:srgbClr>
            </a:solidFill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161956" y="3736667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566969" y="3664251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560931" y="3771849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599421" y="4104070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596041" y="408730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572761" y="378125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574728" y="393071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559708" y="373518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558954" y="3725073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915308" y="371521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930361" y="3796001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907025" y="385248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937197" y="3600721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897227" y="384409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923693" y="360460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920854" y="358357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950332" y="377761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925528" y="347553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897371" y="3829845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272023" y="370889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272112" y="3728343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294777" y="3926644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276370" y="4027938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263714" y="401986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265716" y="386187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301261" y="368098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273527" y="368652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282054" y="358333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299516" y="3651238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567158" y="3747625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589620" y="3682302"/>
              <a:ext cx="704412" cy="50961"/>
            </a:xfrm>
            <a:custGeom>
              <a:avLst/>
              <a:pathLst>
                <a:path w="704412" h="50961">
                  <a:moveTo>
                    <a:pt x="0" y="0"/>
                  </a:moveTo>
                  <a:lnTo>
                    <a:pt x="352206" y="50961"/>
                  </a:lnTo>
                  <a:lnTo>
                    <a:pt x="704412" y="44638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589620" y="3669289"/>
              <a:ext cx="704412" cy="178607"/>
            </a:xfrm>
            <a:custGeom>
              <a:avLst/>
              <a:pathLst>
                <a:path w="704412" h="178607">
                  <a:moveTo>
                    <a:pt x="0" y="73834"/>
                  </a:moveTo>
                  <a:lnTo>
                    <a:pt x="352206" y="178607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589620" y="3746393"/>
              <a:ext cx="704412" cy="67658"/>
            </a:xfrm>
            <a:custGeom>
              <a:avLst/>
              <a:pathLst>
                <a:path w="704412" h="67658">
                  <a:moveTo>
                    <a:pt x="0" y="43506"/>
                  </a:moveTo>
                  <a:lnTo>
                    <a:pt x="352206" y="67658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589620" y="3704580"/>
              <a:ext cx="704412" cy="244188"/>
            </a:xfrm>
            <a:custGeom>
              <a:avLst/>
              <a:pathLst>
                <a:path w="704412" h="244188">
                  <a:moveTo>
                    <a:pt x="0" y="244188"/>
                  </a:moveTo>
                  <a:lnTo>
                    <a:pt x="352206" y="91084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4589620" y="3618772"/>
              <a:ext cx="704412" cy="503349"/>
            </a:xfrm>
            <a:custGeom>
              <a:avLst/>
              <a:pathLst>
                <a:path w="704412" h="503349">
                  <a:moveTo>
                    <a:pt x="0" y="503349"/>
                  </a:moveTo>
                  <a:lnTo>
                    <a:pt x="352206" y="0"/>
                  </a:lnTo>
                  <a:lnTo>
                    <a:pt x="704412" y="427216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589620" y="3493584"/>
              <a:ext cx="704412" cy="259655"/>
            </a:xfrm>
            <a:custGeom>
              <a:avLst/>
              <a:pathLst>
                <a:path w="704412" h="259655">
                  <a:moveTo>
                    <a:pt x="0" y="259655"/>
                  </a:moveTo>
                  <a:lnTo>
                    <a:pt x="352206" y="0"/>
                  </a:lnTo>
                  <a:lnTo>
                    <a:pt x="704412" y="107803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589620" y="3622655"/>
              <a:ext cx="704412" cy="257265"/>
            </a:xfrm>
            <a:custGeom>
              <a:avLst/>
              <a:pathLst>
                <a:path w="704412" h="257265">
                  <a:moveTo>
                    <a:pt x="0" y="176652"/>
                  </a:moveTo>
                  <a:lnTo>
                    <a:pt x="352206" y="0"/>
                  </a:lnTo>
                  <a:lnTo>
                    <a:pt x="704412" y="257265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589620" y="3862150"/>
              <a:ext cx="704412" cy="243208"/>
            </a:xfrm>
            <a:custGeom>
              <a:avLst/>
              <a:pathLst>
                <a:path w="704412" h="243208">
                  <a:moveTo>
                    <a:pt x="0" y="243208"/>
                  </a:moveTo>
                  <a:lnTo>
                    <a:pt x="352206" y="0"/>
                  </a:lnTo>
                  <a:lnTo>
                    <a:pt x="704412" y="175762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941827" y="3870540"/>
              <a:ext cx="352206" cy="74154"/>
            </a:xfrm>
            <a:custGeom>
              <a:avLst/>
              <a:pathLst>
                <a:path w="352206" h="74154">
                  <a:moveTo>
                    <a:pt x="0" y="0"/>
                  </a:moveTo>
                  <a:lnTo>
                    <a:pt x="352206" y="74154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589620" y="3601629"/>
              <a:ext cx="704412" cy="164046"/>
            </a:xfrm>
            <a:custGeom>
              <a:avLst/>
              <a:pathLst>
                <a:path w="704412" h="164046">
                  <a:moveTo>
                    <a:pt x="0" y="164046"/>
                  </a:moveTo>
                  <a:lnTo>
                    <a:pt x="352206" y="0"/>
                  </a:lnTo>
                  <a:lnTo>
                    <a:pt x="704412" y="97406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4378297" y="3362344"/>
              <a:ext cx="1127059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4378297" y="4451526"/>
              <a:ext cx="1127059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378297" y="5372274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4378297" y="5145476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4378297" y="491867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4378297" y="469188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4378297" y="446508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378297" y="5258875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4378297" y="5032077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4378297" y="4805279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4378297" y="4578481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4589620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4941827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5294033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4589620" y="4711819"/>
              <a:ext cx="0" cy="94392"/>
            </a:xfrm>
            <a:custGeom>
              <a:avLst/>
              <a:pathLst>
                <a:path w="0" h="94392">
                  <a:moveTo>
                    <a:pt x="0" y="943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589620" y="4958694"/>
              <a:ext cx="0" cy="219303"/>
            </a:xfrm>
            <a:custGeom>
              <a:avLst/>
              <a:pathLst>
                <a:path w="0" h="219303">
                  <a:moveTo>
                    <a:pt x="0" y="0"/>
                  </a:moveTo>
                  <a:lnTo>
                    <a:pt x="0" y="219303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457543" y="4806211"/>
              <a:ext cx="264154" cy="152483"/>
            </a:xfrm>
            <a:custGeom>
              <a:avLst/>
              <a:pathLst>
                <a:path w="264154" h="152483">
                  <a:moveTo>
                    <a:pt x="0" y="0"/>
                  </a:moveTo>
                  <a:lnTo>
                    <a:pt x="0" y="152483"/>
                  </a:lnTo>
                  <a:lnTo>
                    <a:pt x="264154" y="152483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868686">
                <a:alpha val="69803"/>
              </a:srgbClr>
            </a:solidFill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457543" y="4836215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941827" y="4573945"/>
              <a:ext cx="0" cy="82796"/>
            </a:xfrm>
            <a:custGeom>
              <a:avLst/>
              <a:pathLst>
                <a:path w="0" h="82796">
                  <a:moveTo>
                    <a:pt x="0" y="82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941827" y="4866287"/>
              <a:ext cx="0" cy="15537"/>
            </a:xfrm>
            <a:custGeom>
              <a:avLst/>
              <a:pathLst>
                <a:path w="0" h="15537">
                  <a:moveTo>
                    <a:pt x="0" y="0"/>
                  </a:moveTo>
                  <a:lnTo>
                    <a:pt x="0" y="15537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809749" y="4656741"/>
              <a:ext cx="264154" cy="209545"/>
            </a:xfrm>
            <a:custGeom>
              <a:avLst/>
              <a:pathLst>
                <a:path w="264154" h="209545">
                  <a:moveTo>
                    <a:pt x="0" y="0"/>
                  </a:moveTo>
                  <a:lnTo>
                    <a:pt x="0" y="209545"/>
                  </a:lnTo>
                  <a:lnTo>
                    <a:pt x="264154" y="209545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EFC000">
                <a:alpha val="69803"/>
              </a:srgbClr>
            </a:solidFill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4809749" y="4760915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5294033" y="4664339"/>
              <a:ext cx="0" cy="60511"/>
            </a:xfrm>
            <a:custGeom>
              <a:avLst/>
              <a:pathLst>
                <a:path w="0" h="60511">
                  <a:moveTo>
                    <a:pt x="0" y="605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5294033" y="4973233"/>
              <a:ext cx="0" cy="120754"/>
            </a:xfrm>
            <a:custGeom>
              <a:avLst/>
              <a:pathLst>
                <a:path w="0" h="120754">
                  <a:moveTo>
                    <a:pt x="0" y="0"/>
                  </a:moveTo>
                  <a:lnTo>
                    <a:pt x="0" y="120754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161956" y="4724851"/>
              <a:ext cx="264154" cy="248382"/>
            </a:xfrm>
            <a:custGeom>
              <a:avLst/>
              <a:pathLst>
                <a:path w="264154" h="248382">
                  <a:moveTo>
                    <a:pt x="0" y="0"/>
                  </a:moveTo>
                  <a:lnTo>
                    <a:pt x="0" y="248382"/>
                  </a:lnTo>
                  <a:lnTo>
                    <a:pt x="264154" y="248382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0073C2">
                <a:alpha val="69803"/>
              </a:srgbClr>
            </a:solidFill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5161956" y="4778821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4566969" y="469376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560931" y="480334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599421" y="515994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596041" y="5133643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572761" y="485585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574728" y="4940643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559708" y="4775943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4558954" y="4788160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915308" y="4725721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930361" y="4816800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907025" y="486377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937197" y="4624740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897227" y="486295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923693" y="4675032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920854" y="4626576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950332" y="4760007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925528" y="455589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897371" y="4858715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272023" y="478425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272112" y="470172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294777" y="496482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276370" y="504750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263714" y="5075938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265716" y="492627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301261" y="472201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273527" y="473728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282054" y="464628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299516" y="470050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567158" y="481816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589620" y="4711819"/>
              <a:ext cx="704412" cy="90486"/>
            </a:xfrm>
            <a:custGeom>
              <a:avLst/>
              <a:pathLst>
                <a:path w="704412" h="90486">
                  <a:moveTo>
                    <a:pt x="0" y="0"/>
                  </a:moveTo>
                  <a:lnTo>
                    <a:pt x="352206" y="31952"/>
                  </a:lnTo>
                  <a:lnTo>
                    <a:pt x="704412" y="90486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589620" y="4718552"/>
              <a:ext cx="704412" cy="158213"/>
            </a:xfrm>
            <a:custGeom>
              <a:avLst/>
              <a:pathLst>
                <a:path w="704412" h="158213">
                  <a:moveTo>
                    <a:pt x="0" y="87658"/>
                  </a:moveTo>
                  <a:lnTo>
                    <a:pt x="352206" y="158213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589620" y="4719780"/>
              <a:ext cx="704412" cy="115071"/>
            </a:xfrm>
            <a:custGeom>
              <a:avLst/>
              <a:pathLst>
                <a:path w="704412" h="115071">
                  <a:moveTo>
                    <a:pt x="0" y="101616"/>
                  </a:moveTo>
                  <a:lnTo>
                    <a:pt x="352206" y="115071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589620" y="4755337"/>
              <a:ext cx="704412" cy="203356"/>
            </a:xfrm>
            <a:custGeom>
              <a:avLst/>
              <a:pathLst>
                <a:path w="704412" h="203356">
                  <a:moveTo>
                    <a:pt x="0" y="203356"/>
                  </a:moveTo>
                  <a:lnTo>
                    <a:pt x="352206" y="22720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4589620" y="4642790"/>
              <a:ext cx="704412" cy="535206"/>
            </a:xfrm>
            <a:custGeom>
              <a:avLst/>
              <a:pathLst>
                <a:path w="704412" h="535206">
                  <a:moveTo>
                    <a:pt x="0" y="535206"/>
                  </a:moveTo>
                  <a:lnTo>
                    <a:pt x="352206" y="0"/>
                  </a:lnTo>
                  <a:lnTo>
                    <a:pt x="704412" y="422769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4589620" y="4573945"/>
              <a:ext cx="704412" cy="220049"/>
            </a:xfrm>
            <a:custGeom>
              <a:avLst/>
              <a:pathLst>
                <a:path w="704412" h="220049">
                  <a:moveTo>
                    <a:pt x="0" y="220049"/>
                  </a:moveTo>
                  <a:lnTo>
                    <a:pt x="352206" y="0"/>
                  </a:lnTo>
                  <a:lnTo>
                    <a:pt x="704412" y="90394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4589620" y="4693083"/>
              <a:ext cx="704412" cy="251240"/>
            </a:xfrm>
            <a:custGeom>
              <a:avLst/>
              <a:pathLst>
                <a:path w="704412" h="251240">
                  <a:moveTo>
                    <a:pt x="0" y="180823"/>
                  </a:moveTo>
                  <a:lnTo>
                    <a:pt x="352206" y="0"/>
                  </a:lnTo>
                  <a:lnTo>
                    <a:pt x="704412" y="25124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589620" y="4881008"/>
              <a:ext cx="704412" cy="270685"/>
            </a:xfrm>
            <a:custGeom>
              <a:avLst/>
              <a:pathLst>
                <a:path w="704412" h="270685">
                  <a:moveTo>
                    <a:pt x="0" y="270685"/>
                  </a:moveTo>
                  <a:lnTo>
                    <a:pt x="352206" y="0"/>
                  </a:lnTo>
                  <a:lnTo>
                    <a:pt x="704412" y="212979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941827" y="4881824"/>
              <a:ext cx="352206" cy="101046"/>
            </a:xfrm>
            <a:custGeom>
              <a:avLst/>
              <a:pathLst>
                <a:path w="352206" h="101046">
                  <a:moveTo>
                    <a:pt x="0" y="0"/>
                  </a:moveTo>
                  <a:lnTo>
                    <a:pt x="352206" y="101046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589620" y="4644627"/>
              <a:ext cx="704412" cy="191588"/>
            </a:xfrm>
            <a:custGeom>
              <a:avLst/>
              <a:pathLst>
                <a:path w="704412" h="191588">
                  <a:moveTo>
                    <a:pt x="0" y="191588"/>
                  </a:moveTo>
                  <a:lnTo>
                    <a:pt x="352206" y="0"/>
                  </a:lnTo>
                  <a:lnTo>
                    <a:pt x="704412" y="95438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9" name="rc459"/>
            <p:cNvSpPr/>
            <p:nvPr/>
          </p:nvSpPr>
          <p:spPr>
            <a:xfrm>
              <a:off x="4378297" y="4451526"/>
              <a:ext cx="1127059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rc460"/>
            <p:cNvSpPr/>
            <p:nvPr/>
          </p:nvSpPr>
          <p:spPr>
            <a:xfrm>
              <a:off x="5574946" y="2273161"/>
              <a:ext cx="1127059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574946" y="3259491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574946" y="3072615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5574946" y="288574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5574946" y="2698864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5574946" y="251198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5574946" y="232511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5574946" y="316605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574946" y="297917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574946" y="2792302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574946" y="2605426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574946" y="2418551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786269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6138476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6490682" y="2273161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5786269" y="2411076"/>
              <a:ext cx="0" cy="291525"/>
            </a:xfrm>
            <a:custGeom>
              <a:avLst/>
              <a:pathLst>
                <a:path w="0" h="291525">
                  <a:moveTo>
                    <a:pt x="0" y="2915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5786269" y="2971702"/>
              <a:ext cx="0" cy="136419"/>
            </a:xfrm>
            <a:custGeom>
              <a:avLst/>
              <a:pathLst>
                <a:path w="0" h="136419">
                  <a:moveTo>
                    <a:pt x="0" y="0"/>
                  </a:moveTo>
                  <a:lnTo>
                    <a:pt x="0" y="136419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654192" y="2702602"/>
              <a:ext cx="264154" cy="269100"/>
            </a:xfrm>
            <a:custGeom>
              <a:avLst/>
              <a:pathLst>
                <a:path w="264154" h="269100">
                  <a:moveTo>
                    <a:pt x="0" y="0"/>
                  </a:moveTo>
                  <a:lnTo>
                    <a:pt x="0" y="269100"/>
                  </a:lnTo>
                  <a:lnTo>
                    <a:pt x="264154" y="269100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868686">
                <a:alpha val="69803"/>
              </a:srgbClr>
            </a:solidFill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654192" y="2814727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113650" y="320476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113650" y="322158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113650" y="229468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6138476" y="2373701"/>
              <a:ext cx="0" cy="296197"/>
            </a:xfrm>
            <a:custGeom>
              <a:avLst/>
              <a:pathLst>
                <a:path w="0" h="296197">
                  <a:moveTo>
                    <a:pt x="0" y="296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6138476" y="2890412"/>
              <a:ext cx="0" cy="318622"/>
            </a:xfrm>
            <a:custGeom>
              <a:avLst/>
              <a:pathLst>
                <a:path w="0" h="318622">
                  <a:moveTo>
                    <a:pt x="0" y="0"/>
                  </a:moveTo>
                  <a:lnTo>
                    <a:pt x="0" y="318622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006398" y="2669898"/>
              <a:ext cx="264154" cy="220513"/>
            </a:xfrm>
            <a:custGeom>
              <a:avLst/>
              <a:pathLst>
                <a:path w="264154" h="220513">
                  <a:moveTo>
                    <a:pt x="0" y="0"/>
                  </a:moveTo>
                  <a:lnTo>
                    <a:pt x="0" y="220513"/>
                  </a:lnTo>
                  <a:lnTo>
                    <a:pt x="264154" y="220513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EFC000">
                <a:alpha val="69803"/>
              </a:srgbClr>
            </a:solidFill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6006398" y="2777352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6490682" y="2480220"/>
              <a:ext cx="0" cy="300869"/>
            </a:xfrm>
            <a:custGeom>
              <a:avLst/>
              <a:pathLst>
                <a:path w="0" h="300869">
                  <a:moveTo>
                    <a:pt x="0" y="3008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6490682" y="3002537"/>
              <a:ext cx="0" cy="98109"/>
            </a:xfrm>
            <a:custGeom>
              <a:avLst/>
              <a:pathLst>
                <a:path w="0" h="98109">
                  <a:moveTo>
                    <a:pt x="0" y="0"/>
                  </a:moveTo>
                  <a:lnTo>
                    <a:pt x="0" y="98109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6358605" y="2781089"/>
              <a:ext cx="264154" cy="221447"/>
            </a:xfrm>
            <a:custGeom>
              <a:avLst/>
              <a:pathLst>
                <a:path w="264154" h="221447">
                  <a:moveTo>
                    <a:pt x="0" y="0"/>
                  </a:moveTo>
                  <a:lnTo>
                    <a:pt x="0" y="221447"/>
                  </a:lnTo>
                  <a:lnTo>
                    <a:pt x="264154" y="221447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0073C2">
                <a:alpha val="69803"/>
              </a:srgbClr>
            </a:solidFill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6358605" y="2859577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763618" y="2684551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757580" y="3090071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796070" y="300410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792690" y="279667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769410" y="2768645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771377" y="261353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756357" y="2393025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755603" y="2684551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759751" y="2912539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774804" y="2951783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751468" y="2834051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781639" y="2708845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741670" y="264717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768136" y="2955521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765297" y="301905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146981" y="3211540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122177" y="322835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094020" y="273313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116466" y="2781726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116555" y="284526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139219" y="2421056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120813" y="2355650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108156" y="2301456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110159" y="319098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145704" y="2757432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117970" y="282470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126497" y="2585507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143959" y="271818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116013" y="2759301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127555" y="289945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463730" y="273313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447199" y="300784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495682" y="297047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445052" y="284152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467717" y="281910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470813" y="279293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445595" y="2501413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74682" y="2809758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444952" y="269389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500418" y="299850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479370" y="289572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475481" y="308259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479118" y="246216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491613" y="300224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82419" y="287890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5786269" y="2603558"/>
              <a:ext cx="704412" cy="497089"/>
            </a:xfrm>
            <a:custGeom>
              <a:avLst/>
              <a:pathLst>
                <a:path w="704412" h="497089">
                  <a:moveTo>
                    <a:pt x="0" y="123337"/>
                  </a:moveTo>
                  <a:lnTo>
                    <a:pt x="352206" y="0"/>
                  </a:lnTo>
                  <a:lnTo>
                    <a:pt x="704412" y="497089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5786269" y="2702602"/>
              <a:ext cx="704412" cy="526989"/>
            </a:xfrm>
            <a:custGeom>
              <a:avLst/>
              <a:pathLst>
                <a:path w="704412" h="526989">
                  <a:moveTo>
                    <a:pt x="0" y="0"/>
                  </a:moveTo>
                  <a:lnTo>
                    <a:pt x="352206" y="526989"/>
                  </a:lnTo>
                  <a:lnTo>
                    <a:pt x="704412" y="48587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5786269" y="2799777"/>
              <a:ext cx="704412" cy="59800"/>
            </a:xfrm>
            <a:custGeom>
              <a:avLst/>
              <a:pathLst>
                <a:path w="704412" h="59800">
                  <a:moveTo>
                    <a:pt x="0" y="14950"/>
                  </a:moveTo>
                  <a:lnTo>
                    <a:pt x="352206" y="0"/>
                  </a:lnTo>
                  <a:lnTo>
                    <a:pt x="704412" y="5980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5786269" y="2319507"/>
              <a:ext cx="704412" cy="508301"/>
            </a:xfrm>
            <a:custGeom>
              <a:avLst/>
              <a:pathLst>
                <a:path w="704412" h="508301">
                  <a:moveTo>
                    <a:pt x="0" y="383095"/>
                  </a:moveTo>
                  <a:lnTo>
                    <a:pt x="352206" y="0"/>
                  </a:lnTo>
                  <a:lnTo>
                    <a:pt x="704412" y="508301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5786269" y="2777352"/>
              <a:ext cx="704412" cy="242938"/>
            </a:xfrm>
            <a:custGeom>
              <a:avLst/>
              <a:pathLst>
                <a:path w="704412" h="242938">
                  <a:moveTo>
                    <a:pt x="0" y="196219"/>
                  </a:moveTo>
                  <a:lnTo>
                    <a:pt x="352206" y="0"/>
                  </a:lnTo>
                  <a:lnTo>
                    <a:pt x="704412" y="242938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5786269" y="2373701"/>
              <a:ext cx="704412" cy="145762"/>
            </a:xfrm>
            <a:custGeom>
              <a:avLst/>
              <a:pathLst>
                <a:path w="704412" h="145762">
                  <a:moveTo>
                    <a:pt x="0" y="37375"/>
                  </a:moveTo>
                  <a:lnTo>
                    <a:pt x="352206" y="0"/>
                  </a:lnTo>
                  <a:lnTo>
                    <a:pt x="704412" y="145762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5786269" y="2842758"/>
              <a:ext cx="704412" cy="71012"/>
            </a:xfrm>
            <a:custGeom>
              <a:avLst/>
              <a:pathLst>
                <a:path w="704412" h="71012">
                  <a:moveTo>
                    <a:pt x="0" y="9343"/>
                  </a:moveTo>
                  <a:lnTo>
                    <a:pt x="352206" y="0"/>
                  </a:lnTo>
                  <a:lnTo>
                    <a:pt x="704412" y="71012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5786269" y="2896952"/>
              <a:ext cx="704412" cy="140156"/>
            </a:xfrm>
            <a:custGeom>
              <a:avLst/>
              <a:pathLst>
                <a:path w="704412" h="140156">
                  <a:moveTo>
                    <a:pt x="0" y="140156"/>
                  </a:moveTo>
                  <a:lnTo>
                    <a:pt x="352206" y="20556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5786269" y="3025896"/>
              <a:ext cx="704412" cy="220513"/>
            </a:xfrm>
            <a:custGeom>
              <a:avLst/>
              <a:pathLst>
                <a:path w="704412" h="220513">
                  <a:moveTo>
                    <a:pt x="0" y="82225"/>
                  </a:moveTo>
                  <a:lnTo>
                    <a:pt x="352206" y="220513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5786269" y="2786696"/>
              <a:ext cx="704412" cy="76619"/>
            </a:xfrm>
            <a:custGeom>
              <a:avLst/>
              <a:pathLst>
                <a:path w="704412" h="76619">
                  <a:moveTo>
                    <a:pt x="0" y="0"/>
                  </a:moveTo>
                  <a:lnTo>
                    <a:pt x="352206" y="76619"/>
                  </a:lnTo>
                  <a:lnTo>
                    <a:pt x="704412" y="50456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5786269" y="2480220"/>
              <a:ext cx="704412" cy="256019"/>
            </a:xfrm>
            <a:custGeom>
              <a:avLst/>
              <a:pathLst>
                <a:path w="704412" h="256019">
                  <a:moveTo>
                    <a:pt x="0" y="185006"/>
                  </a:moveTo>
                  <a:lnTo>
                    <a:pt x="352206" y="256019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5786269" y="2751189"/>
              <a:ext cx="704412" cy="270969"/>
            </a:xfrm>
            <a:custGeom>
              <a:avLst/>
              <a:pathLst>
                <a:path w="704412" h="270969">
                  <a:moveTo>
                    <a:pt x="0" y="270969"/>
                  </a:moveTo>
                  <a:lnTo>
                    <a:pt x="352206" y="0"/>
                  </a:lnTo>
                  <a:lnTo>
                    <a:pt x="704412" y="237332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5786269" y="2439107"/>
              <a:ext cx="704412" cy="371882"/>
            </a:xfrm>
            <a:custGeom>
              <a:avLst/>
              <a:pathLst>
                <a:path w="704412" h="371882">
                  <a:moveTo>
                    <a:pt x="0" y="192481"/>
                  </a:moveTo>
                  <a:lnTo>
                    <a:pt x="352206" y="0"/>
                  </a:lnTo>
                  <a:lnTo>
                    <a:pt x="704412" y="371882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5786269" y="2711945"/>
              <a:ext cx="704412" cy="497089"/>
            </a:xfrm>
            <a:custGeom>
              <a:avLst/>
              <a:pathLst>
                <a:path w="704412" h="497089">
                  <a:moveTo>
                    <a:pt x="0" y="218644"/>
                  </a:moveTo>
                  <a:lnTo>
                    <a:pt x="352206" y="497089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5786269" y="2775483"/>
              <a:ext cx="704412" cy="241069"/>
            </a:xfrm>
            <a:custGeom>
              <a:avLst/>
              <a:pathLst>
                <a:path w="704412" h="241069">
                  <a:moveTo>
                    <a:pt x="0" y="194350"/>
                  </a:moveTo>
                  <a:lnTo>
                    <a:pt x="352206" y="0"/>
                  </a:lnTo>
                  <a:lnTo>
                    <a:pt x="704412" y="241069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5574946" y="2273161"/>
              <a:ext cx="1127059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5574946" y="3362344"/>
              <a:ext cx="1127059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5574946" y="4239287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5574946" y="395065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5574946" y="366201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5574946" y="337338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5574946" y="409497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5574946" y="3806335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5574946" y="351770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5786269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6138476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6490682" y="3362344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5786269" y="3487614"/>
              <a:ext cx="0" cy="174772"/>
            </a:xfrm>
            <a:custGeom>
              <a:avLst/>
              <a:pathLst>
                <a:path w="0" h="174772">
                  <a:moveTo>
                    <a:pt x="0" y="1747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5786269" y="3822925"/>
              <a:ext cx="0" cy="212300"/>
            </a:xfrm>
            <a:custGeom>
              <a:avLst/>
              <a:pathLst>
                <a:path w="0" h="212300">
                  <a:moveTo>
                    <a:pt x="0" y="0"/>
                  </a:moveTo>
                  <a:lnTo>
                    <a:pt x="0" y="21230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5654192" y="3662387"/>
              <a:ext cx="264154" cy="160537"/>
            </a:xfrm>
            <a:custGeom>
              <a:avLst/>
              <a:pathLst>
                <a:path w="264154" h="160537">
                  <a:moveTo>
                    <a:pt x="0" y="0"/>
                  </a:moveTo>
                  <a:lnTo>
                    <a:pt x="0" y="160537"/>
                  </a:lnTo>
                  <a:lnTo>
                    <a:pt x="264154" y="160537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868686">
                <a:alpha val="69803"/>
              </a:srgbClr>
            </a:solidFill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5654192" y="3781349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113650" y="412706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113650" y="406502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113650" y="338386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113650" y="419917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6138476" y="3473727"/>
              <a:ext cx="0" cy="128318"/>
            </a:xfrm>
            <a:custGeom>
              <a:avLst/>
              <a:pathLst>
                <a:path w="0" h="128318">
                  <a:moveTo>
                    <a:pt x="0" y="1283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6138476" y="3715429"/>
              <a:ext cx="0" cy="14361"/>
            </a:xfrm>
            <a:custGeom>
              <a:avLst/>
              <a:pathLst>
                <a:path w="0" h="14361">
                  <a:moveTo>
                    <a:pt x="0" y="0"/>
                  </a:moveTo>
                  <a:lnTo>
                    <a:pt x="0" y="14361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6006398" y="3602045"/>
              <a:ext cx="264154" cy="113384"/>
            </a:xfrm>
            <a:custGeom>
              <a:avLst/>
              <a:pathLst>
                <a:path w="264154" h="113384">
                  <a:moveTo>
                    <a:pt x="0" y="0"/>
                  </a:moveTo>
                  <a:lnTo>
                    <a:pt x="0" y="113384"/>
                  </a:lnTo>
                  <a:lnTo>
                    <a:pt x="264154" y="113384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EFC000">
                <a:alpha val="69803"/>
              </a:srgbClr>
            </a:solidFill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6006398" y="3669588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6490682" y="3576675"/>
              <a:ext cx="0" cy="154938"/>
            </a:xfrm>
            <a:custGeom>
              <a:avLst/>
              <a:pathLst>
                <a:path w="0" h="154938">
                  <a:moveTo>
                    <a:pt x="0" y="1549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6490682" y="3862985"/>
              <a:ext cx="0" cy="102656"/>
            </a:xfrm>
            <a:custGeom>
              <a:avLst/>
              <a:pathLst>
                <a:path w="0" h="102656">
                  <a:moveTo>
                    <a:pt x="0" y="0"/>
                  </a:moveTo>
                  <a:lnTo>
                    <a:pt x="0" y="102656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6358605" y="3731614"/>
              <a:ext cx="264154" cy="131370"/>
            </a:xfrm>
            <a:custGeom>
              <a:avLst/>
              <a:pathLst>
                <a:path w="264154" h="131370">
                  <a:moveTo>
                    <a:pt x="0" y="0"/>
                  </a:moveTo>
                  <a:lnTo>
                    <a:pt x="0" y="131370"/>
                  </a:lnTo>
                  <a:lnTo>
                    <a:pt x="264154" y="131370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0073C2">
                <a:alpha val="69803"/>
              </a:srgbClr>
            </a:solidFill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6358605" y="3820527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763618" y="367935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757580" y="388420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796070" y="376329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792690" y="3832870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769410" y="3594751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771377" y="364213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756357" y="346956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755603" y="3782160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759751" y="401717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774804" y="3811292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751468" y="367321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781639" y="3646535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741670" y="356689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768136" y="379406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765297" y="3798456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146981" y="413383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22177" y="4071800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094020" y="3585355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116466" y="358263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116555" y="359811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139219" y="3471170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120813" y="339063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108156" y="3455676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110159" y="4205952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145704" y="3711741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117970" y="365906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126497" y="3659006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143959" y="364718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116013" y="365153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127555" y="3683017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463730" y="371649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447199" y="3806658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495682" y="382484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445052" y="380265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467717" y="3739698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470813" y="388779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445595" y="3629213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474682" y="386502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444952" y="380247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500418" y="394759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479370" y="3710631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475481" y="389643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479118" y="355862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491613" y="3784724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482419" y="370643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5786269" y="3664586"/>
              <a:ext cx="704412" cy="249902"/>
            </a:xfrm>
            <a:custGeom>
              <a:avLst/>
              <a:pathLst>
                <a:path w="704412" h="249902">
                  <a:moveTo>
                    <a:pt x="0" y="0"/>
                  </a:moveTo>
                  <a:lnTo>
                    <a:pt x="352206" y="12471"/>
                  </a:lnTo>
                  <a:lnTo>
                    <a:pt x="704412" y="249902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5786269" y="3697409"/>
              <a:ext cx="704412" cy="454480"/>
            </a:xfrm>
            <a:custGeom>
              <a:avLst/>
              <a:pathLst>
                <a:path w="704412" h="454480">
                  <a:moveTo>
                    <a:pt x="0" y="0"/>
                  </a:moveTo>
                  <a:lnTo>
                    <a:pt x="352206" y="454480"/>
                  </a:lnTo>
                  <a:lnTo>
                    <a:pt x="704412" y="37136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5786269" y="3600685"/>
              <a:ext cx="704412" cy="250235"/>
            </a:xfrm>
            <a:custGeom>
              <a:avLst/>
              <a:pathLst>
                <a:path w="704412" h="250235">
                  <a:moveTo>
                    <a:pt x="0" y="250235"/>
                  </a:moveTo>
                  <a:lnTo>
                    <a:pt x="352206" y="0"/>
                  </a:lnTo>
                  <a:lnTo>
                    <a:pt x="704412" y="220021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5786269" y="3473727"/>
              <a:ext cx="704412" cy="409345"/>
            </a:xfrm>
            <a:custGeom>
              <a:avLst/>
              <a:pathLst>
                <a:path w="704412" h="409345">
                  <a:moveTo>
                    <a:pt x="0" y="326484"/>
                  </a:moveTo>
                  <a:lnTo>
                    <a:pt x="352206" y="0"/>
                  </a:lnTo>
                  <a:lnTo>
                    <a:pt x="704412" y="409345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5786269" y="3669588"/>
              <a:ext cx="704412" cy="142529"/>
            </a:xfrm>
            <a:custGeom>
              <a:avLst/>
              <a:pathLst>
                <a:path w="704412" h="142529">
                  <a:moveTo>
                    <a:pt x="0" y="142529"/>
                  </a:moveTo>
                  <a:lnTo>
                    <a:pt x="352206" y="0"/>
                  </a:lnTo>
                  <a:lnTo>
                    <a:pt x="704412" y="133186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5786269" y="3408689"/>
              <a:ext cx="704412" cy="238574"/>
            </a:xfrm>
            <a:custGeom>
              <a:avLst/>
              <a:pathLst>
                <a:path w="704412" h="238574">
                  <a:moveTo>
                    <a:pt x="0" y="78925"/>
                  </a:moveTo>
                  <a:lnTo>
                    <a:pt x="352206" y="0"/>
                  </a:lnTo>
                  <a:lnTo>
                    <a:pt x="704412" y="238574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5786269" y="3677114"/>
              <a:ext cx="704412" cy="51567"/>
            </a:xfrm>
            <a:custGeom>
              <a:avLst/>
              <a:pathLst>
                <a:path w="704412" h="51567">
                  <a:moveTo>
                    <a:pt x="0" y="14153"/>
                  </a:moveTo>
                  <a:lnTo>
                    <a:pt x="352206" y="0"/>
                  </a:lnTo>
                  <a:lnTo>
                    <a:pt x="704412" y="51567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5786269" y="3701067"/>
              <a:ext cx="704412" cy="115439"/>
            </a:xfrm>
            <a:custGeom>
              <a:avLst/>
              <a:pathLst>
                <a:path w="704412" h="115439">
                  <a:moveTo>
                    <a:pt x="0" y="115439"/>
                  </a:moveTo>
                  <a:lnTo>
                    <a:pt x="352206" y="0"/>
                  </a:lnTo>
                  <a:lnTo>
                    <a:pt x="704412" y="23413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5786269" y="3824709"/>
              <a:ext cx="704412" cy="265142"/>
            </a:xfrm>
            <a:custGeom>
              <a:avLst/>
              <a:pathLst>
                <a:path w="704412" h="265142">
                  <a:moveTo>
                    <a:pt x="0" y="77548"/>
                  </a:moveTo>
                  <a:lnTo>
                    <a:pt x="352206" y="265142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5786269" y="3612802"/>
              <a:ext cx="704412" cy="144947"/>
            </a:xfrm>
            <a:custGeom>
              <a:avLst/>
              <a:pathLst>
                <a:path w="704412" h="144947">
                  <a:moveTo>
                    <a:pt x="0" y="0"/>
                  </a:moveTo>
                  <a:lnTo>
                    <a:pt x="352206" y="3367"/>
                  </a:lnTo>
                  <a:lnTo>
                    <a:pt x="704412" y="144947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5786269" y="3576675"/>
              <a:ext cx="704412" cy="88558"/>
            </a:xfrm>
            <a:custGeom>
              <a:avLst/>
              <a:pathLst>
                <a:path w="704412" h="88558">
                  <a:moveTo>
                    <a:pt x="0" y="8271"/>
                  </a:moveTo>
                  <a:lnTo>
                    <a:pt x="352206" y="88558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5786269" y="3603406"/>
              <a:ext cx="704412" cy="239491"/>
            </a:xfrm>
            <a:custGeom>
              <a:avLst/>
              <a:pathLst>
                <a:path w="704412" h="239491">
                  <a:moveTo>
                    <a:pt x="0" y="177942"/>
                  </a:moveTo>
                  <a:lnTo>
                    <a:pt x="352206" y="0"/>
                  </a:lnTo>
                  <a:lnTo>
                    <a:pt x="704412" y="239491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5786269" y="3489221"/>
              <a:ext cx="704412" cy="416619"/>
            </a:xfrm>
            <a:custGeom>
              <a:avLst/>
              <a:pathLst>
                <a:path w="704412" h="416619">
                  <a:moveTo>
                    <a:pt x="0" y="170967"/>
                  </a:moveTo>
                  <a:lnTo>
                    <a:pt x="352206" y="0"/>
                  </a:lnTo>
                  <a:lnTo>
                    <a:pt x="704412" y="416619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5786269" y="3820527"/>
              <a:ext cx="704412" cy="403475"/>
            </a:xfrm>
            <a:custGeom>
              <a:avLst/>
              <a:pathLst>
                <a:path w="704412" h="403475">
                  <a:moveTo>
                    <a:pt x="0" y="214698"/>
                  </a:moveTo>
                  <a:lnTo>
                    <a:pt x="352206" y="403475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5786269" y="3729791"/>
              <a:ext cx="704412" cy="235850"/>
            </a:xfrm>
            <a:custGeom>
              <a:avLst/>
              <a:pathLst>
                <a:path w="704412" h="235850">
                  <a:moveTo>
                    <a:pt x="0" y="99551"/>
                  </a:moveTo>
                  <a:lnTo>
                    <a:pt x="352206" y="0"/>
                  </a:lnTo>
                  <a:lnTo>
                    <a:pt x="704412" y="23585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8" name="rc638"/>
            <p:cNvSpPr/>
            <p:nvPr/>
          </p:nvSpPr>
          <p:spPr>
            <a:xfrm>
              <a:off x="5574946" y="3362344"/>
              <a:ext cx="1127059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5574946" y="4451526"/>
              <a:ext cx="1127059" cy="10195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5574946" y="5372274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5574946" y="5145476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5574946" y="4918678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5574946" y="4691880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5574946" y="4465083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5574946" y="5258875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5574946" y="5032077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5574946" y="4805279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5574946" y="4578481"/>
              <a:ext cx="1127059" cy="0"/>
            </a:xfrm>
            <a:custGeom>
              <a:avLst/>
              <a:pathLst>
                <a:path w="1127059" h="0">
                  <a:moveTo>
                    <a:pt x="0" y="0"/>
                  </a:moveTo>
                  <a:lnTo>
                    <a:pt x="1127059" y="0"/>
                  </a:lnTo>
                  <a:lnTo>
                    <a:pt x="112705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5786269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6138476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6490682" y="4451526"/>
              <a:ext cx="0" cy="1019593"/>
            </a:xfrm>
            <a:custGeom>
              <a:avLst/>
              <a:pathLst>
                <a:path w="0" h="1019593">
                  <a:moveTo>
                    <a:pt x="0" y="10195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761444" y="5111166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5786269" y="4585078"/>
              <a:ext cx="0" cy="125229"/>
            </a:xfrm>
            <a:custGeom>
              <a:avLst/>
              <a:pathLst>
                <a:path w="0" h="125229">
                  <a:moveTo>
                    <a:pt x="0" y="1252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5786269" y="4851509"/>
              <a:ext cx="0" cy="78249"/>
            </a:xfrm>
            <a:custGeom>
              <a:avLst/>
              <a:pathLst>
                <a:path w="0" h="78249">
                  <a:moveTo>
                    <a:pt x="0" y="0"/>
                  </a:moveTo>
                  <a:lnTo>
                    <a:pt x="0" y="78249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5654192" y="4710308"/>
              <a:ext cx="264154" cy="141201"/>
            </a:xfrm>
            <a:custGeom>
              <a:avLst/>
              <a:pathLst>
                <a:path w="264154" h="141201">
                  <a:moveTo>
                    <a:pt x="0" y="0"/>
                  </a:moveTo>
                  <a:lnTo>
                    <a:pt x="0" y="141201"/>
                  </a:lnTo>
                  <a:lnTo>
                    <a:pt x="264154" y="141201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868686">
                <a:alpha val="69803"/>
              </a:srgbClr>
            </a:solidFill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5654192" y="4766632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113650" y="512455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113650" y="501443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113650" y="5249437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6138476" y="4497871"/>
              <a:ext cx="0" cy="104865"/>
            </a:xfrm>
            <a:custGeom>
              <a:avLst/>
              <a:pathLst>
                <a:path w="0" h="104865">
                  <a:moveTo>
                    <a:pt x="0" y="1048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6138476" y="4777235"/>
              <a:ext cx="0" cy="7078"/>
            </a:xfrm>
            <a:custGeom>
              <a:avLst/>
              <a:pathLst>
                <a:path w="0" h="7078">
                  <a:moveTo>
                    <a:pt x="0" y="0"/>
                  </a:moveTo>
                  <a:lnTo>
                    <a:pt x="0" y="7078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6006398" y="4602737"/>
              <a:ext cx="264154" cy="174498"/>
            </a:xfrm>
            <a:custGeom>
              <a:avLst/>
              <a:pathLst>
                <a:path w="264154" h="174498">
                  <a:moveTo>
                    <a:pt x="0" y="0"/>
                  </a:moveTo>
                  <a:lnTo>
                    <a:pt x="0" y="174498"/>
                  </a:lnTo>
                  <a:lnTo>
                    <a:pt x="264154" y="174498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EFC000">
                <a:alpha val="69803"/>
              </a:srgbClr>
            </a:solidFill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6006398" y="4689386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6490682" y="4677427"/>
              <a:ext cx="0" cy="88081"/>
            </a:xfrm>
            <a:custGeom>
              <a:avLst/>
              <a:pathLst>
                <a:path w="0" h="88081">
                  <a:moveTo>
                    <a:pt x="0" y="880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6490682" y="4904634"/>
              <a:ext cx="0" cy="100397"/>
            </a:xfrm>
            <a:custGeom>
              <a:avLst/>
              <a:pathLst>
                <a:path w="0" h="100397">
                  <a:moveTo>
                    <a:pt x="0" y="0"/>
                  </a:moveTo>
                  <a:lnTo>
                    <a:pt x="0" y="100397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6358605" y="4765509"/>
              <a:ext cx="264154" cy="139125"/>
            </a:xfrm>
            <a:custGeom>
              <a:avLst/>
              <a:pathLst>
                <a:path w="264154" h="139125">
                  <a:moveTo>
                    <a:pt x="0" y="0"/>
                  </a:moveTo>
                  <a:lnTo>
                    <a:pt x="0" y="139125"/>
                  </a:lnTo>
                  <a:lnTo>
                    <a:pt x="264154" y="139125"/>
                  </a:lnTo>
                  <a:lnTo>
                    <a:pt x="264154" y="0"/>
                  </a:lnTo>
                  <a:close/>
                </a:path>
              </a:pathLst>
            </a:custGeom>
            <a:solidFill>
              <a:srgbClr val="0073C2">
                <a:alpha val="69803"/>
              </a:srgbClr>
            </a:solidFill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6358605" y="4803420"/>
              <a:ext cx="264154" cy="0"/>
            </a:xfrm>
            <a:custGeom>
              <a:avLst/>
              <a:pathLst>
                <a:path w="264154" h="0">
                  <a:moveTo>
                    <a:pt x="0" y="0"/>
                  </a:moveTo>
                  <a:lnTo>
                    <a:pt x="264154" y="0"/>
                  </a:lnTo>
                </a:path>
              </a:pathLst>
            </a:custGeom>
            <a:ln w="27101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763618" y="4748581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757580" y="4846413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796070" y="472683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792690" y="491170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769410" y="4609064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771377" y="472270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756357" y="456702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755603" y="4880899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759751" y="5117942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774804" y="4820505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751468" y="468626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781639" y="4698247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741670" y="4616409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768136" y="4795028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765297" y="4767583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146981" y="5131327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122177" y="502120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094020" y="4610307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116466" y="458797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116555" y="4581399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139219" y="4561878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120813" y="4479821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108156" y="4571947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110159" y="5256212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145704" y="4766263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117970" y="4671335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126497" y="4752106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143959" y="4695891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116013" y="4686914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127555" y="4670471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463730" y="4780769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447199" y="478537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495682" y="483012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445052" y="4855608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467717" y="478049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470813" y="498530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445595" y="4737108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474682" y="4949737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444952" y="4904345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500418" y="4986980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479370" y="470954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475481" y="4868822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479118" y="4659376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491613" y="4757808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482419" y="4711453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5786269" y="4716297"/>
              <a:ext cx="704412" cy="170575"/>
            </a:xfrm>
            <a:custGeom>
              <a:avLst/>
              <a:pathLst>
                <a:path w="704412" h="170575">
                  <a:moveTo>
                    <a:pt x="0" y="0"/>
                  </a:moveTo>
                  <a:lnTo>
                    <a:pt x="352206" y="53859"/>
                  </a:lnTo>
                  <a:lnTo>
                    <a:pt x="704412" y="170575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5786269" y="4766632"/>
              <a:ext cx="704412" cy="382746"/>
            </a:xfrm>
            <a:custGeom>
              <a:avLst/>
              <a:pathLst>
                <a:path w="704412" h="382746">
                  <a:moveTo>
                    <a:pt x="0" y="0"/>
                  </a:moveTo>
                  <a:lnTo>
                    <a:pt x="352206" y="382746"/>
                  </a:lnTo>
                  <a:lnTo>
                    <a:pt x="704412" y="32188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5786269" y="4606024"/>
              <a:ext cx="704412" cy="323735"/>
            </a:xfrm>
            <a:custGeom>
              <a:avLst/>
              <a:pathLst>
                <a:path w="704412" h="323735">
                  <a:moveTo>
                    <a:pt x="0" y="323735"/>
                  </a:moveTo>
                  <a:lnTo>
                    <a:pt x="352206" y="0"/>
                  </a:lnTo>
                  <a:lnTo>
                    <a:pt x="704412" y="267634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5786269" y="4589998"/>
              <a:ext cx="704412" cy="377789"/>
            </a:xfrm>
            <a:custGeom>
              <a:avLst/>
              <a:pathLst>
                <a:path w="704412" h="377789">
                  <a:moveTo>
                    <a:pt x="0" y="308952"/>
                  </a:moveTo>
                  <a:lnTo>
                    <a:pt x="352206" y="0"/>
                  </a:lnTo>
                  <a:lnTo>
                    <a:pt x="704412" y="377789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5786269" y="4704965"/>
              <a:ext cx="704412" cy="108114"/>
            </a:xfrm>
            <a:custGeom>
              <a:avLst/>
              <a:pathLst>
                <a:path w="704412" h="108114">
                  <a:moveTo>
                    <a:pt x="0" y="108114"/>
                  </a:moveTo>
                  <a:lnTo>
                    <a:pt x="352206" y="0"/>
                  </a:lnTo>
                  <a:lnTo>
                    <a:pt x="704412" y="70894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5786269" y="4497871"/>
              <a:ext cx="704412" cy="257287"/>
            </a:xfrm>
            <a:custGeom>
              <a:avLst/>
              <a:pathLst>
                <a:path w="704412" h="257287">
                  <a:moveTo>
                    <a:pt x="0" y="87206"/>
                  </a:moveTo>
                  <a:lnTo>
                    <a:pt x="352206" y="0"/>
                  </a:lnTo>
                  <a:lnTo>
                    <a:pt x="704412" y="257287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5786269" y="4689386"/>
              <a:ext cx="704412" cy="38210"/>
            </a:xfrm>
            <a:custGeom>
              <a:avLst/>
              <a:pathLst>
                <a:path w="704412" h="38210">
                  <a:moveTo>
                    <a:pt x="0" y="14932"/>
                  </a:moveTo>
                  <a:lnTo>
                    <a:pt x="352206" y="0"/>
                  </a:lnTo>
                  <a:lnTo>
                    <a:pt x="704412" y="3821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5786269" y="4688522"/>
              <a:ext cx="704412" cy="97112"/>
            </a:xfrm>
            <a:custGeom>
              <a:avLst/>
              <a:pathLst>
                <a:path w="704412" h="97112">
                  <a:moveTo>
                    <a:pt x="0" y="97112"/>
                  </a:moveTo>
                  <a:lnTo>
                    <a:pt x="352206" y="0"/>
                  </a:lnTo>
                  <a:lnTo>
                    <a:pt x="704412" y="40982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5786269" y="4803420"/>
              <a:ext cx="704412" cy="235838"/>
            </a:xfrm>
            <a:custGeom>
              <a:avLst/>
              <a:pathLst>
                <a:path w="704412" h="235838">
                  <a:moveTo>
                    <a:pt x="0" y="61043"/>
                  </a:moveTo>
                  <a:lnTo>
                    <a:pt x="352206" y="235838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5786269" y="4599450"/>
              <a:ext cx="704412" cy="199090"/>
            </a:xfrm>
            <a:custGeom>
              <a:avLst/>
              <a:pathLst>
                <a:path w="704412" h="199090">
                  <a:moveTo>
                    <a:pt x="0" y="27664"/>
                  </a:moveTo>
                  <a:lnTo>
                    <a:pt x="352206" y="0"/>
                  </a:lnTo>
                  <a:lnTo>
                    <a:pt x="704412" y="19909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5786269" y="4634459"/>
              <a:ext cx="704412" cy="79481"/>
            </a:xfrm>
            <a:custGeom>
              <a:avLst/>
              <a:pathLst>
                <a:path w="704412" h="79481">
                  <a:moveTo>
                    <a:pt x="0" y="0"/>
                  </a:moveTo>
                  <a:lnTo>
                    <a:pt x="352206" y="79481"/>
                  </a:lnTo>
                  <a:lnTo>
                    <a:pt x="704412" y="42967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5786269" y="4628358"/>
              <a:ext cx="704412" cy="219815"/>
            </a:xfrm>
            <a:custGeom>
              <a:avLst/>
              <a:pathLst>
                <a:path w="704412" h="219815">
                  <a:moveTo>
                    <a:pt x="0" y="116530"/>
                  </a:moveTo>
                  <a:lnTo>
                    <a:pt x="352206" y="0"/>
                  </a:lnTo>
                  <a:lnTo>
                    <a:pt x="704412" y="219815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5786269" y="4579929"/>
              <a:ext cx="704412" cy="423421"/>
            </a:xfrm>
            <a:custGeom>
              <a:avLst/>
              <a:pathLst>
                <a:path w="704412" h="423421">
                  <a:moveTo>
                    <a:pt x="0" y="160828"/>
                  </a:moveTo>
                  <a:lnTo>
                    <a:pt x="352206" y="0"/>
                  </a:lnTo>
                  <a:lnTo>
                    <a:pt x="704412" y="423421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5786269" y="4922396"/>
              <a:ext cx="704412" cy="351867"/>
            </a:xfrm>
            <a:custGeom>
              <a:avLst/>
              <a:pathLst>
                <a:path w="704412" h="351867">
                  <a:moveTo>
                    <a:pt x="0" y="213596"/>
                  </a:moveTo>
                  <a:lnTo>
                    <a:pt x="352206" y="351867"/>
                  </a:lnTo>
                  <a:lnTo>
                    <a:pt x="704412" y="0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5786269" y="4784314"/>
              <a:ext cx="704412" cy="220717"/>
            </a:xfrm>
            <a:custGeom>
              <a:avLst/>
              <a:pathLst>
                <a:path w="704412" h="220717">
                  <a:moveTo>
                    <a:pt x="0" y="54241"/>
                  </a:moveTo>
                  <a:lnTo>
                    <a:pt x="352206" y="0"/>
                  </a:lnTo>
                  <a:lnTo>
                    <a:pt x="704412" y="220717"/>
                  </a:lnTo>
                </a:path>
              </a:pathLst>
            </a:custGeom>
            <a:ln w="2168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5574946" y="4451526"/>
              <a:ext cx="1127059" cy="101959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rc729"/>
            <p:cNvSpPr/>
            <p:nvPr/>
          </p:nvSpPr>
          <p:spPr>
            <a:xfrm>
              <a:off x="3181648" y="2056935"/>
              <a:ext cx="112705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tx730"/>
            <p:cNvSpPr/>
            <p:nvPr/>
          </p:nvSpPr>
          <p:spPr>
            <a:xfrm>
              <a:off x="3624059" y="2120437"/>
              <a:ext cx="242237" cy="84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Slow</a:t>
              </a:r>
            </a:p>
          </p:txBody>
        </p:sp>
        <p:sp>
          <p:nvSpPr>
            <p:cNvPr id="731" name="rc731"/>
            <p:cNvSpPr/>
            <p:nvPr/>
          </p:nvSpPr>
          <p:spPr>
            <a:xfrm>
              <a:off x="4378297" y="2056935"/>
              <a:ext cx="112705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tx732"/>
            <p:cNvSpPr/>
            <p:nvPr/>
          </p:nvSpPr>
          <p:spPr>
            <a:xfrm>
              <a:off x="4705756" y="2122565"/>
              <a:ext cx="472142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Moderate</a:t>
              </a:r>
            </a:p>
          </p:txBody>
        </p:sp>
        <p:sp>
          <p:nvSpPr>
            <p:cNvPr id="733" name="rc733"/>
            <p:cNvSpPr/>
            <p:nvPr/>
          </p:nvSpPr>
          <p:spPr>
            <a:xfrm>
              <a:off x="5574946" y="2056935"/>
              <a:ext cx="1127059" cy="216226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tx734"/>
            <p:cNvSpPr/>
            <p:nvPr/>
          </p:nvSpPr>
          <p:spPr>
            <a:xfrm>
              <a:off x="5992473" y="2101392"/>
              <a:ext cx="292005" cy="10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Rapid</a:t>
              </a:r>
            </a:p>
          </p:txBody>
        </p:sp>
        <p:sp>
          <p:nvSpPr>
            <p:cNvPr id="735" name="rc735"/>
            <p:cNvSpPr/>
            <p:nvPr/>
          </p:nvSpPr>
          <p:spPr>
            <a:xfrm>
              <a:off x="2681530" y="2273161"/>
              <a:ext cx="216226" cy="1019593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tx736"/>
            <p:cNvSpPr/>
            <p:nvPr/>
          </p:nvSpPr>
          <p:spPr>
            <a:xfrm rot="-5400000">
              <a:off x="2558510" y="2741621"/>
              <a:ext cx="459754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observed</a:t>
              </a:r>
            </a:p>
          </p:txBody>
        </p:sp>
        <p:sp>
          <p:nvSpPr>
            <p:cNvPr id="737" name="rc737"/>
            <p:cNvSpPr/>
            <p:nvPr/>
          </p:nvSpPr>
          <p:spPr>
            <a:xfrm>
              <a:off x="2681530" y="3362344"/>
              <a:ext cx="216226" cy="1019593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tx738"/>
            <p:cNvSpPr/>
            <p:nvPr/>
          </p:nvSpPr>
          <p:spPr>
            <a:xfrm rot="-5400000">
              <a:off x="2327105" y="3819944"/>
              <a:ext cx="900846" cy="104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diversity_shannon</a:t>
              </a:r>
            </a:p>
          </p:txBody>
        </p:sp>
        <p:sp>
          <p:nvSpPr>
            <p:cNvPr id="739" name="rc739"/>
            <p:cNvSpPr/>
            <p:nvPr/>
          </p:nvSpPr>
          <p:spPr>
            <a:xfrm>
              <a:off x="2681530" y="4451526"/>
              <a:ext cx="216226" cy="1019593"/>
            </a:xfrm>
            <a:prstGeom prst="rect">
              <a:avLst/>
            </a:prstGeom>
            <a:solidFill>
              <a:srgbClr val="B3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tx740"/>
            <p:cNvSpPr/>
            <p:nvPr/>
          </p:nvSpPr>
          <p:spPr>
            <a:xfrm rot="-5400000">
              <a:off x="2358565" y="4909590"/>
              <a:ext cx="838854" cy="103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evenness_pielou</a:t>
              </a:r>
            </a:p>
          </p:txBody>
        </p:sp>
        <p:sp>
          <p:nvSpPr>
            <p:cNvPr id="741" name="tx741"/>
            <p:cNvSpPr/>
            <p:nvPr/>
          </p:nvSpPr>
          <p:spPr>
            <a:xfrm>
              <a:off x="2932551" y="3125589"/>
              <a:ext cx="186466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742" name="tx742"/>
            <p:cNvSpPr/>
            <p:nvPr/>
          </p:nvSpPr>
          <p:spPr>
            <a:xfrm>
              <a:off x="2932551" y="2938877"/>
              <a:ext cx="186466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743" name="tx743"/>
            <p:cNvSpPr/>
            <p:nvPr/>
          </p:nvSpPr>
          <p:spPr>
            <a:xfrm>
              <a:off x="2932551" y="2751893"/>
              <a:ext cx="186466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744" name="tx744"/>
            <p:cNvSpPr/>
            <p:nvPr/>
          </p:nvSpPr>
          <p:spPr>
            <a:xfrm>
              <a:off x="2932551" y="2565235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745" name="tx745"/>
            <p:cNvSpPr/>
            <p:nvPr/>
          </p:nvSpPr>
          <p:spPr>
            <a:xfrm>
              <a:off x="2932551" y="2378032"/>
              <a:ext cx="186466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746" name="pl746"/>
            <p:cNvSpPr/>
            <p:nvPr/>
          </p:nvSpPr>
          <p:spPr>
            <a:xfrm>
              <a:off x="3146853" y="3166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3146853" y="2979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3146853" y="2792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3146853" y="26054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3146853" y="241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tx751"/>
            <p:cNvSpPr/>
            <p:nvPr/>
          </p:nvSpPr>
          <p:spPr>
            <a:xfrm>
              <a:off x="3056862" y="4054670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52" name="tx752"/>
            <p:cNvSpPr/>
            <p:nvPr/>
          </p:nvSpPr>
          <p:spPr>
            <a:xfrm>
              <a:off x="3056862" y="3768054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53" name="tx753"/>
            <p:cNvSpPr/>
            <p:nvPr/>
          </p:nvSpPr>
          <p:spPr>
            <a:xfrm>
              <a:off x="3056862" y="3478983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54" name="pl754"/>
            <p:cNvSpPr/>
            <p:nvPr/>
          </p:nvSpPr>
          <p:spPr>
            <a:xfrm>
              <a:off x="3146853" y="40949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3146853" y="380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3146853" y="3517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7"/>
            <p:cNvSpPr/>
            <p:nvPr/>
          </p:nvSpPr>
          <p:spPr>
            <a:xfrm>
              <a:off x="2963656" y="5218684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758" name="tx758"/>
            <p:cNvSpPr/>
            <p:nvPr/>
          </p:nvSpPr>
          <p:spPr>
            <a:xfrm>
              <a:off x="2963656" y="4991559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759" name="tx759"/>
            <p:cNvSpPr/>
            <p:nvPr/>
          </p:nvSpPr>
          <p:spPr>
            <a:xfrm>
              <a:off x="2963656" y="4765088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</a:t>
              </a:r>
            </a:p>
          </p:txBody>
        </p:sp>
        <p:sp>
          <p:nvSpPr>
            <p:cNvPr id="760" name="tx760"/>
            <p:cNvSpPr/>
            <p:nvPr/>
          </p:nvSpPr>
          <p:spPr>
            <a:xfrm>
              <a:off x="2963656" y="4537963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761" name="pl761"/>
            <p:cNvSpPr/>
            <p:nvPr/>
          </p:nvSpPr>
          <p:spPr>
            <a:xfrm>
              <a:off x="3146853" y="5258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3146853" y="5032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3146853" y="4805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3146853" y="4578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5"/>
            <p:cNvSpPr/>
            <p:nvPr/>
          </p:nvSpPr>
          <p:spPr>
            <a:xfrm rot="-5400000">
              <a:off x="2096428" y="3806895"/>
              <a:ext cx="908322" cy="13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Diversity index</a:t>
              </a:r>
            </a:p>
          </p:txBody>
        </p:sp>
        <p:sp>
          <p:nvSpPr>
            <p:cNvPr id="766" name="rc766"/>
            <p:cNvSpPr/>
            <p:nvPr/>
          </p:nvSpPr>
          <p:spPr>
            <a:xfrm>
              <a:off x="6841184" y="3373020"/>
              <a:ext cx="1341348" cy="998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7"/>
            <p:cNvSpPr/>
            <p:nvPr/>
          </p:nvSpPr>
          <p:spPr>
            <a:xfrm>
              <a:off x="6910773" y="364330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7020501" y="380789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7020501" y="366524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70"/>
            <p:cNvSpPr/>
            <p:nvPr/>
          </p:nvSpPr>
          <p:spPr>
            <a:xfrm>
              <a:off x="6938205" y="3698168"/>
              <a:ext cx="164592" cy="109727"/>
            </a:xfrm>
            <a:prstGeom prst="rect">
              <a:avLst/>
            </a:prstGeom>
            <a:solidFill>
              <a:srgbClr val="868686">
                <a:alpha val="69803"/>
              </a:srgbClr>
            </a:solidFill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6938205" y="3753032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86868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7002450" y="3734981"/>
              <a:ext cx="36101" cy="36101"/>
            </a:xfrm>
            <a:prstGeom prst="ellipse">
              <a:avLst/>
            </a:prstGeom>
            <a:solidFill>
              <a:srgbClr val="868686">
                <a:alpha val="100000"/>
              </a:srgbClr>
            </a:solidFill>
            <a:ln w="9000" cap="rnd">
              <a:solidFill>
                <a:srgbClr val="8686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rc773"/>
            <p:cNvSpPr/>
            <p:nvPr/>
          </p:nvSpPr>
          <p:spPr>
            <a:xfrm>
              <a:off x="6910773" y="386276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7020501" y="402735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7020501" y="388470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6"/>
            <p:cNvSpPr/>
            <p:nvPr/>
          </p:nvSpPr>
          <p:spPr>
            <a:xfrm>
              <a:off x="6938205" y="3917624"/>
              <a:ext cx="164592" cy="109727"/>
            </a:xfrm>
            <a:prstGeom prst="rect">
              <a:avLst/>
            </a:prstGeom>
            <a:solidFill>
              <a:srgbClr val="EFC000">
                <a:alpha val="69803"/>
              </a:srgbClr>
            </a:solidFill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6938205" y="3972488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EFC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002450" y="3954437"/>
              <a:ext cx="36101" cy="36101"/>
            </a:xfrm>
            <a:prstGeom prst="ellipse">
              <a:avLst/>
            </a:prstGeom>
            <a:solidFill>
              <a:srgbClr val="EFC000">
                <a:alpha val="100000"/>
              </a:srgbClr>
            </a:solidFill>
            <a:ln w="9000" cap="rnd">
              <a:solidFill>
                <a:srgbClr val="EFC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rc779"/>
            <p:cNvSpPr/>
            <p:nvPr/>
          </p:nvSpPr>
          <p:spPr>
            <a:xfrm>
              <a:off x="6910773" y="408221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7020501" y="424680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7020501" y="41041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2"/>
            <p:cNvSpPr/>
            <p:nvPr/>
          </p:nvSpPr>
          <p:spPr>
            <a:xfrm>
              <a:off x="6938205" y="4137080"/>
              <a:ext cx="164592" cy="109727"/>
            </a:xfrm>
            <a:prstGeom prst="rect">
              <a:avLst/>
            </a:prstGeom>
            <a:solidFill>
              <a:srgbClr val="0073C2">
                <a:alpha val="69803"/>
              </a:srgbClr>
            </a:solidFill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6938205" y="4191944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0073C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002450" y="4173893"/>
              <a:ext cx="36101" cy="36101"/>
            </a:xfrm>
            <a:prstGeom prst="ellipse">
              <a:avLst/>
            </a:prstGeom>
            <a:solidFill>
              <a:srgbClr val="0073C2">
                <a:alpha val="100000"/>
              </a:srgbClr>
            </a:solidFill>
            <a:ln w="9000" cap="rnd">
              <a:solidFill>
                <a:srgbClr val="0073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5"/>
            <p:cNvSpPr/>
            <p:nvPr/>
          </p:nvSpPr>
          <p:spPr>
            <a:xfrm>
              <a:off x="7199818" y="3710712"/>
              <a:ext cx="428704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Baseline</a:t>
              </a:r>
            </a:p>
          </p:txBody>
        </p:sp>
        <p:sp>
          <p:nvSpPr>
            <p:cNvPr id="786" name="tx786"/>
            <p:cNvSpPr/>
            <p:nvPr/>
          </p:nvSpPr>
          <p:spPr>
            <a:xfrm>
              <a:off x="7199818" y="3930168"/>
              <a:ext cx="913125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 weeks treatment</a:t>
              </a:r>
            </a:p>
          </p:txBody>
        </p:sp>
        <p:sp>
          <p:nvSpPr>
            <p:cNvPr id="787" name="tx787"/>
            <p:cNvSpPr/>
            <p:nvPr/>
          </p:nvSpPr>
          <p:spPr>
            <a:xfrm>
              <a:off x="7199818" y="4149624"/>
              <a:ext cx="409986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 weeks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florentin</cp:lastModifiedBy>
  <cp:revision>5</cp:revision>
  <dcterms:created xsi:type="dcterms:W3CDTF">2015-07-14T21:05:00Z</dcterms:created>
  <dcterms:modified xsi:type="dcterms:W3CDTF">2024-04-26T23:52:39Z</dcterms:modified>
</cp:coreProperties>
</file>